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8" r:id="rId31"/>
    <p:sldId id="283" r:id="rId32"/>
    <p:sldId id="286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  <p:sldId id="311" r:id="rId56"/>
    <p:sldId id="312" r:id="rId57"/>
    <p:sldId id="313" r:id="rId58"/>
    <p:sldId id="314" r:id="rId59"/>
    <p:sldId id="316" r:id="rId60"/>
    <p:sldId id="317" r:id="rId61"/>
    <p:sldId id="315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8"/>
            <p14:sldId id="283"/>
            <p14:sldId id="286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  <p14:sldId id="311"/>
            <p14:sldId id="312"/>
            <p14:sldId id="313"/>
            <p14:sldId id="314"/>
            <p14:sldId id="316"/>
            <p14:sldId id="317"/>
            <p14:sldId id="31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1921" autoAdjust="0"/>
  </p:normalViewPr>
  <p:slideViewPr>
    <p:cSldViewPr snapToGrid="0">
      <p:cViewPr>
        <p:scale>
          <a:sx n="66" d="100"/>
          <a:sy n="66" d="100"/>
        </p:scale>
        <p:origin x="148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0.emf"/><Relationship Id="rId4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6013985" cy="1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899" y="463377"/>
            <a:ext cx="11260003" cy="6475880"/>
            <a:chOff x="495899" y="463377"/>
            <a:chExt cx="11260003" cy="6475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99" y="4373467"/>
              <a:ext cx="6865034" cy="256579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237321" y="1063542"/>
              <a:ext cx="4518581" cy="5063035"/>
              <a:chOff x="6988404" y="649069"/>
              <a:chExt cx="4518581" cy="506303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404" y="975611"/>
                <a:ext cx="4518581" cy="473649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988404" y="649069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Pb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(NO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3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56" y="779819"/>
              <a:ext cx="5607520" cy="3593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096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33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8723" y="2486059"/>
            <a:ext cx="3215736" cy="2595643"/>
            <a:chOff x="6477191" y="965499"/>
            <a:chExt cx="3215736" cy="2595643"/>
          </a:xfrm>
        </p:grpSpPr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898" y="988423"/>
            <a:ext cx="6546252" cy="3034936"/>
            <a:chOff x="240898" y="988423"/>
            <a:chExt cx="6546252" cy="303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98" y="1585571"/>
              <a:ext cx="3383032" cy="2437788"/>
            </a:xfrm>
            <a:prstGeom prst="rect">
              <a:avLst/>
            </a:prstGeom>
          </p:spPr>
        </p:pic>
        <p:pic>
          <p:nvPicPr>
            <p:cNvPr id="1026" name="Picture 2" descr="Image result for nacl crystal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789" y="1585571"/>
              <a:ext cx="2931361" cy="2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1945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NaCl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10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NaNO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2451" y="76201"/>
            <a:ext cx="7081263" cy="6257925"/>
            <a:chOff x="298450" y="76200"/>
            <a:chExt cx="7081263" cy="6257925"/>
          </a:xfrm>
        </p:grpSpPr>
        <p:sp>
          <p:nvSpPr>
            <p:cNvPr id="56" name="Freeform 55"/>
            <p:cNvSpPr/>
            <p:nvPr/>
          </p:nvSpPr>
          <p:spPr>
            <a:xfrm flipV="1">
              <a:off x="4857750" y="1430654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81600" y="859155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191000" y="859155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1392555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91000" y="1392555"/>
              <a:ext cx="18288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1600" y="1397020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4831081" y="1087755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19015" y="1002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1875" y="13290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1910" y="65864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6376" y="161669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3270" y="145667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  <a:r>
                <a:rPr lang="en-GB" sz="2400" i="1" dirty="0">
                  <a:latin typeface="Helvetica" pitchFamily="34" charset="0"/>
                </a:rPr>
                <a:t>cos</a:t>
              </a:r>
              <a:r>
                <a:rPr lang="en-GB" sz="2400" i="1" dirty="0">
                  <a:latin typeface="Symbol" panose="05050102010706020507" pitchFamily="18" charset="2"/>
                </a:rPr>
                <a:t>w</a:t>
              </a:r>
              <a:r>
                <a:rPr lang="en-GB" sz="2400" i="1" dirty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000" y="97155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16" y="341216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839338" y="3566819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839338" y="5283347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848738" y="5274618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00080" y="58629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0838" y="48809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7696" y="34999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39339" y="5283347"/>
              <a:ext cx="831849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213988" y="53126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804410" y="3673773"/>
              <a:ext cx="0" cy="1610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99588" y="36362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09188" y="3716963"/>
              <a:ext cx="0" cy="1054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25743" y="3914428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839339" y="4745662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56899" y="4771678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834576" y="4735623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07091" y="4474498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8141" y="343327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5468363" y="3576344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468363" y="5292872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477763" y="5284143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529105" y="58724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89863" y="489044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6721" y="350947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5463601" y="4745148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36116" y="4484023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5080892" y="4330197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457825" y="3971144"/>
              <a:ext cx="0" cy="13364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457825" y="5291584"/>
              <a:ext cx="1106009" cy="367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5229225" y="5040938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0125" y="4887907"/>
              <a:ext cx="133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>
                  <a:latin typeface="Symbol" panose="05050102010706020507" pitchFamily="18" charset="2"/>
                </a:rPr>
                <a:t>g</a:t>
              </a:r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r>
                <a:rPr lang="en-GB" sz="2400" b="1" i="1" dirty="0" err="1">
                  <a:latin typeface="Helvetica" pitchFamily="34" charset="0"/>
                </a:rPr>
                <a:t>t</a:t>
              </a:r>
              <a:r>
                <a:rPr lang="en-GB" sz="2400" b="1" i="1" baseline="-25000" dirty="0" err="1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450" y="76200"/>
              <a:ext cx="3517900" cy="2912437"/>
              <a:chOff x="298450" y="76200"/>
              <a:chExt cx="3517900" cy="2912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4778" y="76200"/>
                <a:ext cx="66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905000" y="230856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05000" y="1947384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914400" y="1938655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9600" y="1938655"/>
                <a:ext cx="1295400" cy="520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11350" y="1951355"/>
                <a:ext cx="1441450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959100" y="1951355"/>
                <a:ext cx="82942" cy="209550"/>
              </a:xfrm>
              <a:custGeom>
                <a:avLst/>
                <a:gdLst>
                  <a:gd name="connsiteX0" fmla="*/ 25400 w 82942"/>
                  <a:gd name="connsiteY0" fmla="*/ 0 h 209550"/>
                  <a:gd name="connsiteX1" fmla="*/ 82550 w 82942"/>
                  <a:gd name="connsiteY1" fmla="*/ 114300 h 209550"/>
                  <a:gd name="connsiteX2" fmla="*/ 0 w 82942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42" h="209550">
                    <a:moveTo>
                      <a:pt x="25400" y="0"/>
                    </a:moveTo>
                    <a:cubicBezTo>
                      <a:pt x="56091" y="39687"/>
                      <a:pt x="86783" y="79375"/>
                      <a:pt x="82550" y="114300"/>
                    </a:cubicBezTo>
                    <a:cubicBezTo>
                      <a:pt x="78317" y="149225"/>
                      <a:pt x="39158" y="179387"/>
                      <a:pt x="0" y="209550"/>
                    </a:cubicBezTo>
                  </a:path>
                </a:pathLst>
              </a:custGeom>
              <a:noFill/>
              <a:ln cap="rnd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143000" y="2243456"/>
                <a:ext cx="162348" cy="139700"/>
              </a:xfrm>
              <a:custGeom>
                <a:avLst/>
                <a:gdLst>
                  <a:gd name="connsiteX0" fmla="*/ 162348 w 162348"/>
                  <a:gd name="connsiteY0" fmla="*/ 95250 h 96207"/>
                  <a:gd name="connsiteX1" fmla="*/ 16298 w 162348"/>
                  <a:gd name="connsiteY1" fmla="*/ 82550 h 96207"/>
                  <a:gd name="connsiteX2" fmla="*/ 9948 w 162348"/>
                  <a:gd name="connsiteY2" fmla="*/ 0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348" h="96207">
                    <a:moveTo>
                      <a:pt x="162348" y="95250"/>
                    </a:moveTo>
                    <a:cubicBezTo>
                      <a:pt x="102023" y="96837"/>
                      <a:pt x="41698" y="98425"/>
                      <a:pt x="16298" y="82550"/>
                    </a:cubicBezTo>
                    <a:cubicBezTo>
                      <a:pt x="-9102" y="66675"/>
                      <a:pt x="423" y="33337"/>
                      <a:pt x="9948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1516" y="186142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6450" y="22117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5742" y="252697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6500" y="15449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450" y="20402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4638" y="20783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28036" y="226574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Z,Z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108" y="849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9186" y="1922356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03896" y="195959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81200" y="33857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7186" y="476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7178" y="57539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8352" y="57482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96986" y="33644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3178" y="477701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5052" y="487383"/>
            <a:ext cx="3180420" cy="2070100"/>
            <a:chOff x="5319487" y="8256"/>
            <a:chExt cx="3180420" cy="2070100"/>
          </a:xfrm>
        </p:grpSpPr>
        <p:sp>
          <p:nvSpPr>
            <p:cNvPr id="56" name="Freeform 55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19487" y="8256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8984" y="454305"/>
            <a:ext cx="3401572" cy="2938816"/>
            <a:chOff x="1873117" y="3385785"/>
            <a:chExt cx="3401572" cy="2938816"/>
          </a:xfrm>
        </p:grpSpPr>
        <p:sp>
          <p:nvSpPr>
            <p:cNvPr id="64" name="TextBox 63"/>
            <p:cNvSpPr txBox="1"/>
            <p:nvPr/>
          </p:nvSpPr>
          <p:spPr>
            <a:xfrm>
              <a:off x="1873117" y="3412164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0580" y="329354"/>
            <a:ext cx="3401572" cy="2969657"/>
            <a:chOff x="5502142" y="3364469"/>
            <a:chExt cx="3401572" cy="2969657"/>
          </a:xfrm>
        </p:grpSpPr>
        <p:sp>
          <p:nvSpPr>
            <p:cNvPr id="102" name="TextBox 101"/>
            <p:cNvSpPr txBox="1"/>
            <p:nvPr/>
          </p:nvSpPr>
          <p:spPr>
            <a:xfrm>
              <a:off x="5502142" y="350948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6052" y="1137771"/>
            <a:ext cx="2799420" cy="1419712"/>
            <a:chOff x="5700487" y="658644"/>
            <a:chExt cx="2799420" cy="1419712"/>
          </a:xfrm>
        </p:grpSpPr>
        <p:sp>
          <p:nvSpPr>
            <p:cNvPr id="5" name="Freeform 4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4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41735" y="2417576"/>
            <a:ext cx="2901950" cy="2938816"/>
            <a:chOff x="2372739" y="3385785"/>
            <a:chExt cx="2901950" cy="293881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72564" y="329354"/>
            <a:ext cx="3239588" cy="2969657"/>
            <a:chOff x="5664126" y="3364469"/>
            <a:chExt cx="3239588" cy="296965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10718" y="260177"/>
            <a:ext cx="3976861" cy="6173236"/>
            <a:chOff x="7410718" y="260177"/>
            <a:chExt cx="3976861" cy="6173236"/>
          </a:xfrm>
        </p:grpSpPr>
        <p:grpSp>
          <p:nvGrpSpPr>
            <p:cNvPr id="10" name="Group 9"/>
            <p:cNvGrpSpPr/>
            <p:nvPr/>
          </p:nvGrpSpPr>
          <p:grpSpPr>
            <a:xfrm>
              <a:off x="7410718" y="260177"/>
              <a:ext cx="3976861" cy="5933863"/>
              <a:chOff x="7410718" y="260177"/>
              <a:chExt cx="3976861" cy="593386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5328" y="260177"/>
                <a:ext cx="3732251" cy="33340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18" y="3415554"/>
                <a:ext cx="3805682" cy="27784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16743" y="342431"/>
                <a:ext cx="89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16743" y="3364235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79919" y="3364234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589341" y="5910193"/>
              <a:ext cx="16305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/2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414" y="5861928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ome\teaching\F34AAP\Lectures\sample_c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" y="1702406"/>
            <a:ext cx="7872783" cy="2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639" y="1027906"/>
            <a:ext cx="2851012" cy="2770132"/>
            <a:chOff x="2787788" y="2133600"/>
            <a:chExt cx="2851012" cy="2770132"/>
          </a:xfrm>
        </p:grpSpPr>
        <p:grpSp>
          <p:nvGrpSpPr>
            <p:cNvPr id="5" name="Group 4"/>
            <p:cNvGrpSpPr/>
            <p:nvPr/>
          </p:nvGrpSpPr>
          <p:grpSpPr>
            <a:xfrm>
              <a:off x="3625988" y="3151132"/>
              <a:ext cx="1219200" cy="1381756"/>
              <a:chOff x="6075045" y="2581275"/>
              <a:chExt cx="1778318" cy="212283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6196012" y="3257548"/>
                <a:ext cx="1657351" cy="100074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75045" y="2617470"/>
                <a:ext cx="490537" cy="2086642"/>
              </a:xfrm>
              <a:custGeom>
                <a:avLst/>
                <a:gdLst>
                  <a:gd name="connsiteX0" fmla="*/ 0 w 390525"/>
                  <a:gd name="connsiteY0" fmla="*/ 2086642 h 2086642"/>
                  <a:gd name="connsiteX1" fmla="*/ 123825 w 390525"/>
                  <a:gd name="connsiteY1" fmla="*/ 76867 h 2086642"/>
                  <a:gd name="connsiteX2" fmla="*/ 390525 w 390525"/>
                  <a:gd name="connsiteY2" fmla="*/ 610267 h 208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086642">
                    <a:moveTo>
                      <a:pt x="0" y="2086642"/>
                    </a:moveTo>
                    <a:cubicBezTo>
                      <a:pt x="29369" y="1204785"/>
                      <a:pt x="58738" y="322929"/>
                      <a:pt x="123825" y="76867"/>
                    </a:cubicBezTo>
                    <a:cubicBezTo>
                      <a:pt x="188913" y="-169196"/>
                      <a:pt x="289719" y="220535"/>
                      <a:pt x="390525" y="610267"/>
                    </a:cubicBezTo>
                  </a:path>
                </a:pathLst>
              </a:custGeom>
              <a:noFill/>
              <a:ln w="66675" cap="sq">
                <a:solidFill>
                  <a:schemeClr val="accent2"/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29035" y="2586029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724310" y="2590800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02911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35296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772400" y="4114800"/>
                <a:ext cx="80963" cy="58169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V="1">
              <a:off x="3473588" y="2636168"/>
              <a:ext cx="0" cy="2267564"/>
            </a:xfrm>
            <a:prstGeom prst="straightConnector1">
              <a:avLst/>
            </a:prstGeom>
            <a:ln w="666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7788" y="2193190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3600" b="1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36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911" y="3416007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US" sz="40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4588" y="2819400"/>
              <a:ext cx="959629" cy="334007"/>
            </a:xfrm>
            <a:custGeom>
              <a:avLst/>
              <a:gdLst>
                <a:gd name="connsiteX0" fmla="*/ 379014 w 959629"/>
                <a:gd name="connsiteY0" fmla="*/ 334007 h 334007"/>
                <a:gd name="connsiteX1" fmla="*/ 959586 w 959629"/>
                <a:gd name="connsiteY1" fmla="*/ 159836 h 334007"/>
                <a:gd name="connsiteX2" fmla="*/ 408043 w 959629"/>
                <a:gd name="connsiteY2" fmla="*/ 179 h 334007"/>
                <a:gd name="connsiteX3" fmla="*/ 1643 w 959629"/>
                <a:gd name="connsiteY3" fmla="*/ 130807 h 334007"/>
                <a:gd name="connsiteX4" fmla="*/ 291929 w 959629"/>
                <a:gd name="connsiteY4" fmla="*/ 246922 h 33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629" h="334007">
                  <a:moveTo>
                    <a:pt x="379014" y="334007"/>
                  </a:moveTo>
                  <a:cubicBezTo>
                    <a:pt x="666881" y="274740"/>
                    <a:pt x="954748" y="215474"/>
                    <a:pt x="959586" y="159836"/>
                  </a:cubicBezTo>
                  <a:cubicBezTo>
                    <a:pt x="964424" y="104198"/>
                    <a:pt x="567700" y="5017"/>
                    <a:pt x="408043" y="179"/>
                  </a:cubicBezTo>
                  <a:cubicBezTo>
                    <a:pt x="248386" y="-4659"/>
                    <a:pt x="20995" y="89683"/>
                    <a:pt x="1643" y="130807"/>
                  </a:cubicBezTo>
                  <a:cubicBezTo>
                    <a:pt x="-17709" y="171931"/>
                    <a:pt x="137110" y="209426"/>
                    <a:pt x="291929" y="246922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7084" y="2133600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latin typeface="Symbol" panose="05050102010706020507" pitchFamily="18" charset="2"/>
                </a:rPr>
                <a:t>w</a:t>
              </a:r>
              <a:r>
                <a:rPr lang="en-US" sz="3600" i="1" baseline="-25000" dirty="0" smtClean="0"/>
                <a:t>0</a:t>
              </a:r>
              <a:endParaRPr lang="en-US" sz="3600" i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11449" y="3443055"/>
              <a:ext cx="1632823" cy="421024"/>
              <a:chOff x="685800" y="3986268"/>
              <a:chExt cx="1632823" cy="42102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0" y="3986268"/>
                <a:ext cx="794623" cy="421024"/>
              </a:xfrm>
              <a:prstGeom prst="straightConnector1">
                <a:avLst/>
              </a:prstGeom>
              <a:ln w="63500" cap="rnd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85800" y="4038600"/>
                <a:ext cx="838200" cy="368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8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81665" y="173741"/>
            <a:ext cx="6966409" cy="5890936"/>
            <a:chOff x="1781665" y="173741"/>
            <a:chExt cx="6966409" cy="5890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28" y="173741"/>
              <a:ext cx="3379731" cy="29900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385" y="301657"/>
              <a:ext cx="2533689" cy="57630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47" y="3909031"/>
              <a:ext cx="4007386" cy="19168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81665" y="25452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1665" y="361664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859" y="25452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24000" y="-3124200"/>
            <a:ext cx="11705212" cy="10820400"/>
            <a:chOff x="-1524000" y="-3124200"/>
            <a:chExt cx="11705212" cy="10820400"/>
          </a:xfrm>
        </p:grpSpPr>
        <p:sp>
          <p:nvSpPr>
            <p:cNvPr id="8" name="Rectangle 7"/>
            <p:cNvSpPr/>
            <p:nvPr/>
          </p:nvSpPr>
          <p:spPr>
            <a:xfrm>
              <a:off x="-838200" y="-3124200"/>
              <a:ext cx="11019412" cy="10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304800" y="4186872"/>
              <a:ext cx="10486012" cy="3356928"/>
              <a:chOff x="162938" y="455136"/>
              <a:chExt cx="10486012" cy="335692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1153538" y="522001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153538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62938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14280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75038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61896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0919" y="1974671"/>
                <a:ext cx="681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i="1" dirty="0" smtClean="0">
                    <a:latin typeface="Symbol" panose="05050102010706020507" pitchFamily="18" charset="2"/>
                  </a:rPr>
                  <a:t>q=p</a:t>
                </a:r>
                <a:endParaRPr lang="en-GB" sz="2400" b="1" i="1" baseline="-25000" dirty="0">
                  <a:latin typeface="Helvetica" pitchFamily="34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1158741" y="2255361"/>
                <a:ext cx="9777" cy="1478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891888" y="1874361"/>
                <a:ext cx="238278" cy="685800"/>
              </a:xfrm>
              <a:custGeom>
                <a:avLst/>
                <a:gdLst>
                  <a:gd name="connsiteX0" fmla="*/ 238278 w 238278"/>
                  <a:gd name="connsiteY0" fmla="*/ 0 h 685800"/>
                  <a:gd name="connsiteX1" fmla="*/ 153 w 238278"/>
                  <a:gd name="connsiteY1" fmla="*/ 342900 h 685800"/>
                  <a:gd name="connsiteX2" fmla="*/ 209703 w 238278"/>
                  <a:gd name="connsiteY2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278" h="685800">
                    <a:moveTo>
                      <a:pt x="238278" y="0"/>
                    </a:moveTo>
                    <a:cubicBezTo>
                      <a:pt x="121597" y="114300"/>
                      <a:pt x="4916" y="228600"/>
                      <a:pt x="153" y="342900"/>
                    </a:cubicBezTo>
                    <a:cubicBezTo>
                      <a:pt x="-4610" y="457200"/>
                      <a:pt x="102546" y="571500"/>
                      <a:pt x="209703" y="68580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3657600" y="522001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657600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2667000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718342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79100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65958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3662803" y="2255361"/>
                <a:ext cx="9777" cy="723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620597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20597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1537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26672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2747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1433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205978" y="1836100"/>
                <a:ext cx="5203" cy="421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867828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867828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768768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73903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9978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78664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8678288" y="1066800"/>
                <a:ext cx="5203" cy="1190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D:\home\Lectures\figures\Mz_buildu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4800" y="-2971800"/>
              <a:ext cx="9445625" cy="647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543289" y="26670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076689" y="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295889" y="-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648689" y="-2558142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286" y="20265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81000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1702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0" y="457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5000" y="-1669197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25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2102" y="-2362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09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7045" y="-1400265"/>
              <a:ext cx="44390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i="1" dirty="0" err="1" smtClean="0">
                  <a:latin typeface="Helvetica" pitchFamily="34" charset="0"/>
                </a:rPr>
                <a:t>M</a:t>
              </a:r>
              <a:r>
                <a:rPr lang="en-GB" sz="3600" i="1" baseline="-25000" dirty="0" err="1" smtClean="0">
                  <a:latin typeface="Helvetica" pitchFamily="34" charset="0"/>
                </a:rPr>
                <a:t>z</a:t>
              </a:r>
              <a:r>
                <a:rPr lang="en-GB" sz="3600" i="1" dirty="0" smtClean="0">
                  <a:latin typeface="Helvetica" pitchFamily="34" charset="0"/>
                </a:rPr>
                <a:t>=M</a:t>
              </a:r>
              <a:r>
                <a:rPr lang="en-GB" sz="3600" i="1" baseline="-25000" dirty="0" smtClean="0">
                  <a:latin typeface="Helvetica" pitchFamily="34" charset="0"/>
                </a:rPr>
                <a:t>0</a:t>
              </a:r>
              <a:r>
                <a:rPr lang="en-GB" sz="3600" i="1" dirty="0" smtClean="0">
                  <a:latin typeface="Helvetica" pitchFamily="34" charset="0"/>
                </a:rPr>
                <a:t>(1-2exp(-t/T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i="1" dirty="0" smtClean="0">
                  <a:latin typeface="Helvetica" pitchFamily="34" charset="0"/>
                </a:rPr>
                <a:t>))</a:t>
              </a:r>
            </a:p>
            <a:p>
              <a:r>
                <a:rPr lang="en-GB" sz="3600" i="1" dirty="0" smtClean="0">
                  <a:latin typeface="Helvetica" pitchFamily="34" charset="0"/>
                </a:rPr>
                <a:t>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dirty="0" smtClean="0">
                  <a:latin typeface="Helvetica" pitchFamily="34" charset="0"/>
                </a:rPr>
                <a:t>= 1 s</a:t>
              </a:r>
              <a:endParaRPr lang="en-GB" sz="3600" dirty="0">
                <a:latin typeface="Helvetic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12674" y="3178314"/>
              <a:ext cx="14975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t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, sec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524000" y="-250686"/>
              <a:ext cx="1952779" cy="707886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sz="4000" b="1" i="1" dirty="0" err="1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r>
                <a:rPr lang="en-GB" sz="4000" b="1" i="1" baseline="-25000" dirty="0" err="1" smtClean="0">
                  <a:latin typeface="Helvetica" pitchFamily="34" charset="0"/>
                  <a:cs typeface="Arial" panose="020B0604020202020204" pitchFamily="34" charset="0"/>
                </a:rPr>
                <a:t>z</a:t>
              </a:r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,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en-GB" sz="4000" b="1" dirty="0" err="1" smtClean="0">
                  <a:latin typeface="Helvetica" pitchFamily="34" charset="0"/>
                  <a:cs typeface="Arial" panose="020B0604020202020204" pitchFamily="34" charset="0"/>
                </a:rPr>
                <a:t>a.u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.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6858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3894" y="61722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4694" y="51816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05800" y="4572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16200" y="702387"/>
            <a:ext cx="7035887" cy="3266777"/>
            <a:chOff x="2616200" y="702387"/>
            <a:chExt cx="7035887" cy="326677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52" y="860267"/>
              <a:ext cx="1635728" cy="1923081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616200" y="702387"/>
              <a:ext cx="6963790" cy="2996872"/>
              <a:chOff x="685800" y="3556328"/>
              <a:chExt cx="6963790" cy="29968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85800" y="3556328"/>
                <a:ext cx="3733800" cy="2996872"/>
                <a:chOff x="3962400" y="839822"/>
                <a:chExt cx="3733800" cy="299687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962400" y="2824596"/>
                  <a:ext cx="3733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4267200" y="1792055"/>
                  <a:ext cx="533400" cy="10325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4831307" y="1815152"/>
                  <a:ext cx="2729553" cy="2021542"/>
                </a:xfrm>
                <a:custGeom>
                  <a:avLst/>
                  <a:gdLst>
                    <a:gd name="connsiteX0" fmla="*/ 0 w 2729553"/>
                    <a:gd name="connsiteY0" fmla="*/ 0 h 2021542"/>
                    <a:gd name="connsiteX1" fmla="*/ 313899 w 2729553"/>
                    <a:gd name="connsiteY1" fmla="*/ 2019869 h 2021542"/>
                    <a:gd name="connsiteX2" fmla="*/ 491320 w 2729553"/>
                    <a:gd name="connsiteY2" fmla="*/ 368490 h 2021542"/>
                    <a:gd name="connsiteX3" fmla="*/ 709684 w 2729553"/>
                    <a:gd name="connsiteY3" fmla="*/ 1637732 h 2021542"/>
                    <a:gd name="connsiteX4" fmla="*/ 914400 w 2729553"/>
                    <a:gd name="connsiteY4" fmla="*/ 586854 h 2021542"/>
                    <a:gd name="connsiteX5" fmla="*/ 1050878 w 2729553"/>
                    <a:gd name="connsiteY5" fmla="*/ 1487606 h 2021542"/>
                    <a:gd name="connsiteX6" fmla="*/ 1187356 w 2729553"/>
                    <a:gd name="connsiteY6" fmla="*/ 736979 h 2021542"/>
                    <a:gd name="connsiteX7" fmla="*/ 1296538 w 2729553"/>
                    <a:gd name="connsiteY7" fmla="*/ 1351129 h 2021542"/>
                    <a:gd name="connsiteX8" fmla="*/ 1514902 w 2729553"/>
                    <a:gd name="connsiteY8" fmla="*/ 777923 h 2021542"/>
                    <a:gd name="connsiteX9" fmla="*/ 1624084 w 2729553"/>
                    <a:gd name="connsiteY9" fmla="*/ 1201003 h 2021542"/>
                    <a:gd name="connsiteX10" fmla="*/ 1787857 w 2729553"/>
                    <a:gd name="connsiteY10" fmla="*/ 818866 h 2021542"/>
                    <a:gd name="connsiteX11" fmla="*/ 1992574 w 2729553"/>
                    <a:gd name="connsiteY11" fmla="*/ 1214651 h 2021542"/>
                    <a:gd name="connsiteX12" fmla="*/ 2129051 w 2729553"/>
                    <a:gd name="connsiteY12" fmla="*/ 1037230 h 2021542"/>
                    <a:gd name="connsiteX13" fmla="*/ 2224586 w 2729553"/>
                    <a:gd name="connsiteY13" fmla="*/ 1009935 h 2021542"/>
                    <a:gd name="connsiteX14" fmla="*/ 2497541 w 2729553"/>
                    <a:gd name="connsiteY14" fmla="*/ 1078173 h 2021542"/>
                    <a:gd name="connsiteX15" fmla="*/ 2729553 w 2729553"/>
                    <a:gd name="connsiteY15" fmla="*/ 1037230 h 2021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29553" h="2021542">
                      <a:moveTo>
                        <a:pt x="0" y="0"/>
                      </a:moveTo>
                      <a:cubicBezTo>
                        <a:pt x="116006" y="979227"/>
                        <a:pt x="232012" y="1958454"/>
                        <a:pt x="313899" y="2019869"/>
                      </a:cubicBezTo>
                      <a:cubicBezTo>
                        <a:pt x="395786" y="2081284"/>
                        <a:pt x="425356" y="432179"/>
                        <a:pt x="491320" y="368490"/>
                      </a:cubicBezTo>
                      <a:cubicBezTo>
                        <a:pt x="557284" y="304801"/>
                        <a:pt x="639171" y="1601338"/>
                        <a:pt x="709684" y="1637732"/>
                      </a:cubicBezTo>
                      <a:cubicBezTo>
                        <a:pt x="780197" y="1674126"/>
                        <a:pt x="857534" y="611875"/>
                        <a:pt x="914400" y="586854"/>
                      </a:cubicBezTo>
                      <a:cubicBezTo>
                        <a:pt x="971266" y="561833"/>
                        <a:pt x="1005385" y="1462585"/>
                        <a:pt x="1050878" y="1487606"/>
                      </a:cubicBezTo>
                      <a:cubicBezTo>
                        <a:pt x="1096371" y="1512627"/>
                        <a:pt x="1146413" y="759725"/>
                        <a:pt x="1187356" y="736979"/>
                      </a:cubicBezTo>
                      <a:cubicBezTo>
                        <a:pt x="1228299" y="714233"/>
                        <a:pt x="1241947" y="1344305"/>
                        <a:pt x="1296538" y="1351129"/>
                      </a:cubicBezTo>
                      <a:cubicBezTo>
                        <a:pt x="1351129" y="1357953"/>
                        <a:pt x="1460311" y="802944"/>
                        <a:pt x="1514902" y="777923"/>
                      </a:cubicBezTo>
                      <a:cubicBezTo>
                        <a:pt x="1569493" y="752902"/>
                        <a:pt x="1578592" y="1194179"/>
                        <a:pt x="1624084" y="1201003"/>
                      </a:cubicBezTo>
                      <a:cubicBezTo>
                        <a:pt x="1669577" y="1207827"/>
                        <a:pt x="1726442" y="816591"/>
                        <a:pt x="1787857" y="818866"/>
                      </a:cubicBezTo>
                      <a:cubicBezTo>
                        <a:pt x="1849272" y="821141"/>
                        <a:pt x="1935708" y="1178257"/>
                        <a:pt x="1992574" y="1214651"/>
                      </a:cubicBezTo>
                      <a:cubicBezTo>
                        <a:pt x="2049440" y="1251045"/>
                        <a:pt x="2090382" y="1071349"/>
                        <a:pt x="2129051" y="1037230"/>
                      </a:cubicBezTo>
                      <a:cubicBezTo>
                        <a:pt x="2167720" y="1003111"/>
                        <a:pt x="2163171" y="1003111"/>
                        <a:pt x="2224586" y="1009935"/>
                      </a:cubicBezTo>
                      <a:cubicBezTo>
                        <a:pt x="2286001" y="1016759"/>
                        <a:pt x="2413380" y="1073624"/>
                        <a:pt x="2497541" y="1078173"/>
                      </a:cubicBezTo>
                      <a:cubicBezTo>
                        <a:pt x="2581702" y="1082722"/>
                        <a:pt x="2655627" y="1059976"/>
                        <a:pt x="2729553" y="10372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18739" y="839822"/>
                  <a:ext cx="763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FID</a:t>
                  </a:r>
                  <a:endParaRPr lang="en-US" sz="28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342564" y="1305835"/>
                  <a:ext cx="6607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Symbol" panose="05050102010706020507" pitchFamily="18" charset="2"/>
                      <a:cs typeface="Helvetica" panose="020B0604020202020204" pitchFamily="34" charset="0"/>
                    </a:rPr>
                    <a:t>p/2</a:t>
                  </a:r>
                  <a:endParaRPr lang="en-US" sz="2800" b="1" dirty="0">
                    <a:latin typeface="Symbol" panose="05050102010706020507" pitchFamily="18" charset="2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6" name="Right Arrow 5"/>
              <p:cNvSpPr/>
              <p:nvPr/>
            </p:nvSpPr>
            <p:spPr>
              <a:xfrm>
                <a:off x="4572000" y="5160102"/>
                <a:ext cx="762000" cy="762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96010" y="4790770"/>
                <a:ext cx="217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Fourier Transform</a:t>
                </a:r>
                <a:endParaRPr lang="en-US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82378" y="5426969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endParaRPr lang="en-US" sz="2800" b="1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77372" y="5889118"/>
                <a:ext cx="372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endParaRPr lang="en-US" sz="2800" b="1" i="1" dirty="0">
                  <a:latin typeface="Symbol" panose="05050102010706020507" pitchFamily="18" charset="2"/>
                  <a:cs typeface="Helvetica" panose="020B0604020202020204" pitchFamily="34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472236" y="5410200"/>
                <a:ext cx="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275283" y="554099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r>
                  <a:rPr lang="en-US" i="1" baseline="-25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i="1" baseline="-25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5359468" y="5509719"/>
                <a:ext cx="2196964" cy="11775"/>
              </a:xfrm>
              <a:prstGeom prst="line">
                <a:avLst/>
              </a:prstGeom>
              <a:ln w="47625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3559175" y="1711325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3484927" y="2997040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8989" y="3445944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(t/T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854927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71243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617830" y="1338611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1/</a:t>
              </a:r>
              <a:r>
                <a:rPr lang="en-US" sz="2800" b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p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en-US" sz="2800" b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28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entzianR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112254"/>
            <a:ext cx="6296025" cy="4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37129" y="1351049"/>
            <a:ext cx="3668738" cy="1741312"/>
            <a:chOff x="1237129" y="1351049"/>
            <a:chExt cx="3668738" cy="17413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37129" y="1351049"/>
              <a:ext cx="3668738" cy="1741312"/>
              <a:chOff x="1237129" y="1351049"/>
              <a:chExt cx="3668738" cy="17413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37129" y="2725271"/>
                <a:ext cx="3420596" cy="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612900" y="1810871"/>
                <a:ext cx="19685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79699" y="1810871"/>
                <a:ext cx="39211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56379" y="1393911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p/2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1301" y="1393911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81450" y="1674886"/>
                <a:ext cx="395287" cy="1049264"/>
                <a:chOff x="3805238" y="1674886"/>
                <a:chExt cx="571499" cy="104926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3805238" y="1676007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086225" y="1674886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47686" y="135104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echo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8758" y="27230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6917" y="2711707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09155" y="2692655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2t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7081" y="246838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089275" y="1822450"/>
              <a:ext cx="368300" cy="1140938"/>
            </a:xfrm>
            <a:custGeom>
              <a:avLst/>
              <a:gdLst>
                <a:gd name="connsiteX0" fmla="*/ 0 w 368300"/>
                <a:gd name="connsiteY0" fmla="*/ 0 h 1140938"/>
                <a:gd name="connsiteX1" fmla="*/ 85725 w 368300"/>
                <a:gd name="connsiteY1" fmla="*/ 1114425 h 1140938"/>
                <a:gd name="connsiteX2" fmla="*/ 146050 w 368300"/>
                <a:gd name="connsiteY2" fmla="*/ 800100 h 1140938"/>
                <a:gd name="connsiteX3" fmla="*/ 301625 w 368300"/>
                <a:gd name="connsiteY3" fmla="*/ 895350 h 1140938"/>
                <a:gd name="connsiteX4" fmla="*/ 368300 w 368300"/>
                <a:gd name="connsiteY4" fmla="*/ 908050 h 114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00" h="1140938">
                  <a:moveTo>
                    <a:pt x="0" y="0"/>
                  </a:moveTo>
                  <a:cubicBezTo>
                    <a:pt x="30691" y="490537"/>
                    <a:pt x="61383" y="981075"/>
                    <a:pt x="85725" y="1114425"/>
                  </a:cubicBezTo>
                  <a:cubicBezTo>
                    <a:pt x="110067" y="1247775"/>
                    <a:pt x="110067" y="836612"/>
                    <a:pt x="146050" y="800100"/>
                  </a:cubicBezTo>
                  <a:cubicBezTo>
                    <a:pt x="182033" y="763588"/>
                    <a:pt x="264583" y="877358"/>
                    <a:pt x="301625" y="895350"/>
                  </a:cubicBezTo>
                  <a:cubicBezTo>
                    <a:pt x="338667" y="913342"/>
                    <a:pt x="353483" y="910696"/>
                    <a:pt x="368300" y="908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43" y="21178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FID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22978" y="1366906"/>
            <a:ext cx="9808930" cy="5341220"/>
            <a:chOff x="322978" y="1366906"/>
            <a:chExt cx="9808930" cy="53412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4526694" y="1366906"/>
              <a:ext cx="5605214" cy="5341220"/>
              <a:chOff x="4526694" y="1366906"/>
              <a:chExt cx="5605214" cy="534122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26694" y="1453626"/>
                <a:ext cx="5030113" cy="5254500"/>
                <a:chOff x="2327285" y="1866910"/>
                <a:chExt cx="5030113" cy="52545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42079" y="2266950"/>
                  <a:ext cx="1400175" cy="1371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442166" y="1866910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422655" y="1866915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454405" y="2962280"/>
                  <a:ext cx="636583" cy="3175"/>
                </a:xfrm>
                <a:prstGeom prst="straightConnector1">
                  <a:avLst/>
                </a:prstGeom>
                <a:ln w="60325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37274" y="387456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18494" y="294324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461678" y="4085964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f=0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127635" y="1866910"/>
                  <a:ext cx="2229763" cy="2596855"/>
                  <a:chOff x="5127635" y="1866910"/>
                  <a:chExt cx="2229763" cy="25968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16200000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018844" y="29432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1637" y="4094433"/>
                    <a:ext cx="832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f=Dwt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Arrow Connector 45"/>
                  <p:cNvCxnSpPr>
                    <a:stCxn id="32" idx="1"/>
                  </p:cNvCxnSpPr>
                  <p:nvPr/>
                </p:nvCxnSpPr>
                <p:spPr>
                  <a:xfrm flipH="1">
                    <a:off x="6908942" y="3127915"/>
                    <a:ext cx="109902" cy="229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6904485" y="2441604"/>
                    <a:ext cx="120890" cy="239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 flipH="1">
                  <a:off x="2366308" y="4494160"/>
                  <a:ext cx="2240315" cy="2627250"/>
                  <a:chOff x="5078060" y="1866910"/>
                  <a:chExt cx="2240315" cy="262725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078060" y="297496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409585" y="4124828"/>
                    <a:ext cx="16946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f=p-Dwt+(</a:t>
                    </a:r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GB" dirty="0" smtClean="0">
                        <a:latin typeface="Symbol" panose="05050102010706020507" pitchFamily="18" charset="2"/>
                      </a:rPr>
                      <a:t>-t)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6822947" y="3282873"/>
                    <a:ext cx="242679" cy="242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 flipV="1">
                    <a:off x="6844859" y="2382593"/>
                    <a:ext cx="180516" cy="298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5103200" y="4494160"/>
                  <a:ext cx="2229763" cy="2606605"/>
                  <a:chOff x="2479685" y="2019310"/>
                  <a:chExt cx="2229763" cy="2606605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2894479" y="24193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594566" y="20193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16200000">
                    <a:off x="3575055" y="20193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H="1" flipV="1">
                    <a:off x="2945743" y="3109923"/>
                    <a:ext cx="636583" cy="3175"/>
                  </a:xfrm>
                  <a:prstGeom prst="straightConnector1">
                    <a:avLst/>
                  </a:prstGeom>
                  <a:ln w="6032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289674" y="40269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70894" y="30956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49282" y="4256583"/>
                    <a:ext cx="558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5077680" y="1387482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501060" y="1366906"/>
                <a:ext cx="2630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92074" y="4100485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64630" y="4081189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</a:t>
                </a:r>
                <a:r>
                  <a:rPr lang="en-GB" sz="16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sz="16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2978" y="1481165"/>
              <a:ext cx="848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2731" y="1438746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28369" y="2714631"/>
              <a:ext cx="3843982" cy="2153779"/>
              <a:chOff x="1237129" y="1351049"/>
              <a:chExt cx="3668738" cy="174131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37129" y="1351049"/>
                <a:ext cx="3668738" cy="1741312"/>
                <a:chOff x="1237129" y="1351049"/>
                <a:chExt cx="3668738" cy="1741312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1237129" y="2725271"/>
                  <a:ext cx="3420596" cy="1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1612900" y="1810871"/>
                  <a:ext cx="19685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679699" y="1810871"/>
                  <a:ext cx="392113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56379" y="1393911"/>
                  <a:ext cx="591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p/2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711301" y="1393911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981450" y="1674886"/>
                  <a:ext cx="395287" cy="1049264"/>
                  <a:chOff x="3805238" y="1674886"/>
                  <a:chExt cx="571499" cy="1049264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>
                    <a:off x="3805238" y="1676007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flipH="1">
                    <a:off x="4086225" y="1674886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3847686" y="135104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echo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558758" y="272302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726917" y="2711707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09155" y="269265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2t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57081" y="2468388"/>
                  <a:ext cx="24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GB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3089275" y="1822450"/>
                <a:ext cx="368300" cy="1140938"/>
              </a:xfrm>
              <a:custGeom>
                <a:avLst/>
                <a:gdLst>
                  <a:gd name="connsiteX0" fmla="*/ 0 w 368300"/>
                  <a:gd name="connsiteY0" fmla="*/ 0 h 1140938"/>
                  <a:gd name="connsiteX1" fmla="*/ 85725 w 368300"/>
                  <a:gd name="connsiteY1" fmla="*/ 1114425 h 1140938"/>
                  <a:gd name="connsiteX2" fmla="*/ 146050 w 368300"/>
                  <a:gd name="connsiteY2" fmla="*/ 800100 h 1140938"/>
                  <a:gd name="connsiteX3" fmla="*/ 301625 w 368300"/>
                  <a:gd name="connsiteY3" fmla="*/ 895350 h 1140938"/>
                  <a:gd name="connsiteX4" fmla="*/ 368300 w 368300"/>
                  <a:gd name="connsiteY4" fmla="*/ 908050 h 114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00" h="1140938">
                    <a:moveTo>
                      <a:pt x="0" y="0"/>
                    </a:moveTo>
                    <a:cubicBezTo>
                      <a:pt x="30691" y="490537"/>
                      <a:pt x="61383" y="981075"/>
                      <a:pt x="85725" y="1114425"/>
                    </a:cubicBezTo>
                    <a:cubicBezTo>
                      <a:pt x="110067" y="1247775"/>
                      <a:pt x="110067" y="836612"/>
                      <a:pt x="146050" y="800100"/>
                    </a:cubicBezTo>
                    <a:cubicBezTo>
                      <a:pt x="182033" y="763588"/>
                      <a:pt x="264583" y="877358"/>
                      <a:pt x="301625" y="895350"/>
                    </a:cubicBezTo>
                    <a:cubicBezTo>
                      <a:pt x="338667" y="913342"/>
                      <a:pt x="353483" y="910696"/>
                      <a:pt x="368300" y="9080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1643" y="21178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FID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418757"/>
            <a:ext cx="11024381" cy="5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6" y="415126"/>
            <a:ext cx="6810887" cy="59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4063" y="1379793"/>
            <a:ext cx="8794851" cy="4820238"/>
            <a:chOff x="804000" y="765431"/>
            <a:chExt cx="8794851" cy="4820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543" y="765431"/>
              <a:ext cx="5702470" cy="43692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00" y="1178282"/>
              <a:ext cx="1981634" cy="7875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461" y="1553025"/>
              <a:ext cx="1778390" cy="8257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7186" y="4683747"/>
              <a:ext cx="3099479" cy="90192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770142" y="3995946"/>
              <a:ext cx="1630533" cy="730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85634" y="1757363"/>
              <a:ext cx="826824" cy="14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</p:cNvCxnSpPr>
            <p:nvPr/>
          </p:nvCxnSpPr>
          <p:spPr>
            <a:xfrm flipH="1" flipV="1">
              <a:off x="7215189" y="1965876"/>
              <a:ext cx="60527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0"/>
            <a:ext cx="9132519" cy="6745459"/>
          </a:xfrm>
        </p:spPr>
      </p:pic>
    </p:spTree>
    <p:extLst>
      <p:ext uri="{BB962C8B-B14F-4D97-AF65-F5344CB8AC3E}">
        <p14:creationId xmlns:p14="http://schemas.microsoft.com/office/powerpoint/2010/main" val="6725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2079788"/>
            <a:ext cx="7069231" cy="38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07536" y="698165"/>
            <a:ext cx="4750151" cy="1665921"/>
            <a:chOff x="1676049" y="711218"/>
            <a:chExt cx="4750151" cy="1665921"/>
          </a:xfrm>
        </p:grpSpPr>
        <p:grpSp>
          <p:nvGrpSpPr>
            <p:cNvPr id="34" name="Group 33"/>
            <p:cNvGrpSpPr/>
            <p:nvPr/>
          </p:nvGrpSpPr>
          <p:grpSpPr>
            <a:xfrm>
              <a:off x="1741714" y="974681"/>
              <a:ext cx="4684486" cy="1402458"/>
              <a:chOff x="1741714" y="974681"/>
              <a:chExt cx="4684486" cy="140245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41714" y="1062039"/>
                <a:ext cx="4684486" cy="1086076"/>
                <a:chOff x="1741714" y="1597025"/>
                <a:chExt cx="3126811" cy="551089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1741714" y="2146299"/>
                  <a:ext cx="3126811" cy="1815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924050" y="1597025"/>
                  <a:ext cx="82420" cy="5492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834034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20009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166938" y="1347790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853959" y="97468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baseline="-250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987573" y="1347790"/>
                <a:ext cx="19058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075426" y="1344013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208402" y="97468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16500" y="1060450"/>
                <a:ext cx="990600" cy="1316689"/>
              </a:xfrm>
              <a:custGeom>
                <a:avLst/>
                <a:gdLst>
                  <a:gd name="connsiteX0" fmla="*/ 0 w 990600"/>
                  <a:gd name="connsiteY0" fmla="*/ 0 h 1316689"/>
                  <a:gd name="connsiteX1" fmla="*/ 215900 w 990600"/>
                  <a:gd name="connsiteY1" fmla="*/ 1295400 h 1316689"/>
                  <a:gd name="connsiteX2" fmla="*/ 298450 w 990600"/>
                  <a:gd name="connsiteY2" fmla="*/ 831850 h 1316689"/>
                  <a:gd name="connsiteX3" fmla="*/ 431800 w 990600"/>
                  <a:gd name="connsiteY3" fmla="*/ 1181100 h 1316689"/>
                  <a:gd name="connsiteX4" fmla="*/ 571500 w 990600"/>
                  <a:gd name="connsiteY4" fmla="*/ 977900 h 1316689"/>
                  <a:gd name="connsiteX5" fmla="*/ 635000 w 990600"/>
                  <a:gd name="connsiteY5" fmla="*/ 1136650 h 1316689"/>
                  <a:gd name="connsiteX6" fmla="*/ 838200 w 990600"/>
                  <a:gd name="connsiteY6" fmla="*/ 1047750 h 1316689"/>
                  <a:gd name="connsiteX7" fmla="*/ 990600 w 990600"/>
                  <a:gd name="connsiteY7" fmla="*/ 1085850 h 131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600" h="1316689">
                    <a:moveTo>
                      <a:pt x="0" y="0"/>
                    </a:moveTo>
                    <a:cubicBezTo>
                      <a:pt x="83079" y="578379"/>
                      <a:pt x="166158" y="1156758"/>
                      <a:pt x="215900" y="1295400"/>
                    </a:cubicBezTo>
                    <a:cubicBezTo>
                      <a:pt x="265642" y="1434042"/>
                      <a:pt x="262467" y="850900"/>
                      <a:pt x="298450" y="831850"/>
                    </a:cubicBezTo>
                    <a:cubicBezTo>
                      <a:pt x="334433" y="812800"/>
                      <a:pt x="386292" y="1156758"/>
                      <a:pt x="431800" y="1181100"/>
                    </a:cubicBezTo>
                    <a:cubicBezTo>
                      <a:pt x="477308" y="1205442"/>
                      <a:pt x="537633" y="985308"/>
                      <a:pt x="571500" y="977900"/>
                    </a:cubicBezTo>
                    <a:cubicBezTo>
                      <a:pt x="605367" y="970492"/>
                      <a:pt x="590550" y="1125008"/>
                      <a:pt x="635000" y="1136650"/>
                    </a:cubicBezTo>
                    <a:cubicBezTo>
                      <a:pt x="679450" y="1148292"/>
                      <a:pt x="778933" y="1056217"/>
                      <a:pt x="838200" y="1047750"/>
                    </a:cubicBezTo>
                    <a:cubicBezTo>
                      <a:pt x="897467" y="1039283"/>
                      <a:pt x="944033" y="1062566"/>
                      <a:pt x="990600" y="10858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93072" y="97468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676049" y="71559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82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07373" y="714395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1061" y="717084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6321" y="711218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2000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7481" y="1658463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26314" y="2806655"/>
            <a:ext cx="6341078" cy="3021039"/>
            <a:chOff x="1426314" y="2806655"/>
            <a:chExt cx="6341078" cy="3021039"/>
          </a:xfrm>
        </p:grpSpPr>
        <p:grpSp>
          <p:nvGrpSpPr>
            <p:cNvPr id="78" name="Group 77"/>
            <p:cNvGrpSpPr/>
            <p:nvPr/>
          </p:nvGrpSpPr>
          <p:grpSpPr>
            <a:xfrm>
              <a:off x="1426314" y="2996206"/>
              <a:ext cx="2972987" cy="2825173"/>
              <a:chOff x="1426314" y="2996206"/>
              <a:chExt cx="2972987" cy="282517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Oval 4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794405" y="3002521"/>
              <a:ext cx="2972987" cy="2825173"/>
              <a:chOff x="1426314" y="2996206"/>
              <a:chExt cx="2972987" cy="282517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Oval 8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49758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37744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118469" y="282834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~0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91394" y="2806655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~1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2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68403" y="627977"/>
            <a:ext cx="7136673" cy="6192037"/>
            <a:chOff x="259031" y="627977"/>
            <a:chExt cx="7136673" cy="6192037"/>
          </a:xfrm>
        </p:grpSpPr>
        <p:grpSp>
          <p:nvGrpSpPr>
            <p:cNvPr id="6" name="Group 5"/>
            <p:cNvGrpSpPr/>
            <p:nvPr/>
          </p:nvGrpSpPr>
          <p:grpSpPr>
            <a:xfrm>
              <a:off x="1386674" y="627977"/>
              <a:ext cx="6009030" cy="6192037"/>
              <a:chOff x="1386674" y="627977"/>
              <a:chExt cx="6009030" cy="61920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475" y="1182574"/>
                <a:ext cx="5704229" cy="5637440"/>
              </a:xfrm>
              <a:prstGeom prst="rect">
                <a:avLst/>
              </a:prstGeom>
            </p:spPr>
          </p:pic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5191306"/>
                  </p:ext>
                </p:extLst>
              </p:nvPr>
            </p:nvGraphicFramePr>
            <p:xfrm>
              <a:off x="1386674" y="627977"/>
              <a:ext cx="5569296" cy="1109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8" name="CS ChemDraw Drawing" r:id="rId4" imgW="4169232" imgH="830250" progId="ChemDraw.Document.6.0">
                      <p:embed/>
                    </p:oleObj>
                  </mc:Choice>
                  <mc:Fallback>
                    <p:oleObj name="CS ChemDraw Drawing" r:id="rId4" imgW="4169232" imgH="830250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86674" y="627977"/>
                            <a:ext cx="5569296" cy="11091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TextBox 6"/>
            <p:cNvSpPr txBox="1"/>
            <p:nvPr/>
          </p:nvSpPr>
          <p:spPr>
            <a:xfrm>
              <a:off x="379257" y="2595992"/>
              <a:ext cx="26244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31" y="5304971"/>
              <a:ext cx="28648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Faster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948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37952" y="614537"/>
            <a:ext cx="9637959" cy="5779006"/>
            <a:chOff x="837952" y="614537"/>
            <a:chExt cx="9637959" cy="5779006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759036"/>
                </p:ext>
              </p:extLst>
            </p:nvPr>
          </p:nvGraphicFramePr>
          <p:xfrm>
            <a:off x="1721628" y="614537"/>
            <a:ext cx="7599595" cy="1513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CS ChemDraw Drawing" r:id="rId3" imgW="4169232" imgH="830250" progId="ChemDraw.Document.6.0">
                    <p:embed/>
                  </p:oleObj>
                </mc:Choice>
                <mc:Fallback>
                  <p:oleObj name="CS ChemDraw Drawing" r:id="rId3" imgW="4169232" imgH="830250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1628" y="614537"/>
                          <a:ext cx="7599595" cy="15135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Group 47"/>
            <p:cNvGrpSpPr/>
            <p:nvPr/>
          </p:nvGrpSpPr>
          <p:grpSpPr>
            <a:xfrm>
              <a:off x="837952" y="2221593"/>
              <a:ext cx="9637959" cy="4171950"/>
              <a:chOff x="446066" y="2686050"/>
              <a:chExt cx="9637959" cy="41719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46066" y="2686050"/>
                <a:ext cx="9637959" cy="4171950"/>
                <a:chOff x="446066" y="2686050"/>
                <a:chExt cx="9637959" cy="417195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27459" y="2686050"/>
                  <a:ext cx="9456566" cy="3617014"/>
                  <a:chOff x="409748" y="2686050"/>
                  <a:chExt cx="9456566" cy="3617014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748" y="2686050"/>
                    <a:ext cx="9456566" cy="3617014"/>
                    <a:chOff x="409748" y="2686050"/>
                    <a:chExt cx="9456566" cy="3617014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40510" y="2686050"/>
                      <a:ext cx="9125804" cy="360362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 flipH="1">
                      <a:off x="735288" y="4025246"/>
                      <a:ext cx="2432116" cy="1602557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>
                      <a:off x="3167404" y="4025246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>
                      <a:off x="2071963" y="474515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1451568" y="514901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2662513" y="435780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735288" y="5629768"/>
                      <a:ext cx="6027462" cy="307657"/>
                      <a:chOff x="735288" y="5554911"/>
                      <a:chExt cx="6086658" cy="395398"/>
                    </a:xfrm>
                  </p:grpSpPr>
                  <p:cxnSp>
                    <p:nvCxnSpPr>
                      <p:cNvPr id="10" name="Straight Connector 9"/>
                      <p:cNvCxnSpPr/>
                      <p:nvPr/>
                    </p:nvCxnSpPr>
                    <p:spPr>
                      <a:xfrm>
                        <a:off x="735288" y="5554911"/>
                        <a:ext cx="274296" cy="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H="1">
                        <a:off x="872436" y="5950308"/>
                        <a:ext cx="5675952" cy="1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 flipV="1">
                        <a:off x="872436" y="5705475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V="1">
                        <a:off x="653868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 flipV="1">
                        <a:off x="377643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V="1">
                        <a:off x="5227743" y="570229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2319730" y="570187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727313" y="5933732"/>
                      <a:ext cx="4242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67434" y="59261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511660" y="593087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898736" y="59298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6219890" y="59303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09748" y="527524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106033" y="482652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692072" y="4457597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262937" y="40487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831145" y="372046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9177338" y="4119822"/>
                      <a:ext cx="285750" cy="1664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6777038" y="2872047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897188" y="2788833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057403" y="6150114"/>
                  <a:ext cx="6431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40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40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855530" y="5926112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46066" y="5584674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1322540" y="3890965"/>
                <a:ext cx="6431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40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sz="4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75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63657" y="73844"/>
            <a:ext cx="8364762" cy="6126906"/>
            <a:chOff x="663657" y="73844"/>
            <a:chExt cx="8364762" cy="612690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26747" y="383648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6757" y="617603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3657" y="3289979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|2&gt;=|</a:t>
              </a:r>
              <a:r>
                <a:rPr lang="en-GB" sz="3200" dirty="0" smtClean="0">
                  <a:latin typeface="Symbol" panose="05050102010706020507" pitchFamily="18" charset="2"/>
                </a:rPr>
                <a:t>b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280554" y="710517"/>
              <a:ext cx="1282616" cy="224307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252335" y="64747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102345" y="298702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88934" y="5596092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|1&gt;=|</a:t>
              </a:r>
              <a:r>
                <a:rPr lang="en-GB" sz="3200" dirty="0" smtClean="0">
                  <a:latin typeface="Symbol" panose="05050102010706020507" pitchFamily="18" charset="2"/>
                </a:rPr>
                <a:t>aa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3131" y="73844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|4&gt;=|</a:t>
              </a:r>
              <a:r>
                <a:rPr lang="en-GB" sz="3200" dirty="0" smtClean="0">
                  <a:latin typeface="Symbol" panose="05050102010706020507" pitchFamily="18" charset="2"/>
                </a:rPr>
                <a:t>bb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3600" y="2379957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|3&gt;=|</a:t>
              </a:r>
              <a:r>
                <a:rPr lang="en-GB" sz="3200" dirty="0" err="1" smtClean="0">
                  <a:latin typeface="Symbol" panose="05050102010706020507" pitchFamily="18" charset="2"/>
                </a:rPr>
                <a:t>ba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499885" y="3899527"/>
              <a:ext cx="1282616" cy="224307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055043" y="731406"/>
              <a:ext cx="1517715" cy="307413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0893" y="3068467"/>
              <a:ext cx="1517715" cy="307413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384553" y="724028"/>
              <a:ext cx="179901" cy="5388967"/>
            </a:xfrm>
            <a:prstGeom prst="straightConnector1">
              <a:avLst/>
            </a:prstGeom>
            <a:ln w="57150">
              <a:prstDash val="dash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47526" y="3011740"/>
              <a:ext cx="1090246" cy="824747"/>
            </a:xfrm>
            <a:prstGeom prst="straightConnector1">
              <a:avLst/>
            </a:prstGeom>
            <a:ln w="57150">
              <a:prstDash val="sysDot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868136" y="3082434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4448" y="1702883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7628" y="1737656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88869" y="4816487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17972" y="4401440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19798" y="1152881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1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3485" y="602619"/>
            <a:ext cx="11719902" cy="6154709"/>
            <a:chOff x="143485" y="602619"/>
            <a:chExt cx="11719902" cy="6154709"/>
          </a:xfrm>
        </p:grpSpPr>
        <p:grpSp>
          <p:nvGrpSpPr>
            <p:cNvPr id="7" name="Group 6"/>
            <p:cNvGrpSpPr/>
            <p:nvPr/>
          </p:nvGrpSpPr>
          <p:grpSpPr>
            <a:xfrm>
              <a:off x="143485" y="602619"/>
              <a:ext cx="11719902" cy="6154709"/>
              <a:chOff x="272073" y="288294"/>
              <a:chExt cx="11719902" cy="615470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073" y="288294"/>
                <a:ext cx="6675106" cy="6154709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3501" y="2131255"/>
                <a:ext cx="4808474" cy="4079631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2321169" y="4037428"/>
                <a:ext cx="225083" cy="267286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061920" y="1603790"/>
                <a:ext cx="225083" cy="267286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951024" y="962393"/>
              <a:ext cx="4750151" cy="1665921"/>
              <a:chOff x="1676049" y="711218"/>
              <a:chExt cx="4750151" cy="166592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741714" y="974681"/>
                <a:ext cx="4684486" cy="1402458"/>
                <a:chOff x="1741714" y="974681"/>
                <a:chExt cx="4684486" cy="140245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741714" y="1062039"/>
                  <a:ext cx="4684486" cy="1086076"/>
                  <a:chOff x="1741714" y="1597025"/>
                  <a:chExt cx="3126811" cy="551089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1741714" y="2146299"/>
                    <a:ext cx="3126811" cy="1815"/>
                  </a:xfrm>
                  <a:prstGeom prst="line">
                    <a:avLst/>
                  </a:prstGeom>
                  <a:ln cap="rnd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27"/>
                  <p:cNvSpPr/>
                  <p:nvPr/>
                </p:nvSpPr>
                <p:spPr>
                  <a:xfrm>
                    <a:off x="1924050" y="1597025"/>
                    <a:ext cx="82420" cy="5492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2834034" y="1062038"/>
                  <a:ext cx="123479" cy="10825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920009" y="1062038"/>
                  <a:ext cx="123479" cy="10825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6938" y="1347790"/>
                  <a:ext cx="6551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3853959" y="974681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baseline="-25000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87573" y="1347790"/>
                  <a:ext cx="19058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5075426" y="1344013"/>
                  <a:ext cx="6551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5208402" y="974681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016500" y="1060450"/>
                  <a:ext cx="990600" cy="1316689"/>
                </a:xfrm>
                <a:custGeom>
                  <a:avLst/>
                  <a:gdLst>
                    <a:gd name="connsiteX0" fmla="*/ 0 w 990600"/>
                    <a:gd name="connsiteY0" fmla="*/ 0 h 1316689"/>
                    <a:gd name="connsiteX1" fmla="*/ 215900 w 990600"/>
                    <a:gd name="connsiteY1" fmla="*/ 1295400 h 1316689"/>
                    <a:gd name="connsiteX2" fmla="*/ 298450 w 990600"/>
                    <a:gd name="connsiteY2" fmla="*/ 831850 h 1316689"/>
                    <a:gd name="connsiteX3" fmla="*/ 431800 w 990600"/>
                    <a:gd name="connsiteY3" fmla="*/ 1181100 h 1316689"/>
                    <a:gd name="connsiteX4" fmla="*/ 571500 w 990600"/>
                    <a:gd name="connsiteY4" fmla="*/ 977900 h 1316689"/>
                    <a:gd name="connsiteX5" fmla="*/ 635000 w 990600"/>
                    <a:gd name="connsiteY5" fmla="*/ 1136650 h 1316689"/>
                    <a:gd name="connsiteX6" fmla="*/ 838200 w 990600"/>
                    <a:gd name="connsiteY6" fmla="*/ 1047750 h 1316689"/>
                    <a:gd name="connsiteX7" fmla="*/ 990600 w 990600"/>
                    <a:gd name="connsiteY7" fmla="*/ 1085850 h 1316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0600" h="1316689">
                      <a:moveTo>
                        <a:pt x="0" y="0"/>
                      </a:moveTo>
                      <a:cubicBezTo>
                        <a:pt x="83079" y="578379"/>
                        <a:pt x="166158" y="1156758"/>
                        <a:pt x="215900" y="1295400"/>
                      </a:cubicBezTo>
                      <a:cubicBezTo>
                        <a:pt x="265642" y="1434042"/>
                        <a:pt x="262467" y="850900"/>
                        <a:pt x="298450" y="831850"/>
                      </a:cubicBezTo>
                      <a:cubicBezTo>
                        <a:pt x="334433" y="812800"/>
                        <a:pt x="386292" y="1156758"/>
                        <a:pt x="431800" y="1181100"/>
                      </a:cubicBezTo>
                      <a:cubicBezTo>
                        <a:pt x="477308" y="1205442"/>
                        <a:pt x="537633" y="985308"/>
                        <a:pt x="571500" y="977900"/>
                      </a:cubicBezTo>
                      <a:cubicBezTo>
                        <a:pt x="605367" y="970492"/>
                        <a:pt x="590550" y="1125008"/>
                        <a:pt x="635000" y="1136650"/>
                      </a:cubicBezTo>
                      <a:cubicBezTo>
                        <a:pt x="679450" y="1148292"/>
                        <a:pt x="778933" y="1056217"/>
                        <a:pt x="838200" y="1047750"/>
                      </a:cubicBezTo>
                      <a:cubicBezTo>
                        <a:pt x="897467" y="1039283"/>
                        <a:pt x="944033" y="1062566"/>
                        <a:pt x="990600" y="108585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93072" y="974681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676049" y="715590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98829" y="713907"/>
                <a:ext cx="474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(1')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07373" y="714395"/>
                <a:ext cx="4363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41061" y="717084"/>
                <a:ext cx="474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(2')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86321" y="711218"/>
                <a:ext cx="4363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20009" y="713907"/>
                <a:ext cx="474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(3')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617481" y="1658463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14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33" y="384337"/>
            <a:ext cx="7113559" cy="5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49708" y="1076325"/>
            <a:ext cx="2529556" cy="2900051"/>
            <a:chOff x="1049708" y="1076325"/>
            <a:chExt cx="2529556" cy="2900051"/>
          </a:xfrm>
        </p:grpSpPr>
        <p:grpSp>
          <p:nvGrpSpPr>
            <p:cNvPr id="13" name="Group 12"/>
            <p:cNvGrpSpPr/>
            <p:nvPr/>
          </p:nvGrpSpPr>
          <p:grpSpPr>
            <a:xfrm>
              <a:off x="1049708" y="2579590"/>
              <a:ext cx="2529556" cy="1396786"/>
              <a:chOff x="897308" y="860639"/>
              <a:chExt cx="2529556" cy="139678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897308" y="1777525"/>
                <a:ext cx="2529556" cy="8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981200" y="923925"/>
                <a:ext cx="9899" cy="1065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019175" y="1276350"/>
                <a:ext cx="2038350" cy="98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78510" y="860639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Dw</a:t>
                </a:r>
                <a:endParaRPr lang="en-GB" i="1" baseline="-250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26782" y="17668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47943" y="93683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g</a:t>
                </a:r>
                <a:r>
                  <a:rPr lang="en-GB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GB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GB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49708" y="1076325"/>
              <a:ext cx="2529556" cy="1333500"/>
              <a:chOff x="897308" y="923925"/>
              <a:chExt cx="2529556" cy="133350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897308" y="1777525"/>
                <a:ext cx="2529556" cy="8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981200" y="923925"/>
                <a:ext cx="9899" cy="1065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019175" y="1276350"/>
                <a:ext cx="2038350" cy="98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249910" y="936839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GB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-B</a:t>
                </a:r>
                <a:r>
                  <a:rPr lang="en-GB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26782" y="17668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47943" y="93683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GB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GB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523228" y="1103795"/>
            <a:ext cx="3458972" cy="2755405"/>
            <a:chOff x="5075428" y="269717"/>
            <a:chExt cx="3458972" cy="2755405"/>
          </a:xfrm>
        </p:grpSpPr>
        <p:grpSp>
          <p:nvGrpSpPr>
            <p:cNvPr id="47" name="Group 46"/>
            <p:cNvGrpSpPr/>
            <p:nvPr/>
          </p:nvGrpSpPr>
          <p:grpSpPr>
            <a:xfrm>
              <a:off x="5519292" y="269717"/>
              <a:ext cx="3015108" cy="2755405"/>
              <a:chOff x="5519292" y="269717"/>
              <a:chExt cx="3015108" cy="275540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5519292" y="2640773"/>
                <a:ext cx="3015108" cy="21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043587" y="265579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722621" y="269717"/>
                <a:ext cx="2153326" cy="1339296"/>
              </a:xfrm>
              <a:custGeom>
                <a:avLst/>
                <a:gdLst>
                  <a:gd name="connsiteX0" fmla="*/ 118 w 1655062"/>
                  <a:gd name="connsiteY0" fmla="*/ 714882 h 1339296"/>
                  <a:gd name="connsiteX1" fmla="*/ 419218 w 1655062"/>
                  <a:gd name="connsiteY1" fmla="*/ 1286382 h 1339296"/>
                  <a:gd name="connsiteX2" fmla="*/ 1533643 w 1655062"/>
                  <a:gd name="connsiteY2" fmla="*/ 1248282 h 1339296"/>
                  <a:gd name="connsiteX3" fmla="*/ 1552693 w 1655062"/>
                  <a:gd name="connsiteY3" fmla="*/ 705357 h 1339296"/>
                  <a:gd name="connsiteX4" fmla="*/ 885943 w 1655062"/>
                  <a:gd name="connsiteY4" fmla="*/ 686307 h 1339296"/>
                  <a:gd name="connsiteX5" fmla="*/ 1009768 w 1655062"/>
                  <a:gd name="connsiteY5" fmla="*/ 410082 h 1339296"/>
                  <a:gd name="connsiteX6" fmla="*/ 819268 w 1655062"/>
                  <a:gd name="connsiteY6" fmla="*/ 507 h 1339296"/>
                  <a:gd name="connsiteX7" fmla="*/ 381118 w 1655062"/>
                  <a:gd name="connsiteY7" fmla="*/ 333882 h 1339296"/>
                  <a:gd name="connsiteX8" fmla="*/ 118 w 1655062"/>
                  <a:gd name="connsiteY8" fmla="*/ 714882 h 133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5062" h="1339296">
                    <a:moveTo>
                      <a:pt x="118" y="714882"/>
                    </a:moveTo>
                    <a:cubicBezTo>
                      <a:pt x="6468" y="873632"/>
                      <a:pt x="163631" y="1197482"/>
                      <a:pt x="419218" y="1286382"/>
                    </a:cubicBezTo>
                    <a:cubicBezTo>
                      <a:pt x="674806" y="1375282"/>
                      <a:pt x="1344731" y="1345119"/>
                      <a:pt x="1533643" y="1248282"/>
                    </a:cubicBezTo>
                    <a:cubicBezTo>
                      <a:pt x="1722555" y="1151445"/>
                      <a:pt x="1660643" y="799019"/>
                      <a:pt x="1552693" y="705357"/>
                    </a:cubicBezTo>
                    <a:cubicBezTo>
                      <a:pt x="1444743" y="611695"/>
                      <a:pt x="976430" y="735519"/>
                      <a:pt x="885943" y="686307"/>
                    </a:cubicBezTo>
                    <a:cubicBezTo>
                      <a:pt x="795456" y="637095"/>
                      <a:pt x="1020880" y="524382"/>
                      <a:pt x="1009768" y="410082"/>
                    </a:cubicBezTo>
                    <a:cubicBezTo>
                      <a:pt x="998656" y="295782"/>
                      <a:pt x="924043" y="13207"/>
                      <a:pt x="819268" y="507"/>
                    </a:cubicBezTo>
                    <a:cubicBezTo>
                      <a:pt x="714493" y="-12193"/>
                      <a:pt x="517643" y="216407"/>
                      <a:pt x="381118" y="333882"/>
                    </a:cubicBezTo>
                    <a:cubicBezTo>
                      <a:pt x="244593" y="451357"/>
                      <a:pt x="-6232" y="556132"/>
                      <a:pt x="118" y="714882"/>
                    </a:cubicBezTo>
                    <a:close/>
                  </a:path>
                </a:pathLst>
              </a:cu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836444" y="1831093"/>
                <a:ext cx="2119680" cy="809680"/>
              </a:xfrm>
              <a:custGeom>
                <a:avLst/>
                <a:gdLst>
                  <a:gd name="connsiteX0" fmla="*/ 0 w 2119680"/>
                  <a:gd name="connsiteY0" fmla="*/ 800188 h 809680"/>
                  <a:gd name="connsiteX1" fmla="*/ 76200 w 2119680"/>
                  <a:gd name="connsiteY1" fmla="*/ 476338 h 809680"/>
                  <a:gd name="connsiteX2" fmla="*/ 285750 w 2119680"/>
                  <a:gd name="connsiteY2" fmla="*/ 62001 h 809680"/>
                  <a:gd name="connsiteX3" fmla="*/ 890587 w 2119680"/>
                  <a:gd name="connsiteY3" fmla="*/ 35807 h 809680"/>
                  <a:gd name="connsiteX4" fmla="*/ 1183481 w 2119680"/>
                  <a:gd name="connsiteY4" fmla="*/ 390613 h 809680"/>
                  <a:gd name="connsiteX5" fmla="*/ 1557337 w 2119680"/>
                  <a:gd name="connsiteY5" fmla="*/ 554920 h 809680"/>
                  <a:gd name="connsiteX6" fmla="*/ 2019300 w 2119680"/>
                  <a:gd name="connsiteY6" fmla="*/ 593020 h 809680"/>
                  <a:gd name="connsiteX7" fmla="*/ 2112169 w 2119680"/>
                  <a:gd name="connsiteY7" fmla="*/ 790663 h 809680"/>
                  <a:gd name="connsiteX8" fmla="*/ 2107406 w 2119680"/>
                  <a:gd name="connsiteY8" fmla="*/ 790663 h 809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19680" h="809680">
                    <a:moveTo>
                      <a:pt x="0" y="800188"/>
                    </a:moveTo>
                    <a:cubicBezTo>
                      <a:pt x="14287" y="699778"/>
                      <a:pt x="28575" y="599369"/>
                      <a:pt x="76200" y="476338"/>
                    </a:cubicBezTo>
                    <a:cubicBezTo>
                      <a:pt x="123825" y="353307"/>
                      <a:pt x="150019" y="135423"/>
                      <a:pt x="285750" y="62001"/>
                    </a:cubicBezTo>
                    <a:cubicBezTo>
                      <a:pt x="421481" y="-11421"/>
                      <a:pt x="740965" y="-18962"/>
                      <a:pt x="890587" y="35807"/>
                    </a:cubicBezTo>
                    <a:cubicBezTo>
                      <a:pt x="1040209" y="90576"/>
                      <a:pt x="1072356" y="304094"/>
                      <a:pt x="1183481" y="390613"/>
                    </a:cubicBezTo>
                    <a:cubicBezTo>
                      <a:pt x="1294606" y="477132"/>
                      <a:pt x="1418034" y="521185"/>
                      <a:pt x="1557337" y="554920"/>
                    </a:cubicBezTo>
                    <a:cubicBezTo>
                      <a:pt x="1696640" y="588654"/>
                      <a:pt x="1926828" y="553729"/>
                      <a:pt x="2019300" y="593020"/>
                    </a:cubicBezTo>
                    <a:cubicBezTo>
                      <a:pt x="2111772" y="632310"/>
                      <a:pt x="2097485" y="757723"/>
                      <a:pt x="2112169" y="790663"/>
                    </a:cubicBezTo>
                    <a:cubicBezTo>
                      <a:pt x="2126853" y="823603"/>
                      <a:pt x="2117129" y="807133"/>
                      <a:pt x="2107406" y="79066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807275" y="1374078"/>
                <a:ext cx="4287" cy="850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7839075" y="1536700"/>
                <a:ext cx="20721" cy="8457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7148513" y="1643063"/>
                <a:ext cx="2382" cy="5841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372225" y="1627090"/>
                <a:ext cx="2" cy="1804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 flipV="1">
              <a:off x="5618352" y="1848416"/>
              <a:ext cx="0" cy="88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95980" y="504940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r</a:t>
              </a:r>
              <a:r>
                <a:rPr lang="en-GB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x,y</a:t>
              </a:r>
              <a:r>
                <a:rPr lang="en-GB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5428" y="157613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P(x)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75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5364" y="354313"/>
            <a:ext cx="8216838" cy="3925457"/>
            <a:chOff x="935364" y="354313"/>
            <a:chExt cx="8216838" cy="392545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835" y="599411"/>
              <a:ext cx="4233367" cy="3680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D:\home\Lectures\MR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64" y="354313"/>
              <a:ext cx="4087663" cy="351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554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16475" y="831848"/>
            <a:ext cx="5108263" cy="2595051"/>
            <a:chOff x="1192775" y="1162048"/>
            <a:chExt cx="5108263" cy="2595051"/>
          </a:xfrm>
        </p:grpSpPr>
        <p:sp>
          <p:nvSpPr>
            <p:cNvPr id="32" name="Rectangle 31"/>
            <p:cNvSpPr/>
            <p:nvPr/>
          </p:nvSpPr>
          <p:spPr>
            <a:xfrm>
              <a:off x="2040999" y="2087850"/>
              <a:ext cx="2062992" cy="521071"/>
            </a:xfrm>
            <a:prstGeom prst="rect">
              <a:avLst/>
            </a:prstGeom>
            <a:solidFill>
              <a:schemeClr val="bg2">
                <a:lumMod val="75000"/>
                <a:alpha val="49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40999" y="2237276"/>
              <a:ext cx="2062992" cy="373514"/>
            </a:xfrm>
            <a:prstGeom prst="rect">
              <a:avLst/>
            </a:prstGeom>
            <a:solidFill>
              <a:schemeClr val="bg2">
                <a:lumMod val="75000"/>
                <a:alpha val="49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05556" y="1162048"/>
              <a:ext cx="4684486" cy="1892446"/>
              <a:chOff x="1741714" y="1410771"/>
              <a:chExt cx="4684486" cy="189244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41714" y="1410771"/>
                <a:ext cx="4684486" cy="737342"/>
                <a:chOff x="1741714" y="1773977"/>
                <a:chExt cx="3126811" cy="374137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1741714" y="2146299"/>
                  <a:ext cx="3126811" cy="1815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1924050" y="1773977"/>
                  <a:ext cx="82420" cy="37232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8" name="Straight Arrow Connector 17"/>
              <p:cNvCxnSpPr/>
              <p:nvPr/>
            </p:nvCxnSpPr>
            <p:spPr>
              <a:xfrm>
                <a:off x="2189057" y="2937363"/>
                <a:ext cx="19058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046183" y="2933885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GB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 flipV="1">
              <a:off x="1616552" y="2604395"/>
              <a:ext cx="4684486" cy="3577"/>
            </a:xfrm>
            <a:prstGeom prst="line">
              <a:avLst/>
            </a:prstGeom>
            <a:ln cap="rnd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326903" y="1187777"/>
              <a:ext cx="1740522" cy="708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6985" y="135456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2775" y="1422305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2053" y="2149738"/>
              <a:ext cx="5261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GB" sz="24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2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1608695" y="3284699"/>
              <a:ext cx="4684486" cy="3577"/>
            </a:xfrm>
            <a:prstGeom prst="line">
              <a:avLst/>
            </a:prstGeom>
            <a:ln cap="rnd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24196" y="2830042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GB" sz="24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2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44139" y="2354049"/>
              <a:ext cx="2062992" cy="239062"/>
            </a:xfrm>
            <a:prstGeom prst="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27050" y="2895706"/>
              <a:ext cx="1900373" cy="388993"/>
            </a:xfrm>
            <a:prstGeom prst="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274215" y="3431590"/>
              <a:ext cx="1164560" cy="21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88440" y="3387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23617" y="232972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18849" y="215827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1059" y="197566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42619" y="1205984"/>
            <a:ext cx="5032019" cy="4204216"/>
            <a:chOff x="5942619" y="1205984"/>
            <a:chExt cx="5032019" cy="4204216"/>
          </a:xfrm>
        </p:grpSpPr>
        <p:grpSp>
          <p:nvGrpSpPr>
            <p:cNvPr id="65" name="Group 64"/>
            <p:cNvGrpSpPr/>
            <p:nvPr/>
          </p:nvGrpSpPr>
          <p:grpSpPr>
            <a:xfrm>
              <a:off x="5942619" y="1386502"/>
              <a:ext cx="5032019" cy="4023698"/>
              <a:chOff x="5942619" y="1386502"/>
              <a:chExt cx="5032019" cy="402369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6290152" y="2123074"/>
                <a:ext cx="4684486" cy="3577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285384" y="1515359"/>
                <a:ext cx="9048" cy="107002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285384" y="3423322"/>
                <a:ext cx="4684486" cy="3577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6280616" y="2815607"/>
                <a:ext cx="9048" cy="107002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289664" y="4714583"/>
                <a:ext cx="4684486" cy="3577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284896" y="4106868"/>
                <a:ext cx="9048" cy="107002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6311900" y="1689084"/>
                <a:ext cx="2311400" cy="838216"/>
              </a:xfrm>
              <a:custGeom>
                <a:avLst/>
                <a:gdLst>
                  <a:gd name="connsiteX0" fmla="*/ 0 w 2311400"/>
                  <a:gd name="connsiteY0" fmla="*/ 12716 h 838216"/>
                  <a:gd name="connsiteX1" fmla="*/ 330200 w 2311400"/>
                  <a:gd name="connsiteY1" fmla="*/ 838216 h 838216"/>
                  <a:gd name="connsiteX2" fmla="*/ 647700 w 2311400"/>
                  <a:gd name="connsiteY2" fmla="*/ 12716 h 838216"/>
                  <a:gd name="connsiteX3" fmla="*/ 990600 w 2311400"/>
                  <a:gd name="connsiteY3" fmla="*/ 825516 h 838216"/>
                  <a:gd name="connsiteX4" fmla="*/ 1295400 w 2311400"/>
                  <a:gd name="connsiteY4" fmla="*/ 16 h 838216"/>
                  <a:gd name="connsiteX5" fmla="*/ 1651000 w 2311400"/>
                  <a:gd name="connsiteY5" fmla="*/ 800116 h 838216"/>
                  <a:gd name="connsiteX6" fmla="*/ 1955800 w 2311400"/>
                  <a:gd name="connsiteY6" fmla="*/ 12716 h 838216"/>
                  <a:gd name="connsiteX7" fmla="*/ 2311400 w 2311400"/>
                  <a:gd name="connsiteY7" fmla="*/ 825516 h 83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400" h="838216">
                    <a:moveTo>
                      <a:pt x="0" y="12716"/>
                    </a:moveTo>
                    <a:cubicBezTo>
                      <a:pt x="111125" y="425466"/>
                      <a:pt x="222250" y="838216"/>
                      <a:pt x="330200" y="838216"/>
                    </a:cubicBezTo>
                    <a:cubicBezTo>
                      <a:pt x="438150" y="838216"/>
                      <a:pt x="537633" y="14833"/>
                      <a:pt x="647700" y="12716"/>
                    </a:cubicBezTo>
                    <a:cubicBezTo>
                      <a:pt x="757767" y="10599"/>
                      <a:pt x="882650" y="827633"/>
                      <a:pt x="990600" y="825516"/>
                    </a:cubicBezTo>
                    <a:cubicBezTo>
                      <a:pt x="1098550" y="823399"/>
                      <a:pt x="1185333" y="4249"/>
                      <a:pt x="1295400" y="16"/>
                    </a:cubicBezTo>
                    <a:cubicBezTo>
                      <a:pt x="1405467" y="-4217"/>
                      <a:pt x="1540933" y="797999"/>
                      <a:pt x="1651000" y="800116"/>
                    </a:cubicBezTo>
                    <a:cubicBezTo>
                      <a:pt x="1761067" y="802233"/>
                      <a:pt x="1845733" y="8483"/>
                      <a:pt x="1955800" y="12716"/>
                    </a:cubicBezTo>
                    <a:cubicBezTo>
                      <a:pt x="2065867" y="16949"/>
                      <a:pt x="2188633" y="421232"/>
                      <a:pt x="2311400" y="825516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8616950" y="1689070"/>
                <a:ext cx="2279650" cy="830108"/>
              </a:xfrm>
              <a:custGeom>
                <a:avLst/>
                <a:gdLst>
                  <a:gd name="connsiteX0" fmla="*/ 0 w 2279650"/>
                  <a:gd name="connsiteY0" fmla="*/ 825530 h 830108"/>
                  <a:gd name="connsiteX1" fmla="*/ 869950 w 2279650"/>
                  <a:gd name="connsiteY1" fmla="*/ 30 h 830108"/>
                  <a:gd name="connsiteX2" fmla="*/ 1847850 w 2279650"/>
                  <a:gd name="connsiteY2" fmla="*/ 793780 h 830108"/>
                  <a:gd name="connsiteX3" fmla="*/ 2279650 w 2279650"/>
                  <a:gd name="connsiteY3" fmla="*/ 622330 h 8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9650" h="830108">
                    <a:moveTo>
                      <a:pt x="0" y="825530"/>
                    </a:moveTo>
                    <a:cubicBezTo>
                      <a:pt x="280987" y="415426"/>
                      <a:pt x="561975" y="5322"/>
                      <a:pt x="869950" y="30"/>
                    </a:cubicBezTo>
                    <a:cubicBezTo>
                      <a:pt x="1177925" y="-5262"/>
                      <a:pt x="1612900" y="690063"/>
                      <a:pt x="1847850" y="793780"/>
                    </a:cubicBezTo>
                    <a:cubicBezTo>
                      <a:pt x="2082800" y="897497"/>
                      <a:pt x="2181225" y="759913"/>
                      <a:pt x="2279650" y="622330"/>
                    </a:cubicBezTo>
                  </a:path>
                </a:pathLst>
              </a:cu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6292850" y="2959100"/>
                <a:ext cx="2347918" cy="1016650"/>
              </a:xfrm>
              <a:custGeom>
                <a:avLst/>
                <a:gdLst>
                  <a:gd name="connsiteX0" fmla="*/ 0 w 2393950"/>
                  <a:gd name="connsiteY0" fmla="*/ 0 h 1016650"/>
                  <a:gd name="connsiteX1" fmla="*/ 527050 w 2393950"/>
                  <a:gd name="connsiteY1" fmla="*/ 908050 h 1016650"/>
                  <a:gd name="connsiteX2" fmla="*/ 1174750 w 2393950"/>
                  <a:gd name="connsiteY2" fmla="*/ 31750 h 1016650"/>
                  <a:gd name="connsiteX3" fmla="*/ 1905000 w 2393950"/>
                  <a:gd name="connsiteY3" fmla="*/ 971550 h 1016650"/>
                  <a:gd name="connsiteX4" fmla="*/ 2393950 w 2393950"/>
                  <a:gd name="connsiteY4" fmla="*/ 781050 h 101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3950" h="1016650">
                    <a:moveTo>
                      <a:pt x="0" y="0"/>
                    </a:moveTo>
                    <a:cubicBezTo>
                      <a:pt x="165629" y="451379"/>
                      <a:pt x="331258" y="902758"/>
                      <a:pt x="527050" y="908050"/>
                    </a:cubicBezTo>
                    <a:cubicBezTo>
                      <a:pt x="722842" y="913342"/>
                      <a:pt x="945092" y="21167"/>
                      <a:pt x="1174750" y="31750"/>
                    </a:cubicBezTo>
                    <a:cubicBezTo>
                      <a:pt x="1404408" y="42333"/>
                      <a:pt x="1701800" y="846667"/>
                      <a:pt x="1905000" y="971550"/>
                    </a:cubicBezTo>
                    <a:cubicBezTo>
                      <a:pt x="2108200" y="1096433"/>
                      <a:pt x="2251075" y="938741"/>
                      <a:pt x="2393950" y="78105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8636006" y="3017801"/>
                <a:ext cx="2166932" cy="1038978"/>
              </a:xfrm>
              <a:custGeom>
                <a:avLst/>
                <a:gdLst>
                  <a:gd name="connsiteX0" fmla="*/ 0 w 2139950"/>
                  <a:gd name="connsiteY0" fmla="*/ 727113 h 1038978"/>
                  <a:gd name="connsiteX1" fmla="*/ 673100 w 2139950"/>
                  <a:gd name="connsiteY1" fmla="*/ 3213 h 1038978"/>
                  <a:gd name="connsiteX2" fmla="*/ 1670050 w 2139950"/>
                  <a:gd name="connsiteY2" fmla="*/ 981113 h 1038978"/>
                  <a:gd name="connsiteX3" fmla="*/ 2139950 w 2139950"/>
                  <a:gd name="connsiteY3" fmla="*/ 841413 h 1038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9950" h="1038978">
                    <a:moveTo>
                      <a:pt x="0" y="727113"/>
                    </a:moveTo>
                    <a:cubicBezTo>
                      <a:pt x="197379" y="343996"/>
                      <a:pt x="394758" y="-39120"/>
                      <a:pt x="673100" y="3213"/>
                    </a:cubicBezTo>
                    <a:cubicBezTo>
                      <a:pt x="951442" y="45546"/>
                      <a:pt x="1425575" y="841413"/>
                      <a:pt x="1670050" y="981113"/>
                    </a:cubicBezTo>
                    <a:cubicBezTo>
                      <a:pt x="1914525" y="1120813"/>
                      <a:pt x="2027237" y="981113"/>
                      <a:pt x="2139950" y="841413"/>
                    </a:cubicBezTo>
                  </a:path>
                </a:pathLst>
              </a:cu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6287679" y="4242062"/>
                <a:ext cx="2348327" cy="1002902"/>
              </a:xfrm>
              <a:custGeom>
                <a:avLst/>
                <a:gdLst>
                  <a:gd name="connsiteX0" fmla="*/ 0 w 2469823"/>
                  <a:gd name="connsiteY0" fmla="*/ 0 h 1002902"/>
                  <a:gd name="connsiteX1" fmla="*/ 1065229 w 2469823"/>
                  <a:gd name="connsiteY1" fmla="*/ 320511 h 1002902"/>
                  <a:gd name="connsiteX2" fmla="*/ 1951349 w 2469823"/>
                  <a:gd name="connsiteY2" fmla="*/ 961534 h 1002902"/>
                  <a:gd name="connsiteX3" fmla="*/ 2469823 w 2469823"/>
                  <a:gd name="connsiteY3" fmla="*/ 886119 h 100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9823" h="1002902">
                    <a:moveTo>
                      <a:pt x="0" y="0"/>
                    </a:moveTo>
                    <a:cubicBezTo>
                      <a:pt x="370002" y="80127"/>
                      <a:pt x="740004" y="160255"/>
                      <a:pt x="1065229" y="320511"/>
                    </a:cubicBezTo>
                    <a:cubicBezTo>
                      <a:pt x="1390454" y="480767"/>
                      <a:pt x="1717250" y="867266"/>
                      <a:pt x="1951349" y="961534"/>
                    </a:cubicBezTo>
                    <a:cubicBezTo>
                      <a:pt x="2185448" y="1055802"/>
                      <a:pt x="2327635" y="970960"/>
                      <a:pt x="2469823" y="886119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8636006" y="4343989"/>
                <a:ext cx="2195392" cy="774766"/>
              </a:xfrm>
              <a:custGeom>
                <a:avLst/>
                <a:gdLst>
                  <a:gd name="connsiteX0" fmla="*/ 0 w 2064470"/>
                  <a:gd name="connsiteY0" fmla="*/ 774766 h 774766"/>
                  <a:gd name="connsiteX1" fmla="*/ 895546 w 2064470"/>
                  <a:gd name="connsiteY1" fmla="*/ 1768 h 774766"/>
                  <a:gd name="connsiteX2" fmla="*/ 2064470 w 2064470"/>
                  <a:gd name="connsiteY2" fmla="*/ 605083 h 774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64470" h="774766">
                    <a:moveTo>
                      <a:pt x="0" y="774766"/>
                    </a:moveTo>
                    <a:cubicBezTo>
                      <a:pt x="275734" y="402407"/>
                      <a:pt x="551468" y="30048"/>
                      <a:pt x="895546" y="1768"/>
                    </a:cubicBezTo>
                    <a:cubicBezTo>
                      <a:pt x="1239624" y="-26513"/>
                      <a:pt x="1652047" y="289285"/>
                      <a:pt x="2064470" y="605083"/>
                    </a:cubicBezTo>
                  </a:path>
                </a:pathLst>
              </a:cu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8616950" y="1386502"/>
                <a:ext cx="23818" cy="40236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5958731" y="154364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942619" y="2844773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960301" y="4156431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006166" y="1212272"/>
              <a:ext cx="1197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GB" sz="24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GB" sz="2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20089" y="1205984"/>
              <a:ext cx="1197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GB" sz="24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GB" sz="24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09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981200" y="1633103"/>
            <a:ext cx="8779675" cy="2876446"/>
            <a:chOff x="1981200" y="1633103"/>
            <a:chExt cx="8779675" cy="2876446"/>
          </a:xfrm>
        </p:grpSpPr>
        <p:grpSp>
          <p:nvGrpSpPr>
            <p:cNvPr id="2" name="Group 1"/>
            <p:cNvGrpSpPr/>
            <p:nvPr/>
          </p:nvGrpSpPr>
          <p:grpSpPr>
            <a:xfrm>
              <a:off x="1981200" y="1633103"/>
              <a:ext cx="8779675" cy="2876446"/>
              <a:chOff x="1981200" y="1633103"/>
              <a:chExt cx="8779675" cy="287644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95681" y="1948446"/>
                <a:ext cx="5047384" cy="1831479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 flipV="1">
                <a:off x="1981200" y="1633103"/>
                <a:ext cx="0" cy="2321170"/>
              </a:xfrm>
              <a:prstGeom prst="straightConnector1">
                <a:avLst/>
              </a:prstGeom>
              <a:ln w="603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110116" y="3924774"/>
                <a:ext cx="27767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B(z)= </a:t>
                </a:r>
                <a:r>
                  <a:rPr lang="en-US" sz="32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32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32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32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3200" b="1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32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32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5400000" flipH="1" flipV="1">
                <a:off x="9200320" y="2897218"/>
                <a:ext cx="209676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10146215" y="2828639"/>
                <a:ext cx="0" cy="1828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5400000" flipH="1" flipV="1">
                <a:off x="10223388" y="2635609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Symbol" panose="05050102010706020507" pitchFamily="18" charset="2"/>
                  </a:rPr>
                  <a:t>w</a:t>
                </a:r>
                <a:r>
                  <a:rPr lang="en-US" sz="2800" baseline="-25000" dirty="0">
                    <a:latin typeface="Symbol" panose="05050102010706020507" pitchFamily="18" charset="2"/>
                  </a:rPr>
                  <a:t>0</a:t>
                </a:r>
                <a:endParaRPr lang="en-US" sz="2800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5400000" flipH="1" flipV="1">
                <a:off x="9367583" y="2934173"/>
                <a:ext cx="851755" cy="888388"/>
              </a:xfrm>
              <a:custGeom>
                <a:avLst/>
                <a:gdLst>
                  <a:gd name="connsiteX0" fmla="*/ 0 w 1012873"/>
                  <a:gd name="connsiteY0" fmla="*/ 1056324 h 1056324"/>
                  <a:gd name="connsiteX1" fmla="*/ 56270 w 1012873"/>
                  <a:gd name="connsiteY1" fmla="*/ 521752 h 1056324"/>
                  <a:gd name="connsiteX2" fmla="*/ 337624 w 1012873"/>
                  <a:gd name="connsiteY2" fmla="*/ 184127 h 1056324"/>
                  <a:gd name="connsiteX3" fmla="*/ 618978 w 1012873"/>
                  <a:gd name="connsiteY3" fmla="*/ 43450 h 1056324"/>
                  <a:gd name="connsiteX4" fmla="*/ 914400 w 1012873"/>
                  <a:gd name="connsiteY4" fmla="*/ 1247 h 1056324"/>
                  <a:gd name="connsiteX5" fmla="*/ 1012873 w 1012873"/>
                  <a:gd name="connsiteY5" fmla="*/ 15315 h 105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2873" h="1056324">
                    <a:moveTo>
                      <a:pt x="0" y="1056324"/>
                    </a:moveTo>
                    <a:cubicBezTo>
                      <a:pt x="-1" y="861721"/>
                      <a:pt x="-1" y="667118"/>
                      <a:pt x="56270" y="521752"/>
                    </a:cubicBezTo>
                    <a:cubicBezTo>
                      <a:pt x="112541" y="376386"/>
                      <a:pt x="243839" y="263844"/>
                      <a:pt x="337624" y="184127"/>
                    </a:cubicBezTo>
                    <a:cubicBezTo>
                      <a:pt x="431409" y="104410"/>
                      <a:pt x="522849" y="73930"/>
                      <a:pt x="618978" y="43450"/>
                    </a:cubicBezTo>
                    <a:cubicBezTo>
                      <a:pt x="715107" y="12970"/>
                      <a:pt x="848751" y="5936"/>
                      <a:pt x="914400" y="1247"/>
                    </a:cubicBezTo>
                    <a:cubicBezTo>
                      <a:pt x="980049" y="-3442"/>
                      <a:pt x="996461" y="5936"/>
                      <a:pt x="1012873" y="15315"/>
                    </a:cubicBezTo>
                  </a:path>
                </a:pathLst>
              </a:custGeom>
              <a:noFill/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5400000" flipV="1">
                <a:off x="9367583" y="2139907"/>
                <a:ext cx="851755" cy="888388"/>
              </a:xfrm>
              <a:custGeom>
                <a:avLst/>
                <a:gdLst>
                  <a:gd name="connsiteX0" fmla="*/ 0 w 1012873"/>
                  <a:gd name="connsiteY0" fmla="*/ 1056324 h 1056324"/>
                  <a:gd name="connsiteX1" fmla="*/ 56270 w 1012873"/>
                  <a:gd name="connsiteY1" fmla="*/ 521752 h 1056324"/>
                  <a:gd name="connsiteX2" fmla="*/ 337624 w 1012873"/>
                  <a:gd name="connsiteY2" fmla="*/ 184127 h 1056324"/>
                  <a:gd name="connsiteX3" fmla="*/ 618978 w 1012873"/>
                  <a:gd name="connsiteY3" fmla="*/ 43450 h 1056324"/>
                  <a:gd name="connsiteX4" fmla="*/ 914400 w 1012873"/>
                  <a:gd name="connsiteY4" fmla="*/ 1247 h 1056324"/>
                  <a:gd name="connsiteX5" fmla="*/ 1012873 w 1012873"/>
                  <a:gd name="connsiteY5" fmla="*/ 15315 h 105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2873" h="1056324">
                    <a:moveTo>
                      <a:pt x="0" y="1056324"/>
                    </a:moveTo>
                    <a:cubicBezTo>
                      <a:pt x="-1" y="861721"/>
                      <a:pt x="-1" y="667118"/>
                      <a:pt x="56270" y="521752"/>
                    </a:cubicBezTo>
                    <a:cubicBezTo>
                      <a:pt x="112541" y="376386"/>
                      <a:pt x="243839" y="263844"/>
                      <a:pt x="337624" y="184127"/>
                    </a:cubicBezTo>
                    <a:cubicBezTo>
                      <a:pt x="431409" y="104410"/>
                      <a:pt x="522849" y="73930"/>
                      <a:pt x="618978" y="43450"/>
                    </a:cubicBezTo>
                    <a:cubicBezTo>
                      <a:pt x="715107" y="12970"/>
                      <a:pt x="848751" y="5936"/>
                      <a:pt x="914400" y="1247"/>
                    </a:cubicBezTo>
                    <a:cubicBezTo>
                      <a:pt x="980049" y="-3442"/>
                      <a:pt x="996461" y="5936"/>
                      <a:pt x="1012873" y="15315"/>
                    </a:cubicBezTo>
                  </a:path>
                </a:pathLst>
              </a:custGeom>
              <a:noFill/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7111711" y="2209053"/>
                <a:ext cx="2374755" cy="10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7301572" y="2469661"/>
              <a:ext cx="1961491" cy="10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438771" y="2832759"/>
              <a:ext cx="1824292" cy="2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275240" y="3239413"/>
              <a:ext cx="1987823" cy="10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005976" y="3576195"/>
              <a:ext cx="2343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1349829"/>
            <a:ext cx="9600341" cy="49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3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742</Words>
  <Application>Microsoft Office PowerPoint</Application>
  <PresentationFormat>Widescreen</PresentationFormat>
  <Paragraphs>454</Paragraphs>
  <Slides>62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Helvetica</vt:lpstr>
      <vt:lpstr>Helvetica Condensed</vt:lpstr>
      <vt:lpstr>Symbol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Potapov Alexey</cp:lastModifiedBy>
  <cp:revision>365</cp:revision>
  <dcterms:created xsi:type="dcterms:W3CDTF">2017-06-21T12:11:18Z</dcterms:created>
  <dcterms:modified xsi:type="dcterms:W3CDTF">2017-08-10T15:59:10Z</dcterms:modified>
</cp:coreProperties>
</file>