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8BC4-5205-011D-099E-7779932AE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6F926-8C5E-F147-E494-8D83F9C5C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F89D0-B5E4-F24B-B55D-331F80AC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B37C4-A139-1852-3B22-982EEF0D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5F05E-6345-CDC8-8C48-3E3AAAFC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E94ED-7A5A-50AC-8BFD-1A6F1672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6A5F0-6FCE-1E7A-7AFB-A6733BCEE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430CB-0ABA-E066-C099-AE4A3A64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20D63-F6AE-18CA-5505-71A9210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B72A3-5496-7C06-8A4C-E1FFDD06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6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F95718-0338-6126-95E1-BE3095AFA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C0973B-5D5A-A97F-D00D-29ADCD8F2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F6412-4B91-CBB3-2C15-090C3C8C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E649C-93B6-F0DB-3216-AF69B990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23303-3462-5E36-A0F2-9C657372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0852F-6938-8EAC-00FB-4337C219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5BA2-CF0E-4D6A-D4EA-F7D8C9B4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4582A-7CE5-1A5B-2BCA-9A76A448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18157-9342-85DB-AAD3-8D02130D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6BC75-96EE-6140-BA12-8B7F661E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6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2A2F5-27FB-1D46-9C5A-7E0D8B8D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F327A-7963-0F89-7B12-C6D67FBB7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037EB-1A11-FC85-FB69-4C28319A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D9793-46C4-22EE-A77A-47111832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CF19C-7B1C-F0BA-E5C0-3EBF5279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4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24E5A-38F9-CB25-2941-7DF026AB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AB413-9ADF-8342-D78A-F49BD34C3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7412A-BA5F-9AD7-13D7-43A131FD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FC9FD-CBB2-BBB0-11B3-495C066C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42445-070C-F651-ACDC-6E80BAF7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DA676-C5B2-F56E-EA01-A0BC6678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1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3B10C-31FD-FB0C-5482-95AB2E5D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FF528-FF6D-4734-ED8A-B33CBD78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F2B8E-4C3C-6CF9-4AF5-B487B023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D7541-250C-D772-880B-CABBC7E7B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EB36CE-5C43-DAE5-69E9-79AD1A8D2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C9F549-6B2B-BC23-620B-A48267C6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8C737E-769D-F797-D345-7859E680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FD849-F968-ED4D-9AFB-C5FFA1A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7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A1C7D-FED7-38D9-5B5F-21BD4913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4CB920-5E5C-039E-9098-8FE2B16C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EA74CD-E867-7157-2855-CA984AC1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9236A-ADDC-ADB7-6A5E-DFD44E2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CAD14-331C-5A7E-F959-A9D080AE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3ECBD0-665B-5E16-254B-65EB2B13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D25E8-A37E-A2A2-BFF4-E102AE72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1A9D7-FB6D-C1C8-A8CB-AD7D827D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819B3-DF43-F830-96EB-C16AB28E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00894-0CD1-FCDF-F679-19E4F0E4B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B5FAA-B658-945B-8EFB-26BD007E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29942-D8BE-680A-F92E-9386B9B3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C86C2-D437-CA5C-607D-65B22B7F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7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5540A-222B-1F9E-0817-200D4870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02232-C22E-E4E1-67D0-ED8D97351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9DC04-688E-2926-85B3-2101DF218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15ADD-B91D-3192-46BB-77BD950E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16D98-A36B-77F3-C5D6-E43035E9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932525-A2BC-FBE6-15DF-642BB53A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7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D4D88-A534-683D-6BA9-09064D89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18AC0-D5C7-DB89-1BAD-E0539869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43F6F-469F-04F7-87A1-FF072C8A3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3DB7-9202-49E9-A370-4F2AC8E70360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E18CF-CCDC-7A9D-608D-D8E22A36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0DE5F-C46C-425A-B383-5622784A0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8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6A603E-4147-5BD1-8B4B-67BD1ACC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6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CAC454-2BA8-6D84-88D8-216DC2CB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9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975D45-936E-DF6E-5496-BC2F5544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C5B17D-7FA7-93C9-E8D0-620B56E8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2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0A805C-6DD7-BA75-0A6E-8A44EB12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1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76080F-53C7-32D0-138F-904A7467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D6E2C8-B3B4-31E0-1BB0-A421C77A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5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91ADAF-1905-305B-80EF-24ABBA03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AC0ABF-8405-E157-3A00-7B2C46E6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B7553-DECD-7982-1CC8-DA39931E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4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3A837C-B8A4-B177-D613-CD72D4C9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69E3B7-3352-1B3C-F43F-47461517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7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4A5E15-B2F1-4CDA-8E3B-287C57F6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251404-9A2A-8656-33B9-76553A0F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2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4FC3FA-9390-0509-83E8-EF7A040B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8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30C436-ECD6-CF66-467C-E76376CF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0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ADA882-4220-C325-33F9-65D1E120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7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714E07-4234-12A0-0CE6-88BA19C3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6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13AC4E-56EE-DEFA-132E-4D20FD64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유빈</dc:creator>
  <cp:lastModifiedBy>김 유빈</cp:lastModifiedBy>
  <cp:revision>1</cp:revision>
  <dcterms:created xsi:type="dcterms:W3CDTF">2023-06-01T10:18:21Z</dcterms:created>
  <dcterms:modified xsi:type="dcterms:W3CDTF">2023-06-01T10:19:22Z</dcterms:modified>
</cp:coreProperties>
</file>