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8BC4-5205-011D-099E-7779932A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6F926-8C5E-F147-E494-8D83F9C5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F89D0-B5E4-F24B-B55D-331F80AC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B37C4-A139-1852-3B22-982EEF0D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5F05E-6345-CDC8-8C48-3E3AAAFC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94ED-7A5A-50AC-8BFD-1A6F167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B6A5F0-6FCE-1E7A-7AFB-A6733BCE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430CB-0ABA-E066-C099-AE4A3A64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20D63-F6AE-18CA-5505-71A9210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B72A3-5496-7C06-8A4C-E1FFDD06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6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95718-0338-6126-95E1-BE3095AF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0973B-5D5A-A97F-D00D-29ADCD8F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F6412-4B91-CBB3-2C15-090C3C8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E649C-93B6-F0DB-3216-AF69B99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23303-3462-5E36-A0F2-9C657372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0852F-6938-8EAC-00FB-4337C219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5BA2-CF0E-4D6A-D4EA-F7D8C9B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582A-7CE5-1A5B-2BCA-9A76A448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18157-9342-85DB-AAD3-8D02130D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6BC75-96EE-6140-BA12-8B7F661E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2A2F5-27FB-1D46-9C5A-7E0D8B8D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F327A-7963-0F89-7B12-C6D67FBB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037EB-1A11-FC85-FB69-4C28319A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D9793-46C4-22EE-A77A-47111832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CF19C-7B1C-F0BA-E5C0-3EBF5279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4E5A-38F9-CB25-2941-7DF026A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AB413-9ADF-8342-D78A-F49BD34C3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7412A-BA5F-9AD7-13D7-43A131FD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FC9FD-CBB2-BBB0-11B3-495C066C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42445-070C-F651-ACDC-6E80BAF7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DA676-C5B2-F56E-EA01-A0BC6678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1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B10C-31FD-FB0C-5482-95AB2E5D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FF528-FF6D-4734-ED8A-B33CBD78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F2B8E-4C3C-6CF9-4AF5-B487B023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D7541-250C-D772-880B-CABBC7E7B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EB36CE-5C43-DAE5-69E9-79AD1A8D2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C9F549-6B2B-BC23-620B-A48267C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C737E-769D-F797-D345-7859E680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FD849-F968-ED4D-9AFB-C5FFA1A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7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1C7D-FED7-38D9-5B5F-21BD4913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4CB920-5E5C-039E-9098-8FE2B16C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A74CD-E867-7157-2855-CA984AC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9236A-ADDC-ADB7-6A5E-DFD44E2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CAD14-331C-5A7E-F959-A9D080A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ECBD0-665B-5E16-254B-65EB2B13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D25E8-A37E-A2A2-BFF4-E102AE72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1A9D7-FB6D-C1C8-A8CB-AD7D827D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819B3-DF43-F830-96EB-C16AB28E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00894-0CD1-FCDF-F679-19E4F0E4B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B5FAA-B658-945B-8EFB-26BD007E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29942-D8BE-680A-F92E-9386B9B3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86C2-D437-CA5C-607D-65B22B7F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7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5540A-222B-1F9E-0817-200D4870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02232-C22E-E4E1-67D0-ED8D97351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9DC04-688E-2926-85B3-2101DF218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15ADD-B91D-3192-46BB-77BD950E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16D98-A36B-77F3-C5D6-E43035E9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32525-A2BC-FBE6-15DF-642BB53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7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D4D88-A534-683D-6BA9-09064D89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18AC0-D5C7-DB89-1BAD-E0539869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43F6F-469F-04F7-87A1-FF072C8A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3DB7-9202-49E9-A370-4F2AC8E70360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E18CF-CCDC-7A9D-608D-D8E22A36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0DE5F-C46C-425A-B383-5622784A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C0DE2-B806-44A6-AE3F-EDE05D55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8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6A603E-4147-5BD1-8B4B-67BD1ACC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C59F83-DAB9-16BE-5049-E0454355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75D45-936E-DF6E-5496-BC2F554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EFD5FE-5C0B-F076-E27D-89985C15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08A035-8852-AE04-949D-D1CCC304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CF17D5-8F81-694B-9CC8-4167F82D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68249C-AFA5-32DC-2A3F-2812C31A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15D082-6F18-F591-E7BC-325B214E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AC0ABF-8405-E157-3A00-7B2C46E6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0FC123-CD17-F3FB-5B21-87F8B6D9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3A837C-B8A4-B177-D613-CD72D4C9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69E3B7-3352-1B3C-F43F-47461517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4A5E15-B2F1-4CDA-8E3B-287C57F6E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251404-9A2A-8656-33B9-76553A0F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2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4FC3FA-9390-0509-83E8-EF7A040B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0C436-ECD6-CF66-467C-E76376CF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ADA882-4220-C325-33F9-65D1E120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28D8B4-4B29-EF8D-702E-DA638F18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2DFC45-76D2-6D7D-147E-7B059AE5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유빈</dc:creator>
  <cp:lastModifiedBy>김 유빈</cp:lastModifiedBy>
  <cp:revision>2</cp:revision>
  <dcterms:created xsi:type="dcterms:W3CDTF">2023-06-01T10:18:21Z</dcterms:created>
  <dcterms:modified xsi:type="dcterms:W3CDTF">2023-06-03T13:07:45Z</dcterms:modified>
</cp:coreProperties>
</file>