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sldIdLst>
    <p:sldId id="258" r:id="rId5"/>
    <p:sldId id="257" r:id="rId6"/>
    <p:sldId id="259" r:id="rId7"/>
    <p:sldId id="263" r:id="rId8"/>
    <p:sldId id="270" r:id="rId9"/>
    <p:sldId id="260" r:id="rId10"/>
    <p:sldId id="282" r:id="rId11"/>
    <p:sldId id="283" r:id="rId12"/>
    <p:sldId id="262" r:id="rId13"/>
    <p:sldId id="284" r:id="rId14"/>
    <p:sldId id="285" r:id="rId15"/>
    <p:sldId id="264" r:id="rId16"/>
    <p:sldId id="266" r:id="rId17"/>
    <p:sldId id="271" r:id="rId18"/>
    <p:sldId id="274" r:id="rId19"/>
    <p:sldId id="272" r:id="rId20"/>
    <p:sldId id="275" r:id="rId21"/>
    <p:sldId id="279" r:id="rId22"/>
    <p:sldId id="281" r:id="rId23"/>
    <p:sldId id="26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830"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FBB1B9-5AC3-47E9-8638-DB664697C3E2}" type="datetimeFigureOut">
              <a:rPr lang="en-IN" smtClean="0"/>
              <a:t>08-08-2024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E1D616-C0AA-4850-86C0-32D770574A37}" type="slidenum">
              <a:rPr lang="en-IN" smtClean="0"/>
              <a:t>‹#›</a:t>
            </a:fld>
            <a:endParaRPr lang="en-IN"/>
          </a:p>
        </p:txBody>
      </p:sp>
    </p:spTree>
    <p:extLst>
      <p:ext uri="{BB962C8B-B14F-4D97-AF65-F5344CB8AC3E}">
        <p14:creationId xmlns:p14="http://schemas.microsoft.com/office/powerpoint/2010/main" val="1800042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 name="Google Shape;677;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0838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184d99d1a72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184d99d1a72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249dbb2eba1_0_9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249dbb2eba1_0_9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3" name="Google Shape;703;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41582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57131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 name="Google Shape;677;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 name="Google Shape;677;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387600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19.png"/><Relationship Id="rId4" Type="http://schemas.openxmlformats.org/officeDocument/2006/relationships/image" Target="../media/image2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3.pn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22.png"/><Relationship Id="rId4"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31.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9.png"/><Relationship Id="rId7"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2.png"/><Relationship Id="rId5" Type="http://schemas.openxmlformats.org/officeDocument/2006/relationships/image" Target="../media/image26.png"/><Relationship Id="rId4"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9.png"/><Relationship Id="rId4" Type="http://schemas.openxmlformats.org/officeDocument/2006/relationships/image" Target="../media/image14.png"/><Relationship Id="rId9" Type="http://schemas.openxmlformats.org/officeDocument/2006/relationships/image" Target="../media/image20.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8.png"/><Relationship Id="rId4" Type="http://schemas.openxmlformats.org/officeDocument/2006/relationships/image" Target="../media/image31.png"/></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2.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3.png"/><Relationship Id="rId4" Type="http://schemas.openxmlformats.org/officeDocument/2006/relationships/image" Target="../media/image23.png"/></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9.png"/><Relationship Id="rId7"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2.png"/><Relationship Id="rId5" Type="http://schemas.openxmlformats.org/officeDocument/2006/relationships/image" Target="../media/image2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5.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8.png"/><Relationship Id="rId5" Type="http://schemas.openxmlformats.org/officeDocument/2006/relationships/image" Target="../media/image26.png"/><Relationship Id="rId4"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8.png"/><Relationship Id="rId4" Type="http://schemas.openxmlformats.org/officeDocument/2006/relationships/image" Target="../media/image31.png"/></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0.png"/><Relationship Id="rId7" Type="http://schemas.openxmlformats.org/officeDocument/2006/relationships/image" Target="../media/image30.png"/><Relationship Id="rId12"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2.png"/><Relationship Id="rId11" Type="http://schemas.openxmlformats.org/officeDocument/2006/relationships/hyperlink" Target="http://bit.ly/2TtBDfr" TargetMode="External"/><Relationship Id="rId5" Type="http://schemas.openxmlformats.org/officeDocument/2006/relationships/image" Target="../media/image28.png"/><Relationship Id="rId10" Type="http://schemas.openxmlformats.org/officeDocument/2006/relationships/hyperlink" Target="http://bit.ly/2TyoMsr" TargetMode="External"/><Relationship Id="rId4" Type="http://schemas.openxmlformats.org/officeDocument/2006/relationships/image" Target="../media/image17.png"/><Relationship Id="rId9" Type="http://schemas.openxmlformats.org/officeDocument/2006/relationships/hyperlink" Target="https://bit.ly/3A1uf1Q"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2.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3.png"/><Relationship Id="rId4" Type="http://schemas.openxmlformats.org/officeDocument/2006/relationships/image" Target="../media/image2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2.png"/><Relationship Id="rId4" Type="http://schemas.openxmlformats.org/officeDocument/2006/relationships/image" Target="../media/image2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19.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0.pn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45000"/>
          </a:blip>
          <a:stretch>
            <a:fillRect/>
          </a:stretch>
        </p:blipFill>
        <p:spPr>
          <a:xfrm>
            <a:off x="0" y="0"/>
            <a:ext cx="12192000" cy="6858000"/>
          </a:xfrm>
          <a:prstGeom prst="rect">
            <a:avLst/>
          </a:prstGeom>
          <a:noFill/>
          <a:ln>
            <a:noFill/>
          </a:ln>
        </p:spPr>
      </p:pic>
      <p:pic>
        <p:nvPicPr>
          <p:cNvPr id="10" name="Google Shape;10;p2"/>
          <p:cNvPicPr preferRelativeResize="0"/>
          <p:nvPr/>
        </p:nvPicPr>
        <p:blipFill>
          <a:blip r:embed="rId3">
            <a:alphaModFix/>
          </a:blip>
          <a:stretch>
            <a:fillRect/>
          </a:stretch>
        </p:blipFill>
        <p:spPr>
          <a:xfrm>
            <a:off x="-878706" y="6132576"/>
            <a:ext cx="4742687" cy="999744"/>
          </a:xfrm>
          <a:prstGeom prst="rect">
            <a:avLst/>
          </a:prstGeom>
          <a:noFill/>
          <a:ln>
            <a:noFill/>
          </a:ln>
        </p:spPr>
      </p:pic>
      <p:sp>
        <p:nvSpPr>
          <p:cNvPr id="11" name="Google Shape;11;p2"/>
          <p:cNvSpPr txBox="1">
            <a:spLocks noGrp="1"/>
          </p:cNvSpPr>
          <p:nvPr>
            <p:ph type="ctrTitle"/>
          </p:nvPr>
        </p:nvSpPr>
        <p:spPr>
          <a:xfrm>
            <a:off x="950967" y="1880400"/>
            <a:ext cx="5108800" cy="2462800"/>
          </a:xfrm>
          <a:prstGeom prst="rect">
            <a:avLst/>
          </a:prstGeom>
        </p:spPr>
        <p:txBody>
          <a:bodyPr spcFirstLastPara="1" wrap="square" lIns="91425" tIns="91425" rIns="91425" bIns="91425" anchor="b" anchorCtr="0">
            <a:noAutofit/>
          </a:bodyPr>
          <a:lstStyle>
            <a:lvl1pPr lvl="0" algn="l">
              <a:lnSpc>
                <a:spcPct val="80000"/>
              </a:lnSpc>
              <a:spcBef>
                <a:spcPts val="0"/>
              </a:spcBef>
              <a:spcAft>
                <a:spcPts val="0"/>
              </a:spcAft>
              <a:buClr>
                <a:srgbClr val="191919"/>
              </a:buClr>
              <a:buSzPts val="5200"/>
              <a:buNone/>
              <a:defRPr sz="6000">
                <a:latin typeface="DM Serif Text"/>
                <a:ea typeface="DM Serif Text"/>
                <a:cs typeface="DM Serif Text"/>
                <a:sym typeface="DM Serif Text"/>
              </a:defRPr>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endParaRPr/>
          </a:p>
        </p:txBody>
      </p:sp>
      <p:sp>
        <p:nvSpPr>
          <p:cNvPr id="12" name="Google Shape;12;p2"/>
          <p:cNvSpPr txBox="1">
            <a:spLocks noGrp="1"/>
          </p:cNvSpPr>
          <p:nvPr>
            <p:ph type="subTitle" idx="1"/>
          </p:nvPr>
        </p:nvSpPr>
        <p:spPr>
          <a:xfrm>
            <a:off x="950967" y="4343200"/>
            <a:ext cx="5108800" cy="6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2133">
                <a:solidFill>
                  <a:schemeClr val="dk1"/>
                </a:solidFill>
                <a:latin typeface="Source Sans Pro"/>
                <a:ea typeface="Source Sans Pro"/>
                <a:cs typeface="Source Sans Pro"/>
                <a:sym typeface="Source Sans Pro"/>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sp>
        <p:nvSpPr>
          <p:cNvPr id="13" name="Google Shape;13;p2"/>
          <p:cNvSpPr/>
          <p:nvPr/>
        </p:nvSpPr>
        <p:spPr>
          <a:xfrm>
            <a:off x="-2257766" y="4493867"/>
            <a:ext cx="2929319" cy="3036813"/>
          </a:xfrm>
          <a:custGeom>
            <a:avLst/>
            <a:gdLst/>
            <a:ahLst/>
            <a:cxnLst/>
            <a:rect l="l" t="t" r="r" b="b"/>
            <a:pathLst>
              <a:path w="40113" h="41585" extrusionOk="0">
                <a:moveTo>
                  <a:pt x="27540" y="121"/>
                </a:moveTo>
                <a:cubicBezTo>
                  <a:pt x="27545" y="121"/>
                  <a:pt x="27550" y="122"/>
                  <a:pt x="27554" y="123"/>
                </a:cubicBezTo>
                <a:cubicBezTo>
                  <a:pt x="28591" y="343"/>
                  <a:pt x="29273" y="738"/>
                  <a:pt x="29639" y="1333"/>
                </a:cubicBezTo>
                <a:cubicBezTo>
                  <a:pt x="30068" y="1704"/>
                  <a:pt x="30221" y="2211"/>
                  <a:pt x="30369" y="2702"/>
                </a:cubicBezTo>
                <a:cubicBezTo>
                  <a:pt x="30438" y="2933"/>
                  <a:pt x="30511" y="3173"/>
                  <a:pt x="30611" y="3391"/>
                </a:cubicBezTo>
                <a:cubicBezTo>
                  <a:pt x="30698" y="3589"/>
                  <a:pt x="30781" y="3792"/>
                  <a:pt x="30861" y="3988"/>
                </a:cubicBezTo>
                <a:cubicBezTo>
                  <a:pt x="31124" y="4636"/>
                  <a:pt x="31397" y="5306"/>
                  <a:pt x="31853" y="5862"/>
                </a:cubicBezTo>
                <a:cubicBezTo>
                  <a:pt x="32045" y="6094"/>
                  <a:pt x="32215" y="6345"/>
                  <a:pt x="32380" y="6587"/>
                </a:cubicBezTo>
                <a:cubicBezTo>
                  <a:pt x="32479" y="6731"/>
                  <a:pt x="32576" y="6876"/>
                  <a:pt x="32679" y="7015"/>
                </a:cubicBezTo>
                <a:cubicBezTo>
                  <a:pt x="33058" y="7550"/>
                  <a:pt x="33615" y="7943"/>
                  <a:pt x="34154" y="8323"/>
                </a:cubicBezTo>
                <a:cubicBezTo>
                  <a:pt x="34290" y="8419"/>
                  <a:pt x="34429" y="8516"/>
                  <a:pt x="34562" y="8614"/>
                </a:cubicBezTo>
                <a:cubicBezTo>
                  <a:pt x="34845" y="8823"/>
                  <a:pt x="35171" y="8980"/>
                  <a:pt x="35487" y="9132"/>
                </a:cubicBezTo>
                <a:cubicBezTo>
                  <a:pt x="35678" y="9224"/>
                  <a:pt x="35875" y="9318"/>
                  <a:pt x="36063" y="9425"/>
                </a:cubicBezTo>
                <a:cubicBezTo>
                  <a:pt x="36520" y="9678"/>
                  <a:pt x="36819" y="10087"/>
                  <a:pt x="37108" y="10484"/>
                </a:cubicBezTo>
                <a:cubicBezTo>
                  <a:pt x="37148" y="10538"/>
                  <a:pt x="37187" y="10592"/>
                  <a:pt x="37226" y="10646"/>
                </a:cubicBezTo>
                <a:cubicBezTo>
                  <a:pt x="37457" y="10976"/>
                  <a:pt x="37775" y="11244"/>
                  <a:pt x="38084" y="11503"/>
                </a:cubicBezTo>
                <a:cubicBezTo>
                  <a:pt x="38456" y="11816"/>
                  <a:pt x="38840" y="12139"/>
                  <a:pt x="39081" y="12575"/>
                </a:cubicBezTo>
                <a:cubicBezTo>
                  <a:pt x="39341" y="12972"/>
                  <a:pt x="39421" y="13429"/>
                  <a:pt x="39498" y="13872"/>
                </a:cubicBezTo>
                <a:cubicBezTo>
                  <a:pt x="39527" y="14041"/>
                  <a:pt x="39559" y="14216"/>
                  <a:pt x="39599" y="14384"/>
                </a:cubicBezTo>
                <a:cubicBezTo>
                  <a:pt x="39641" y="14643"/>
                  <a:pt x="39704" y="14898"/>
                  <a:pt x="39765" y="15145"/>
                </a:cubicBezTo>
                <a:cubicBezTo>
                  <a:pt x="39836" y="15430"/>
                  <a:pt x="39909" y="15726"/>
                  <a:pt x="39948" y="16023"/>
                </a:cubicBezTo>
                <a:cubicBezTo>
                  <a:pt x="40002" y="16357"/>
                  <a:pt x="39896" y="16671"/>
                  <a:pt x="39792" y="16974"/>
                </a:cubicBezTo>
                <a:cubicBezTo>
                  <a:pt x="39760" y="17072"/>
                  <a:pt x="39726" y="17172"/>
                  <a:pt x="39698" y="17271"/>
                </a:cubicBezTo>
                <a:cubicBezTo>
                  <a:pt x="39392" y="17979"/>
                  <a:pt x="38852" y="18544"/>
                  <a:pt x="38330" y="19090"/>
                </a:cubicBezTo>
                <a:lnTo>
                  <a:pt x="38218" y="19207"/>
                </a:lnTo>
                <a:cubicBezTo>
                  <a:pt x="37993" y="19486"/>
                  <a:pt x="37746" y="19761"/>
                  <a:pt x="37508" y="20029"/>
                </a:cubicBezTo>
                <a:cubicBezTo>
                  <a:pt x="37267" y="20298"/>
                  <a:pt x="37019" y="20577"/>
                  <a:pt x="36790" y="20861"/>
                </a:cubicBezTo>
                <a:cubicBezTo>
                  <a:pt x="36590" y="21107"/>
                  <a:pt x="36345" y="21313"/>
                  <a:pt x="36107" y="21513"/>
                </a:cubicBezTo>
                <a:cubicBezTo>
                  <a:pt x="35947" y="21647"/>
                  <a:pt x="35783" y="21785"/>
                  <a:pt x="35635" y="21933"/>
                </a:cubicBezTo>
                <a:cubicBezTo>
                  <a:pt x="35206" y="22355"/>
                  <a:pt x="34856" y="22852"/>
                  <a:pt x="34516" y="23330"/>
                </a:cubicBezTo>
                <a:cubicBezTo>
                  <a:pt x="34145" y="23853"/>
                  <a:pt x="33762" y="24393"/>
                  <a:pt x="33275" y="24847"/>
                </a:cubicBezTo>
                <a:cubicBezTo>
                  <a:pt x="32279" y="25730"/>
                  <a:pt x="31589" y="26513"/>
                  <a:pt x="31104" y="27312"/>
                </a:cubicBezTo>
                <a:cubicBezTo>
                  <a:pt x="30919" y="27617"/>
                  <a:pt x="30704" y="27909"/>
                  <a:pt x="30498" y="28192"/>
                </a:cubicBezTo>
                <a:cubicBezTo>
                  <a:pt x="30349" y="28398"/>
                  <a:pt x="30196" y="28607"/>
                  <a:pt x="30055" y="28817"/>
                </a:cubicBezTo>
                <a:cubicBezTo>
                  <a:pt x="29747" y="29267"/>
                  <a:pt x="29569" y="29785"/>
                  <a:pt x="29396" y="30284"/>
                </a:cubicBezTo>
                <a:cubicBezTo>
                  <a:pt x="29273" y="30645"/>
                  <a:pt x="29145" y="31015"/>
                  <a:pt x="28970" y="31363"/>
                </a:cubicBezTo>
                <a:cubicBezTo>
                  <a:pt x="28895" y="31517"/>
                  <a:pt x="28809" y="31698"/>
                  <a:pt x="28728" y="31882"/>
                </a:cubicBezTo>
                <a:cubicBezTo>
                  <a:pt x="28562" y="32267"/>
                  <a:pt x="28288" y="32588"/>
                  <a:pt x="28022" y="32900"/>
                </a:cubicBezTo>
                <a:cubicBezTo>
                  <a:pt x="27868" y="33079"/>
                  <a:pt x="27709" y="33264"/>
                  <a:pt x="27574" y="33460"/>
                </a:cubicBezTo>
                <a:cubicBezTo>
                  <a:pt x="27485" y="33577"/>
                  <a:pt x="27401" y="33697"/>
                  <a:pt x="27320" y="33814"/>
                </a:cubicBezTo>
                <a:cubicBezTo>
                  <a:pt x="27089" y="34146"/>
                  <a:pt x="26851" y="34488"/>
                  <a:pt x="26495" y="34733"/>
                </a:cubicBezTo>
                <a:cubicBezTo>
                  <a:pt x="26139" y="34984"/>
                  <a:pt x="25884" y="35333"/>
                  <a:pt x="25638" y="35671"/>
                </a:cubicBezTo>
                <a:cubicBezTo>
                  <a:pt x="25387" y="36012"/>
                  <a:pt x="25133" y="36363"/>
                  <a:pt x="24771" y="36622"/>
                </a:cubicBezTo>
                <a:lnTo>
                  <a:pt x="24768" y="36625"/>
                </a:lnTo>
                <a:cubicBezTo>
                  <a:pt x="23589" y="37630"/>
                  <a:pt x="22369" y="38669"/>
                  <a:pt x="20900" y="39310"/>
                </a:cubicBezTo>
                <a:cubicBezTo>
                  <a:pt x="20780" y="39357"/>
                  <a:pt x="20669" y="39425"/>
                  <a:pt x="20561" y="39489"/>
                </a:cubicBezTo>
                <a:cubicBezTo>
                  <a:pt x="20412" y="39578"/>
                  <a:pt x="20258" y="39668"/>
                  <a:pt x="20077" y="39718"/>
                </a:cubicBezTo>
                <a:cubicBezTo>
                  <a:pt x="20071" y="39719"/>
                  <a:pt x="20065" y="39720"/>
                  <a:pt x="20059" y="39720"/>
                </a:cubicBezTo>
                <a:cubicBezTo>
                  <a:pt x="20034" y="39720"/>
                  <a:pt x="20011" y="39708"/>
                  <a:pt x="19998" y="39689"/>
                </a:cubicBezTo>
                <a:cubicBezTo>
                  <a:pt x="19981" y="39664"/>
                  <a:pt x="19984" y="39631"/>
                  <a:pt x="20004" y="39609"/>
                </a:cubicBezTo>
                <a:cubicBezTo>
                  <a:pt x="20214" y="39381"/>
                  <a:pt x="20476" y="39215"/>
                  <a:pt x="20730" y="39055"/>
                </a:cubicBezTo>
                <a:cubicBezTo>
                  <a:pt x="20876" y="38963"/>
                  <a:pt x="21026" y="38868"/>
                  <a:pt x="21162" y="38763"/>
                </a:cubicBezTo>
                <a:cubicBezTo>
                  <a:pt x="21510" y="38511"/>
                  <a:pt x="21842" y="38229"/>
                  <a:pt x="22164" y="37956"/>
                </a:cubicBezTo>
                <a:cubicBezTo>
                  <a:pt x="22370" y="37781"/>
                  <a:pt x="22584" y="37600"/>
                  <a:pt x="22799" y="37428"/>
                </a:cubicBezTo>
                <a:cubicBezTo>
                  <a:pt x="23129" y="37163"/>
                  <a:pt x="23386" y="36825"/>
                  <a:pt x="23637" y="36498"/>
                </a:cubicBezTo>
                <a:cubicBezTo>
                  <a:pt x="23916" y="36134"/>
                  <a:pt x="24204" y="35756"/>
                  <a:pt x="24596" y="35472"/>
                </a:cubicBezTo>
                <a:cubicBezTo>
                  <a:pt x="24921" y="35218"/>
                  <a:pt x="25158" y="34876"/>
                  <a:pt x="25386" y="34546"/>
                </a:cubicBezTo>
                <a:cubicBezTo>
                  <a:pt x="25518" y="34357"/>
                  <a:pt x="25652" y="34162"/>
                  <a:pt x="25804" y="33981"/>
                </a:cubicBezTo>
                <a:cubicBezTo>
                  <a:pt x="25905" y="33844"/>
                  <a:pt x="26021" y="33708"/>
                  <a:pt x="26133" y="33578"/>
                </a:cubicBezTo>
                <a:cubicBezTo>
                  <a:pt x="26351" y="33325"/>
                  <a:pt x="26576" y="33065"/>
                  <a:pt x="26704" y="32757"/>
                </a:cubicBezTo>
                <a:cubicBezTo>
                  <a:pt x="27011" y="32133"/>
                  <a:pt x="27357" y="31388"/>
                  <a:pt x="27595" y="30599"/>
                </a:cubicBezTo>
                <a:cubicBezTo>
                  <a:pt x="27792" y="29986"/>
                  <a:pt x="28176" y="29461"/>
                  <a:pt x="28547" y="28955"/>
                </a:cubicBezTo>
                <a:cubicBezTo>
                  <a:pt x="28683" y="28768"/>
                  <a:pt x="28824" y="28576"/>
                  <a:pt x="28953" y="28383"/>
                </a:cubicBezTo>
                <a:cubicBezTo>
                  <a:pt x="29528" y="27460"/>
                  <a:pt x="30177" y="26664"/>
                  <a:pt x="30881" y="26019"/>
                </a:cubicBezTo>
                <a:cubicBezTo>
                  <a:pt x="31548" y="25516"/>
                  <a:pt x="32024" y="24841"/>
                  <a:pt x="32484" y="24190"/>
                </a:cubicBezTo>
                <a:cubicBezTo>
                  <a:pt x="32876" y="23637"/>
                  <a:pt x="33277" y="23070"/>
                  <a:pt x="33789" y="22599"/>
                </a:cubicBezTo>
                <a:cubicBezTo>
                  <a:pt x="34471" y="22041"/>
                  <a:pt x="35041" y="21368"/>
                  <a:pt x="35593" y="20718"/>
                </a:cubicBezTo>
                <a:cubicBezTo>
                  <a:pt x="35947" y="20299"/>
                  <a:pt x="36316" y="19866"/>
                  <a:pt x="36709" y="19466"/>
                </a:cubicBezTo>
                <a:cubicBezTo>
                  <a:pt x="37389" y="18796"/>
                  <a:pt x="37835" y="17956"/>
                  <a:pt x="37965" y="17100"/>
                </a:cubicBezTo>
                <a:cubicBezTo>
                  <a:pt x="38000" y="16662"/>
                  <a:pt x="37888" y="16223"/>
                  <a:pt x="37780" y="15799"/>
                </a:cubicBezTo>
                <a:cubicBezTo>
                  <a:pt x="37722" y="15572"/>
                  <a:pt x="37662" y="15338"/>
                  <a:pt x="37624" y="15104"/>
                </a:cubicBezTo>
                <a:cubicBezTo>
                  <a:pt x="37589" y="14946"/>
                  <a:pt x="37560" y="14781"/>
                  <a:pt x="37532" y="14621"/>
                </a:cubicBezTo>
                <a:cubicBezTo>
                  <a:pt x="37442" y="14110"/>
                  <a:pt x="37350" y="13581"/>
                  <a:pt x="37043" y="13138"/>
                </a:cubicBezTo>
                <a:cubicBezTo>
                  <a:pt x="36810" y="12733"/>
                  <a:pt x="36443" y="12423"/>
                  <a:pt x="36088" y="12124"/>
                </a:cubicBezTo>
                <a:cubicBezTo>
                  <a:pt x="35883" y="11951"/>
                  <a:pt x="35672" y="11774"/>
                  <a:pt x="35485" y="11578"/>
                </a:cubicBezTo>
                <a:cubicBezTo>
                  <a:pt x="35357" y="11425"/>
                  <a:pt x="35240" y="11264"/>
                  <a:pt x="35128" y="11110"/>
                </a:cubicBezTo>
                <a:cubicBezTo>
                  <a:pt x="34923" y="10827"/>
                  <a:pt x="34712" y="10535"/>
                  <a:pt x="34437" y="10305"/>
                </a:cubicBezTo>
                <a:cubicBezTo>
                  <a:pt x="34150" y="10034"/>
                  <a:pt x="33784" y="9859"/>
                  <a:pt x="33430" y="9692"/>
                </a:cubicBezTo>
                <a:cubicBezTo>
                  <a:pt x="33132" y="9551"/>
                  <a:pt x="32826" y="9405"/>
                  <a:pt x="32558" y="9201"/>
                </a:cubicBezTo>
                <a:cubicBezTo>
                  <a:pt x="32402" y="9086"/>
                  <a:pt x="32237" y="8971"/>
                  <a:pt x="32077" y="8861"/>
                </a:cubicBezTo>
                <a:cubicBezTo>
                  <a:pt x="31548" y="8496"/>
                  <a:pt x="31001" y="8119"/>
                  <a:pt x="30646" y="7572"/>
                </a:cubicBezTo>
                <a:cubicBezTo>
                  <a:pt x="30289" y="7042"/>
                  <a:pt x="29977" y="6612"/>
                  <a:pt x="29667" y="6220"/>
                </a:cubicBezTo>
                <a:cubicBezTo>
                  <a:pt x="29317" y="5706"/>
                  <a:pt x="29085" y="5134"/>
                  <a:pt x="28861" y="4581"/>
                </a:cubicBezTo>
                <a:cubicBezTo>
                  <a:pt x="28769" y="4354"/>
                  <a:pt x="28674" y="4119"/>
                  <a:pt x="28572" y="3892"/>
                </a:cubicBezTo>
                <a:cubicBezTo>
                  <a:pt x="28482" y="3691"/>
                  <a:pt x="28418" y="3477"/>
                  <a:pt x="28355" y="3269"/>
                </a:cubicBezTo>
                <a:cubicBezTo>
                  <a:pt x="28260" y="2951"/>
                  <a:pt x="28161" y="2622"/>
                  <a:pt x="27967" y="2343"/>
                </a:cubicBezTo>
                <a:cubicBezTo>
                  <a:pt x="27875" y="2242"/>
                  <a:pt x="27779" y="2127"/>
                  <a:pt x="27688" y="2015"/>
                </a:cubicBezTo>
                <a:cubicBezTo>
                  <a:pt x="27336" y="1587"/>
                  <a:pt x="26972" y="1146"/>
                  <a:pt x="26392" y="1005"/>
                </a:cubicBezTo>
                <a:cubicBezTo>
                  <a:pt x="26251" y="944"/>
                  <a:pt x="26119" y="883"/>
                  <a:pt x="25985" y="822"/>
                </a:cubicBezTo>
                <a:cubicBezTo>
                  <a:pt x="25698" y="732"/>
                  <a:pt x="25396" y="707"/>
                  <a:pt x="25091" y="707"/>
                </a:cubicBezTo>
                <a:cubicBezTo>
                  <a:pt x="24897" y="707"/>
                  <a:pt x="24702" y="717"/>
                  <a:pt x="24509" y="727"/>
                </a:cubicBezTo>
                <a:cubicBezTo>
                  <a:pt x="24313" y="737"/>
                  <a:pt x="24113" y="747"/>
                  <a:pt x="23914" y="747"/>
                </a:cubicBezTo>
                <a:cubicBezTo>
                  <a:pt x="23863" y="747"/>
                  <a:pt x="23811" y="746"/>
                  <a:pt x="23759" y="745"/>
                </a:cubicBezTo>
                <a:cubicBezTo>
                  <a:pt x="23728" y="744"/>
                  <a:pt x="23701" y="723"/>
                  <a:pt x="23693" y="695"/>
                </a:cubicBezTo>
                <a:cubicBezTo>
                  <a:pt x="23685" y="670"/>
                  <a:pt x="23694" y="643"/>
                  <a:pt x="23717" y="626"/>
                </a:cubicBezTo>
                <a:lnTo>
                  <a:pt x="23724" y="620"/>
                </a:lnTo>
                <a:cubicBezTo>
                  <a:pt x="24465" y="182"/>
                  <a:pt x="25303" y="129"/>
                  <a:pt x="26135" y="129"/>
                </a:cubicBezTo>
                <a:cubicBezTo>
                  <a:pt x="26272" y="129"/>
                  <a:pt x="26408" y="130"/>
                  <a:pt x="26544" y="132"/>
                </a:cubicBezTo>
                <a:cubicBezTo>
                  <a:pt x="26677" y="133"/>
                  <a:pt x="26813" y="134"/>
                  <a:pt x="26949" y="134"/>
                </a:cubicBezTo>
                <a:cubicBezTo>
                  <a:pt x="27145" y="134"/>
                  <a:pt x="27342" y="132"/>
                  <a:pt x="27534" y="122"/>
                </a:cubicBezTo>
                <a:cubicBezTo>
                  <a:pt x="27536" y="121"/>
                  <a:pt x="27538" y="121"/>
                  <a:pt x="27540" y="121"/>
                </a:cubicBezTo>
                <a:close/>
                <a:moveTo>
                  <a:pt x="25207" y="808"/>
                </a:moveTo>
                <a:cubicBezTo>
                  <a:pt x="25647" y="808"/>
                  <a:pt x="26056" y="982"/>
                  <a:pt x="26452" y="1151"/>
                </a:cubicBezTo>
                <a:lnTo>
                  <a:pt x="26510" y="1176"/>
                </a:lnTo>
                <a:cubicBezTo>
                  <a:pt x="27006" y="1347"/>
                  <a:pt x="27312" y="1744"/>
                  <a:pt x="27609" y="2128"/>
                </a:cubicBezTo>
                <a:cubicBezTo>
                  <a:pt x="27713" y="2265"/>
                  <a:pt x="27822" y="2406"/>
                  <a:pt x="27936" y="2530"/>
                </a:cubicBezTo>
                <a:cubicBezTo>
                  <a:pt x="27942" y="2537"/>
                  <a:pt x="27947" y="2544"/>
                  <a:pt x="27949" y="2553"/>
                </a:cubicBezTo>
                <a:cubicBezTo>
                  <a:pt x="28024" y="2757"/>
                  <a:pt x="28097" y="2961"/>
                  <a:pt x="28171" y="3167"/>
                </a:cubicBezTo>
                <a:cubicBezTo>
                  <a:pt x="28528" y="4166"/>
                  <a:pt x="28898" y="5201"/>
                  <a:pt x="29437" y="6142"/>
                </a:cubicBezTo>
                <a:cubicBezTo>
                  <a:pt x="29562" y="6322"/>
                  <a:pt x="29701" y="6505"/>
                  <a:pt x="29833" y="6683"/>
                </a:cubicBezTo>
                <a:cubicBezTo>
                  <a:pt x="30045" y="6965"/>
                  <a:pt x="30264" y="7258"/>
                  <a:pt x="30455" y="7562"/>
                </a:cubicBezTo>
                <a:cubicBezTo>
                  <a:pt x="30864" y="8199"/>
                  <a:pt x="31511" y="8652"/>
                  <a:pt x="32137" y="9091"/>
                </a:cubicBezTo>
                <a:cubicBezTo>
                  <a:pt x="32269" y="9183"/>
                  <a:pt x="32394" y="9271"/>
                  <a:pt x="32518" y="9360"/>
                </a:cubicBezTo>
                <a:cubicBezTo>
                  <a:pt x="32768" y="9544"/>
                  <a:pt x="33061" y="9682"/>
                  <a:pt x="33344" y="9816"/>
                </a:cubicBezTo>
                <a:cubicBezTo>
                  <a:pt x="33751" y="10008"/>
                  <a:pt x="34171" y="10205"/>
                  <a:pt x="34485" y="10544"/>
                </a:cubicBezTo>
                <a:cubicBezTo>
                  <a:pt x="34661" y="10732"/>
                  <a:pt x="34814" y="10940"/>
                  <a:pt x="34964" y="11140"/>
                </a:cubicBezTo>
                <a:cubicBezTo>
                  <a:pt x="35206" y="11468"/>
                  <a:pt x="35458" y="11804"/>
                  <a:pt x="35798" y="12055"/>
                </a:cubicBezTo>
                <a:cubicBezTo>
                  <a:pt x="36676" y="12732"/>
                  <a:pt x="37154" y="13381"/>
                  <a:pt x="37304" y="14100"/>
                </a:cubicBezTo>
                <a:cubicBezTo>
                  <a:pt x="37395" y="14716"/>
                  <a:pt x="37535" y="15333"/>
                  <a:pt x="37671" y="15929"/>
                </a:cubicBezTo>
                <a:cubicBezTo>
                  <a:pt x="37722" y="16151"/>
                  <a:pt x="37771" y="16367"/>
                  <a:pt x="37818" y="16582"/>
                </a:cubicBezTo>
                <a:cubicBezTo>
                  <a:pt x="37912" y="16981"/>
                  <a:pt x="37787" y="17361"/>
                  <a:pt x="37664" y="17728"/>
                </a:cubicBezTo>
                <a:cubicBezTo>
                  <a:pt x="37636" y="17811"/>
                  <a:pt x="37609" y="17892"/>
                  <a:pt x="37585" y="17971"/>
                </a:cubicBezTo>
                <a:cubicBezTo>
                  <a:pt x="37280" y="18679"/>
                  <a:pt x="36740" y="19243"/>
                  <a:pt x="36219" y="19787"/>
                </a:cubicBezTo>
                <a:lnTo>
                  <a:pt x="36108" y="19904"/>
                </a:lnTo>
                <a:cubicBezTo>
                  <a:pt x="35880" y="20186"/>
                  <a:pt x="35631" y="20465"/>
                  <a:pt x="35389" y="20736"/>
                </a:cubicBezTo>
                <a:cubicBezTo>
                  <a:pt x="35152" y="21001"/>
                  <a:pt x="34906" y="21275"/>
                  <a:pt x="34680" y="21556"/>
                </a:cubicBezTo>
                <a:cubicBezTo>
                  <a:pt x="34479" y="21803"/>
                  <a:pt x="34233" y="22011"/>
                  <a:pt x="33993" y="22212"/>
                </a:cubicBezTo>
                <a:cubicBezTo>
                  <a:pt x="33836" y="22345"/>
                  <a:pt x="33673" y="22482"/>
                  <a:pt x="33526" y="22628"/>
                </a:cubicBezTo>
                <a:cubicBezTo>
                  <a:pt x="33094" y="23055"/>
                  <a:pt x="32740" y="23553"/>
                  <a:pt x="32398" y="24036"/>
                </a:cubicBezTo>
                <a:cubicBezTo>
                  <a:pt x="31994" y="24606"/>
                  <a:pt x="31577" y="25193"/>
                  <a:pt x="31028" y="25671"/>
                </a:cubicBezTo>
                <a:cubicBezTo>
                  <a:pt x="30125" y="26460"/>
                  <a:pt x="29393" y="27319"/>
                  <a:pt x="28852" y="28226"/>
                </a:cubicBezTo>
                <a:cubicBezTo>
                  <a:pt x="28706" y="28452"/>
                  <a:pt x="28545" y="28672"/>
                  <a:pt x="28390" y="28884"/>
                </a:cubicBezTo>
                <a:cubicBezTo>
                  <a:pt x="28022" y="29389"/>
                  <a:pt x="27641" y="29910"/>
                  <a:pt x="27449" y="30508"/>
                </a:cubicBezTo>
                <a:cubicBezTo>
                  <a:pt x="27289" y="31056"/>
                  <a:pt x="27061" y="31596"/>
                  <a:pt x="26859" y="32060"/>
                </a:cubicBezTo>
                <a:cubicBezTo>
                  <a:pt x="26765" y="32250"/>
                  <a:pt x="26687" y="32421"/>
                  <a:pt x="26615" y="32581"/>
                </a:cubicBezTo>
                <a:cubicBezTo>
                  <a:pt x="26450" y="32967"/>
                  <a:pt x="26176" y="33287"/>
                  <a:pt x="25911" y="33596"/>
                </a:cubicBezTo>
                <a:cubicBezTo>
                  <a:pt x="25756" y="33777"/>
                  <a:pt x="25597" y="33962"/>
                  <a:pt x="25463" y="34157"/>
                </a:cubicBezTo>
                <a:cubicBezTo>
                  <a:pt x="25373" y="34273"/>
                  <a:pt x="25289" y="34394"/>
                  <a:pt x="25208" y="34512"/>
                </a:cubicBezTo>
                <a:cubicBezTo>
                  <a:pt x="24978" y="34844"/>
                  <a:pt x="24741" y="35186"/>
                  <a:pt x="24387" y="35429"/>
                </a:cubicBezTo>
                <a:cubicBezTo>
                  <a:pt x="24027" y="35684"/>
                  <a:pt x="23767" y="36038"/>
                  <a:pt x="23517" y="36379"/>
                </a:cubicBezTo>
                <a:cubicBezTo>
                  <a:pt x="23254" y="36738"/>
                  <a:pt x="22982" y="37107"/>
                  <a:pt x="22591" y="37375"/>
                </a:cubicBezTo>
                <a:cubicBezTo>
                  <a:pt x="21354" y="38477"/>
                  <a:pt x="19661" y="39830"/>
                  <a:pt x="17556" y="40514"/>
                </a:cubicBezTo>
                <a:cubicBezTo>
                  <a:pt x="17551" y="40515"/>
                  <a:pt x="17545" y="40516"/>
                  <a:pt x="17539" y="40517"/>
                </a:cubicBezTo>
                <a:cubicBezTo>
                  <a:pt x="16975" y="40565"/>
                  <a:pt x="16399" y="40579"/>
                  <a:pt x="15842" y="40593"/>
                </a:cubicBezTo>
                <a:cubicBezTo>
                  <a:pt x="15561" y="40599"/>
                  <a:pt x="15270" y="40607"/>
                  <a:pt x="14981" y="40618"/>
                </a:cubicBezTo>
                <a:cubicBezTo>
                  <a:pt x="14683" y="40624"/>
                  <a:pt x="14381" y="40643"/>
                  <a:pt x="14088" y="40661"/>
                </a:cubicBezTo>
                <a:cubicBezTo>
                  <a:pt x="13724" y="40683"/>
                  <a:pt x="13353" y="40705"/>
                  <a:pt x="12982" y="40705"/>
                </a:cubicBezTo>
                <a:cubicBezTo>
                  <a:pt x="12755" y="40705"/>
                  <a:pt x="12527" y="40697"/>
                  <a:pt x="12301" y="40675"/>
                </a:cubicBezTo>
                <a:cubicBezTo>
                  <a:pt x="12100" y="40632"/>
                  <a:pt x="11900" y="40596"/>
                  <a:pt x="11708" y="40561"/>
                </a:cubicBezTo>
                <a:cubicBezTo>
                  <a:pt x="10970" y="40429"/>
                  <a:pt x="10209" y="40291"/>
                  <a:pt x="9573" y="39864"/>
                </a:cubicBezTo>
                <a:cubicBezTo>
                  <a:pt x="8827" y="39424"/>
                  <a:pt x="8347" y="38727"/>
                  <a:pt x="7884" y="38054"/>
                </a:cubicBezTo>
                <a:cubicBezTo>
                  <a:pt x="7707" y="37799"/>
                  <a:pt x="7525" y="37534"/>
                  <a:pt x="7332" y="37290"/>
                </a:cubicBezTo>
                <a:cubicBezTo>
                  <a:pt x="7081" y="36959"/>
                  <a:pt x="6817" y="36594"/>
                  <a:pt x="6503" y="36140"/>
                </a:cubicBezTo>
                <a:cubicBezTo>
                  <a:pt x="6328" y="35866"/>
                  <a:pt x="6170" y="35584"/>
                  <a:pt x="6017" y="35310"/>
                </a:cubicBezTo>
                <a:cubicBezTo>
                  <a:pt x="5777" y="34885"/>
                  <a:pt x="5530" y="34444"/>
                  <a:pt x="5227" y="34046"/>
                </a:cubicBezTo>
                <a:cubicBezTo>
                  <a:pt x="5136" y="33880"/>
                  <a:pt x="5039" y="33716"/>
                  <a:pt x="4929" y="33541"/>
                </a:cubicBezTo>
                <a:cubicBezTo>
                  <a:pt x="4927" y="33537"/>
                  <a:pt x="4925" y="33533"/>
                  <a:pt x="4924" y="33528"/>
                </a:cubicBezTo>
                <a:cubicBezTo>
                  <a:pt x="4793" y="33165"/>
                  <a:pt x="4641" y="32802"/>
                  <a:pt x="4493" y="32451"/>
                </a:cubicBezTo>
                <a:cubicBezTo>
                  <a:pt x="4214" y="31788"/>
                  <a:pt x="3925" y="31103"/>
                  <a:pt x="3779" y="30384"/>
                </a:cubicBezTo>
                <a:cubicBezTo>
                  <a:pt x="3662" y="29917"/>
                  <a:pt x="3496" y="29448"/>
                  <a:pt x="3335" y="28995"/>
                </a:cubicBezTo>
                <a:cubicBezTo>
                  <a:pt x="3101" y="28337"/>
                  <a:pt x="2860" y="27658"/>
                  <a:pt x="2760" y="26953"/>
                </a:cubicBezTo>
                <a:cubicBezTo>
                  <a:pt x="2499" y="25927"/>
                  <a:pt x="2441" y="24854"/>
                  <a:pt x="2385" y="23815"/>
                </a:cubicBezTo>
                <a:lnTo>
                  <a:pt x="2385" y="23808"/>
                </a:lnTo>
                <a:cubicBezTo>
                  <a:pt x="2364" y="23448"/>
                  <a:pt x="2344" y="23075"/>
                  <a:pt x="2316" y="22710"/>
                </a:cubicBezTo>
                <a:cubicBezTo>
                  <a:pt x="2312" y="21555"/>
                  <a:pt x="2680" y="20442"/>
                  <a:pt x="3037" y="19366"/>
                </a:cubicBezTo>
                <a:cubicBezTo>
                  <a:pt x="3342" y="18449"/>
                  <a:pt x="3769" y="17593"/>
                  <a:pt x="4315" y="16591"/>
                </a:cubicBezTo>
                <a:cubicBezTo>
                  <a:pt x="4929" y="15580"/>
                  <a:pt x="5473" y="14515"/>
                  <a:pt x="5997" y="13485"/>
                </a:cubicBezTo>
                <a:cubicBezTo>
                  <a:pt x="6103" y="13279"/>
                  <a:pt x="6207" y="13073"/>
                  <a:pt x="6313" y="12868"/>
                </a:cubicBezTo>
                <a:cubicBezTo>
                  <a:pt x="6398" y="12720"/>
                  <a:pt x="6481" y="12574"/>
                  <a:pt x="6564" y="12428"/>
                </a:cubicBezTo>
                <a:cubicBezTo>
                  <a:pt x="7104" y="11478"/>
                  <a:pt x="7659" y="10502"/>
                  <a:pt x="8489" y="9734"/>
                </a:cubicBezTo>
                <a:cubicBezTo>
                  <a:pt x="8729" y="9480"/>
                  <a:pt x="8999" y="9239"/>
                  <a:pt x="9286" y="9016"/>
                </a:cubicBezTo>
                <a:cubicBezTo>
                  <a:pt x="9540" y="8820"/>
                  <a:pt x="9813" y="8636"/>
                  <a:pt x="10097" y="8468"/>
                </a:cubicBezTo>
                <a:cubicBezTo>
                  <a:pt x="10193" y="8417"/>
                  <a:pt x="10288" y="8367"/>
                  <a:pt x="10381" y="8317"/>
                </a:cubicBezTo>
                <a:cubicBezTo>
                  <a:pt x="10822" y="8083"/>
                  <a:pt x="11277" y="7842"/>
                  <a:pt x="11683" y="7549"/>
                </a:cubicBezTo>
                <a:cubicBezTo>
                  <a:pt x="11959" y="7374"/>
                  <a:pt x="12198" y="7152"/>
                  <a:pt x="12429" y="6938"/>
                </a:cubicBezTo>
                <a:cubicBezTo>
                  <a:pt x="12595" y="6784"/>
                  <a:pt x="12766" y="6625"/>
                  <a:pt x="12950" y="6483"/>
                </a:cubicBezTo>
                <a:cubicBezTo>
                  <a:pt x="13226" y="6240"/>
                  <a:pt x="13547" y="6043"/>
                  <a:pt x="13859" y="5852"/>
                </a:cubicBezTo>
                <a:cubicBezTo>
                  <a:pt x="14156" y="5668"/>
                  <a:pt x="14465" y="5478"/>
                  <a:pt x="14733" y="5247"/>
                </a:cubicBezTo>
                <a:cubicBezTo>
                  <a:pt x="14883" y="5128"/>
                  <a:pt x="15027" y="5006"/>
                  <a:pt x="15169" y="4887"/>
                </a:cubicBezTo>
                <a:cubicBezTo>
                  <a:pt x="15524" y="4590"/>
                  <a:pt x="15891" y="4281"/>
                  <a:pt x="16310" y="4044"/>
                </a:cubicBezTo>
                <a:cubicBezTo>
                  <a:pt x="16702" y="3819"/>
                  <a:pt x="17077" y="3554"/>
                  <a:pt x="17440" y="3298"/>
                </a:cubicBezTo>
                <a:cubicBezTo>
                  <a:pt x="17888" y="2982"/>
                  <a:pt x="18350" y="2656"/>
                  <a:pt x="18852" y="2399"/>
                </a:cubicBezTo>
                <a:cubicBezTo>
                  <a:pt x="19142" y="2236"/>
                  <a:pt x="19460" y="2123"/>
                  <a:pt x="19766" y="2013"/>
                </a:cubicBezTo>
                <a:cubicBezTo>
                  <a:pt x="20067" y="1904"/>
                  <a:pt x="20378" y="1791"/>
                  <a:pt x="20659" y="1634"/>
                </a:cubicBezTo>
                <a:cubicBezTo>
                  <a:pt x="20836" y="1564"/>
                  <a:pt x="21009" y="1509"/>
                  <a:pt x="21177" y="1456"/>
                </a:cubicBezTo>
                <a:cubicBezTo>
                  <a:pt x="21275" y="1424"/>
                  <a:pt x="21369" y="1395"/>
                  <a:pt x="21461" y="1363"/>
                </a:cubicBezTo>
                <a:cubicBezTo>
                  <a:pt x="21545" y="1330"/>
                  <a:pt x="21632" y="1294"/>
                  <a:pt x="21720" y="1257"/>
                </a:cubicBezTo>
                <a:cubicBezTo>
                  <a:pt x="22000" y="1142"/>
                  <a:pt x="22289" y="1023"/>
                  <a:pt x="22587" y="938"/>
                </a:cubicBezTo>
                <a:cubicBezTo>
                  <a:pt x="22972" y="851"/>
                  <a:pt x="23363" y="835"/>
                  <a:pt x="23747" y="835"/>
                </a:cubicBezTo>
                <a:cubicBezTo>
                  <a:pt x="23859" y="835"/>
                  <a:pt x="23971" y="837"/>
                  <a:pt x="24082" y="838"/>
                </a:cubicBezTo>
                <a:cubicBezTo>
                  <a:pt x="24193" y="839"/>
                  <a:pt x="24306" y="841"/>
                  <a:pt x="24419" y="841"/>
                </a:cubicBezTo>
                <a:cubicBezTo>
                  <a:pt x="24615" y="841"/>
                  <a:pt x="24813" y="836"/>
                  <a:pt x="25008" y="820"/>
                </a:cubicBezTo>
                <a:cubicBezTo>
                  <a:pt x="25075" y="812"/>
                  <a:pt x="25141" y="808"/>
                  <a:pt x="25207" y="808"/>
                </a:cubicBezTo>
                <a:close/>
                <a:moveTo>
                  <a:pt x="17880" y="2659"/>
                </a:moveTo>
                <a:cubicBezTo>
                  <a:pt x="17905" y="2659"/>
                  <a:pt x="17930" y="2672"/>
                  <a:pt x="17943" y="2693"/>
                </a:cubicBezTo>
                <a:cubicBezTo>
                  <a:pt x="17958" y="2720"/>
                  <a:pt x="17953" y="2754"/>
                  <a:pt x="17929" y="2775"/>
                </a:cubicBezTo>
                <a:cubicBezTo>
                  <a:pt x="17501" y="3161"/>
                  <a:pt x="17005" y="3472"/>
                  <a:pt x="16527" y="3774"/>
                </a:cubicBezTo>
                <a:cubicBezTo>
                  <a:pt x="16024" y="4091"/>
                  <a:pt x="15504" y="4418"/>
                  <a:pt x="15069" y="4827"/>
                </a:cubicBezTo>
                <a:cubicBezTo>
                  <a:pt x="14556" y="5263"/>
                  <a:pt x="14113" y="5580"/>
                  <a:pt x="13678" y="5825"/>
                </a:cubicBezTo>
                <a:cubicBezTo>
                  <a:pt x="13140" y="6119"/>
                  <a:pt x="12681" y="6531"/>
                  <a:pt x="12237" y="6929"/>
                </a:cubicBezTo>
                <a:cubicBezTo>
                  <a:pt x="12158" y="6998"/>
                  <a:pt x="12084" y="7066"/>
                  <a:pt x="12010" y="7132"/>
                </a:cubicBezTo>
                <a:cubicBezTo>
                  <a:pt x="11554" y="7519"/>
                  <a:pt x="11020" y="7807"/>
                  <a:pt x="10502" y="8085"/>
                </a:cubicBezTo>
                <a:cubicBezTo>
                  <a:pt x="9914" y="8401"/>
                  <a:pt x="9310" y="8726"/>
                  <a:pt x="8829" y="9194"/>
                </a:cubicBezTo>
                <a:cubicBezTo>
                  <a:pt x="8718" y="9307"/>
                  <a:pt x="8602" y="9419"/>
                  <a:pt x="8487" y="9533"/>
                </a:cubicBezTo>
                <a:lnTo>
                  <a:pt x="8479" y="9541"/>
                </a:lnTo>
                <a:cubicBezTo>
                  <a:pt x="8079" y="9931"/>
                  <a:pt x="7666" y="10336"/>
                  <a:pt x="7359" y="10805"/>
                </a:cubicBezTo>
                <a:cubicBezTo>
                  <a:pt x="6976" y="11371"/>
                  <a:pt x="6606" y="11990"/>
                  <a:pt x="6225" y="12697"/>
                </a:cubicBezTo>
                <a:cubicBezTo>
                  <a:pt x="5968" y="13142"/>
                  <a:pt x="5738" y="13607"/>
                  <a:pt x="5516" y="14057"/>
                </a:cubicBezTo>
                <a:cubicBezTo>
                  <a:pt x="5404" y="14285"/>
                  <a:pt x="5291" y="14514"/>
                  <a:pt x="5176" y="14739"/>
                </a:cubicBezTo>
                <a:cubicBezTo>
                  <a:pt x="5007" y="15050"/>
                  <a:pt x="4829" y="15362"/>
                  <a:pt x="4657" y="15664"/>
                </a:cubicBezTo>
                <a:lnTo>
                  <a:pt x="4651" y="15675"/>
                </a:lnTo>
                <a:cubicBezTo>
                  <a:pt x="4491" y="15955"/>
                  <a:pt x="4326" y="16244"/>
                  <a:pt x="4169" y="16532"/>
                </a:cubicBezTo>
                <a:cubicBezTo>
                  <a:pt x="2957" y="18662"/>
                  <a:pt x="2275" y="20779"/>
                  <a:pt x="2140" y="22822"/>
                </a:cubicBezTo>
                <a:cubicBezTo>
                  <a:pt x="2115" y="23394"/>
                  <a:pt x="2180" y="23973"/>
                  <a:pt x="2244" y="24533"/>
                </a:cubicBezTo>
                <a:cubicBezTo>
                  <a:pt x="2297" y="25001"/>
                  <a:pt x="2352" y="25484"/>
                  <a:pt x="2355" y="25966"/>
                </a:cubicBezTo>
                <a:cubicBezTo>
                  <a:pt x="2381" y="26211"/>
                  <a:pt x="2452" y="26464"/>
                  <a:pt x="2520" y="26709"/>
                </a:cubicBezTo>
                <a:cubicBezTo>
                  <a:pt x="2600" y="26994"/>
                  <a:pt x="2683" y="27289"/>
                  <a:pt x="2700" y="27595"/>
                </a:cubicBezTo>
                <a:cubicBezTo>
                  <a:pt x="2827" y="28040"/>
                  <a:pt x="2988" y="28489"/>
                  <a:pt x="3143" y="28922"/>
                </a:cubicBezTo>
                <a:cubicBezTo>
                  <a:pt x="3377" y="29579"/>
                  <a:pt x="3620" y="30258"/>
                  <a:pt x="3758" y="30955"/>
                </a:cubicBezTo>
                <a:cubicBezTo>
                  <a:pt x="3863" y="31342"/>
                  <a:pt x="4030" y="31724"/>
                  <a:pt x="4190" y="32093"/>
                </a:cubicBezTo>
                <a:cubicBezTo>
                  <a:pt x="4315" y="32380"/>
                  <a:pt x="4444" y="32676"/>
                  <a:pt x="4546" y="32979"/>
                </a:cubicBezTo>
                <a:cubicBezTo>
                  <a:pt x="4755" y="33610"/>
                  <a:pt x="5129" y="34163"/>
                  <a:pt x="5431" y="34573"/>
                </a:cubicBezTo>
                <a:cubicBezTo>
                  <a:pt x="5610" y="34864"/>
                  <a:pt x="5780" y="35163"/>
                  <a:pt x="5940" y="35465"/>
                </a:cubicBezTo>
                <a:cubicBezTo>
                  <a:pt x="5971" y="35523"/>
                  <a:pt x="6034" y="35637"/>
                  <a:pt x="6070" y="35703"/>
                </a:cubicBezTo>
                <a:lnTo>
                  <a:pt x="6076" y="35714"/>
                </a:lnTo>
                <a:cubicBezTo>
                  <a:pt x="6455" y="36328"/>
                  <a:pt x="6892" y="36924"/>
                  <a:pt x="7314" y="37500"/>
                </a:cubicBezTo>
                <a:cubicBezTo>
                  <a:pt x="7601" y="37891"/>
                  <a:pt x="7897" y="38295"/>
                  <a:pt x="8174" y="38703"/>
                </a:cubicBezTo>
                <a:cubicBezTo>
                  <a:pt x="8819" y="39633"/>
                  <a:pt x="9719" y="40271"/>
                  <a:pt x="10711" y="40502"/>
                </a:cubicBezTo>
                <a:cubicBezTo>
                  <a:pt x="11578" y="40694"/>
                  <a:pt x="12469" y="40892"/>
                  <a:pt x="13367" y="40892"/>
                </a:cubicBezTo>
                <a:cubicBezTo>
                  <a:pt x="13550" y="40892"/>
                  <a:pt x="13733" y="40884"/>
                  <a:pt x="13917" y="40866"/>
                </a:cubicBezTo>
                <a:cubicBezTo>
                  <a:pt x="14317" y="40821"/>
                  <a:pt x="14725" y="40816"/>
                  <a:pt x="15122" y="40812"/>
                </a:cubicBezTo>
                <a:cubicBezTo>
                  <a:pt x="15607" y="40807"/>
                  <a:pt x="16109" y="40802"/>
                  <a:pt x="16593" y="40721"/>
                </a:cubicBezTo>
                <a:cubicBezTo>
                  <a:pt x="16597" y="40720"/>
                  <a:pt x="16602" y="40719"/>
                  <a:pt x="16606" y="40719"/>
                </a:cubicBezTo>
                <a:cubicBezTo>
                  <a:pt x="16638" y="40719"/>
                  <a:pt x="16667" y="40740"/>
                  <a:pt x="16675" y="40770"/>
                </a:cubicBezTo>
                <a:cubicBezTo>
                  <a:pt x="16684" y="40805"/>
                  <a:pt x="16662" y="40840"/>
                  <a:pt x="16627" y="40851"/>
                </a:cubicBezTo>
                <a:cubicBezTo>
                  <a:pt x="16486" y="40892"/>
                  <a:pt x="16345" y="40943"/>
                  <a:pt x="16207" y="40991"/>
                </a:cubicBezTo>
                <a:cubicBezTo>
                  <a:pt x="15846" y="41120"/>
                  <a:pt x="15477" y="41250"/>
                  <a:pt x="15078" y="41250"/>
                </a:cubicBezTo>
                <a:cubicBezTo>
                  <a:pt x="15052" y="41250"/>
                  <a:pt x="15025" y="41250"/>
                  <a:pt x="14998" y="41248"/>
                </a:cubicBezTo>
                <a:cubicBezTo>
                  <a:pt x="14344" y="41257"/>
                  <a:pt x="13673" y="41289"/>
                  <a:pt x="13025" y="41319"/>
                </a:cubicBezTo>
                <a:cubicBezTo>
                  <a:pt x="12270" y="41355"/>
                  <a:pt x="11494" y="41391"/>
                  <a:pt x="10722" y="41391"/>
                </a:cubicBezTo>
                <a:cubicBezTo>
                  <a:pt x="10590" y="41391"/>
                  <a:pt x="10459" y="41390"/>
                  <a:pt x="10328" y="41388"/>
                </a:cubicBezTo>
                <a:cubicBezTo>
                  <a:pt x="10138" y="41353"/>
                  <a:pt x="9954" y="41323"/>
                  <a:pt x="9777" y="41292"/>
                </a:cubicBezTo>
                <a:cubicBezTo>
                  <a:pt x="8981" y="41157"/>
                  <a:pt x="8156" y="41018"/>
                  <a:pt x="7469" y="40568"/>
                </a:cubicBezTo>
                <a:cubicBezTo>
                  <a:pt x="6725" y="40134"/>
                  <a:pt x="6247" y="39444"/>
                  <a:pt x="5786" y="38776"/>
                </a:cubicBezTo>
                <a:lnTo>
                  <a:pt x="5786" y="38777"/>
                </a:lnTo>
                <a:cubicBezTo>
                  <a:pt x="5635" y="38560"/>
                  <a:pt x="5482" y="38336"/>
                  <a:pt x="5319" y="38124"/>
                </a:cubicBezTo>
                <a:cubicBezTo>
                  <a:pt x="5002" y="37707"/>
                  <a:pt x="4690" y="37274"/>
                  <a:pt x="4390" y="36839"/>
                </a:cubicBezTo>
                <a:cubicBezTo>
                  <a:pt x="4142" y="36448"/>
                  <a:pt x="3893" y="36010"/>
                  <a:pt x="3602" y="35458"/>
                </a:cubicBezTo>
                <a:lnTo>
                  <a:pt x="3413" y="35184"/>
                </a:lnTo>
                <a:cubicBezTo>
                  <a:pt x="3312" y="35036"/>
                  <a:pt x="3211" y="34889"/>
                  <a:pt x="3111" y="34740"/>
                </a:cubicBezTo>
                <a:cubicBezTo>
                  <a:pt x="3004" y="34548"/>
                  <a:pt x="2908" y="34385"/>
                  <a:pt x="2816" y="34240"/>
                </a:cubicBezTo>
                <a:cubicBezTo>
                  <a:pt x="2700" y="33972"/>
                  <a:pt x="2600" y="33708"/>
                  <a:pt x="2503" y="33453"/>
                </a:cubicBezTo>
                <a:cubicBezTo>
                  <a:pt x="2370" y="33106"/>
                  <a:pt x="2233" y="32748"/>
                  <a:pt x="2072" y="32405"/>
                </a:cubicBezTo>
                <a:cubicBezTo>
                  <a:pt x="1895" y="32018"/>
                  <a:pt x="1794" y="31606"/>
                  <a:pt x="1695" y="31207"/>
                </a:cubicBezTo>
                <a:cubicBezTo>
                  <a:pt x="1613" y="30872"/>
                  <a:pt x="1528" y="30525"/>
                  <a:pt x="1398" y="30199"/>
                </a:cubicBezTo>
                <a:cubicBezTo>
                  <a:pt x="746" y="28494"/>
                  <a:pt x="385" y="26838"/>
                  <a:pt x="325" y="25278"/>
                </a:cubicBezTo>
                <a:cubicBezTo>
                  <a:pt x="313" y="25068"/>
                  <a:pt x="296" y="24853"/>
                  <a:pt x="279" y="24644"/>
                </a:cubicBezTo>
                <a:cubicBezTo>
                  <a:pt x="212" y="23803"/>
                  <a:pt x="142" y="22938"/>
                  <a:pt x="341" y="22096"/>
                </a:cubicBezTo>
                <a:cubicBezTo>
                  <a:pt x="701" y="20439"/>
                  <a:pt x="1328" y="18822"/>
                  <a:pt x="2203" y="17291"/>
                </a:cubicBezTo>
                <a:cubicBezTo>
                  <a:pt x="2808" y="16293"/>
                  <a:pt x="3346" y="15241"/>
                  <a:pt x="3865" y="14222"/>
                </a:cubicBezTo>
                <a:cubicBezTo>
                  <a:pt x="3978" y="14002"/>
                  <a:pt x="4089" y="13783"/>
                  <a:pt x="4201" y="13565"/>
                </a:cubicBezTo>
                <a:cubicBezTo>
                  <a:pt x="4287" y="13416"/>
                  <a:pt x="4371" y="13269"/>
                  <a:pt x="4455" y="13120"/>
                </a:cubicBezTo>
                <a:cubicBezTo>
                  <a:pt x="4991" y="12177"/>
                  <a:pt x="5544" y="11203"/>
                  <a:pt x="6373" y="10436"/>
                </a:cubicBezTo>
                <a:cubicBezTo>
                  <a:pt x="6614" y="10182"/>
                  <a:pt x="6882" y="9940"/>
                  <a:pt x="7169" y="9718"/>
                </a:cubicBezTo>
                <a:cubicBezTo>
                  <a:pt x="7423" y="9521"/>
                  <a:pt x="7697" y="9337"/>
                  <a:pt x="7983" y="9169"/>
                </a:cubicBezTo>
                <a:cubicBezTo>
                  <a:pt x="8085" y="9114"/>
                  <a:pt x="8183" y="9061"/>
                  <a:pt x="8283" y="9008"/>
                </a:cubicBezTo>
                <a:cubicBezTo>
                  <a:pt x="8718" y="8777"/>
                  <a:pt x="9165" y="8540"/>
                  <a:pt x="9563" y="8253"/>
                </a:cubicBezTo>
                <a:cubicBezTo>
                  <a:pt x="9843" y="8075"/>
                  <a:pt x="10086" y="7851"/>
                  <a:pt x="10320" y="7633"/>
                </a:cubicBezTo>
                <a:cubicBezTo>
                  <a:pt x="10486" y="7479"/>
                  <a:pt x="10658" y="7321"/>
                  <a:pt x="10844" y="7178"/>
                </a:cubicBezTo>
                <a:cubicBezTo>
                  <a:pt x="11119" y="6937"/>
                  <a:pt x="11438" y="6740"/>
                  <a:pt x="11745" y="6550"/>
                </a:cubicBezTo>
                <a:cubicBezTo>
                  <a:pt x="12045" y="6365"/>
                  <a:pt x="12355" y="6175"/>
                  <a:pt x="12621" y="5943"/>
                </a:cubicBezTo>
                <a:cubicBezTo>
                  <a:pt x="12772" y="5824"/>
                  <a:pt x="12918" y="5701"/>
                  <a:pt x="13059" y="5583"/>
                </a:cubicBezTo>
                <a:cubicBezTo>
                  <a:pt x="13414" y="5286"/>
                  <a:pt x="13781" y="4979"/>
                  <a:pt x="14199" y="4741"/>
                </a:cubicBezTo>
                <a:cubicBezTo>
                  <a:pt x="14588" y="4517"/>
                  <a:pt x="14967" y="4251"/>
                  <a:pt x="15332" y="3994"/>
                </a:cubicBezTo>
                <a:cubicBezTo>
                  <a:pt x="16101" y="3454"/>
                  <a:pt x="16897" y="2895"/>
                  <a:pt x="17862" y="2662"/>
                </a:cubicBezTo>
                <a:cubicBezTo>
                  <a:pt x="17868" y="2660"/>
                  <a:pt x="17874" y="2659"/>
                  <a:pt x="17880" y="2659"/>
                </a:cubicBezTo>
                <a:close/>
                <a:moveTo>
                  <a:pt x="27357" y="1"/>
                </a:moveTo>
                <a:cubicBezTo>
                  <a:pt x="27324" y="1"/>
                  <a:pt x="27290" y="2"/>
                  <a:pt x="27257" y="5"/>
                </a:cubicBezTo>
                <a:cubicBezTo>
                  <a:pt x="26945" y="25"/>
                  <a:pt x="26624" y="26"/>
                  <a:pt x="26313" y="26"/>
                </a:cubicBezTo>
                <a:cubicBezTo>
                  <a:pt x="25445" y="26"/>
                  <a:pt x="24546" y="26"/>
                  <a:pt x="23775" y="464"/>
                </a:cubicBezTo>
                <a:cubicBezTo>
                  <a:pt x="23419" y="644"/>
                  <a:pt x="23032" y="709"/>
                  <a:pt x="22658" y="772"/>
                </a:cubicBezTo>
                <a:cubicBezTo>
                  <a:pt x="22293" y="832"/>
                  <a:pt x="21915" y="895"/>
                  <a:pt x="21582" y="1065"/>
                </a:cubicBezTo>
                <a:cubicBezTo>
                  <a:pt x="21458" y="1113"/>
                  <a:pt x="21344" y="1171"/>
                  <a:pt x="21232" y="1228"/>
                </a:cubicBezTo>
                <a:cubicBezTo>
                  <a:pt x="21006" y="1342"/>
                  <a:pt x="20773" y="1460"/>
                  <a:pt x="20506" y="1484"/>
                </a:cubicBezTo>
                <a:cubicBezTo>
                  <a:pt x="19913" y="1524"/>
                  <a:pt x="19374" y="1796"/>
                  <a:pt x="18853" y="2057"/>
                </a:cubicBezTo>
                <a:cubicBezTo>
                  <a:pt x="18761" y="2103"/>
                  <a:pt x="18669" y="2150"/>
                  <a:pt x="18578" y="2194"/>
                </a:cubicBezTo>
                <a:cubicBezTo>
                  <a:pt x="18267" y="2363"/>
                  <a:pt x="17929" y="2488"/>
                  <a:pt x="17601" y="2609"/>
                </a:cubicBezTo>
                <a:cubicBezTo>
                  <a:pt x="17274" y="2730"/>
                  <a:pt x="16938" y="2855"/>
                  <a:pt x="16630" y="3022"/>
                </a:cubicBezTo>
                <a:cubicBezTo>
                  <a:pt x="16132" y="3303"/>
                  <a:pt x="15689" y="3589"/>
                  <a:pt x="15272" y="3897"/>
                </a:cubicBezTo>
                <a:cubicBezTo>
                  <a:pt x="14970" y="4129"/>
                  <a:pt x="14639" y="4336"/>
                  <a:pt x="14319" y="4537"/>
                </a:cubicBezTo>
                <a:cubicBezTo>
                  <a:pt x="13845" y="4833"/>
                  <a:pt x="13357" y="5139"/>
                  <a:pt x="12955" y="5528"/>
                </a:cubicBezTo>
                <a:cubicBezTo>
                  <a:pt x="12555" y="5894"/>
                  <a:pt x="12093" y="6189"/>
                  <a:pt x="11646" y="6474"/>
                </a:cubicBezTo>
                <a:cubicBezTo>
                  <a:pt x="11134" y="6801"/>
                  <a:pt x="10607" y="7138"/>
                  <a:pt x="10181" y="7577"/>
                </a:cubicBezTo>
                <a:cubicBezTo>
                  <a:pt x="10056" y="7702"/>
                  <a:pt x="9922" y="7820"/>
                  <a:pt x="9768" y="7939"/>
                </a:cubicBezTo>
                <a:cubicBezTo>
                  <a:pt x="9344" y="8266"/>
                  <a:pt x="8866" y="8524"/>
                  <a:pt x="8405" y="8775"/>
                </a:cubicBezTo>
                <a:cubicBezTo>
                  <a:pt x="7814" y="9094"/>
                  <a:pt x="7204" y="9424"/>
                  <a:pt x="6719" y="9891"/>
                </a:cubicBezTo>
                <a:cubicBezTo>
                  <a:pt x="6617" y="9993"/>
                  <a:pt x="6514" y="10094"/>
                  <a:pt x="6409" y="10196"/>
                </a:cubicBezTo>
                <a:cubicBezTo>
                  <a:pt x="5970" y="10626"/>
                  <a:pt x="5515" y="11072"/>
                  <a:pt x="5185" y="11590"/>
                </a:cubicBezTo>
                <a:cubicBezTo>
                  <a:pt x="4362" y="12839"/>
                  <a:pt x="3679" y="14177"/>
                  <a:pt x="3065" y="15436"/>
                </a:cubicBezTo>
                <a:cubicBezTo>
                  <a:pt x="2901" y="15735"/>
                  <a:pt x="2734" y="16031"/>
                  <a:pt x="2571" y="16316"/>
                </a:cubicBezTo>
                <a:lnTo>
                  <a:pt x="2564" y="16326"/>
                </a:lnTo>
                <a:cubicBezTo>
                  <a:pt x="2396" y="16623"/>
                  <a:pt x="2222" y="16929"/>
                  <a:pt x="2057" y="17233"/>
                </a:cubicBezTo>
                <a:cubicBezTo>
                  <a:pt x="846" y="19359"/>
                  <a:pt x="163" y="21473"/>
                  <a:pt x="28" y="23512"/>
                </a:cubicBezTo>
                <a:cubicBezTo>
                  <a:pt x="1" y="24089"/>
                  <a:pt x="68" y="24672"/>
                  <a:pt x="132" y="25237"/>
                </a:cubicBezTo>
                <a:cubicBezTo>
                  <a:pt x="186" y="25705"/>
                  <a:pt x="241" y="26188"/>
                  <a:pt x="243" y="26670"/>
                </a:cubicBezTo>
                <a:cubicBezTo>
                  <a:pt x="269" y="26916"/>
                  <a:pt x="340" y="27167"/>
                  <a:pt x="408" y="27410"/>
                </a:cubicBezTo>
                <a:cubicBezTo>
                  <a:pt x="488" y="27694"/>
                  <a:pt x="570" y="27988"/>
                  <a:pt x="587" y="28292"/>
                </a:cubicBezTo>
                <a:cubicBezTo>
                  <a:pt x="714" y="28739"/>
                  <a:pt x="875" y="29192"/>
                  <a:pt x="1033" y="29630"/>
                </a:cubicBezTo>
                <a:cubicBezTo>
                  <a:pt x="1266" y="30285"/>
                  <a:pt x="1508" y="30962"/>
                  <a:pt x="1647" y="31656"/>
                </a:cubicBezTo>
                <a:cubicBezTo>
                  <a:pt x="1752" y="32036"/>
                  <a:pt x="1903" y="32400"/>
                  <a:pt x="2095" y="32830"/>
                </a:cubicBezTo>
                <a:cubicBezTo>
                  <a:pt x="2202" y="33059"/>
                  <a:pt x="2291" y="33298"/>
                  <a:pt x="2378" y="33531"/>
                </a:cubicBezTo>
                <a:cubicBezTo>
                  <a:pt x="2532" y="33939"/>
                  <a:pt x="2689" y="34360"/>
                  <a:pt x="2945" y="34729"/>
                </a:cubicBezTo>
                <a:cubicBezTo>
                  <a:pt x="3234" y="35145"/>
                  <a:pt x="3564" y="35643"/>
                  <a:pt x="3828" y="36165"/>
                </a:cubicBezTo>
                <a:lnTo>
                  <a:pt x="3838" y="36184"/>
                </a:lnTo>
                <a:cubicBezTo>
                  <a:pt x="3874" y="36250"/>
                  <a:pt x="3933" y="36358"/>
                  <a:pt x="3965" y="36417"/>
                </a:cubicBezTo>
                <a:cubicBezTo>
                  <a:pt x="4318" y="36995"/>
                  <a:pt x="4730" y="37555"/>
                  <a:pt x="5129" y="38098"/>
                </a:cubicBezTo>
                <a:lnTo>
                  <a:pt x="5140" y="38114"/>
                </a:lnTo>
                <a:cubicBezTo>
                  <a:pt x="5320" y="38346"/>
                  <a:pt x="5491" y="38593"/>
                  <a:pt x="5657" y="38831"/>
                </a:cubicBezTo>
                <a:cubicBezTo>
                  <a:pt x="6144" y="39534"/>
                  <a:pt x="6648" y="40260"/>
                  <a:pt x="7424" y="40708"/>
                </a:cubicBezTo>
                <a:lnTo>
                  <a:pt x="7425" y="40709"/>
                </a:lnTo>
                <a:cubicBezTo>
                  <a:pt x="8064" y="41129"/>
                  <a:pt x="8840" y="41270"/>
                  <a:pt x="9591" y="41406"/>
                </a:cubicBezTo>
                <a:cubicBezTo>
                  <a:pt x="9758" y="41435"/>
                  <a:pt x="9924" y="41465"/>
                  <a:pt x="10087" y="41498"/>
                </a:cubicBezTo>
                <a:cubicBezTo>
                  <a:pt x="10429" y="41563"/>
                  <a:pt x="10777" y="41585"/>
                  <a:pt x="11126" y="41585"/>
                </a:cubicBezTo>
                <a:cubicBezTo>
                  <a:pt x="11465" y="41585"/>
                  <a:pt x="11804" y="41564"/>
                  <a:pt x="12137" y="41544"/>
                </a:cubicBezTo>
                <a:cubicBezTo>
                  <a:pt x="12471" y="41524"/>
                  <a:pt x="12815" y="41502"/>
                  <a:pt x="13156" y="41502"/>
                </a:cubicBezTo>
                <a:cubicBezTo>
                  <a:pt x="13194" y="41502"/>
                  <a:pt x="13233" y="41503"/>
                  <a:pt x="13271" y="41503"/>
                </a:cubicBezTo>
                <a:lnTo>
                  <a:pt x="13348" y="41502"/>
                </a:lnTo>
                <a:cubicBezTo>
                  <a:pt x="14354" y="41489"/>
                  <a:pt x="15395" y="41475"/>
                  <a:pt x="16336" y="41120"/>
                </a:cubicBezTo>
                <a:cubicBezTo>
                  <a:pt x="16848" y="40936"/>
                  <a:pt x="17374" y="40767"/>
                  <a:pt x="17883" y="40602"/>
                </a:cubicBezTo>
                <a:cubicBezTo>
                  <a:pt x="18826" y="40295"/>
                  <a:pt x="19800" y="39980"/>
                  <a:pt x="20715" y="39572"/>
                </a:cubicBezTo>
                <a:cubicBezTo>
                  <a:pt x="21933" y="39083"/>
                  <a:pt x="23006" y="38292"/>
                  <a:pt x="23984" y="37508"/>
                </a:cubicBezTo>
                <a:cubicBezTo>
                  <a:pt x="24152" y="37354"/>
                  <a:pt x="24336" y="37204"/>
                  <a:pt x="24514" y="37058"/>
                </a:cubicBezTo>
                <a:cubicBezTo>
                  <a:pt x="24880" y="36757"/>
                  <a:pt x="25259" y="36447"/>
                  <a:pt x="25548" y="36070"/>
                </a:cubicBezTo>
                <a:lnTo>
                  <a:pt x="25644" y="35940"/>
                </a:lnTo>
                <a:cubicBezTo>
                  <a:pt x="25953" y="35523"/>
                  <a:pt x="26271" y="35097"/>
                  <a:pt x="26702" y="34777"/>
                </a:cubicBezTo>
                <a:cubicBezTo>
                  <a:pt x="27035" y="34521"/>
                  <a:pt x="27272" y="34176"/>
                  <a:pt x="27502" y="33844"/>
                </a:cubicBezTo>
                <a:cubicBezTo>
                  <a:pt x="27631" y="33656"/>
                  <a:pt x="27764" y="33464"/>
                  <a:pt x="27914" y="33286"/>
                </a:cubicBezTo>
                <a:cubicBezTo>
                  <a:pt x="28015" y="33148"/>
                  <a:pt x="28132" y="33012"/>
                  <a:pt x="28244" y="32880"/>
                </a:cubicBezTo>
                <a:cubicBezTo>
                  <a:pt x="28462" y="32629"/>
                  <a:pt x="28687" y="32367"/>
                  <a:pt x="28816" y="32061"/>
                </a:cubicBezTo>
                <a:cubicBezTo>
                  <a:pt x="28936" y="31814"/>
                  <a:pt x="29063" y="31550"/>
                  <a:pt x="29182" y="31283"/>
                </a:cubicBezTo>
                <a:cubicBezTo>
                  <a:pt x="29394" y="30832"/>
                  <a:pt x="29557" y="30371"/>
                  <a:pt x="29738" y="29816"/>
                </a:cubicBezTo>
                <a:cubicBezTo>
                  <a:pt x="29941" y="29234"/>
                  <a:pt x="30309" y="28734"/>
                  <a:pt x="30665" y="28250"/>
                </a:cubicBezTo>
                <a:cubicBezTo>
                  <a:pt x="30839" y="28011"/>
                  <a:pt x="31020" y="27766"/>
                  <a:pt x="31177" y="27515"/>
                </a:cubicBezTo>
                <a:cubicBezTo>
                  <a:pt x="31823" y="26490"/>
                  <a:pt x="32594" y="25615"/>
                  <a:pt x="33470" y="24913"/>
                </a:cubicBezTo>
                <a:cubicBezTo>
                  <a:pt x="33886" y="24486"/>
                  <a:pt x="34242" y="23987"/>
                  <a:pt x="34585" y="23504"/>
                </a:cubicBezTo>
                <a:cubicBezTo>
                  <a:pt x="34959" y="22980"/>
                  <a:pt x="35345" y="22437"/>
                  <a:pt x="35823" y="21971"/>
                </a:cubicBezTo>
                <a:cubicBezTo>
                  <a:pt x="36541" y="21388"/>
                  <a:pt x="37140" y="20684"/>
                  <a:pt x="37718" y="20005"/>
                </a:cubicBezTo>
                <a:cubicBezTo>
                  <a:pt x="38090" y="19567"/>
                  <a:pt x="38473" y="19116"/>
                  <a:pt x="38885" y="18700"/>
                </a:cubicBezTo>
                <a:cubicBezTo>
                  <a:pt x="39523" y="18059"/>
                  <a:pt x="39946" y="17244"/>
                  <a:pt x="40079" y="16406"/>
                </a:cubicBezTo>
                <a:cubicBezTo>
                  <a:pt x="40112" y="15956"/>
                  <a:pt x="39998" y="15504"/>
                  <a:pt x="39885" y="15069"/>
                </a:cubicBezTo>
                <a:cubicBezTo>
                  <a:pt x="39819" y="14808"/>
                  <a:pt x="39751" y="14541"/>
                  <a:pt x="39714" y="14273"/>
                </a:cubicBezTo>
                <a:cubicBezTo>
                  <a:pt x="39681" y="14127"/>
                  <a:pt x="39653" y="13974"/>
                  <a:pt x="39625" y="13826"/>
                </a:cubicBezTo>
                <a:cubicBezTo>
                  <a:pt x="39565" y="13501"/>
                  <a:pt x="39503" y="13165"/>
                  <a:pt x="39391" y="12846"/>
                </a:cubicBezTo>
                <a:cubicBezTo>
                  <a:pt x="39130" y="12232"/>
                  <a:pt x="38610" y="11777"/>
                  <a:pt x="38107" y="11338"/>
                </a:cubicBezTo>
                <a:cubicBezTo>
                  <a:pt x="37938" y="11190"/>
                  <a:pt x="37764" y="11037"/>
                  <a:pt x="37600" y="10880"/>
                </a:cubicBezTo>
                <a:cubicBezTo>
                  <a:pt x="37526" y="10784"/>
                  <a:pt x="37459" y="10694"/>
                  <a:pt x="37393" y="10604"/>
                </a:cubicBezTo>
                <a:cubicBezTo>
                  <a:pt x="36955" y="10014"/>
                  <a:pt x="36502" y="9406"/>
                  <a:pt x="35788" y="9109"/>
                </a:cubicBezTo>
                <a:cubicBezTo>
                  <a:pt x="35135" y="8849"/>
                  <a:pt x="34568" y="8438"/>
                  <a:pt x="34019" y="8041"/>
                </a:cubicBezTo>
                <a:cubicBezTo>
                  <a:pt x="33886" y="7945"/>
                  <a:pt x="33754" y="7849"/>
                  <a:pt x="33621" y="7756"/>
                </a:cubicBezTo>
                <a:cubicBezTo>
                  <a:pt x="33094" y="7383"/>
                  <a:pt x="32741" y="6865"/>
                  <a:pt x="32401" y="6362"/>
                </a:cubicBezTo>
                <a:cubicBezTo>
                  <a:pt x="32209" y="6079"/>
                  <a:pt x="32010" y="5787"/>
                  <a:pt x="31784" y="5526"/>
                </a:cubicBezTo>
                <a:cubicBezTo>
                  <a:pt x="31228" y="4648"/>
                  <a:pt x="30874" y="3678"/>
                  <a:pt x="30532" y="2738"/>
                </a:cubicBezTo>
                <a:cubicBezTo>
                  <a:pt x="30418" y="2429"/>
                  <a:pt x="30301" y="2109"/>
                  <a:pt x="30179" y="1797"/>
                </a:cubicBezTo>
                <a:cubicBezTo>
                  <a:pt x="30100" y="1700"/>
                  <a:pt x="30023" y="1599"/>
                  <a:pt x="29948" y="1502"/>
                </a:cubicBezTo>
                <a:cubicBezTo>
                  <a:pt x="29557" y="996"/>
                  <a:pt x="29156" y="478"/>
                  <a:pt x="28506" y="307"/>
                </a:cubicBezTo>
                <a:cubicBezTo>
                  <a:pt x="28371" y="247"/>
                  <a:pt x="28245" y="190"/>
                  <a:pt x="28120" y="132"/>
                </a:cubicBezTo>
                <a:lnTo>
                  <a:pt x="28100" y="123"/>
                </a:lnTo>
                <a:cubicBezTo>
                  <a:pt x="28057" y="115"/>
                  <a:pt x="28007" y="104"/>
                  <a:pt x="27957" y="91"/>
                </a:cubicBezTo>
                <a:cubicBezTo>
                  <a:pt x="27761" y="47"/>
                  <a:pt x="27559" y="1"/>
                  <a:pt x="2735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4" name="Google Shape;14;p2"/>
          <p:cNvPicPr preferRelativeResize="0"/>
          <p:nvPr/>
        </p:nvPicPr>
        <p:blipFill>
          <a:blip r:embed="rId4">
            <a:alphaModFix/>
          </a:blip>
          <a:stretch>
            <a:fillRect/>
          </a:stretch>
        </p:blipFill>
        <p:spPr>
          <a:xfrm>
            <a:off x="-512946" y="-4181856"/>
            <a:ext cx="4791455" cy="4864608"/>
          </a:xfrm>
          <a:prstGeom prst="rect">
            <a:avLst/>
          </a:prstGeom>
          <a:noFill/>
          <a:ln>
            <a:noFill/>
          </a:ln>
        </p:spPr>
      </p:pic>
      <p:pic>
        <p:nvPicPr>
          <p:cNvPr id="15" name="Google Shape;15;p2"/>
          <p:cNvPicPr preferRelativeResize="0"/>
          <p:nvPr/>
        </p:nvPicPr>
        <p:blipFill>
          <a:blip r:embed="rId5">
            <a:alphaModFix/>
          </a:blip>
          <a:stretch>
            <a:fillRect/>
          </a:stretch>
        </p:blipFill>
        <p:spPr>
          <a:xfrm>
            <a:off x="-1902834" y="1133856"/>
            <a:ext cx="2438399" cy="524256"/>
          </a:xfrm>
          <a:prstGeom prst="rect">
            <a:avLst/>
          </a:prstGeom>
          <a:noFill/>
          <a:ln>
            <a:noFill/>
          </a:ln>
        </p:spPr>
      </p:pic>
      <p:pic>
        <p:nvPicPr>
          <p:cNvPr id="16" name="Google Shape;16;p2"/>
          <p:cNvPicPr preferRelativeResize="0"/>
          <p:nvPr/>
        </p:nvPicPr>
        <p:blipFill>
          <a:blip r:embed="rId6">
            <a:alphaModFix/>
          </a:blip>
          <a:stretch>
            <a:fillRect/>
          </a:stretch>
        </p:blipFill>
        <p:spPr>
          <a:xfrm>
            <a:off x="6107310" y="-560832"/>
            <a:ext cx="3840481" cy="829056"/>
          </a:xfrm>
          <a:prstGeom prst="rect">
            <a:avLst/>
          </a:prstGeom>
          <a:noFill/>
          <a:ln>
            <a:noFill/>
          </a:ln>
        </p:spPr>
      </p:pic>
      <p:pic>
        <p:nvPicPr>
          <p:cNvPr id="17" name="Google Shape;17;p2"/>
          <p:cNvPicPr preferRelativeResize="0"/>
          <p:nvPr/>
        </p:nvPicPr>
        <p:blipFill>
          <a:blip r:embed="rId7">
            <a:alphaModFix/>
          </a:blip>
          <a:stretch>
            <a:fillRect/>
          </a:stretch>
        </p:blipFill>
        <p:spPr>
          <a:xfrm>
            <a:off x="11837549" y="-117856"/>
            <a:ext cx="1767840" cy="1511808"/>
          </a:xfrm>
          <a:prstGeom prst="rect">
            <a:avLst/>
          </a:prstGeom>
          <a:noFill/>
          <a:ln>
            <a:noFill/>
          </a:ln>
        </p:spPr>
      </p:pic>
      <p:pic>
        <p:nvPicPr>
          <p:cNvPr id="18" name="Google Shape;18;p2"/>
          <p:cNvPicPr preferRelativeResize="0"/>
          <p:nvPr/>
        </p:nvPicPr>
        <p:blipFill>
          <a:blip r:embed="rId8">
            <a:alphaModFix/>
          </a:blip>
          <a:stretch>
            <a:fillRect/>
          </a:stretch>
        </p:blipFill>
        <p:spPr>
          <a:xfrm>
            <a:off x="11898509" y="3669792"/>
            <a:ext cx="707136" cy="2913888"/>
          </a:xfrm>
          <a:prstGeom prst="rect">
            <a:avLst/>
          </a:prstGeom>
          <a:noFill/>
          <a:ln>
            <a:noFill/>
          </a:ln>
        </p:spPr>
      </p:pic>
      <p:sp>
        <p:nvSpPr>
          <p:cNvPr id="19" name="Google Shape;19;p2"/>
          <p:cNvSpPr/>
          <p:nvPr/>
        </p:nvSpPr>
        <p:spPr>
          <a:xfrm>
            <a:off x="10386301" y="-2441167"/>
            <a:ext cx="3631279" cy="3087592"/>
          </a:xfrm>
          <a:custGeom>
            <a:avLst/>
            <a:gdLst/>
            <a:ahLst/>
            <a:cxnLst/>
            <a:rect l="l" t="t" r="r" b="b"/>
            <a:pathLst>
              <a:path w="31064" h="26413" extrusionOk="0">
                <a:moveTo>
                  <a:pt x="13383" y="186"/>
                </a:moveTo>
                <a:cubicBezTo>
                  <a:pt x="13550" y="186"/>
                  <a:pt x="13713" y="210"/>
                  <a:pt x="13860" y="293"/>
                </a:cubicBezTo>
                <a:cubicBezTo>
                  <a:pt x="14702" y="807"/>
                  <a:pt x="15710" y="970"/>
                  <a:pt x="16666" y="1199"/>
                </a:cubicBezTo>
                <a:cubicBezTo>
                  <a:pt x="17080" y="1309"/>
                  <a:pt x="17496" y="1428"/>
                  <a:pt x="17928" y="1445"/>
                </a:cubicBezTo>
                <a:cubicBezTo>
                  <a:pt x="19377" y="1669"/>
                  <a:pt x="20809" y="2016"/>
                  <a:pt x="22145" y="2607"/>
                </a:cubicBezTo>
                <a:cubicBezTo>
                  <a:pt x="22627" y="2854"/>
                  <a:pt x="23064" y="3173"/>
                  <a:pt x="23548" y="3421"/>
                </a:cubicBezTo>
                <a:cubicBezTo>
                  <a:pt x="23941" y="3646"/>
                  <a:pt x="24370" y="3829"/>
                  <a:pt x="24699" y="4138"/>
                </a:cubicBezTo>
                <a:cubicBezTo>
                  <a:pt x="24960" y="4374"/>
                  <a:pt x="25282" y="4541"/>
                  <a:pt x="25531" y="4788"/>
                </a:cubicBezTo>
                <a:cubicBezTo>
                  <a:pt x="25721" y="5026"/>
                  <a:pt x="25895" y="5274"/>
                  <a:pt x="26092" y="5508"/>
                </a:cubicBezTo>
                <a:cubicBezTo>
                  <a:pt x="26414" y="5897"/>
                  <a:pt x="26539" y="6393"/>
                  <a:pt x="26861" y="6783"/>
                </a:cubicBezTo>
                <a:cubicBezTo>
                  <a:pt x="27473" y="7732"/>
                  <a:pt x="28024" y="8716"/>
                  <a:pt x="28704" y="9622"/>
                </a:cubicBezTo>
                <a:cubicBezTo>
                  <a:pt x="28902" y="9916"/>
                  <a:pt x="28963" y="10270"/>
                  <a:pt x="29149" y="10570"/>
                </a:cubicBezTo>
                <a:cubicBezTo>
                  <a:pt x="29321" y="10877"/>
                  <a:pt x="29560" y="11157"/>
                  <a:pt x="29665" y="11496"/>
                </a:cubicBezTo>
                <a:cubicBezTo>
                  <a:pt x="29739" y="11856"/>
                  <a:pt x="29816" y="12217"/>
                  <a:pt x="29948" y="12564"/>
                </a:cubicBezTo>
                <a:cubicBezTo>
                  <a:pt x="30205" y="13248"/>
                  <a:pt x="30239" y="13983"/>
                  <a:pt x="30469" y="14675"/>
                </a:cubicBezTo>
                <a:cubicBezTo>
                  <a:pt x="30692" y="15336"/>
                  <a:pt x="30904" y="16044"/>
                  <a:pt x="30729" y="16740"/>
                </a:cubicBezTo>
                <a:cubicBezTo>
                  <a:pt x="30727" y="17156"/>
                  <a:pt x="30662" y="17569"/>
                  <a:pt x="30437" y="17934"/>
                </a:cubicBezTo>
                <a:cubicBezTo>
                  <a:pt x="30168" y="18349"/>
                  <a:pt x="29875" y="18750"/>
                  <a:pt x="29614" y="19171"/>
                </a:cubicBezTo>
                <a:cubicBezTo>
                  <a:pt x="29367" y="19670"/>
                  <a:pt x="29022" y="20121"/>
                  <a:pt x="28601" y="20502"/>
                </a:cubicBezTo>
                <a:cubicBezTo>
                  <a:pt x="28035" y="21114"/>
                  <a:pt x="27572" y="21828"/>
                  <a:pt x="26850" y="22297"/>
                </a:cubicBezTo>
                <a:cubicBezTo>
                  <a:pt x="26397" y="22580"/>
                  <a:pt x="25936" y="22851"/>
                  <a:pt x="25481" y="23133"/>
                </a:cubicBezTo>
                <a:cubicBezTo>
                  <a:pt x="24828" y="23299"/>
                  <a:pt x="24169" y="23445"/>
                  <a:pt x="23516" y="23611"/>
                </a:cubicBezTo>
                <a:cubicBezTo>
                  <a:pt x="23026" y="23625"/>
                  <a:pt x="22603" y="23926"/>
                  <a:pt x="22111" y="23926"/>
                </a:cubicBezTo>
                <a:cubicBezTo>
                  <a:pt x="22099" y="23926"/>
                  <a:pt x="22088" y="23926"/>
                  <a:pt x="22076" y="23926"/>
                </a:cubicBezTo>
                <a:cubicBezTo>
                  <a:pt x="22070" y="23925"/>
                  <a:pt x="22065" y="23925"/>
                  <a:pt x="22059" y="23925"/>
                </a:cubicBezTo>
                <a:cubicBezTo>
                  <a:pt x="21797" y="23925"/>
                  <a:pt x="21562" y="24052"/>
                  <a:pt x="21318" y="24128"/>
                </a:cubicBezTo>
                <a:cubicBezTo>
                  <a:pt x="20912" y="24378"/>
                  <a:pt x="20438" y="24507"/>
                  <a:pt x="19962" y="24572"/>
                </a:cubicBezTo>
                <a:cubicBezTo>
                  <a:pt x="19300" y="24611"/>
                  <a:pt x="18658" y="24776"/>
                  <a:pt x="18027" y="24959"/>
                </a:cubicBezTo>
                <a:cubicBezTo>
                  <a:pt x="17456" y="25122"/>
                  <a:pt x="16848" y="25137"/>
                  <a:pt x="16289" y="25345"/>
                </a:cubicBezTo>
                <a:cubicBezTo>
                  <a:pt x="15860" y="25495"/>
                  <a:pt x="15421" y="25621"/>
                  <a:pt x="14974" y="25720"/>
                </a:cubicBezTo>
                <a:cubicBezTo>
                  <a:pt x="14241" y="25878"/>
                  <a:pt x="13543" y="26216"/>
                  <a:pt x="12778" y="26216"/>
                </a:cubicBezTo>
                <a:cubicBezTo>
                  <a:pt x="12769" y="26216"/>
                  <a:pt x="12760" y="26216"/>
                  <a:pt x="12751" y="26216"/>
                </a:cubicBezTo>
                <a:cubicBezTo>
                  <a:pt x="12584" y="26230"/>
                  <a:pt x="12418" y="26236"/>
                  <a:pt x="12251" y="26236"/>
                </a:cubicBezTo>
                <a:cubicBezTo>
                  <a:pt x="11305" y="26236"/>
                  <a:pt x="10366" y="26037"/>
                  <a:pt x="9456" y="25807"/>
                </a:cubicBezTo>
                <a:cubicBezTo>
                  <a:pt x="8955" y="25621"/>
                  <a:pt x="8505" y="25342"/>
                  <a:pt x="8014" y="25138"/>
                </a:cubicBezTo>
                <a:cubicBezTo>
                  <a:pt x="7021" y="24735"/>
                  <a:pt x="6244" y="23996"/>
                  <a:pt x="5530" y="23254"/>
                </a:cubicBezTo>
                <a:cubicBezTo>
                  <a:pt x="4967" y="22430"/>
                  <a:pt x="4304" y="21672"/>
                  <a:pt x="3732" y="20854"/>
                </a:cubicBezTo>
                <a:cubicBezTo>
                  <a:pt x="3389" y="20354"/>
                  <a:pt x="2962" y="19904"/>
                  <a:pt x="2662" y="19377"/>
                </a:cubicBezTo>
                <a:cubicBezTo>
                  <a:pt x="2421" y="18940"/>
                  <a:pt x="2056" y="18576"/>
                  <a:pt x="1823" y="18135"/>
                </a:cubicBezTo>
                <a:cubicBezTo>
                  <a:pt x="1629" y="17669"/>
                  <a:pt x="1272" y="17279"/>
                  <a:pt x="1108" y="16801"/>
                </a:cubicBezTo>
                <a:cubicBezTo>
                  <a:pt x="831" y="15864"/>
                  <a:pt x="467" y="14941"/>
                  <a:pt x="374" y="13966"/>
                </a:cubicBezTo>
                <a:cubicBezTo>
                  <a:pt x="351" y="13112"/>
                  <a:pt x="299" y="12244"/>
                  <a:pt x="517" y="11407"/>
                </a:cubicBezTo>
                <a:cubicBezTo>
                  <a:pt x="645" y="10932"/>
                  <a:pt x="663" y="10425"/>
                  <a:pt x="895" y="9978"/>
                </a:cubicBezTo>
                <a:cubicBezTo>
                  <a:pt x="1093" y="9570"/>
                  <a:pt x="1412" y="9230"/>
                  <a:pt x="1645" y="8841"/>
                </a:cubicBezTo>
                <a:cubicBezTo>
                  <a:pt x="1993" y="8295"/>
                  <a:pt x="2151" y="7653"/>
                  <a:pt x="2581" y="7154"/>
                </a:cubicBezTo>
                <a:cubicBezTo>
                  <a:pt x="2848" y="6840"/>
                  <a:pt x="2937" y="6440"/>
                  <a:pt x="3028" y="6058"/>
                </a:cubicBezTo>
                <a:cubicBezTo>
                  <a:pt x="3302" y="5709"/>
                  <a:pt x="3722" y="5479"/>
                  <a:pt x="3916" y="5072"/>
                </a:cubicBezTo>
                <a:cubicBezTo>
                  <a:pt x="4168" y="4560"/>
                  <a:pt x="4729" y="4304"/>
                  <a:pt x="5091" y="3877"/>
                </a:cubicBezTo>
                <a:cubicBezTo>
                  <a:pt x="5390" y="3526"/>
                  <a:pt x="5765" y="3239"/>
                  <a:pt x="6039" y="2871"/>
                </a:cubicBezTo>
                <a:cubicBezTo>
                  <a:pt x="6373" y="2455"/>
                  <a:pt x="6632" y="1946"/>
                  <a:pt x="7153" y="1705"/>
                </a:cubicBezTo>
                <a:cubicBezTo>
                  <a:pt x="7879" y="1361"/>
                  <a:pt x="8662" y="1117"/>
                  <a:pt x="9341" y="686"/>
                </a:cubicBezTo>
                <a:cubicBezTo>
                  <a:pt x="9863" y="540"/>
                  <a:pt x="10398" y="435"/>
                  <a:pt x="10924" y="310"/>
                </a:cubicBezTo>
                <a:cubicBezTo>
                  <a:pt x="11157" y="286"/>
                  <a:pt x="11392" y="283"/>
                  <a:pt x="11626" y="283"/>
                </a:cubicBezTo>
                <a:cubicBezTo>
                  <a:pt x="11721" y="283"/>
                  <a:pt x="11817" y="283"/>
                  <a:pt x="11912" y="283"/>
                </a:cubicBezTo>
                <a:cubicBezTo>
                  <a:pt x="12234" y="283"/>
                  <a:pt x="12556" y="277"/>
                  <a:pt x="12874" y="221"/>
                </a:cubicBezTo>
                <a:cubicBezTo>
                  <a:pt x="13038" y="211"/>
                  <a:pt x="13212" y="186"/>
                  <a:pt x="13383" y="186"/>
                </a:cubicBezTo>
                <a:close/>
                <a:moveTo>
                  <a:pt x="13306" y="1"/>
                </a:moveTo>
                <a:cubicBezTo>
                  <a:pt x="12722" y="1"/>
                  <a:pt x="12140" y="91"/>
                  <a:pt x="11556" y="91"/>
                </a:cubicBezTo>
                <a:cubicBezTo>
                  <a:pt x="11514" y="91"/>
                  <a:pt x="11473" y="90"/>
                  <a:pt x="11432" y="89"/>
                </a:cubicBezTo>
                <a:cubicBezTo>
                  <a:pt x="11397" y="88"/>
                  <a:pt x="11362" y="87"/>
                  <a:pt x="11326" y="87"/>
                </a:cubicBezTo>
                <a:cubicBezTo>
                  <a:pt x="10734" y="87"/>
                  <a:pt x="10176" y="310"/>
                  <a:pt x="9597" y="405"/>
                </a:cubicBezTo>
                <a:cubicBezTo>
                  <a:pt x="9200" y="477"/>
                  <a:pt x="8894" y="742"/>
                  <a:pt x="8533" y="893"/>
                </a:cubicBezTo>
                <a:cubicBezTo>
                  <a:pt x="8027" y="1123"/>
                  <a:pt x="7498" y="1308"/>
                  <a:pt x="7001" y="1557"/>
                </a:cubicBezTo>
                <a:cubicBezTo>
                  <a:pt x="6318" y="1904"/>
                  <a:pt x="6060" y="2649"/>
                  <a:pt x="5526" y="3142"/>
                </a:cubicBezTo>
                <a:cubicBezTo>
                  <a:pt x="5116" y="3513"/>
                  <a:pt x="4796" y="3966"/>
                  <a:pt x="4336" y="4289"/>
                </a:cubicBezTo>
                <a:cubicBezTo>
                  <a:pt x="4006" y="4509"/>
                  <a:pt x="3813" y="4851"/>
                  <a:pt x="3614" y="5173"/>
                </a:cubicBezTo>
                <a:cubicBezTo>
                  <a:pt x="3431" y="5474"/>
                  <a:pt x="3066" y="5625"/>
                  <a:pt x="2890" y="5932"/>
                </a:cubicBezTo>
                <a:cubicBezTo>
                  <a:pt x="2788" y="6128"/>
                  <a:pt x="2745" y="6346"/>
                  <a:pt x="2679" y="6555"/>
                </a:cubicBezTo>
                <a:cubicBezTo>
                  <a:pt x="2551" y="6949"/>
                  <a:pt x="2222" y="7241"/>
                  <a:pt x="2023" y="7601"/>
                </a:cubicBezTo>
                <a:cubicBezTo>
                  <a:pt x="1886" y="7930"/>
                  <a:pt x="1731" y="8253"/>
                  <a:pt x="1569" y="8572"/>
                </a:cubicBezTo>
                <a:cubicBezTo>
                  <a:pt x="1304" y="9028"/>
                  <a:pt x="947" y="9429"/>
                  <a:pt x="698" y="9894"/>
                </a:cubicBezTo>
                <a:cubicBezTo>
                  <a:pt x="530" y="10242"/>
                  <a:pt x="468" y="10621"/>
                  <a:pt x="394" y="10995"/>
                </a:cubicBezTo>
                <a:cubicBezTo>
                  <a:pt x="1" y="12601"/>
                  <a:pt x="42" y="14318"/>
                  <a:pt x="605" y="15886"/>
                </a:cubicBezTo>
                <a:cubicBezTo>
                  <a:pt x="791" y="16395"/>
                  <a:pt x="867" y="16947"/>
                  <a:pt x="1175" y="17412"/>
                </a:cubicBezTo>
                <a:cubicBezTo>
                  <a:pt x="1499" y="17889"/>
                  <a:pt x="1704" y="18433"/>
                  <a:pt x="2073" y="18885"/>
                </a:cubicBezTo>
                <a:cubicBezTo>
                  <a:pt x="2386" y="19266"/>
                  <a:pt x="2585" y="19716"/>
                  <a:pt x="2897" y="20099"/>
                </a:cubicBezTo>
                <a:cubicBezTo>
                  <a:pt x="3485" y="20824"/>
                  <a:pt x="3986" y="21609"/>
                  <a:pt x="4585" y="22329"/>
                </a:cubicBezTo>
                <a:cubicBezTo>
                  <a:pt x="4883" y="22688"/>
                  <a:pt x="5127" y="23086"/>
                  <a:pt x="5421" y="23448"/>
                </a:cubicBezTo>
                <a:cubicBezTo>
                  <a:pt x="6098" y="24136"/>
                  <a:pt x="6825" y="24808"/>
                  <a:pt x="7725" y="25227"/>
                </a:cubicBezTo>
                <a:cubicBezTo>
                  <a:pt x="8142" y="25398"/>
                  <a:pt x="8546" y="25593"/>
                  <a:pt x="8941" y="25807"/>
                </a:cubicBezTo>
                <a:cubicBezTo>
                  <a:pt x="9634" y="26101"/>
                  <a:pt x="10387" y="26222"/>
                  <a:pt x="11132" y="26330"/>
                </a:cubicBezTo>
                <a:cubicBezTo>
                  <a:pt x="11426" y="26398"/>
                  <a:pt x="11725" y="26412"/>
                  <a:pt x="12026" y="26412"/>
                </a:cubicBezTo>
                <a:cubicBezTo>
                  <a:pt x="12255" y="26412"/>
                  <a:pt x="12485" y="26404"/>
                  <a:pt x="12713" y="26404"/>
                </a:cubicBezTo>
                <a:cubicBezTo>
                  <a:pt x="12725" y="26404"/>
                  <a:pt x="12737" y="26404"/>
                  <a:pt x="12749" y="26404"/>
                </a:cubicBezTo>
                <a:cubicBezTo>
                  <a:pt x="12758" y="26404"/>
                  <a:pt x="12766" y="26404"/>
                  <a:pt x="12775" y="26404"/>
                </a:cubicBezTo>
                <a:cubicBezTo>
                  <a:pt x="13619" y="26404"/>
                  <a:pt x="14387" y="26023"/>
                  <a:pt x="15199" y="25858"/>
                </a:cubicBezTo>
                <a:cubicBezTo>
                  <a:pt x="15888" y="25731"/>
                  <a:pt x="16518" y="25401"/>
                  <a:pt x="17220" y="25323"/>
                </a:cubicBezTo>
                <a:cubicBezTo>
                  <a:pt x="18075" y="25201"/>
                  <a:pt x="18879" y="24859"/>
                  <a:pt x="19745" y="24781"/>
                </a:cubicBezTo>
                <a:cubicBezTo>
                  <a:pt x="20331" y="24753"/>
                  <a:pt x="20891" y="24563"/>
                  <a:pt x="21416" y="24322"/>
                </a:cubicBezTo>
                <a:cubicBezTo>
                  <a:pt x="21519" y="24289"/>
                  <a:pt x="21620" y="24256"/>
                  <a:pt x="21721" y="24221"/>
                </a:cubicBezTo>
                <a:cubicBezTo>
                  <a:pt x="22236" y="24138"/>
                  <a:pt x="22745" y="24038"/>
                  <a:pt x="23230" y="23854"/>
                </a:cubicBezTo>
                <a:cubicBezTo>
                  <a:pt x="23674" y="23807"/>
                  <a:pt x="24097" y="23665"/>
                  <a:pt x="24532" y="23571"/>
                </a:cubicBezTo>
                <a:cubicBezTo>
                  <a:pt x="24995" y="23449"/>
                  <a:pt x="25493" y="23392"/>
                  <a:pt x="25895" y="23126"/>
                </a:cubicBezTo>
                <a:cubicBezTo>
                  <a:pt x="26376" y="22804"/>
                  <a:pt x="26911" y="22555"/>
                  <a:pt x="27348" y="22177"/>
                </a:cubicBezTo>
                <a:cubicBezTo>
                  <a:pt x="28007" y="21647"/>
                  <a:pt x="28433" y="20915"/>
                  <a:pt x="29055" y="20352"/>
                </a:cubicBezTo>
                <a:cubicBezTo>
                  <a:pt x="29547" y="19889"/>
                  <a:pt x="29777" y="19257"/>
                  <a:pt x="30177" y="18732"/>
                </a:cubicBezTo>
                <a:cubicBezTo>
                  <a:pt x="30513" y="18238"/>
                  <a:pt x="30919" y="17729"/>
                  <a:pt x="30929" y="17117"/>
                </a:cubicBezTo>
                <a:cubicBezTo>
                  <a:pt x="31049" y="16419"/>
                  <a:pt x="31064" y="15691"/>
                  <a:pt x="30817" y="15014"/>
                </a:cubicBezTo>
                <a:lnTo>
                  <a:pt x="30816" y="15013"/>
                </a:lnTo>
                <a:cubicBezTo>
                  <a:pt x="30467" y="14094"/>
                  <a:pt x="30431" y="13104"/>
                  <a:pt x="30061" y="12192"/>
                </a:cubicBezTo>
                <a:cubicBezTo>
                  <a:pt x="29938" y="11623"/>
                  <a:pt x="29803" y="11046"/>
                  <a:pt x="29408" y="10581"/>
                </a:cubicBezTo>
                <a:cubicBezTo>
                  <a:pt x="29186" y="10228"/>
                  <a:pt x="29111" y="9813"/>
                  <a:pt x="28870" y="9471"/>
                </a:cubicBezTo>
                <a:cubicBezTo>
                  <a:pt x="28669" y="9183"/>
                  <a:pt x="28431" y="8917"/>
                  <a:pt x="28268" y="8607"/>
                </a:cubicBezTo>
                <a:cubicBezTo>
                  <a:pt x="28041" y="8165"/>
                  <a:pt x="27699" y="7789"/>
                  <a:pt x="27473" y="7349"/>
                </a:cubicBezTo>
                <a:cubicBezTo>
                  <a:pt x="27226" y="6865"/>
                  <a:pt x="26846" y="6455"/>
                  <a:pt x="26627" y="5958"/>
                </a:cubicBezTo>
                <a:cubicBezTo>
                  <a:pt x="26443" y="5550"/>
                  <a:pt x="26117" y="5225"/>
                  <a:pt x="25860" y="4860"/>
                </a:cubicBezTo>
                <a:cubicBezTo>
                  <a:pt x="25631" y="4504"/>
                  <a:pt x="25223" y="4313"/>
                  <a:pt x="24904" y="4041"/>
                </a:cubicBezTo>
                <a:cubicBezTo>
                  <a:pt x="24313" y="3513"/>
                  <a:pt x="23536" y="3241"/>
                  <a:pt x="22882" y="2798"/>
                </a:cubicBezTo>
                <a:cubicBezTo>
                  <a:pt x="22496" y="2533"/>
                  <a:pt x="22062" y="2340"/>
                  <a:pt x="21617" y="2178"/>
                </a:cubicBezTo>
                <a:cubicBezTo>
                  <a:pt x="20288" y="1635"/>
                  <a:pt x="18853" y="1377"/>
                  <a:pt x="17428" y="1173"/>
                </a:cubicBezTo>
                <a:cubicBezTo>
                  <a:pt x="16493" y="941"/>
                  <a:pt x="15540" y="761"/>
                  <a:pt x="14628" y="447"/>
                </a:cubicBezTo>
                <a:cubicBezTo>
                  <a:pt x="14315" y="342"/>
                  <a:pt x="14057" y="132"/>
                  <a:pt x="13747" y="21"/>
                </a:cubicBezTo>
                <a:cubicBezTo>
                  <a:pt x="13600" y="7"/>
                  <a:pt x="13453" y="1"/>
                  <a:pt x="13306"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20" name="Google Shape;20;p2"/>
          <p:cNvPicPr preferRelativeResize="0"/>
          <p:nvPr/>
        </p:nvPicPr>
        <p:blipFill>
          <a:blip r:embed="rId9">
            <a:alphaModFix/>
          </a:blip>
          <a:stretch>
            <a:fillRect/>
          </a:stretch>
        </p:blipFill>
        <p:spPr>
          <a:xfrm>
            <a:off x="11252334" y="6035041"/>
            <a:ext cx="1804415" cy="1816607"/>
          </a:xfrm>
          <a:prstGeom prst="rect">
            <a:avLst/>
          </a:prstGeom>
          <a:noFill/>
          <a:ln>
            <a:noFill/>
          </a:ln>
        </p:spPr>
      </p:pic>
      <p:pic>
        <p:nvPicPr>
          <p:cNvPr id="21" name="Google Shape;21;p2"/>
          <p:cNvPicPr preferRelativeResize="0"/>
          <p:nvPr/>
        </p:nvPicPr>
        <p:blipFill>
          <a:blip r:embed="rId10">
            <a:alphaModFix/>
          </a:blip>
          <a:stretch>
            <a:fillRect/>
          </a:stretch>
        </p:blipFill>
        <p:spPr>
          <a:xfrm>
            <a:off x="5583936" y="6449569"/>
            <a:ext cx="3998973" cy="2048255"/>
          </a:xfrm>
          <a:prstGeom prst="rect">
            <a:avLst/>
          </a:prstGeom>
          <a:noFill/>
          <a:ln>
            <a:noFill/>
          </a:ln>
        </p:spPr>
      </p:pic>
    </p:spTree>
    <p:extLst>
      <p:ext uri="{BB962C8B-B14F-4D97-AF65-F5344CB8AC3E}">
        <p14:creationId xmlns:p14="http://schemas.microsoft.com/office/powerpoint/2010/main" val="2132957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96"/>
        <p:cNvGrpSpPr/>
        <p:nvPr/>
      </p:nvGrpSpPr>
      <p:grpSpPr>
        <a:xfrm>
          <a:off x="0" y="0"/>
          <a:ext cx="0" cy="0"/>
          <a:chOff x="0" y="0"/>
          <a:chExt cx="0" cy="0"/>
        </a:xfrm>
      </p:grpSpPr>
      <p:pic>
        <p:nvPicPr>
          <p:cNvPr id="97" name="Google Shape;97;p11"/>
          <p:cNvPicPr preferRelativeResize="0"/>
          <p:nvPr/>
        </p:nvPicPr>
        <p:blipFill>
          <a:blip r:embed="rId2">
            <a:alphaModFix amt="45000"/>
          </a:blip>
          <a:stretch>
            <a:fillRect/>
          </a:stretch>
        </p:blipFill>
        <p:spPr>
          <a:xfrm flipH="1">
            <a:off x="0" y="0"/>
            <a:ext cx="12192000" cy="6858000"/>
          </a:xfrm>
          <a:prstGeom prst="rect">
            <a:avLst/>
          </a:prstGeom>
          <a:noFill/>
          <a:ln>
            <a:noFill/>
          </a:ln>
        </p:spPr>
      </p:pic>
      <p:sp>
        <p:nvSpPr>
          <p:cNvPr id="98" name="Google Shape;98;p11"/>
          <p:cNvSpPr txBox="1">
            <a:spLocks noGrp="1"/>
          </p:cNvSpPr>
          <p:nvPr>
            <p:ph type="title" hasCustomPrompt="1"/>
          </p:nvPr>
        </p:nvSpPr>
        <p:spPr>
          <a:xfrm>
            <a:off x="4097633" y="2402800"/>
            <a:ext cx="7143200" cy="1477600"/>
          </a:xfrm>
          <a:prstGeom prst="rect">
            <a:avLst/>
          </a:prstGeom>
        </p:spPr>
        <p:txBody>
          <a:bodyPr spcFirstLastPara="1" wrap="square" lIns="91425" tIns="91425" rIns="91425" bIns="91425" anchor="b" anchorCtr="0">
            <a:noAutofit/>
          </a:bodyPr>
          <a:lstStyle>
            <a:lvl1pPr lvl="0" algn="r">
              <a:spcBef>
                <a:spcPts val="0"/>
              </a:spcBef>
              <a:spcAft>
                <a:spcPts val="0"/>
              </a:spcAft>
              <a:buSzPts val="9600"/>
              <a:buNone/>
              <a:defRPr sz="8000"/>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99" name="Google Shape;99;p11"/>
          <p:cNvSpPr txBox="1">
            <a:spLocks noGrp="1"/>
          </p:cNvSpPr>
          <p:nvPr>
            <p:ph type="subTitle" idx="1"/>
          </p:nvPr>
        </p:nvSpPr>
        <p:spPr>
          <a:xfrm>
            <a:off x="4097633" y="3880400"/>
            <a:ext cx="7143200" cy="57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pic>
        <p:nvPicPr>
          <p:cNvPr id="100" name="Google Shape;100;p11"/>
          <p:cNvPicPr preferRelativeResize="0"/>
          <p:nvPr/>
        </p:nvPicPr>
        <p:blipFill>
          <a:blip r:embed="rId3">
            <a:alphaModFix/>
          </a:blip>
          <a:stretch>
            <a:fillRect/>
          </a:stretch>
        </p:blipFill>
        <p:spPr>
          <a:xfrm>
            <a:off x="-403327" y="-1921099"/>
            <a:ext cx="3109265" cy="3159932"/>
          </a:xfrm>
          <a:prstGeom prst="rect">
            <a:avLst/>
          </a:prstGeom>
          <a:noFill/>
          <a:ln>
            <a:noFill/>
          </a:ln>
        </p:spPr>
      </p:pic>
      <p:pic>
        <p:nvPicPr>
          <p:cNvPr id="101" name="Google Shape;101;p11"/>
          <p:cNvPicPr preferRelativeResize="0"/>
          <p:nvPr/>
        </p:nvPicPr>
        <p:blipFill>
          <a:blip r:embed="rId4">
            <a:alphaModFix/>
          </a:blip>
          <a:stretch>
            <a:fillRect/>
          </a:stretch>
        </p:blipFill>
        <p:spPr>
          <a:xfrm rot="2284238">
            <a:off x="10656302" y="466127"/>
            <a:ext cx="2841265" cy="1407117"/>
          </a:xfrm>
          <a:prstGeom prst="rect">
            <a:avLst/>
          </a:prstGeom>
          <a:noFill/>
          <a:ln>
            <a:noFill/>
          </a:ln>
        </p:spPr>
      </p:pic>
      <p:pic>
        <p:nvPicPr>
          <p:cNvPr id="102" name="Google Shape;102;p11"/>
          <p:cNvPicPr preferRelativeResize="0"/>
          <p:nvPr/>
        </p:nvPicPr>
        <p:blipFill>
          <a:blip r:embed="rId5">
            <a:alphaModFix/>
          </a:blip>
          <a:stretch>
            <a:fillRect/>
          </a:stretch>
        </p:blipFill>
        <p:spPr>
          <a:xfrm rot="10800000">
            <a:off x="10559945" y="-579637"/>
            <a:ext cx="2414017" cy="1609344"/>
          </a:xfrm>
          <a:prstGeom prst="rect">
            <a:avLst/>
          </a:prstGeom>
          <a:noFill/>
          <a:ln>
            <a:noFill/>
          </a:ln>
        </p:spPr>
      </p:pic>
      <p:pic>
        <p:nvPicPr>
          <p:cNvPr id="103" name="Google Shape;103;p11"/>
          <p:cNvPicPr preferRelativeResize="0"/>
          <p:nvPr/>
        </p:nvPicPr>
        <p:blipFill>
          <a:blip r:embed="rId6">
            <a:alphaModFix/>
          </a:blip>
          <a:stretch>
            <a:fillRect/>
          </a:stretch>
        </p:blipFill>
        <p:spPr>
          <a:xfrm rot="10800000">
            <a:off x="4684663" y="-1205298"/>
            <a:ext cx="3998973" cy="2048255"/>
          </a:xfrm>
          <a:prstGeom prst="rect">
            <a:avLst/>
          </a:prstGeom>
          <a:noFill/>
          <a:ln>
            <a:noFill/>
          </a:ln>
        </p:spPr>
      </p:pic>
      <p:pic>
        <p:nvPicPr>
          <p:cNvPr id="104" name="Google Shape;104;p11"/>
          <p:cNvPicPr preferRelativeResize="0"/>
          <p:nvPr/>
        </p:nvPicPr>
        <p:blipFill>
          <a:blip r:embed="rId7">
            <a:alphaModFix/>
          </a:blip>
          <a:stretch>
            <a:fillRect/>
          </a:stretch>
        </p:blipFill>
        <p:spPr>
          <a:xfrm>
            <a:off x="10003373" y="5476001"/>
            <a:ext cx="2780335" cy="2792799"/>
          </a:xfrm>
          <a:prstGeom prst="rect">
            <a:avLst/>
          </a:prstGeom>
          <a:noFill/>
          <a:ln>
            <a:noFill/>
          </a:ln>
        </p:spPr>
      </p:pic>
      <p:sp>
        <p:nvSpPr>
          <p:cNvPr id="105" name="Google Shape;105;p11"/>
          <p:cNvSpPr/>
          <p:nvPr/>
        </p:nvSpPr>
        <p:spPr>
          <a:xfrm>
            <a:off x="8511001" y="6262033"/>
            <a:ext cx="3631279" cy="3087592"/>
          </a:xfrm>
          <a:custGeom>
            <a:avLst/>
            <a:gdLst/>
            <a:ahLst/>
            <a:cxnLst/>
            <a:rect l="l" t="t" r="r" b="b"/>
            <a:pathLst>
              <a:path w="31064" h="26413" extrusionOk="0">
                <a:moveTo>
                  <a:pt x="13383" y="186"/>
                </a:moveTo>
                <a:cubicBezTo>
                  <a:pt x="13550" y="186"/>
                  <a:pt x="13713" y="210"/>
                  <a:pt x="13860" y="293"/>
                </a:cubicBezTo>
                <a:cubicBezTo>
                  <a:pt x="14702" y="807"/>
                  <a:pt x="15710" y="970"/>
                  <a:pt x="16666" y="1199"/>
                </a:cubicBezTo>
                <a:cubicBezTo>
                  <a:pt x="17080" y="1309"/>
                  <a:pt x="17496" y="1428"/>
                  <a:pt x="17928" y="1445"/>
                </a:cubicBezTo>
                <a:cubicBezTo>
                  <a:pt x="19377" y="1669"/>
                  <a:pt x="20809" y="2016"/>
                  <a:pt x="22145" y="2607"/>
                </a:cubicBezTo>
                <a:cubicBezTo>
                  <a:pt x="22627" y="2854"/>
                  <a:pt x="23064" y="3173"/>
                  <a:pt x="23548" y="3421"/>
                </a:cubicBezTo>
                <a:cubicBezTo>
                  <a:pt x="23941" y="3646"/>
                  <a:pt x="24370" y="3829"/>
                  <a:pt x="24699" y="4138"/>
                </a:cubicBezTo>
                <a:cubicBezTo>
                  <a:pt x="24960" y="4374"/>
                  <a:pt x="25282" y="4541"/>
                  <a:pt x="25531" y="4788"/>
                </a:cubicBezTo>
                <a:cubicBezTo>
                  <a:pt x="25721" y="5026"/>
                  <a:pt x="25895" y="5274"/>
                  <a:pt x="26092" y="5508"/>
                </a:cubicBezTo>
                <a:cubicBezTo>
                  <a:pt x="26414" y="5897"/>
                  <a:pt x="26539" y="6393"/>
                  <a:pt x="26861" y="6783"/>
                </a:cubicBezTo>
                <a:cubicBezTo>
                  <a:pt x="27473" y="7732"/>
                  <a:pt x="28024" y="8716"/>
                  <a:pt x="28704" y="9622"/>
                </a:cubicBezTo>
                <a:cubicBezTo>
                  <a:pt x="28902" y="9916"/>
                  <a:pt x="28963" y="10270"/>
                  <a:pt x="29149" y="10570"/>
                </a:cubicBezTo>
                <a:cubicBezTo>
                  <a:pt x="29321" y="10877"/>
                  <a:pt x="29560" y="11157"/>
                  <a:pt x="29665" y="11496"/>
                </a:cubicBezTo>
                <a:cubicBezTo>
                  <a:pt x="29739" y="11856"/>
                  <a:pt x="29816" y="12217"/>
                  <a:pt x="29948" y="12564"/>
                </a:cubicBezTo>
                <a:cubicBezTo>
                  <a:pt x="30205" y="13248"/>
                  <a:pt x="30239" y="13983"/>
                  <a:pt x="30469" y="14675"/>
                </a:cubicBezTo>
                <a:cubicBezTo>
                  <a:pt x="30692" y="15336"/>
                  <a:pt x="30904" y="16044"/>
                  <a:pt x="30729" y="16740"/>
                </a:cubicBezTo>
                <a:cubicBezTo>
                  <a:pt x="30727" y="17156"/>
                  <a:pt x="30662" y="17569"/>
                  <a:pt x="30437" y="17934"/>
                </a:cubicBezTo>
                <a:cubicBezTo>
                  <a:pt x="30168" y="18349"/>
                  <a:pt x="29875" y="18750"/>
                  <a:pt x="29614" y="19171"/>
                </a:cubicBezTo>
                <a:cubicBezTo>
                  <a:pt x="29367" y="19670"/>
                  <a:pt x="29022" y="20121"/>
                  <a:pt x="28601" y="20502"/>
                </a:cubicBezTo>
                <a:cubicBezTo>
                  <a:pt x="28035" y="21114"/>
                  <a:pt x="27572" y="21828"/>
                  <a:pt x="26850" y="22297"/>
                </a:cubicBezTo>
                <a:cubicBezTo>
                  <a:pt x="26397" y="22580"/>
                  <a:pt x="25936" y="22851"/>
                  <a:pt x="25481" y="23133"/>
                </a:cubicBezTo>
                <a:cubicBezTo>
                  <a:pt x="24828" y="23299"/>
                  <a:pt x="24169" y="23445"/>
                  <a:pt x="23516" y="23611"/>
                </a:cubicBezTo>
                <a:cubicBezTo>
                  <a:pt x="23026" y="23625"/>
                  <a:pt x="22603" y="23926"/>
                  <a:pt x="22111" y="23926"/>
                </a:cubicBezTo>
                <a:cubicBezTo>
                  <a:pt x="22099" y="23926"/>
                  <a:pt x="22088" y="23926"/>
                  <a:pt x="22076" y="23926"/>
                </a:cubicBezTo>
                <a:cubicBezTo>
                  <a:pt x="22070" y="23925"/>
                  <a:pt x="22065" y="23925"/>
                  <a:pt x="22059" y="23925"/>
                </a:cubicBezTo>
                <a:cubicBezTo>
                  <a:pt x="21797" y="23925"/>
                  <a:pt x="21562" y="24052"/>
                  <a:pt x="21318" y="24128"/>
                </a:cubicBezTo>
                <a:cubicBezTo>
                  <a:pt x="20912" y="24378"/>
                  <a:pt x="20438" y="24507"/>
                  <a:pt x="19962" y="24572"/>
                </a:cubicBezTo>
                <a:cubicBezTo>
                  <a:pt x="19300" y="24611"/>
                  <a:pt x="18658" y="24776"/>
                  <a:pt x="18027" y="24959"/>
                </a:cubicBezTo>
                <a:cubicBezTo>
                  <a:pt x="17456" y="25122"/>
                  <a:pt x="16848" y="25137"/>
                  <a:pt x="16289" y="25345"/>
                </a:cubicBezTo>
                <a:cubicBezTo>
                  <a:pt x="15860" y="25495"/>
                  <a:pt x="15421" y="25621"/>
                  <a:pt x="14974" y="25720"/>
                </a:cubicBezTo>
                <a:cubicBezTo>
                  <a:pt x="14241" y="25878"/>
                  <a:pt x="13543" y="26216"/>
                  <a:pt x="12778" y="26216"/>
                </a:cubicBezTo>
                <a:cubicBezTo>
                  <a:pt x="12769" y="26216"/>
                  <a:pt x="12760" y="26216"/>
                  <a:pt x="12751" y="26216"/>
                </a:cubicBezTo>
                <a:cubicBezTo>
                  <a:pt x="12584" y="26230"/>
                  <a:pt x="12418" y="26236"/>
                  <a:pt x="12251" y="26236"/>
                </a:cubicBezTo>
                <a:cubicBezTo>
                  <a:pt x="11305" y="26236"/>
                  <a:pt x="10366" y="26037"/>
                  <a:pt x="9456" y="25807"/>
                </a:cubicBezTo>
                <a:cubicBezTo>
                  <a:pt x="8955" y="25621"/>
                  <a:pt x="8505" y="25342"/>
                  <a:pt x="8014" y="25138"/>
                </a:cubicBezTo>
                <a:cubicBezTo>
                  <a:pt x="7021" y="24735"/>
                  <a:pt x="6244" y="23996"/>
                  <a:pt x="5530" y="23254"/>
                </a:cubicBezTo>
                <a:cubicBezTo>
                  <a:pt x="4967" y="22430"/>
                  <a:pt x="4304" y="21672"/>
                  <a:pt x="3732" y="20854"/>
                </a:cubicBezTo>
                <a:cubicBezTo>
                  <a:pt x="3389" y="20354"/>
                  <a:pt x="2962" y="19904"/>
                  <a:pt x="2662" y="19377"/>
                </a:cubicBezTo>
                <a:cubicBezTo>
                  <a:pt x="2421" y="18940"/>
                  <a:pt x="2056" y="18576"/>
                  <a:pt x="1823" y="18135"/>
                </a:cubicBezTo>
                <a:cubicBezTo>
                  <a:pt x="1629" y="17669"/>
                  <a:pt x="1272" y="17279"/>
                  <a:pt x="1108" y="16801"/>
                </a:cubicBezTo>
                <a:cubicBezTo>
                  <a:pt x="831" y="15864"/>
                  <a:pt x="467" y="14941"/>
                  <a:pt x="374" y="13966"/>
                </a:cubicBezTo>
                <a:cubicBezTo>
                  <a:pt x="351" y="13112"/>
                  <a:pt x="299" y="12244"/>
                  <a:pt x="517" y="11407"/>
                </a:cubicBezTo>
                <a:cubicBezTo>
                  <a:pt x="645" y="10932"/>
                  <a:pt x="663" y="10425"/>
                  <a:pt x="895" y="9978"/>
                </a:cubicBezTo>
                <a:cubicBezTo>
                  <a:pt x="1093" y="9570"/>
                  <a:pt x="1412" y="9230"/>
                  <a:pt x="1645" y="8841"/>
                </a:cubicBezTo>
                <a:cubicBezTo>
                  <a:pt x="1993" y="8295"/>
                  <a:pt x="2151" y="7653"/>
                  <a:pt x="2581" y="7154"/>
                </a:cubicBezTo>
                <a:cubicBezTo>
                  <a:pt x="2848" y="6840"/>
                  <a:pt x="2937" y="6440"/>
                  <a:pt x="3028" y="6058"/>
                </a:cubicBezTo>
                <a:cubicBezTo>
                  <a:pt x="3302" y="5709"/>
                  <a:pt x="3722" y="5479"/>
                  <a:pt x="3916" y="5072"/>
                </a:cubicBezTo>
                <a:cubicBezTo>
                  <a:pt x="4168" y="4560"/>
                  <a:pt x="4729" y="4304"/>
                  <a:pt x="5091" y="3877"/>
                </a:cubicBezTo>
                <a:cubicBezTo>
                  <a:pt x="5390" y="3526"/>
                  <a:pt x="5765" y="3239"/>
                  <a:pt x="6039" y="2871"/>
                </a:cubicBezTo>
                <a:cubicBezTo>
                  <a:pt x="6373" y="2455"/>
                  <a:pt x="6632" y="1946"/>
                  <a:pt x="7153" y="1705"/>
                </a:cubicBezTo>
                <a:cubicBezTo>
                  <a:pt x="7879" y="1361"/>
                  <a:pt x="8662" y="1117"/>
                  <a:pt x="9341" y="686"/>
                </a:cubicBezTo>
                <a:cubicBezTo>
                  <a:pt x="9863" y="540"/>
                  <a:pt x="10398" y="435"/>
                  <a:pt x="10924" y="310"/>
                </a:cubicBezTo>
                <a:cubicBezTo>
                  <a:pt x="11157" y="286"/>
                  <a:pt x="11392" y="283"/>
                  <a:pt x="11626" y="283"/>
                </a:cubicBezTo>
                <a:cubicBezTo>
                  <a:pt x="11721" y="283"/>
                  <a:pt x="11817" y="283"/>
                  <a:pt x="11912" y="283"/>
                </a:cubicBezTo>
                <a:cubicBezTo>
                  <a:pt x="12234" y="283"/>
                  <a:pt x="12556" y="277"/>
                  <a:pt x="12874" y="221"/>
                </a:cubicBezTo>
                <a:cubicBezTo>
                  <a:pt x="13038" y="211"/>
                  <a:pt x="13212" y="186"/>
                  <a:pt x="13383" y="186"/>
                </a:cubicBezTo>
                <a:close/>
                <a:moveTo>
                  <a:pt x="13306" y="1"/>
                </a:moveTo>
                <a:cubicBezTo>
                  <a:pt x="12722" y="1"/>
                  <a:pt x="12140" y="91"/>
                  <a:pt x="11556" y="91"/>
                </a:cubicBezTo>
                <a:cubicBezTo>
                  <a:pt x="11514" y="91"/>
                  <a:pt x="11473" y="90"/>
                  <a:pt x="11432" y="89"/>
                </a:cubicBezTo>
                <a:cubicBezTo>
                  <a:pt x="11397" y="88"/>
                  <a:pt x="11362" y="87"/>
                  <a:pt x="11326" y="87"/>
                </a:cubicBezTo>
                <a:cubicBezTo>
                  <a:pt x="10734" y="87"/>
                  <a:pt x="10176" y="310"/>
                  <a:pt x="9597" y="405"/>
                </a:cubicBezTo>
                <a:cubicBezTo>
                  <a:pt x="9200" y="477"/>
                  <a:pt x="8894" y="742"/>
                  <a:pt x="8533" y="893"/>
                </a:cubicBezTo>
                <a:cubicBezTo>
                  <a:pt x="8027" y="1123"/>
                  <a:pt x="7498" y="1308"/>
                  <a:pt x="7001" y="1557"/>
                </a:cubicBezTo>
                <a:cubicBezTo>
                  <a:pt x="6318" y="1904"/>
                  <a:pt x="6060" y="2649"/>
                  <a:pt x="5526" y="3142"/>
                </a:cubicBezTo>
                <a:cubicBezTo>
                  <a:pt x="5116" y="3513"/>
                  <a:pt x="4796" y="3966"/>
                  <a:pt x="4336" y="4289"/>
                </a:cubicBezTo>
                <a:cubicBezTo>
                  <a:pt x="4006" y="4509"/>
                  <a:pt x="3813" y="4851"/>
                  <a:pt x="3614" y="5173"/>
                </a:cubicBezTo>
                <a:cubicBezTo>
                  <a:pt x="3431" y="5474"/>
                  <a:pt x="3066" y="5625"/>
                  <a:pt x="2890" y="5932"/>
                </a:cubicBezTo>
                <a:cubicBezTo>
                  <a:pt x="2788" y="6128"/>
                  <a:pt x="2745" y="6346"/>
                  <a:pt x="2679" y="6555"/>
                </a:cubicBezTo>
                <a:cubicBezTo>
                  <a:pt x="2551" y="6949"/>
                  <a:pt x="2222" y="7241"/>
                  <a:pt x="2023" y="7601"/>
                </a:cubicBezTo>
                <a:cubicBezTo>
                  <a:pt x="1886" y="7930"/>
                  <a:pt x="1731" y="8253"/>
                  <a:pt x="1569" y="8572"/>
                </a:cubicBezTo>
                <a:cubicBezTo>
                  <a:pt x="1304" y="9028"/>
                  <a:pt x="947" y="9429"/>
                  <a:pt x="698" y="9894"/>
                </a:cubicBezTo>
                <a:cubicBezTo>
                  <a:pt x="530" y="10242"/>
                  <a:pt x="468" y="10621"/>
                  <a:pt x="394" y="10995"/>
                </a:cubicBezTo>
                <a:cubicBezTo>
                  <a:pt x="1" y="12601"/>
                  <a:pt x="42" y="14318"/>
                  <a:pt x="605" y="15886"/>
                </a:cubicBezTo>
                <a:cubicBezTo>
                  <a:pt x="791" y="16395"/>
                  <a:pt x="867" y="16947"/>
                  <a:pt x="1175" y="17412"/>
                </a:cubicBezTo>
                <a:cubicBezTo>
                  <a:pt x="1499" y="17889"/>
                  <a:pt x="1704" y="18433"/>
                  <a:pt x="2073" y="18885"/>
                </a:cubicBezTo>
                <a:cubicBezTo>
                  <a:pt x="2386" y="19266"/>
                  <a:pt x="2585" y="19716"/>
                  <a:pt x="2897" y="20099"/>
                </a:cubicBezTo>
                <a:cubicBezTo>
                  <a:pt x="3485" y="20824"/>
                  <a:pt x="3986" y="21609"/>
                  <a:pt x="4585" y="22329"/>
                </a:cubicBezTo>
                <a:cubicBezTo>
                  <a:pt x="4883" y="22688"/>
                  <a:pt x="5127" y="23086"/>
                  <a:pt x="5421" y="23448"/>
                </a:cubicBezTo>
                <a:cubicBezTo>
                  <a:pt x="6098" y="24136"/>
                  <a:pt x="6825" y="24808"/>
                  <a:pt x="7725" y="25227"/>
                </a:cubicBezTo>
                <a:cubicBezTo>
                  <a:pt x="8142" y="25398"/>
                  <a:pt x="8546" y="25593"/>
                  <a:pt x="8941" y="25807"/>
                </a:cubicBezTo>
                <a:cubicBezTo>
                  <a:pt x="9634" y="26101"/>
                  <a:pt x="10387" y="26222"/>
                  <a:pt x="11132" y="26330"/>
                </a:cubicBezTo>
                <a:cubicBezTo>
                  <a:pt x="11426" y="26398"/>
                  <a:pt x="11725" y="26412"/>
                  <a:pt x="12026" y="26412"/>
                </a:cubicBezTo>
                <a:cubicBezTo>
                  <a:pt x="12255" y="26412"/>
                  <a:pt x="12485" y="26404"/>
                  <a:pt x="12713" y="26404"/>
                </a:cubicBezTo>
                <a:cubicBezTo>
                  <a:pt x="12725" y="26404"/>
                  <a:pt x="12737" y="26404"/>
                  <a:pt x="12749" y="26404"/>
                </a:cubicBezTo>
                <a:cubicBezTo>
                  <a:pt x="12758" y="26404"/>
                  <a:pt x="12766" y="26404"/>
                  <a:pt x="12775" y="26404"/>
                </a:cubicBezTo>
                <a:cubicBezTo>
                  <a:pt x="13619" y="26404"/>
                  <a:pt x="14387" y="26023"/>
                  <a:pt x="15199" y="25858"/>
                </a:cubicBezTo>
                <a:cubicBezTo>
                  <a:pt x="15888" y="25731"/>
                  <a:pt x="16518" y="25401"/>
                  <a:pt x="17220" y="25323"/>
                </a:cubicBezTo>
                <a:cubicBezTo>
                  <a:pt x="18075" y="25201"/>
                  <a:pt x="18879" y="24859"/>
                  <a:pt x="19745" y="24781"/>
                </a:cubicBezTo>
                <a:cubicBezTo>
                  <a:pt x="20331" y="24753"/>
                  <a:pt x="20891" y="24563"/>
                  <a:pt x="21416" y="24322"/>
                </a:cubicBezTo>
                <a:cubicBezTo>
                  <a:pt x="21519" y="24289"/>
                  <a:pt x="21620" y="24256"/>
                  <a:pt x="21721" y="24221"/>
                </a:cubicBezTo>
                <a:cubicBezTo>
                  <a:pt x="22236" y="24138"/>
                  <a:pt x="22745" y="24038"/>
                  <a:pt x="23230" y="23854"/>
                </a:cubicBezTo>
                <a:cubicBezTo>
                  <a:pt x="23674" y="23807"/>
                  <a:pt x="24097" y="23665"/>
                  <a:pt x="24532" y="23571"/>
                </a:cubicBezTo>
                <a:cubicBezTo>
                  <a:pt x="24995" y="23449"/>
                  <a:pt x="25493" y="23392"/>
                  <a:pt x="25895" y="23126"/>
                </a:cubicBezTo>
                <a:cubicBezTo>
                  <a:pt x="26376" y="22804"/>
                  <a:pt x="26911" y="22555"/>
                  <a:pt x="27348" y="22177"/>
                </a:cubicBezTo>
                <a:cubicBezTo>
                  <a:pt x="28007" y="21647"/>
                  <a:pt x="28433" y="20915"/>
                  <a:pt x="29055" y="20352"/>
                </a:cubicBezTo>
                <a:cubicBezTo>
                  <a:pt x="29547" y="19889"/>
                  <a:pt x="29777" y="19257"/>
                  <a:pt x="30177" y="18732"/>
                </a:cubicBezTo>
                <a:cubicBezTo>
                  <a:pt x="30513" y="18238"/>
                  <a:pt x="30919" y="17729"/>
                  <a:pt x="30929" y="17117"/>
                </a:cubicBezTo>
                <a:cubicBezTo>
                  <a:pt x="31049" y="16419"/>
                  <a:pt x="31064" y="15691"/>
                  <a:pt x="30817" y="15014"/>
                </a:cubicBezTo>
                <a:lnTo>
                  <a:pt x="30816" y="15013"/>
                </a:lnTo>
                <a:cubicBezTo>
                  <a:pt x="30467" y="14094"/>
                  <a:pt x="30431" y="13104"/>
                  <a:pt x="30061" y="12192"/>
                </a:cubicBezTo>
                <a:cubicBezTo>
                  <a:pt x="29938" y="11623"/>
                  <a:pt x="29803" y="11046"/>
                  <a:pt x="29408" y="10581"/>
                </a:cubicBezTo>
                <a:cubicBezTo>
                  <a:pt x="29186" y="10228"/>
                  <a:pt x="29111" y="9813"/>
                  <a:pt x="28870" y="9471"/>
                </a:cubicBezTo>
                <a:cubicBezTo>
                  <a:pt x="28669" y="9183"/>
                  <a:pt x="28431" y="8917"/>
                  <a:pt x="28268" y="8607"/>
                </a:cubicBezTo>
                <a:cubicBezTo>
                  <a:pt x="28041" y="8165"/>
                  <a:pt x="27699" y="7789"/>
                  <a:pt x="27473" y="7349"/>
                </a:cubicBezTo>
                <a:cubicBezTo>
                  <a:pt x="27226" y="6865"/>
                  <a:pt x="26846" y="6455"/>
                  <a:pt x="26627" y="5958"/>
                </a:cubicBezTo>
                <a:cubicBezTo>
                  <a:pt x="26443" y="5550"/>
                  <a:pt x="26117" y="5225"/>
                  <a:pt x="25860" y="4860"/>
                </a:cubicBezTo>
                <a:cubicBezTo>
                  <a:pt x="25631" y="4504"/>
                  <a:pt x="25223" y="4313"/>
                  <a:pt x="24904" y="4041"/>
                </a:cubicBezTo>
                <a:cubicBezTo>
                  <a:pt x="24313" y="3513"/>
                  <a:pt x="23536" y="3241"/>
                  <a:pt x="22882" y="2798"/>
                </a:cubicBezTo>
                <a:cubicBezTo>
                  <a:pt x="22496" y="2533"/>
                  <a:pt x="22062" y="2340"/>
                  <a:pt x="21617" y="2178"/>
                </a:cubicBezTo>
                <a:cubicBezTo>
                  <a:pt x="20288" y="1635"/>
                  <a:pt x="18853" y="1377"/>
                  <a:pt x="17428" y="1173"/>
                </a:cubicBezTo>
                <a:cubicBezTo>
                  <a:pt x="16493" y="941"/>
                  <a:pt x="15540" y="761"/>
                  <a:pt x="14628" y="447"/>
                </a:cubicBezTo>
                <a:cubicBezTo>
                  <a:pt x="14315" y="342"/>
                  <a:pt x="14057" y="132"/>
                  <a:pt x="13747" y="21"/>
                </a:cubicBezTo>
                <a:cubicBezTo>
                  <a:pt x="13600" y="7"/>
                  <a:pt x="13453" y="1"/>
                  <a:pt x="13306"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06" name="Google Shape;106;p11"/>
          <p:cNvPicPr preferRelativeResize="0"/>
          <p:nvPr/>
        </p:nvPicPr>
        <p:blipFill>
          <a:blip r:embed="rId6">
            <a:alphaModFix/>
          </a:blip>
          <a:stretch>
            <a:fillRect/>
          </a:stretch>
        </p:blipFill>
        <p:spPr>
          <a:xfrm>
            <a:off x="3348736" y="6449569"/>
            <a:ext cx="3998973" cy="2048255"/>
          </a:xfrm>
          <a:prstGeom prst="rect">
            <a:avLst/>
          </a:prstGeom>
          <a:noFill/>
          <a:ln>
            <a:noFill/>
          </a:ln>
        </p:spPr>
      </p:pic>
    </p:spTree>
    <p:extLst>
      <p:ext uri="{BB962C8B-B14F-4D97-AF65-F5344CB8AC3E}">
        <p14:creationId xmlns:p14="http://schemas.microsoft.com/office/powerpoint/2010/main" val="442945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07"/>
        <p:cNvGrpSpPr/>
        <p:nvPr/>
      </p:nvGrpSpPr>
      <p:grpSpPr>
        <a:xfrm>
          <a:off x="0" y="0"/>
          <a:ext cx="0" cy="0"/>
          <a:chOff x="0" y="0"/>
          <a:chExt cx="0" cy="0"/>
        </a:xfrm>
      </p:grpSpPr>
    </p:spTree>
    <p:extLst>
      <p:ext uri="{BB962C8B-B14F-4D97-AF65-F5344CB8AC3E}">
        <p14:creationId xmlns:p14="http://schemas.microsoft.com/office/powerpoint/2010/main" val="3165969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08"/>
        <p:cNvGrpSpPr/>
        <p:nvPr/>
      </p:nvGrpSpPr>
      <p:grpSpPr>
        <a:xfrm>
          <a:off x="0" y="0"/>
          <a:ext cx="0" cy="0"/>
          <a:chOff x="0" y="0"/>
          <a:chExt cx="0" cy="0"/>
        </a:xfrm>
      </p:grpSpPr>
      <p:pic>
        <p:nvPicPr>
          <p:cNvPr id="109" name="Google Shape;109;p13"/>
          <p:cNvPicPr preferRelativeResize="0"/>
          <p:nvPr/>
        </p:nvPicPr>
        <p:blipFill>
          <a:blip r:embed="rId2">
            <a:alphaModFix amt="45000"/>
          </a:blip>
          <a:stretch>
            <a:fillRect/>
          </a:stretch>
        </p:blipFill>
        <p:spPr>
          <a:xfrm rot="10800000" flipH="1">
            <a:off x="0" y="0"/>
            <a:ext cx="12192000" cy="6858000"/>
          </a:xfrm>
          <a:prstGeom prst="rect">
            <a:avLst/>
          </a:prstGeom>
          <a:noFill/>
          <a:ln>
            <a:noFill/>
          </a:ln>
        </p:spPr>
      </p:pic>
      <p:sp>
        <p:nvSpPr>
          <p:cNvPr id="110" name="Google Shape;110;p1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1" name="Google Shape;111;p13"/>
          <p:cNvSpPr txBox="1">
            <a:spLocks noGrp="1"/>
          </p:cNvSpPr>
          <p:nvPr>
            <p:ph type="title" idx="2" hasCustomPrompt="1"/>
          </p:nvPr>
        </p:nvSpPr>
        <p:spPr>
          <a:xfrm>
            <a:off x="2161967" y="2308261"/>
            <a:ext cx="979600" cy="491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12" name="Google Shape;112;p13"/>
          <p:cNvSpPr txBox="1">
            <a:spLocks noGrp="1"/>
          </p:cNvSpPr>
          <p:nvPr>
            <p:ph type="title" idx="3" hasCustomPrompt="1"/>
          </p:nvPr>
        </p:nvSpPr>
        <p:spPr>
          <a:xfrm>
            <a:off x="2161967" y="4383831"/>
            <a:ext cx="979600" cy="491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13" name="Google Shape;113;p13"/>
          <p:cNvSpPr txBox="1">
            <a:spLocks noGrp="1"/>
          </p:cNvSpPr>
          <p:nvPr>
            <p:ph type="title" idx="4" hasCustomPrompt="1"/>
          </p:nvPr>
        </p:nvSpPr>
        <p:spPr>
          <a:xfrm>
            <a:off x="5601684" y="2307829"/>
            <a:ext cx="979600" cy="491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14" name="Google Shape;114;p13"/>
          <p:cNvSpPr txBox="1">
            <a:spLocks noGrp="1"/>
          </p:cNvSpPr>
          <p:nvPr>
            <p:ph type="title" idx="5" hasCustomPrompt="1"/>
          </p:nvPr>
        </p:nvSpPr>
        <p:spPr>
          <a:xfrm>
            <a:off x="5606200" y="4383831"/>
            <a:ext cx="979600" cy="491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15" name="Google Shape;115;p13"/>
          <p:cNvSpPr txBox="1">
            <a:spLocks noGrp="1"/>
          </p:cNvSpPr>
          <p:nvPr>
            <p:ph type="title" idx="6" hasCustomPrompt="1"/>
          </p:nvPr>
        </p:nvSpPr>
        <p:spPr>
          <a:xfrm>
            <a:off x="9041400" y="2307835"/>
            <a:ext cx="979600" cy="491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16" name="Google Shape;116;p13"/>
          <p:cNvSpPr txBox="1">
            <a:spLocks noGrp="1"/>
          </p:cNvSpPr>
          <p:nvPr>
            <p:ph type="title" idx="7" hasCustomPrompt="1"/>
          </p:nvPr>
        </p:nvSpPr>
        <p:spPr>
          <a:xfrm>
            <a:off x="9050433" y="4383831"/>
            <a:ext cx="979600" cy="491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17" name="Google Shape;117;p13"/>
          <p:cNvSpPr txBox="1">
            <a:spLocks noGrp="1"/>
          </p:cNvSpPr>
          <p:nvPr>
            <p:ph type="subTitle" idx="1"/>
          </p:nvPr>
        </p:nvSpPr>
        <p:spPr>
          <a:xfrm>
            <a:off x="950967" y="3027119"/>
            <a:ext cx="34016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DM Serif Text"/>
              <a:buNone/>
              <a:defRPr sz="2533">
                <a:solidFill>
                  <a:schemeClr val="dk1"/>
                </a:solidFill>
                <a:latin typeface="DM Serif Text"/>
                <a:ea typeface="DM Serif Text"/>
                <a:cs typeface="DM Serif Text"/>
                <a:sym typeface="DM Serif Text"/>
              </a:defRPr>
            </a:lvl1pPr>
            <a:lvl2pPr lvl="1"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2pPr>
            <a:lvl3pPr lvl="2"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3pPr>
            <a:lvl4pPr lvl="3"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4pPr>
            <a:lvl5pPr lvl="4"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5pPr>
            <a:lvl6pPr lvl="5"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6pPr>
            <a:lvl7pPr lvl="6"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7pPr>
            <a:lvl8pPr lvl="7"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8pPr>
            <a:lvl9pPr lvl="8"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9pPr>
          </a:lstStyle>
          <a:p>
            <a:endParaRPr/>
          </a:p>
        </p:txBody>
      </p:sp>
      <p:sp>
        <p:nvSpPr>
          <p:cNvPr id="118" name="Google Shape;118;p13"/>
          <p:cNvSpPr txBox="1">
            <a:spLocks noGrp="1"/>
          </p:cNvSpPr>
          <p:nvPr>
            <p:ph type="subTitle" idx="8"/>
          </p:nvPr>
        </p:nvSpPr>
        <p:spPr>
          <a:xfrm>
            <a:off x="4389084" y="3027101"/>
            <a:ext cx="34048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DM Serif Text"/>
              <a:buNone/>
              <a:defRPr sz="2533">
                <a:solidFill>
                  <a:schemeClr val="dk1"/>
                </a:solidFill>
                <a:latin typeface="DM Serif Text"/>
                <a:ea typeface="DM Serif Text"/>
                <a:cs typeface="DM Serif Text"/>
                <a:sym typeface="DM Serif Text"/>
              </a:defRPr>
            </a:lvl1pPr>
            <a:lvl2pPr lvl="1"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2pPr>
            <a:lvl3pPr lvl="2"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3pPr>
            <a:lvl4pPr lvl="3"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4pPr>
            <a:lvl5pPr lvl="4"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5pPr>
            <a:lvl6pPr lvl="5"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6pPr>
            <a:lvl7pPr lvl="6"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7pPr>
            <a:lvl8pPr lvl="7"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8pPr>
            <a:lvl9pPr lvl="8"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9pPr>
          </a:lstStyle>
          <a:p>
            <a:endParaRPr/>
          </a:p>
        </p:txBody>
      </p:sp>
      <p:sp>
        <p:nvSpPr>
          <p:cNvPr id="119" name="Google Shape;119;p13"/>
          <p:cNvSpPr txBox="1">
            <a:spLocks noGrp="1"/>
          </p:cNvSpPr>
          <p:nvPr>
            <p:ph type="subTitle" idx="9"/>
          </p:nvPr>
        </p:nvSpPr>
        <p:spPr>
          <a:xfrm>
            <a:off x="7830400" y="3027119"/>
            <a:ext cx="34016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DM Serif Text"/>
              <a:buNone/>
              <a:defRPr sz="2533">
                <a:solidFill>
                  <a:schemeClr val="dk1"/>
                </a:solidFill>
                <a:latin typeface="DM Serif Text"/>
                <a:ea typeface="DM Serif Text"/>
                <a:cs typeface="DM Serif Text"/>
                <a:sym typeface="DM Serif Text"/>
              </a:defRPr>
            </a:lvl1pPr>
            <a:lvl2pPr lvl="1"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2pPr>
            <a:lvl3pPr lvl="2"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3pPr>
            <a:lvl4pPr lvl="3"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4pPr>
            <a:lvl5pPr lvl="4"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5pPr>
            <a:lvl6pPr lvl="5"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6pPr>
            <a:lvl7pPr lvl="6"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7pPr>
            <a:lvl8pPr lvl="7"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8pPr>
            <a:lvl9pPr lvl="8"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9pPr>
          </a:lstStyle>
          <a:p>
            <a:endParaRPr/>
          </a:p>
        </p:txBody>
      </p:sp>
      <p:sp>
        <p:nvSpPr>
          <p:cNvPr id="120" name="Google Shape;120;p13"/>
          <p:cNvSpPr txBox="1">
            <a:spLocks noGrp="1"/>
          </p:cNvSpPr>
          <p:nvPr>
            <p:ph type="subTitle" idx="13"/>
          </p:nvPr>
        </p:nvSpPr>
        <p:spPr>
          <a:xfrm>
            <a:off x="950967" y="5103385"/>
            <a:ext cx="34016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DM Serif Text"/>
              <a:buNone/>
              <a:defRPr sz="2533">
                <a:solidFill>
                  <a:schemeClr val="dk1"/>
                </a:solidFill>
                <a:latin typeface="DM Serif Text"/>
                <a:ea typeface="DM Serif Text"/>
                <a:cs typeface="DM Serif Text"/>
                <a:sym typeface="DM Serif Text"/>
              </a:defRPr>
            </a:lvl1pPr>
            <a:lvl2pPr lvl="1"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2pPr>
            <a:lvl3pPr lvl="2"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3pPr>
            <a:lvl4pPr lvl="3"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4pPr>
            <a:lvl5pPr lvl="4"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5pPr>
            <a:lvl6pPr lvl="5"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6pPr>
            <a:lvl7pPr lvl="6"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7pPr>
            <a:lvl8pPr lvl="7"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8pPr>
            <a:lvl9pPr lvl="8"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9pPr>
          </a:lstStyle>
          <a:p>
            <a:endParaRPr/>
          </a:p>
        </p:txBody>
      </p:sp>
      <p:sp>
        <p:nvSpPr>
          <p:cNvPr id="121" name="Google Shape;121;p13"/>
          <p:cNvSpPr txBox="1">
            <a:spLocks noGrp="1"/>
          </p:cNvSpPr>
          <p:nvPr>
            <p:ph type="subTitle" idx="14"/>
          </p:nvPr>
        </p:nvSpPr>
        <p:spPr>
          <a:xfrm>
            <a:off x="4395200" y="5103385"/>
            <a:ext cx="34016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DM Serif Text"/>
              <a:buNone/>
              <a:defRPr sz="2533">
                <a:solidFill>
                  <a:schemeClr val="dk1"/>
                </a:solidFill>
                <a:latin typeface="DM Serif Text"/>
                <a:ea typeface="DM Serif Text"/>
                <a:cs typeface="DM Serif Text"/>
                <a:sym typeface="DM Serif Text"/>
              </a:defRPr>
            </a:lvl1pPr>
            <a:lvl2pPr lvl="1"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2pPr>
            <a:lvl3pPr lvl="2"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3pPr>
            <a:lvl4pPr lvl="3"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4pPr>
            <a:lvl5pPr lvl="4"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5pPr>
            <a:lvl6pPr lvl="5"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6pPr>
            <a:lvl7pPr lvl="6"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7pPr>
            <a:lvl8pPr lvl="7"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8pPr>
            <a:lvl9pPr lvl="8"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9pPr>
          </a:lstStyle>
          <a:p>
            <a:endParaRPr/>
          </a:p>
        </p:txBody>
      </p:sp>
      <p:sp>
        <p:nvSpPr>
          <p:cNvPr id="122" name="Google Shape;122;p13"/>
          <p:cNvSpPr txBox="1">
            <a:spLocks noGrp="1"/>
          </p:cNvSpPr>
          <p:nvPr>
            <p:ph type="subTitle" idx="15"/>
          </p:nvPr>
        </p:nvSpPr>
        <p:spPr>
          <a:xfrm>
            <a:off x="7839433" y="5103385"/>
            <a:ext cx="34016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DM Serif Text"/>
              <a:buNone/>
              <a:defRPr sz="2533">
                <a:solidFill>
                  <a:schemeClr val="dk1"/>
                </a:solidFill>
                <a:latin typeface="DM Serif Text"/>
                <a:ea typeface="DM Serif Text"/>
                <a:cs typeface="DM Serif Text"/>
                <a:sym typeface="DM Serif Text"/>
              </a:defRPr>
            </a:lvl1pPr>
            <a:lvl2pPr lvl="1"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2pPr>
            <a:lvl3pPr lvl="2"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3pPr>
            <a:lvl4pPr lvl="3"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4pPr>
            <a:lvl5pPr lvl="4"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5pPr>
            <a:lvl6pPr lvl="5"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6pPr>
            <a:lvl7pPr lvl="6"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7pPr>
            <a:lvl8pPr lvl="7"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8pPr>
            <a:lvl9pPr lvl="8"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9pPr>
          </a:lstStyle>
          <a:p>
            <a:endParaRPr/>
          </a:p>
        </p:txBody>
      </p:sp>
      <p:pic>
        <p:nvPicPr>
          <p:cNvPr id="123" name="Google Shape;123;p13"/>
          <p:cNvPicPr preferRelativeResize="0"/>
          <p:nvPr/>
        </p:nvPicPr>
        <p:blipFill>
          <a:blip r:embed="rId3">
            <a:alphaModFix/>
          </a:blip>
          <a:stretch>
            <a:fillRect/>
          </a:stretch>
        </p:blipFill>
        <p:spPr>
          <a:xfrm>
            <a:off x="-1804416" y="6096001"/>
            <a:ext cx="3877055" cy="3938017"/>
          </a:xfrm>
          <a:prstGeom prst="rect">
            <a:avLst/>
          </a:prstGeom>
          <a:noFill/>
          <a:ln>
            <a:noFill/>
          </a:ln>
        </p:spPr>
      </p:pic>
      <p:sp>
        <p:nvSpPr>
          <p:cNvPr id="124" name="Google Shape;124;p13"/>
          <p:cNvSpPr/>
          <p:nvPr/>
        </p:nvSpPr>
        <p:spPr>
          <a:xfrm>
            <a:off x="-3147700" y="3823533"/>
            <a:ext cx="3631279" cy="3087592"/>
          </a:xfrm>
          <a:custGeom>
            <a:avLst/>
            <a:gdLst/>
            <a:ahLst/>
            <a:cxnLst/>
            <a:rect l="l" t="t" r="r" b="b"/>
            <a:pathLst>
              <a:path w="31064" h="26413" extrusionOk="0">
                <a:moveTo>
                  <a:pt x="13383" y="186"/>
                </a:moveTo>
                <a:cubicBezTo>
                  <a:pt x="13550" y="186"/>
                  <a:pt x="13713" y="210"/>
                  <a:pt x="13860" y="293"/>
                </a:cubicBezTo>
                <a:cubicBezTo>
                  <a:pt x="14702" y="807"/>
                  <a:pt x="15710" y="970"/>
                  <a:pt x="16666" y="1199"/>
                </a:cubicBezTo>
                <a:cubicBezTo>
                  <a:pt x="17080" y="1309"/>
                  <a:pt x="17496" y="1428"/>
                  <a:pt x="17928" y="1445"/>
                </a:cubicBezTo>
                <a:cubicBezTo>
                  <a:pt x="19377" y="1669"/>
                  <a:pt x="20809" y="2016"/>
                  <a:pt x="22145" y="2607"/>
                </a:cubicBezTo>
                <a:cubicBezTo>
                  <a:pt x="22627" y="2854"/>
                  <a:pt x="23064" y="3173"/>
                  <a:pt x="23548" y="3421"/>
                </a:cubicBezTo>
                <a:cubicBezTo>
                  <a:pt x="23941" y="3646"/>
                  <a:pt x="24370" y="3829"/>
                  <a:pt x="24699" y="4138"/>
                </a:cubicBezTo>
                <a:cubicBezTo>
                  <a:pt x="24960" y="4374"/>
                  <a:pt x="25282" y="4541"/>
                  <a:pt x="25531" y="4788"/>
                </a:cubicBezTo>
                <a:cubicBezTo>
                  <a:pt x="25721" y="5026"/>
                  <a:pt x="25895" y="5274"/>
                  <a:pt x="26092" y="5508"/>
                </a:cubicBezTo>
                <a:cubicBezTo>
                  <a:pt x="26414" y="5897"/>
                  <a:pt x="26539" y="6393"/>
                  <a:pt x="26861" y="6783"/>
                </a:cubicBezTo>
                <a:cubicBezTo>
                  <a:pt x="27473" y="7732"/>
                  <a:pt x="28024" y="8716"/>
                  <a:pt x="28704" y="9622"/>
                </a:cubicBezTo>
                <a:cubicBezTo>
                  <a:pt x="28902" y="9916"/>
                  <a:pt x="28963" y="10270"/>
                  <a:pt x="29149" y="10570"/>
                </a:cubicBezTo>
                <a:cubicBezTo>
                  <a:pt x="29321" y="10877"/>
                  <a:pt x="29560" y="11157"/>
                  <a:pt x="29665" y="11496"/>
                </a:cubicBezTo>
                <a:cubicBezTo>
                  <a:pt x="29739" y="11856"/>
                  <a:pt x="29816" y="12217"/>
                  <a:pt x="29948" y="12564"/>
                </a:cubicBezTo>
                <a:cubicBezTo>
                  <a:pt x="30205" y="13248"/>
                  <a:pt x="30239" y="13983"/>
                  <a:pt x="30469" y="14675"/>
                </a:cubicBezTo>
                <a:cubicBezTo>
                  <a:pt x="30692" y="15336"/>
                  <a:pt x="30904" y="16044"/>
                  <a:pt x="30729" y="16740"/>
                </a:cubicBezTo>
                <a:cubicBezTo>
                  <a:pt x="30727" y="17156"/>
                  <a:pt x="30662" y="17569"/>
                  <a:pt x="30437" y="17934"/>
                </a:cubicBezTo>
                <a:cubicBezTo>
                  <a:pt x="30168" y="18349"/>
                  <a:pt x="29875" y="18750"/>
                  <a:pt x="29614" y="19171"/>
                </a:cubicBezTo>
                <a:cubicBezTo>
                  <a:pt x="29367" y="19670"/>
                  <a:pt x="29022" y="20121"/>
                  <a:pt x="28601" y="20502"/>
                </a:cubicBezTo>
                <a:cubicBezTo>
                  <a:pt x="28035" y="21114"/>
                  <a:pt x="27572" y="21828"/>
                  <a:pt x="26850" y="22297"/>
                </a:cubicBezTo>
                <a:cubicBezTo>
                  <a:pt x="26397" y="22580"/>
                  <a:pt x="25936" y="22851"/>
                  <a:pt x="25481" y="23133"/>
                </a:cubicBezTo>
                <a:cubicBezTo>
                  <a:pt x="24828" y="23299"/>
                  <a:pt x="24169" y="23445"/>
                  <a:pt x="23516" y="23611"/>
                </a:cubicBezTo>
                <a:cubicBezTo>
                  <a:pt x="23026" y="23625"/>
                  <a:pt x="22603" y="23926"/>
                  <a:pt x="22111" y="23926"/>
                </a:cubicBezTo>
                <a:cubicBezTo>
                  <a:pt x="22099" y="23926"/>
                  <a:pt x="22088" y="23926"/>
                  <a:pt x="22076" y="23926"/>
                </a:cubicBezTo>
                <a:cubicBezTo>
                  <a:pt x="22070" y="23925"/>
                  <a:pt x="22065" y="23925"/>
                  <a:pt x="22059" y="23925"/>
                </a:cubicBezTo>
                <a:cubicBezTo>
                  <a:pt x="21797" y="23925"/>
                  <a:pt x="21562" y="24052"/>
                  <a:pt x="21318" y="24128"/>
                </a:cubicBezTo>
                <a:cubicBezTo>
                  <a:pt x="20912" y="24378"/>
                  <a:pt x="20438" y="24507"/>
                  <a:pt x="19962" y="24572"/>
                </a:cubicBezTo>
                <a:cubicBezTo>
                  <a:pt x="19300" y="24611"/>
                  <a:pt x="18658" y="24776"/>
                  <a:pt x="18027" y="24959"/>
                </a:cubicBezTo>
                <a:cubicBezTo>
                  <a:pt x="17456" y="25122"/>
                  <a:pt x="16848" y="25137"/>
                  <a:pt x="16289" y="25345"/>
                </a:cubicBezTo>
                <a:cubicBezTo>
                  <a:pt x="15860" y="25495"/>
                  <a:pt x="15421" y="25621"/>
                  <a:pt x="14974" y="25720"/>
                </a:cubicBezTo>
                <a:cubicBezTo>
                  <a:pt x="14241" y="25878"/>
                  <a:pt x="13543" y="26216"/>
                  <a:pt x="12778" y="26216"/>
                </a:cubicBezTo>
                <a:cubicBezTo>
                  <a:pt x="12769" y="26216"/>
                  <a:pt x="12760" y="26216"/>
                  <a:pt x="12751" y="26216"/>
                </a:cubicBezTo>
                <a:cubicBezTo>
                  <a:pt x="12584" y="26230"/>
                  <a:pt x="12418" y="26236"/>
                  <a:pt x="12251" y="26236"/>
                </a:cubicBezTo>
                <a:cubicBezTo>
                  <a:pt x="11305" y="26236"/>
                  <a:pt x="10366" y="26037"/>
                  <a:pt x="9456" y="25807"/>
                </a:cubicBezTo>
                <a:cubicBezTo>
                  <a:pt x="8955" y="25621"/>
                  <a:pt x="8505" y="25342"/>
                  <a:pt x="8014" y="25138"/>
                </a:cubicBezTo>
                <a:cubicBezTo>
                  <a:pt x="7021" y="24735"/>
                  <a:pt x="6244" y="23996"/>
                  <a:pt x="5530" y="23254"/>
                </a:cubicBezTo>
                <a:cubicBezTo>
                  <a:pt x="4967" y="22430"/>
                  <a:pt x="4304" y="21672"/>
                  <a:pt x="3732" y="20854"/>
                </a:cubicBezTo>
                <a:cubicBezTo>
                  <a:pt x="3389" y="20354"/>
                  <a:pt x="2962" y="19904"/>
                  <a:pt x="2662" y="19377"/>
                </a:cubicBezTo>
                <a:cubicBezTo>
                  <a:pt x="2421" y="18940"/>
                  <a:pt x="2056" y="18576"/>
                  <a:pt x="1823" y="18135"/>
                </a:cubicBezTo>
                <a:cubicBezTo>
                  <a:pt x="1629" y="17669"/>
                  <a:pt x="1272" y="17279"/>
                  <a:pt x="1108" y="16801"/>
                </a:cubicBezTo>
                <a:cubicBezTo>
                  <a:pt x="831" y="15864"/>
                  <a:pt x="467" y="14941"/>
                  <a:pt x="374" y="13966"/>
                </a:cubicBezTo>
                <a:cubicBezTo>
                  <a:pt x="351" y="13112"/>
                  <a:pt x="299" y="12244"/>
                  <a:pt x="517" y="11407"/>
                </a:cubicBezTo>
                <a:cubicBezTo>
                  <a:pt x="645" y="10932"/>
                  <a:pt x="663" y="10425"/>
                  <a:pt x="895" y="9978"/>
                </a:cubicBezTo>
                <a:cubicBezTo>
                  <a:pt x="1093" y="9570"/>
                  <a:pt x="1412" y="9230"/>
                  <a:pt x="1645" y="8841"/>
                </a:cubicBezTo>
                <a:cubicBezTo>
                  <a:pt x="1993" y="8295"/>
                  <a:pt x="2151" y="7653"/>
                  <a:pt x="2581" y="7154"/>
                </a:cubicBezTo>
                <a:cubicBezTo>
                  <a:pt x="2848" y="6840"/>
                  <a:pt x="2937" y="6440"/>
                  <a:pt x="3028" y="6058"/>
                </a:cubicBezTo>
                <a:cubicBezTo>
                  <a:pt x="3302" y="5709"/>
                  <a:pt x="3722" y="5479"/>
                  <a:pt x="3916" y="5072"/>
                </a:cubicBezTo>
                <a:cubicBezTo>
                  <a:pt x="4168" y="4560"/>
                  <a:pt x="4729" y="4304"/>
                  <a:pt x="5091" y="3877"/>
                </a:cubicBezTo>
                <a:cubicBezTo>
                  <a:pt x="5390" y="3526"/>
                  <a:pt x="5765" y="3239"/>
                  <a:pt x="6039" y="2871"/>
                </a:cubicBezTo>
                <a:cubicBezTo>
                  <a:pt x="6373" y="2455"/>
                  <a:pt x="6632" y="1946"/>
                  <a:pt x="7153" y="1705"/>
                </a:cubicBezTo>
                <a:cubicBezTo>
                  <a:pt x="7879" y="1361"/>
                  <a:pt x="8662" y="1117"/>
                  <a:pt x="9341" y="686"/>
                </a:cubicBezTo>
                <a:cubicBezTo>
                  <a:pt x="9863" y="540"/>
                  <a:pt x="10398" y="435"/>
                  <a:pt x="10924" y="310"/>
                </a:cubicBezTo>
                <a:cubicBezTo>
                  <a:pt x="11157" y="286"/>
                  <a:pt x="11392" y="283"/>
                  <a:pt x="11626" y="283"/>
                </a:cubicBezTo>
                <a:cubicBezTo>
                  <a:pt x="11721" y="283"/>
                  <a:pt x="11817" y="283"/>
                  <a:pt x="11912" y="283"/>
                </a:cubicBezTo>
                <a:cubicBezTo>
                  <a:pt x="12234" y="283"/>
                  <a:pt x="12556" y="277"/>
                  <a:pt x="12874" y="221"/>
                </a:cubicBezTo>
                <a:cubicBezTo>
                  <a:pt x="13038" y="211"/>
                  <a:pt x="13212" y="186"/>
                  <a:pt x="13383" y="186"/>
                </a:cubicBezTo>
                <a:close/>
                <a:moveTo>
                  <a:pt x="13306" y="1"/>
                </a:moveTo>
                <a:cubicBezTo>
                  <a:pt x="12722" y="1"/>
                  <a:pt x="12140" y="91"/>
                  <a:pt x="11556" y="91"/>
                </a:cubicBezTo>
                <a:cubicBezTo>
                  <a:pt x="11514" y="91"/>
                  <a:pt x="11473" y="90"/>
                  <a:pt x="11432" y="89"/>
                </a:cubicBezTo>
                <a:cubicBezTo>
                  <a:pt x="11397" y="88"/>
                  <a:pt x="11362" y="87"/>
                  <a:pt x="11326" y="87"/>
                </a:cubicBezTo>
                <a:cubicBezTo>
                  <a:pt x="10734" y="87"/>
                  <a:pt x="10176" y="310"/>
                  <a:pt x="9597" y="405"/>
                </a:cubicBezTo>
                <a:cubicBezTo>
                  <a:pt x="9200" y="477"/>
                  <a:pt x="8894" y="742"/>
                  <a:pt x="8533" y="893"/>
                </a:cubicBezTo>
                <a:cubicBezTo>
                  <a:pt x="8027" y="1123"/>
                  <a:pt x="7498" y="1308"/>
                  <a:pt x="7001" y="1557"/>
                </a:cubicBezTo>
                <a:cubicBezTo>
                  <a:pt x="6318" y="1904"/>
                  <a:pt x="6060" y="2649"/>
                  <a:pt x="5526" y="3142"/>
                </a:cubicBezTo>
                <a:cubicBezTo>
                  <a:pt x="5116" y="3513"/>
                  <a:pt x="4796" y="3966"/>
                  <a:pt x="4336" y="4289"/>
                </a:cubicBezTo>
                <a:cubicBezTo>
                  <a:pt x="4006" y="4509"/>
                  <a:pt x="3813" y="4851"/>
                  <a:pt x="3614" y="5173"/>
                </a:cubicBezTo>
                <a:cubicBezTo>
                  <a:pt x="3431" y="5474"/>
                  <a:pt x="3066" y="5625"/>
                  <a:pt x="2890" y="5932"/>
                </a:cubicBezTo>
                <a:cubicBezTo>
                  <a:pt x="2788" y="6128"/>
                  <a:pt x="2745" y="6346"/>
                  <a:pt x="2679" y="6555"/>
                </a:cubicBezTo>
                <a:cubicBezTo>
                  <a:pt x="2551" y="6949"/>
                  <a:pt x="2222" y="7241"/>
                  <a:pt x="2023" y="7601"/>
                </a:cubicBezTo>
                <a:cubicBezTo>
                  <a:pt x="1886" y="7930"/>
                  <a:pt x="1731" y="8253"/>
                  <a:pt x="1569" y="8572"/>
                </a:cubicBezTo>
                <a:cubicBezTo>
                  <a:pt x="1304" y="9028"/>
                  <a:pt x="947" y="9429"/>
                  <a:pt x="698" y="9894"/>
                </a:cubicBezTo>
                <a:cubicBezTo>
                  <a:pt x="530" y="10242"/>
                  <a:pt x="468" y="10621"/>
                  <a:pt x="394" y="10995"/>
                </a:cubicBezTo>
                <a:cubicBezTo>
                  <a:pt x="1" y="12601"/>
                  <a:pt x="42" y="14318"/>
                  <a:pt x="605" y="15886"/>
                </a:cubicBezTo>
                <a:cubicBezTo>
                  <a:pt x="791" y="16395"/>
                  <a:pt x="867" y="16947"/>
                  <a:pt x="1175" y="17412"/>
                </a:cubicBezTo>
                <a:cubicBezTo>
                  <a:pt x="1499" y="17889"/>
                  <a:pt x="1704" y="18433"/>
                  <a:pt x="2073" y="18885"/>
                </a:cubicBezTo>
                <a:cubicBezTo>
                  <a:pt x="2386" y="19266"/>
                  <a:pt x="2585" y="19716"/>
                  <a:pt x="2897" y="20099"/>
                </a:cubicBezTo>
                <a:cubicBezTo>
                  <a:pt x="3485" y="20824"/>
                  <a:pt x="3986" y="21609"/>
                  <a:pt x="4585" y="22329"/>
                </a:cubicBezTo>
                <a:cubicBezTo>
                  <a:pt x="4883" y="22688"/>
                  <a:pt x="5127" y="23086"/>
                  <a:pt x="5421" y="23448"/>
                </a:cubicBezTo>
                <a:cubicBezTo>
                  <a:pt x="6098" y="24136"/>
                  <a:pt x="6825" y="24808"/>
                  <a:pt x="7725" y="25227"/>
                </a:cubicBezTo>
                <a:cubicBezTo>
                  <a:pt x="8142" y="25398"/>
                  <a:pt x="8546" y="25593"/>
                  <a:pt x="8941" y="25807"/>
                </a:cubicBezTo>
                <a:cubicBezTo>
                  <a:pt x="9634" y="26101"/>
                  <a:pt x="10387" y="26222"/>
                  <a:pt x="11132" y="26330"/>
                </a:cubicBezTo>
                <a:cubicBezTo>
                  <a:pt x="11426" y="26398"/>
                  <a:pt x="11725" y="26412"/>
                  <a:pt x="12026" y="26412"/>
                </a:cubicBezTo>
                <a:cubicBezTo>
                  <a:pt x="12255" y="26412"/>
                  <a:pt x="12485" y="26404"/>
                  <a:pt x="12713" y="26404"/>
                </a:cubicBezTo>
                <a:cubicBezTo>
                  <a:pt x="12725" y="26404"/>
                  <a:pt x="12737" y="26404"/>
                  <a:pt x="12749" y="26404"/>
                </a:cubicBezTo>
                <a:cubicBezTo>
                  <a:pt x="12758" y="26404"/>
                  <a:pt x="12766" y="26404"/>
                  <a:pt x="12775" y="26404"/>
                </a:cubicBezTo>
                <a:cubicBezTo>
                  <a:pt x="13619" y="26404"/>
                  <a:pt x="14387" y="26023"/>
                  <a:pt x="15199" y="25858"/>
                </a:cubicBezTo>
                <a:cubicBezTo>
                  <a:pt x="15888" y="25731"/>
                  <a:pt x="16518" y="25401"/>
                  <a:pt x="17220" y="25323"/>
                </a:cubicBezTo>
                <a:cubicBezTo>
                  <a:pt x="18075" y="25201"/>
                  <a:pt x="18879" y="24859"/>
                  <a:pt x="19745" y="24781"/>
                </a:cubicBezTo>
                <a:cubicBezTo>
                  <a:pt x="20331" y="24753"/>
                  <a:pt x="20891" y="24563"/>
                  <a:pt x="21416" y="24322"/>
                </a:cubicBezTo>
                <a:cubicBezTo>
                  <a:pt x="21519" y="24289"/>
                  <a:pt x="21620" y="24256"/>
                  <a:pt x="21721" y="24221"/>
                </a:cubicBezTo>
                <a:cubicBezTo>
                  <a:pt x="22236" y="24138"/>
                  <a:pt x="22745" y="24038"/>
                  <a:pt x="23230" y="23854"/>
                </a:cubicBezTo>
                <a:cubicBezTo>
                  <a:pt x="23674" y="23807"/>
                  <a:pt x="24097" y="23665"/>
                  <a:pt x="24532" y="23571"/>
                </a:cubicBezTo>
                <a:cubicBezTo>
                  <a:pt x="24995" y="23449"/>
                  <a:pt x="25493" y="23392"/>
                  <a:pt x="25895" y="23126"/>
                </a:cubicBezTo>
                <a:cubicBezTo>
                  <a:pt x="26376" y="22804"/>
                  <a:pt x="26911" y="22555"/>
                  <a:pt x="27348" y="22177"/>
                </a:cubicBezTo>
                <a:cubicBezTo>
                  <a:pt x="28007" y="21647"/>
                  <a:pt x="28433" y="20915"/>
                  <a:pt x="29055" y="20352"/>
                </a:cubicBezTo>
                <a:cubicBezTo>
                  <a:pt x="29547" y="19889"/>
                  <a:pt x="29777" y="19257"/>
                  <a:pt x="30177" y="18732"/>
                </a:cubicBezTo>
                <a:cubicBezTo>
                  <a:pt x="30513" y="18238"/>
                  <a:pt x="30919" y="17729"/>
                  <a:pt x="30929" y="17117"/>
                </a:cubicBezTo>
                <a:cubicBezTo>
                  <a:pt x="31049" y="16419"/>
                  <a:pt x="31064" y="15691"/>
                  <a:pt x="30817" y="15014"/>
                </a:cubicBezTo>
                <a:lnTo>
                  <a:pt x="30816" y="15013"/>
                </a:lnTo>
                <a:cubicBezTo>
                  <a:pt x="30467" y="14094"/>
                  <a:pt x="30431" y="13104"/>
                  <a:pt x="30061" y="12192"/>
                </a:cubicBezTo>
                <a:cubicBezTo>
                  <a:pt x="29938" y="11623"/>
                  <a:pt x="29803" y="11046"/>
                  <a:pt x="29408" y="10581"/>
                </a:cubicBezTo>
                <a:cubicBezTo>
                  <a:pt x="29186" y="10228"/>
                  <a:pt x="29111" y="9813"/>
                  <a:pt x="28870" y="9471"/>
                </a:cubicBezTo>
                <a:cubicBezTo>
                  <a:pt x="28669" y="9183"/>
                  <a:pt x="28431" y="8917"/>
                  <a:pt x="28268" y="8607"/>
                </a:cubicBezTo>
                <a:cubicBezTo>
                  <a:pt x="28041" y="8165"/>
                  <a:pt x="27699" y="7789"/>
                  <a:pt x="27473" y="7349"/>
                </a:cubicBezTo>
                <a:cubicBezTo>
                  <a:pt x="27226" y="6865"/>
                  <a:pt x="26846" y="6455"/>
                  <a:pt x="26627" y="5958"/>
                </a:cubicBezTo>
                <a:cubicBezTo>
                  <a:pt x="26443" y="5550"/>
                  <a:pt x="26117" y="5225"/>
                  <a:pt x="25860" y="4860"/>
                </a:cubicBezTo>
                <a:cubicBezTo>
                  <a:pt x="25631" y="4504"/>
                  <a:pt x="25223" y="4313"/>
                  <a:pt x="24904" y="4041"/>
                </a:cubicBezTo>
                <a:cubicBezTo>
                  <a:pt x="24313" y="3513"/>
                  <a:pt x="23536" y="3241"/>
                  <a:pt x="22882" y="2798"/>
                </a:cubicBezTo>
                <a:cubicBezTo>
                  <a:pt x="22496" y="2533"/>
                  <a:pt x="22062" y="2340"/>
                  <a:pt x="21617" y="2178"/>
                </a:cubicBezTo>
                <a:cubicBezTo>
                  <a:pt x="20288" y="1635"/>
                  <a:pt x="18853" y="1377"/>
                  <a:pt x="17428" y="1173"/>
                </a:cubicBezTo>
                <a:cubicBezTo>
                  <a:pt x="16493" y="941"/>
                  <a:pt x="15540" y="761"/>
                  <a:pt x="14628" y="447"/>
                </a:cubicBezTo>
                <a:cubicBezTo>
                  <a:pt x="14315" y="342"/>
                  <a:pt x="14057" y="132"/>
                  <a:pt x="13747" y="21"/>
                </a:cubicBezTo>
                <a:cubicBezTo>
                  <a:pt x="13600" y="7"/>
                  <a:pt x="13453" y="1"/>
                  <a:pt x="13306"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25" name="Google Shape;125;p13"/>
          <p:cNvPicPr preferRelativeResize="0"/>
          <p:nvPr/>
        </p:nvPicPr>
        <p:blipFill>
          <a:blip r:embed="rId4">
            <a:alphaModFix/>
          </a:blip>
          <a:stretch>
            <a:fillRect/>
          </a:stretch>
        </p:blipFill>
        <p:spPr>
          <a:xfrm>
            <a:off x="-853439" y="-146304"/>
            <a:ext cx="1767841" cy="1511808"/>
          </a:xfrm>
          <a:prstGeom prst="rect">
            <a:avLst/>
          </a:prstGeom>
          <a:noFill/>
          <a:ln>
            <a:noFill/>
          </a:ln>
        </p:spPr>
      </p:pic>
      <p:pic>
        <p:nvPicPr>
          <p:cNvPr id="126" name="Google Shape;126;p13"/>
          <p:cNvPicPr preferRelativeResize="0"/>
          <p:nvPr/>
        </p:nvPicPr>
        <p:blipFill>
          <a:blip r:embed="rId5">
            <a:alphaModFix/>
          </a:blip>
          <a:stretch>
            <a:fillRect/>
          </a:stretch>
        </p:blipFill>
        <p:spPr>
          <a:xfrm>
            <a:off x="10265665" y="6132576"/>
            <a:ext cx="4742687" cy="999744"/>
          </a:xfrm>
          <a:prstGeom prst="rect">
            <a:avLst/>
          </a:prstGeom>
          <a:noFill/>
          <a:ln>
            <a:noFill/>
          </a:ln>
        </p:spPr>
      </p:pic>
      <p:pic>
        <p:nvPicPr>
          <p:cNvPr id="127" name="Google Shape;127;p13"/>
          <p:cNvPicPr preferRelativeResize="0"/>
          <p:nvPr/>
        </p:nvPicPr>
        <p:blipFill>
          <a:blip r:embed="rId6">
            <a:alphaModFix/>
          </a:blip>
          <a:stretch>
            <a:fillRect/>
          </a:stretch>
        </p:blipFill>
        <p:spPr>
          <a:xfrm rot="10800000" flipH="1">
            <a:off x="11716512" y="0"/>
            <a:ext cx="707136" cy="2913888"/>
          </a:xfrm>
          <a:prstGeom prst="rect">
            <a:avLst/>
          </a:prstGeom>
          <a:noFill/>
          <a:ln>
            <a:noFill/>
          </a:ln>
        </p:spPr>
      </p:pic>
      <p:pic>
        <p:nvPicPr>
          <p:cNvPr id="128" name="Google Shape;128;p13"/>
          <p:cNvPicPr preferRelativeResize="0"/>
          <p:nvPr/>
        </p:nvPicPr>
        <p:blipFill>
          <a:blip r:embed="rId7">
            <a:alphaModFix/>
          </a:blip>
          <a:stretch>
            <a:fillRect/>
          </a:stretch>
        </p:blipFill>
        <p:spPr>
          <a:xfrm rot="10800000">
            <a:off x="10850882" y="-134112"/>
            <a:ext cx="1780029" cy="902208"/>
          </a:xfrm>
          <a:prstGeom prst="rect">
            <a:avLst/>
          </a:prstGeom>
          <a:noFill/>
          <a:ln>
            <a:noFill/>
          </a:ln>
        </p:spPr>
      </p:pic>
    </p:spTree>
    <p:extLst>
      <p:ext uri="{BB962C8B-B14F-4D97-AF65-F5344CB8AC3E}">
        <p14:creationId xmlns:p14="http://schemas.microsoft.com/office/powerpoint/2010/main" val="2104494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29"/>
        <p:cNvGrpSpPr/>
        <p:nvPr/>
      </p:nvGrpSpPr>
      <p:grpSpPr>
        <a:xfrm>
          <a:off x="0" y="0"/>
          <a:ext cx="0" cy="0"/>
          <a:chOff x="0" y="0"/>
          <a:chExt cx="0" cy="0"/>
        </a:xfrm>
      </p:grpSpPr>
      <p:pic>
        <p:nvPicPr>
          <p:cNvPr id="130" name="Google Shape;130;p14"/>
          <p:cNvPicPr preferRelativeResize="0"/>
          <p:nvPr/>
        </p:nvPicPr>
        <p:blipFill>
          <a:blip r:embed="rId2">
            <a:alphaModFix amt="45000"/>
          </a:blip>
          <a:stretch>
            <a:fillRect/>
          </a:stretch>
        </p:blipFill>
        <p:spPr>
          <a:xfrm flipH="1">
            <a:off x="0" y="0"/>
            <a:ext cx="12192000" cy="6858000"/>
          </a:xfrm>
          <a:prstGeom prst="rect">
            <a:avLst/>
          </a:prstGeom>
          <a:noFill/>
          <a:ln>
            <a:noFill/>
          </a:ln>
        </p:spPr>
      </p:pic>
      <p:sp>
        <p:nvSpPr>
          <p:cNvPr id="131" name="Google Shape;131;p1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132" name="Google Shape;132;p14"/>
          <p:cNvPicPr preferRelativeResize="0"/>
          <p:nvPr/>
        </p:nvPicPr>
        <p:blipFill>
          <a:blip r:embed="rId3">
            <a:alphaModFix/>
          </a:blip>
          <a:stretch>
            <a:fillRect/>
          </a:stretch>
        </p:blipFill>
        <p:spPr>
          <a:xfrm rot="-3951716" flipH="1">
            <a:off x="11020650" y="208126"/>
            <a:ext cx="2377309" cy="1586849"/>
          </a:xfrm>
          <a:prstGeom prst="rect">
            <a:avLst/>
          </a:prstGeom>
          <a:noFill/>
          <a:ln>
            <a:noFill/>
          </a:ln>
        </p:spPr>
      </p:pic>
      <p:pic>
        <p:nvPicPr>
          <p:cNvPr id="133" name="Google Shape;133;p14"/>
          <p:cNvPicPr preferRelativeResize="0"/>
          <p:nvPr/>
        </p:nvPicPr>
        <p:blipFill>
          <a:blip r:embed="rId4">
            <a:alphaModFix/>
          </a:blip>
          <a:stretch>
            <a:fillRect/>
          </a:stretch>
        </p:blipFill>
        <p:spPr>
          <a:xfrm flipH="1">
            <a:off x="-606900" y="-170435"/>
            <a:ext cx="1588099" cy="1595200"/>
          </a:xfrm>
          <a:prstGeom prst="rect">
            <a:avLst/>
          </a:prstGeom>
          <a:noFill/>
          <a:ln>
            <a:noFill/>
          </a:ln>
        </p:spPr>
      </p:pic>
      <p:pic>
        <p:nvPicPr>
          <p:cNvPr id="134" name="Google Shape;134;p14"/>
          <p:cNvPicPr preferRelativeResize="0"/>
          <p:nvPr/>
        </p:nvPicPr>
        <p:blipFill>
          <a:blip r:embed="rId5">
            <a:alphaModFix/>
          </a:blip>
          <a:stretch>
            <a:fillRect/>
          </a:stretch>
        </p:blipFill>
        <p:spPr>
          <a:xfrm rot="-2699978" flipH="1">
            <a:off x="11348685" y="-581436"/>
            <a:ext cx="998672" cy="2905241"/>
          </a:xfrm>
          <a:prstGeom prst="rect">
            <a:avLst/>
          </a:prstGeom>
          <a:noFill/>
          <a:ln>
            <a:noFill/>
          </a:ln>
        </p:spPr>
      </p:pic>
      <p:pic>
        <p:nvPicPr>
          <p:cNvPr id="135" name="Google Shape;135;p14"/>
          <p:cNvPicPr preferRelativeResize="0"/>
          <p:nvPr/>
        </p:nvPicPr>
        <p:blipFill>
          <a:blip r:embed="rId6">
            <a:alphaModFix/>
          </a:blip>
          <a:stretch>
            <a:fillRect/>
          </a:stretch>
        </p:blipFill>
        <p:spPr>
          <a:xfrm flipH="1">
            <a:off x="10122183" y="6240278"/>
            <a:ext cx="2584703" cy="1316737"/>
          </a:xfrm>
          <a:prstGeom prst="rect">
            <a:avLst/>
          </a:prstGeom>
          <a:noFill/>
          <a:ln>
            <a:noFill/>
          </a:ln>
        </p:spPr>
      </p:pic>
      <p:pic>
        <p:nvPicPr>
          <p:cNvPr id="136" name="Google Shape;136;p14"/>
          <p:cNvPicPr preferRelativeResize="0"/>
          <p:nvPr/>
        </p:nvPicPr>
        <p:blipFill rotWithShape="1">
          <a:blip r:embed="rId7">
            <a:alphaModFix/>
          </a:blip>
          <a:srcRect/>
          <a:stretch/>
        </p:blipFill>
        <p:spPr>
          <a:xfrm>
            <a:off x="-323061" y="1148801"/>
            <a:ext cx="691533" cy="2833065"/>
          </a:xfrm>
          <a:prstGeom prst="rect">
            <a:avLst/>
          </a:prstGeom>
          <a:noFill/>
          <a:ln>
            <a:noFill/>
          </a:ln>
        </p:spPr>
      </p:pic>
      <p:sp>
        <p:nvSpPr>
          <p:cNvPr id="137" name="Google Shape;137;p14"/>
          <p:cNvSpPr/>
          <p:nvPr/>
        </p:nvSpPr>
        <p:spPr>
          <a:xfrm>
            <a:off x="11719587" y="3985867"/>
            <a:ext cx="2929319" cy="3036813"/>
          </a:xfrm>
          <a:custGeom>
            <a:avLst/>
            <a:gdLst/>
            <a:ahLst/>
            <a:cxnLst/>
            <a:rect l="l" t="t" r="r" b="b"/>
            <a:pathLst>
              <a:path w="40113" h="41585" extrusionOk="0">
                <a:moveTo>
                  <a:pt x="27540" y="121"/>
                </a:moveTo>
                <a:cubicBezTo>
                  <a:pt x="27545" y="121"/>
                  <a:pt x="27550" y="122"/>
                  <a:pt x="27554" y="123"/>
                </a:cubicBezTo>
                <a:cubicBezTo>
                  <a:pt x="28591" y="343"/>
                  <a:pt x="29273" y="738"/>
                  <a:pt x="29639" y="1333"/>
                </a:cubicBezTo>
                <a:cubicBezTo>
                  <a:pt x="30068" y="1704"/>
                  <a:pt x="30221" y="2211"/>
                  <a:pt x="30369" y="2702"/>
                </a:cubicBezTo>
                <a:cubicBezTo>
                  <a:pt x="30438" y="2933"/>
                  <a:pt x="30511" y="3173"/>
                  <a:pt x="30611" y="3391"/>
                </a:cubicBezTo>
                <a:cubicBezTo>
                  <a:pt x="30698" y="3589"/>
                  <a:pt x="30781" y="3792"/>
                  <a:pt x="30861" y="3988"/>
                </a:cubicBezTo>
                <a:cubicBezTo>
                  <a:pt x="31124" y="4636"/>
                  <a:pt x="31397" y="5306"/>
                  <a:pt x="31853" y="5862"/>
                </a:cubicBezTo>
                <a:cubicBezTo>
                  <a:pt x="32045" y="6094"/>
                  <a:pt x="32215" y="6345"/>
                  <a:pt x="32380" y="6587"/>
                </a:cubicBezTo>
                <a:cubicBezTo>
                  <a:pt x="32479" y="6731"/>
                  <a:pt x="32576" y="6876"/>
                  <a:pt x="32679" y="7015"/>
                </a:cubicBezTo>
                <a:cubicBezTo>
                  <a:pt x="33058" y="7550"/>
                  <a:pt x="33615" y="7943"/>
                  <a:pt x="34154" y="8323"/>
                </a:cubicBezTo>
                <a:cubicBezTo>
                  <a:pt x="34290" y="8419"/>
                  <a:pt x="34429" y="8516"/>
                  <a:pt x="34562" y="8614"/>
                </a:cubicBezTo>
                <a:cubicBezTo>
                  <a:pt x="34845" y="8823"/>
                  <a:pt x="35171" y="8980"/>
                  <a:pt x="35487" y="9132"/>
                </a:cubicBezTo>
                <a:cubicBezTo>
                  <a:pt x="35678" y="9224"/>
                  <a:pt x="35875" y="9318"/>
                  <a:pt x="36063" y="9425"/>
                </a:cubicBezTo>
                <a:cubicBezTo>
                  <a:pt x="36520" y="9678"/>
                  <a:pt x="36819" y="10087"/>
                  <a:pt x="37108" y="10484"/>
                </a:cubicBezTo>
                <a:cubicBezTo>
                  <a:pt x="37148" y="10538"/>
                  <a:pt x="37187" y="10592"/>
                  <a:pt x="37226" y="10646"/>
                </a:cubicBezTo>
                <a:cubicBezTo>
                  <a:pt x="37457" y="10976"/>
                  <a:pt x="37775" y="11244"/>
                  <a:pt x="38084" y="11503"/>
                </a:cubicBezTo>
                <a:cubicBezTo>
                  <a:pt x="38456" y="11816"/>
                  <a:pt x="38840" y="12139"/>
                  <a:pt x="39081" y="12575"/>
                </a:cubicBezTo>
                <a:cubicBezTo>
                  <a:pt x="39341" y="12972"/>
                  <a:pt x="39421" y="13429"/>
                  <a:pt x="39498" y="13872"/>
                </a:cubicBezTo>
                <a:cubicBezTo>
                  <a:pt x="39527" y="14041"/>
                  <a:pt x="39559" y="14216"/>
                  <a:pt x="39599" y="14384"/>
                </a:cubicBezTo>
                <a:cubicBezTo>
                  <a:pt x="39641" y="14643"/>
                  <a:pt x="39704" y="14898"/>
                  <a:pt x="39765" y="15145"/>
                </a:cubicBezTo>
                <a:cubicBezTo>
                  <a:pt x="39836" y="15430"/>
                  <a:pt x="39909" y="15726"/>
                  <a:pt x="39948" y="16023"/>
                </a:cubicBezTo>
                <a:cubicBezTo>
                  <a:pt x="40002" y="16357"/>
                  <a:pt x="39896" y="16671"/>
                  <a:pt x="39792" y="16974"/>
                </a:cubicBezTo>
                <a:cubicBezTo>
                  <a:pt x="39760" y="17072"/>
                  <a:pt x="39726" y="17172"/>
                  <a:pt x="39698" y="17271"/>
                </a:cubicBezTo>
                <a:cubicBezTo>
                  <a:pt x="39392" y="17979"/>
                  <a:pt x="38852" y="18544"/>
                  <a:pt x="38330" y="19090"/>
                </a:cubicBezTo>
                <a:lnTo>
                  <a:pt x="38218" y="19207"/>
                </a:lnTo>
                <a:cubicBezTo>
                  <a:pt x="37993" y="19486"/>
                  <a:pt x="37746" y="19761"/>
                  <a:pt x="37508" y="20029"/>
                </a:cubicBezTo>
                <a:cubicBezTo>
                  <a:pt x="37267" y="20298"/>
                  <a:pt x="37019" y="20577"/>
                  <a:pt x="36790" y="20861"/>
                </a:cubicBezTo>
                <a:cubicBezTo>
                  <a:pt x="36590" y="21107"/>
                  <a:pt x="36345" y="21313"/>
                  <a:pt x="36107" y="21513"/>
                </a:cubicBezTo>
                <a:cubicBezTo>
                  <a:pt x="35947" y="21647"/>
                  <a:pt x="35783" y="21785"/>
                  <a:pt x="35635" y="21933"/>
                </a:cubicBezTo>
                <a:cubicBezTo>
                  <a:pt x="35206" y="22355"/>
                  <a:pt x="34856" y="22852"/>
                  <a:pt x="34516" y="23330"/>
                </a:cubicBezTo>
                <a:cubicBezTo>
                  <a:pt x="34145" y="23853"/>
                  <a:pt x="33762" y="24393"/>
                  <a:pt x="33275" y="24847"/>
                </a:cubicBezTo>
                <a:cubicBezTo>
                  <a:pt x="32279" y="25730"/>
                  <a:pt x="31589" y="26513"/>
                  <a:pt x="31104" y="27312"/>
                </a:cubicBezTo>
                <a:cubicBezTo>
                  <a:pt x="30919" y="27617"/>
                  <a:pt x="30704" y="27909"/>
                  <a:pt x="30498" y="28192"/>
                </a:cubicBezTo>
                <a:cubicBezTo>
                  <a:pt x="30349" y="28398"/>
                  <a:pt x="30196" y="28607"/>
                  <a:pt x="30055" y="28817"/>
                </a:cubicBezTo>
                <a:cubicBezTo>
                  <a:pt x="29747" y="29267"/>
                  <a:pt x="29569" y="29785"/>
                  <a:pt x="29396" y="30284"/>
                </a:cubicBezTo>
                <a:cubicBezTo>
                  <a:pt x="29273" y="30645"/>
                  <a:pt x="29145" y="31015"/>
                  <a:pt x="28970" y="31363"/>
                </a:cubicBezTo>
                <a:cubicBezTo>
                  <a:pt x="28895" y="31517"/>
                  <a:pt x="28809" y="31698"/>
                  <a:pt x="28728" y="31882"/>
                </a:cubicBezTo>
                <a:cubicBezTo>
                  <a:pt x="28562" y="32267"/>
                  <a:pt x="28288" y="32588"/>
                  <a:pt x="28022" y="32900"/>
                </a:cubicBezTo>
                <a:cubicBezTo>
                  <a:pt x="27868" y="33079"/>
                  <a:pt x="27709" y="33264"/>
                  <a:pt x="27574" y="33460"/>
                </a:cubicBezTo>
                <a:cubicBezTo>
                  <a:pt x="27485" y="33577"/>
                  <a:pt x="27401" y="33697"/>
                  <a:pt x="27320" y="33814"/>
                </a:cubicBezTo>
                <a:cubicBezTo>
                  <a:pt x="27089" y="34146"/>
                  <a:pt x="26851" y="34488"/>
                  <a:pt x="26495" y="34733"/>
                </a:cubicBezTo>
                <a:cubicBezTo>
                  <a:pt x="26139" y="34984"/>
                  <a:pt x="25884" y="35333"/>
                  <a:pt x="25638" y="35671"/>
                </a:cubicBezTo>
                <a:cubicBezTo>
                  <a:pt x="25387" y="36012"/>
                  <a:pt x="25133" y="36363"/>
                  <a:pt x="24771" y="36622"/>
                </a:cubicBezTo>
                <a:lnTo>
                  <a:pt x="24768" y="36625"/>
                </a:lnTo>
                <a:cubicBezTo>
                  <a:pt x="23589" y="37630"/>
                  <a:pt x="22369" y="38669"/>
                  <a:pt x="20900" y="39310"/>
                </a:cubicBezTo>
                <a:cubicBezTo>
                  <a:pt x="20780" y="39357"/>
                  <a:pt x="20669" y="39425"/>
                  <a:pt x="20561" y="39489"/>
                </a:cubicBezTo>
                <a:cubicBezTo>
                  <a:pt x="20412" y="39578"/>
                  <a:pt x="20258" y="39668"/>
                  <a:pt x="20077" y="39718"/>
                </a:cubicBezTo>
                <a:cubicBezTo>
                  <a:pt x="20071" y="39719"/>
                  <a:pt x="20065" y="39720"/>
                  <a:pt x="20059" y="39720"/>
                </a:cubicBezTo>
                <a:cubicBezTo>
                  <a:pt x="20034" y="39720"/>
                  <a:pt x="20011" y="39708"/>
                  <a:pt x="19998" y="39689"/>
                </a:cubicBezTo>
                <a:cubicBezTo>
                  <a:pt x="19981" y="39664"/>
                  <a:pt x="19984" y="39631"/>
                  <a:pt x="20004" y="39609"/>
                </a:cubicBezTo>
                <a:cubicBezTo>
                  <a:pt x="20214" y="39381"/>
                  <a:pt x="20476" y="39215"/>
                  <a:pt x="20730" y="39055"/>
                </a:cubicBezTo>
                <a:cubicBezTo>
                  <a:pt x="20876" y="38963"/>
                  <a:pt x="21026" y="38868"/>
                  <a:pt x="21162" y="38763"/>
                </a:cubicBezTo>
                <a:cubicBezTo>
                  <a:pt x="21510" y="38511"/>
                  <a:pt x="21842" y="38229"/>
                  <a:pt x="22164" y="37956"/>
                </a:cubicBezTo>
                <a:cubicBezTo>
                  <a:pt x="22370" y="37781"/>
                  <a:pt x="22584" y="37600"/>
                  <a:pt x="22799" y="37428"/>
                </a:cubicBezTo>
                <a:cubicBezTo>
                  <a:pt x="23129" y="37163"/>
                  <a:pt x="23386" y="36825"/>
                  <a:pt x="23637" y="36498"/>
                </a:cubicBezTo>
                <a:cubicBezTo>
                  <a:pt x="23916" y="36134"/>
                  <a:pt x="24204" y="35756"/>
                  <a:pt x="24596" y="35472"/>
                </a:cubicBezTo>
                <a:cubicBezTo>
                  <a:pt x="24921" y="35218"/>
                  <a:pt x="25158" y="34876"/>
                  <a:pt x="25386" y="34546"/>
                </a:cubicBezTo>
                <a:cubicBezTo>
                  <a:pt x="25518" y="34357"/>
                  <a:pt x="25652" y="34162"/>
                  <a:pt x="25804" y="33981"/>
                </a:cubicBezTo>
                <a:cubicBezTo>
                  <a:pt x="25905" y="33844"/>
                  <a:pt x="26021" y="33708"/>
                  <a:pt x="26133" y="33578"/>
                </a:cubicBezTo>
                <a:cubicBezTo>
                  <a:pt x="26351" y="33325"/>
                  <a:pt x="26576" y="33065"/>
                  <a:pt x="26704" y="32757"/>
                </a:cubicBezTo>
                <a:cubicBezTo>
                  <a:pt x="27011" y="32133"/>
                  <a:pt x="27357" y="31388"/>
                  <a:pt x="27595" y="30599"/>
                </a:cubicBezTo>
                <a:cubicBezTo>
                  <a:pt x="27792" y="29986"/>
                  <a:pt x="28176" y="29461"/>
                  <a:pt x="28547" y="28955"/>
                </a:cubicBezTo>
                <a:cubicBezTo>
                  <a:pt x="28683" y="28768"/>
                  <a:pt x="28824" y="28576"/>
                  <a:pt x="28953" y="28383"/>
                </a:cubicBezTo>
                <a:cubicBezTo>
                  <a:pt x="29528" y="27460"/>
                  <a:pt x="30177" y="26664"/>
                  <a:pt x="30881" y="26019"/>
                </a:cubicBezTo>
                <a:cubicBezTo>
                  <a:pt x="31548" y="25516"/>
                  <a:pt x="32024" y="24841"/>
                  <a:pt x="32484" y="24190"/>
                </a:cubicBezTo>
                <a:cubicBezTo>
                  <a:pt x="32876" y="23637"/>
                  <a:pt x="33277" y="23070"/>
                  <a:pt x="33789" y="22599"/>
                </a:cubicBezTo>
                <a:cubicBezTo>
                  <a:pt x="34471" y="22041"/>
                  <a:pt x="35041" y="21368"/>
                  <a:pt x="35593" y="20718"/>
                </a:cubicBezTo>
                <a:cubicBezTo>
                  <a:pt x="35947" y="20299"/>
                  <a:pt x="36316" y="19866"/>
                  <a:pt x="36709" y="19466"/>
                </a:cubicBezTo>
                <a:cubicBezTo>
                  <a:pt x="37389" y="18796"/>
                  <a:pt x="37835" y="17956"/>
                  <a:pt x="37965" y="17100"/>
                </a:cubicBezTo>
                <a:cubicBezTo>
                  <a:pt x="38000" y="16662"/>
                  <a:pt x="37888" y="16223"/>
                  <a:pt x="37780" y="15799"/>
                </a:cubicBezTo>
                <a:cubicBezTo>
                  <a:pt x="37722" y="15572"/>
                  <a:pt x="37662" y="15338"/>
                  <a:pt x="37624" y="15104"/>
                </a:cubicBezTo>
                <a:cubicBezTo>
                  <a:pt x="37589" y="14946"/>
                  <a:pt x="37560" y="14781"/>
                  <a:pt x="37532" y="14621"/>
                </a:cubicBezTo>
                <a:cubicBezTo>
                  <a:pt x="37442" y="14110"/>
                  <a:pt x="37350" y="13581"/>
                  <a:pt x="37043" y="13138"/>
                </a:cubicBezTo>
                <a:cubicBezTo>
                  <a:pt x="36810" y="12733"/>
                  <a:pt x="36443" y="12423"/>
                  <a:pt x="36088" y="12124"/>
                </a:cubicBezTo>
                <a:cubicBezTo>
                  <a:pt x="35883" y="11951"/>
                  <a:pt x="35672" y="11774"/>
                  <a:pt x="35485" y="11578"/>
                </a:cubicBezTo>
                <a:cubicBezTo>
                  <a:pt x="35357" y="11425"/>
                  <a:pt x="35240" y="11264"/>
                  <a:pt x="35128" y="11110"/>
                </a:cubicBezTo>
                <a:cubicBezTo>
                  <a:pt x="34923" y="10827"/>
                  <a:pt x="34712" y="10535"/>
                  <a:pt x="34437" y="10305"/>
                </a:cubicBezTo>
                <a:cubicBezTo>
                  <a:pt x="34150" y="10034"/>
                  <a:pt x="33784" y="9859"/>
                  <a:pt x="33430" y="9692"/>
                </a:cubicBezTo>
                <a:cubicBezTo>
                  <a:pt x="33132" y="9551"/>
                  <a:pt x="32826" y="9405"/>
                  <a:pt x="32558" y="9201"/>
                </a:cubicBezTo>
                <a:cubicBezTo>
                  <a:pt x="32402" y="9086"/>
                  <a:pt x="32237" y="8971"/>
                  <a:pt x="32077" y="8861"/>
                </a:cubicBezTo>
                <a:cubicBezTo>
                  <a:pt x="31548" y="8496"/>
                  <a:pt x="31001" y="8119"/>
                  <a:pt x="30646" y="7572"/>
                </a:cubicBezTo>
                <a:cubicBezTo>
                  <a:pt x="30289" y="7042"/>
                  <a:pt x="29977" y="6612"/>
                  <a:pt x="29667" y="6220"/>
                </a:cubicBezTo>
                <a:cubicBezTo>
                  <a:pt x="29317" y="5706"/>
                  <a:pt x="29085" y="5134"/>
                  <a:pt x="28861" y="4581"/>
                </a:cubicBezTo>
                <a:cubicBezTo>
                  <a:pt x="28769" y="4354"/>
                  <a:pt x="28674" y="4119"/>
                  <a:pt x="28572" y="3892"/>
                </a:cubicBezTo>
                <a:cubicBezTo>
                  <a:pt x="28482" y="3691"/>
                  <a:pt x="28418" y="3477"/>
                  <a:pt x="28355" y="3269"/>
                </a:cubicBezTo>
                <a:cubicBezTo>
                  <a:pt x="28260" y="2951"/>
                  <a:pt x="28161" y="2622"/>
                  <a:pt x="27967" y="2343"/>
                </a:cubicBezTo>
                <a:cubicBezTo>
                  <a:pt x="27875" y="2242"/>
                  <a:pt x="27779" y="2127"/>
                  <a:pt x="27688" y="2015"/>
                </a:cubicBezTo>
                <a:cubicBezTo>
                  <a:pt x="27336" y="1587"/>
                  <a:pt x="26972" y="1146"/>
                  <a:pt x="26392" y="1005"/>
                </a:cubicBezTo>
                <a:cubicBezTo>
                  <a:pt x="26251" y="944"/>
                  <a:pt x="26119" y="883"/>
                  <a:pt x="25985" y="822"/>
                </a:cubicBezTo>
                <a:cubicBezTo>
                  <a:pt x="25698" y="732"/>
                  <a:pt x="25396" y="707"/>
                  <a:pt x="25091" y="707"/>
                </a:cubicBezTo>
                <a:cubicBezTo>
                  <a:pt x="24897" y="707"/>
                  <a:pt x="24702" y="717"/>
                  <a:pt x="24509" y="727"/>
                </a:cubicBezTo>
                <a:cubicBezTo>
                  <a:pt x="24313" y="737"/>
                  <a:pt x="24113" y="747"/>
                  <a:pt x="23914" y="747"/>
                </a:cubicBezTo>
                <a:cubicBezTo>
                  <a:pt x="23863" y="747"/>
                  <a:pt x="23811" y="746"/>
                  <a:pt x="23759" y="745"/>
                </a:cubicBezTo>
                <a:cubicBezTo>
                  <a:pt x="23728" y="744"/>
                  <a:pt x="23701" y="723"/>
                  <a:pt x="23693" y="695"/>
                </a:cubicBezTo>
                <a:cubicBezTo>
                  <a:pt x="23685" y="670"/>
                  <a:pt x="23694" y="643"/>
                  <a:pt x="23717" y="626"/>
                </a:cubicBezTo>
                <a:lnTo>
                  <a:pt x="23724" y="620"/>
                </a:lnTo>
                <a:cubicBezTo>
                  <a:pt x="24465" y="182"/>
                  <a:pt x="25303" y="129"/>
                  <a:pt x="26135" y="129"/>
                </a:cubicBezTo>
                <a:cubicBezTo>
                  <a:pt x="26272" y="129"/>
                  <a:pt x="26408" y="130"/>
                  <a:pt x="26544" y="132"/>
                </a:cubicBezTo>
                <a:cubicBezTo>
                  <a:pt x="26677" y="133"/>
                  <a:pt x="26813" y="134"/>
                  <a:pt x="26949" y="134"/>
                </a:cubicBezTo>
                <a:cubicBezTo>
                  <a:pt x="27145" y="134"/>
                  <a:pt x="27342" y="132"/>
                  <a:pt x="27534" y="122"/>
                </a:cubicBezTo>
                <a:cubicBezTo>
                  <a:pt x="27536" y="121"/>
                  <a:pt x="27538" y="121"/>
                  <a:pt x="27540" y="121"/>
                </a:cubicBezTo>
                <a:close/>
                <a:moveTo>
                  <a:pt x="25207" y="808"/>
                </a:moveTo>
                <a:cubicBezTo>
                  <a:pt x="25647" y="808"/>
                  <a:pt x="26056" y="982"/>
                  <a:pt x="26452" y="1151"/>
                </a:cubicBezTo>
                <a:lnTo>
                  <a:pt x="26510" y="1176"/>
                </a:lnTo>
                <a:cubicBezTo>
                  <a:pt x="27006" y="1347"/>
                  <a:pt x="27312" y="1744"/>
                  <a:pt x="27609" y="2128"/>
                </a:cubicBezTo>
                <a:cubicBezTo>
                  <a:pt x="27713" y="2265"/>
                  <a:pt x="27822" y="2406"/>
                  <a:pt x="27936" y="2530"/>
                </a:cubicBezTo>
                <a:cubicBezTo>
                  <a:pt x="27942" y="2537"/>
                  <a:pt x="27947" y="2544"/>
                  <a:pt x="27949" y="2553"/>
                </a:cubicBezTo>
                <a:cubicBezTo>
                  <a:pt x="28024" y="2757"/>
                  <a:pt x="28097" y="2961"/>
                  <a:pt x="28171" y="3167"/>
                </a:cubicBezTo>
                <a:cubicBezTo>
                  <a:pt x="28528" y="4166"/>
                  <a:pt x="28898" y="5201"/>
                  <a:pt x="29437" y="6142"/>
                </a:cubicBezTo>
                <a:cubicBezTo>
                  <a:pt x="29562" y="6322"/>
                  <a:pt x="29701" y="6505"/>
                  <a:pt x="29833" y="6683"/>
                </a:cubicBezTo>
                <a:cubicBezTo>
                  <a:pt x="30045" y="6965"/>
                  <a:pt x="30264" y="7258"/>
                  <a:pt x="30455" y="7562"/>
                </a:cubicBezTo>
                <a:cubicBezTo>
                  <a:pt x="30864" y="8199"/>
                  <a:pt x="31511" y="8652"/>
                  <a:pt x="32137" y="9091"/>
                </a:cubicBezTo>
                <a:cubicBezTo>
                  <a:pt x="32269" y="9183"/>
                  <a:pt x="32394" y="9271"/>
                  <a:pt x="32518" y="9360"/>
                </a:cubicBezTo>
                <a:cubicBezTo>
                  <a:pt x="32768" y="9544"/>
                  <a:pt x="33061" y="9682"/>
                  <a:pt x="33344" y="9816"/>
                </a:cubicBezTo>
                <a:cubicBezTo>
                  <a:pt x="33751" y="10008"/>
                  <a:pt x="34171" y="10205"/>
                  <a:pt x="34485" y="10544"/>
                </a:cubicBezTo>
                <a:cubicBezTo>
                  <a:pt x="34661" y="10732"/>
                  <a:pt x="34814" y="10940"/>
                  <a:pt x="34964" y="11140"/>
                </a:cubicBezTo>
                <a:cubicBezTo>
                  <a:pt x="35206" y="11468"/>
                  <a:pt x="35458" y="11804"/>
                  <a:pt x="35798" y="12055"/>
                </a:cubicBezTo>
                <a:cubicBezTo>
                  <a:pt x="36676" y="12732"/>
                  <a:pt x="37154" y="13381"/>
                  <a:pt x="37304" y="14100"/>
                </a:cubicBezTo>
                <a:cubicBezTo>
                  <a:pt x="37395" y="14716"/>
                  <a:pt x="37535" y="15333"/>
                  <a:pt x="37671" y="15929"/>
                </a:cubicBezTo>
                <a:cubicBezTo>
                  <a:pt x="37722" y="16151"/>
                  <a:pt x="37771" y="16367"/>
                  <a:pt x="37818" y="16582"/>
                </a:cubicBezTo>
                <a:cubicBezTo>
                  <a:pt x="37912" y="16981"/>
                  <a:pt x="37787" y="17361"/>
                  <a:pt x="37664" y="17728"/>
                </a:cubicBezTo>
                <a:cubicBezTo>
                  <a:pt x="37636" y="17811"/>
                  <a:pt x="37609" y="17892"/>
                  <a:pt x="37585" y="17971"/>
                </a:cubicBezTo>
                <a:cubicBezTo>
                  <a:pt x="37280" y="18679"/>
                  <a:pt x="36740" y="19243"/>
                  <a:pt x="36219" y="19787"/>
                </a:cubicBezTo>
                <a:lnTo>
                  <a:pt x="36108" y="19904"/>
                </a:lnTo>
                <a:cubicBezTo>
                  <a:pt x="35880" y="20186"/>
                  <a:pt x="35631" y="20465"/>
                  <a:pt x="35389" y="20736"/>
                </a:cubicBezTo>
                <a:cubicBezTo>
                  <a:pt x="35152" y="21001"/>
                  <a:pt x="34906" y="21275"/>
                  <a:pt x="34680" y="21556"/>
                </a:cubicBezTo>
                <a:cubicBezTo>
                  <a:pt x="34479" y="21803"/>
                  <a:pt x="34233" y="22011"/>
                  <a:pt x="33993" y="22212"/>
                </a:cubicBezTo>
                <a:cubicBezTo>
                  <a:pt x="33836" y="22345"/>
                  <a:pt x="33673" y="22482"/>
                  <a:pt x="33526" y="22628"/>
                </a:cubicBezTo>
                <a:cubicBezTo>
                  <a:pt x="33094" y="23055"/>
                  <a:pt x="32740" y="23553"/>
                  <a:pt x="32398" y="24036"/>
                </a:cubicBezTo>
                <a:cubicBezTo>
                  <a:pt x="31994" y="24606"/>
                  <a:pt x="31577" y="25193"/>
                  <a:pt x="31028" y="25671"/>
                </a:cubicBezTo>
                <a:cubicBezTo>
                  <a:pt x="30125" y="26460"/>
                  <a:pt x="29393" y="27319"/>
                  <a:pt x="28852" y="28226"/>
                </a:cubicBezTo>
                <a:cubicBezTo>
                  <a:pt x="28706" y="28452"/>
                  <a:pt x="28545" y="28672"/>
                  <a:pt x="28390" y="28884"/>
                </a:cubicBezTo>
                <a:cubicBezTo>
                  <a:pt x="28022" y="29389"/>
                  <a:pt x="27641" y="29910"/>
                  <a:pt x="27449" y="30508"/>
                </a:cubicBezTo>
                <a:cubicBezTo>
                  <a:pt x="27289" y="31056"/>
                  <a:pt x="27061" y="31596"/>
                  <a:pt x="26859" y="32060"/>
                </a:cubicBezTo>
                <a:cubicBezTo>
                  <a:pt x="26765" y="32250"/>
                  <a:pt x="26687" y="32421"/>
                  <a:pt x="26615" y="32581"/>
                </a:cubicBezTo>
                <a:cubicBezTo>
                  <a:pt x="26450" y="32967"/>
                  <a:pt x="26176" y="33287"/>
                  <a:pt x="25911" y="33596"/>
                </a:cubicBezTo>
                <a:cubicBezTo>
                  <a:pt x="25756" y="33777"/>
                  <a:pt x="25597" y="33962"/>
                  <a:pt x="25463" y="34157"/>
                </a:cubicBezTo>
                <a:cubicBezTo>
                  <a:pt x="25373" y="34273"/>
                  <a:pt x="25289" y="34394"/>
                  <a:pt x="25208" y="34512"/>
                </a:cubicBezTo>
                <a:cubicBezTo>
                  <a:pt x="24978" y="34844"/>
                  <a:pt x="24741" y="35186"/>
                  <a:pt x="24387" y="35429"/>
                </a:cubicBezTo>
                <a:cubicBezTo>
                  <a:pt x="24027" y="35684"/>
                  <a:pt x="23767" y="36038"/>
                  <a:pt x="23517" y="36379"/>
                </a:cubicBezTo>
                <a:cubicBezTo>
                  <a:pt x="23254" y="36738"/>
                  <a:pt x="22982" y="37107"/>
                  <a:pt x="22591" y="37375"/>
                </a:cubicBezTo>
                <a:cubicBezTo>
                  <a:pt x="21354" y="38477"/>
                  <a:pt x="19661" y="39830"/>
                  <a:pt x="17556" y="40514"/>
                </a:cubicBezTo>
                <a:cubicBezTo>
                  <a:pt x="17551" y="40515"/>
                  <a:pt x="17545" y="40516"/>
                  <a:pt x="17539" y="40517"/>
                </a:cubicBezTo>
                <a:cubicBezTo>
                  <a:pt x="16975" y="40565"/>
                  <a:pt x="16399" y="40579"/>
                  <a:pt x="15842" y="40593"/>
                </a:cubicBezTo>
                <a:cubicBezTo>
                  <a:pt x="15561" y="40599"/>
                  <a:pt x="15270" y="40607"/>
                  <a:pt x="14981" y="40618"/>
                </a:cubicBezTo>
                <a:cubicBezTo>
                  <a:pt x="14683" y="40624"/>
                  <a:pt x="14381" y="40643"/>
                  <a:pt x="14088" y="40661"/>
                </a:cubicBezTo>
                <a:cubicBezTo>
                  <a:pt x="13724" y="40683"/>
                  <a:pt x="13353" y="40705"/>
                  <a:pt x="12982" y="40705"/>
                </a:cubicBezTo>
                <a:cubicBezTo>
                  <a:pt x="12755" y="40705"/>
                  <a:pt x="12527" y="40697"/>
                  <a:pt x="12301" y="40675"/>
                </a:cubicBezTo>
                <a:cubicBezTo>
                  <a:pt x="12100" y="40632"/>
                  <a:pt x="11900" y="40596"/>
                  <a:pt x="11708" y="40561"/>
                </a:cubicBezTo>
                <a:cubicBezTo>
                  <a:pt x="10970" y="40429"/>
                  <a:pt x="10209" y="40291"/>
                  <a:pt x="9573" y="39864"/>
                </a:cubicBezTo>
                <a:cubicBezTo>
                  <a:pt x="8827" y="39424"/>
                  <a:pt x="8347" y="38727"/>
                  <a:pt x="7884" y="38054"/>
                </a:cubicBezTo>
                <a:cubicBezTo>
                  <a:pt x="7707" y="37799"/>
                  <a:pt x="7525" y="37534"/>
                  <a:pt x="7332" y="37290"/>
                </a:cubicBezTo>
                <a:cubicBezTo>
                  <a:pt x="7081" y="36959"/>
                  <a:pt x="6817" y="36594"/>
                  <a:pt x="6503" y="36140"/>
                </a:cubicBezTo>
                <a:cubicBezTo>
                  <a:pt x="6328" y="35866"/>
                  <a:pt x="6170" y="35584"/>
                  <a:pt x="6017" y="35310"/>
                </a:cubicBezTo>
                <a:cubicBezTo>
                  <a:pt x="5777" y="34885"/>
                  <a:pt x="5530" y="34444"/>
                  <a:pt x="5227" y="34046"/>
                </a:cubicBezTo>
                <a:cubicBezTo>
                  <a:pt x="5136" y="33880"/>
                  <a:pt x="5039" y="33716"/>
                  <a:pt x="4929" y="33541"/>
                </a:cubicBezTo>
                <a:cubicBezTo>
                  <a:pt x="4927" y="33537"/>
                  <a:pt x="4925" y="33533"/>
                  <a:pt x="4924" y="33528"/>
                </a:cubicBezTo>
                <a:cubicBezTo>
                  <a:pt x="4793" y="33165"/>
                  <a:pt x="4641" y="32802"/>
                  <a:pt x="4493" y="32451"/>
                </a:cubicBezTo>
                <a:cubicBezTo>
                  <a:pt x="4214" y="31788"/>
                  <a:pt x="3925" y="31103"/>
                  <a:pt x="3779" y="30384"/>
                </a:cubicBezTo>
                <a:cubicBezTo>
                  <a:pt x="3662" y="29917"/>
                  <a:pt x="3496" y="29448"/>
                  <a:pt x="3335" y="28995"/>
                </a:cubicBezTo>
                <a:cubicBezTo>
                  <a:pt x="3101" y="28337"/>
                  <a:pt x="2860" y="27658"/>
                  <a:pt x="2760" y="26953"/>
                </a:cubicBezTo>
                <a:cubicBezTo>
                  <a:pt x="2499" y="25927"/>
                  <a:pt x="2441" y="24854"/>
                  <a:pt x="2385" y="23815"/>
                </a:cubicBezTo>
                <a:lnTo>
                  <a:pt x="2385" y="23808"/>
                </a:lnTo>
                <a:cubicBezTo>
                  <a:pt x="2364" y="23448"/>
                  <a:pt x="2344" y="23075"/>
                  <a:pt x="2316" y="22710"/>
                </a:cubicBezTo>
                <a:cubicBezTo>
                  <a:pt x="2312" y="21555"/>
                  <a:pt x="2680" y="20442"/>
                  <a:pt x="3037" y="19366"/>
                </a:cubicBezTo>
                <a:cubicBezTo>
                  <a:pt x="3342" y="18449"/>
                  <a:pt x="3769" y="17593"/>
                  <a:pt x="4315" y="16591"/>
                </a:cubicBezTo>
                <a:cubicBezTo>
                  <a:pt x="4929" y="15580"/>
                  <a:pt x="5473" y="14515"/>
                  <a:pt x="5997" y="13485"/>
                </a:cubicBezTo>
                <a:cubicBezTo>
                  <a:pt x="6103" y="13279"/>
                  <a:pt x="6207" y="13073"/>
                  <a:pt x="6313" y="12868"/>
                </a:cubicBezTo>
                <a:cubicBezTo>
                  <a:pt x="6398" y="12720"/>
                  <a:pt x="6481" y="12574"/>
                  <a:pt x="6564" y="12428"/>
                </a:cubicBezTo>
                <a:cubicBezTo>
                  <a:pt x="7104" y="11478"/>
                  <a:pt x="7659" y="10502"/>
                  <a:pt x="8489" y="9734"/>
                </a:cubicBezTo>
                <a:cubicBezTo>
                  <a:pt x="8729" y="9480"/>
                  <a:pt x="8999" y="9239"/>
                  <a:pt x="9286" y="9016"/>
                </a:cubicBezTo>
                <a:cubicBezTo>
                  <a:pt x="9540" y="8820"/>
                  <a:pt x="9813" y="8636"/>
                  <a:pt x="10097" y="8468"/>
                </a:cubicBezTo>
                <a:cubicBezTo>
                  <a:pt x="10193" y="8417"/>
                  <a:pt x="10288" y="8367"/>
                  <a:pt x="10381" y="8317"/>
                </a:cubicBezTo>
                <a:cubicBezTo>
                  <a:pt x="10822" y="8083"/>
                  <a:pt x="11277" y="7842"/>
                  <a:pt x="11683" y="7549"/>
                </a:cubicBezTo>
                <a:cubicBezTo>
                  <a:pt x="11959" y="7374"/>
                  <a:pt x="12198" y="7152"/>
                  <a:pt x="12429" y="6938"/>
                </a:cubicBezTo>
                <a:cubicBezTo>
                  <a:pt x="12595" y="6784"/>
                  <a:pt x="12766" y="6625"/>
                  <a:pt x="12950" y="6483"/>
                </a:cubicBezTo>
                <a:cubicBezTo>
                  <a:pt x="13226" y="6240"/>
                  <a:pt x="13547" y="6043"/>
                  <a:pt x="13859" y="5852"/>
                </a:cubicBezTo>
                <a:cubicBezTo>
                  <a:pt x="14156" y="5668"/>
                  <a:pt x="14465" y="5478"/>
                  <a:pt x="14733" y="5247"/>
                </a:cubicBezTo>
                <a:cubicBezTo>
                  <a:pt x="14883" y="5128"/>
                  <a:pt x="15027" y="5006"/>
                  <a:pt x="15169" y="4887"/>
                </a:cubicBezTo>
                <a:cubicBezTo>
                  <a:pt x="15524" y="4590"/>
                  <a:pt x="15891" y="4281"/>
                  <a:pt x="16310" y="4044"/>
                </a:cubicBezTo>
                <a:cubicBezTo>
                  <a:pt x="16702" y="3819"/>
                  <a:pt x="17077" y="3554"/>
                  <a:pt x="17440" y="3298"/>
                </a:cubicBezTo>
                <a:cubicBezTo>
                  <a:pt x="17888" y="2982"/>
                  <a:pt x="18350" y="2656"/>
                  <a:pt x="18852" y="2399"/>
                </a:cubicBezTo>
                <a:cubicBezTo>
                  <a:pt x="19142" y="2236"/>
                  <a:pt x="19460" y="2123"/>
                  <a:pt x="19766" y="2013"/>
                </a:cubicBezTo>
                <a:cubicBezTo>
                  <a:pt x="20067" y="1904"/>
                  <a:pt x="20378" y="1791"/>
                  <a:pt x="20659" y="1634"/>
                </a:cubicBezTo>
                <a:cubicBezTo>
                  <a:pt x="20836" y="1564"/>
                  <a:pt x="21009" y="1509"/>
                  <a:pt x="21177" y="1456"/>
                </a:cubicBezTo>
                <a:cubicBezTo>
                  <a:pt x="21275" y="1424"/>
                  <a:pt x="21369" y="1395"/>
                  <a:pt x="21461" y="1363"/>
                </a:cubicBezTo>
                <a:cubicBezTo>
                  <a:pt x="21545" y="1330"/>
                  <a:pt x="21632" y="1294"/>
                  <a:pt x="21720" y="1257"/>
                </a:cubicBezTo>
                <a:cubicBezTo>
                  <a:pt x="22000" y="1142"/>
                  <a:pt x="22289" y="1023"/>
                  <a:pt x="22587" y="938"/>
                </a:cubicBezTo>
                <a:cubicBezTo>
                  <a:pt x="22972" y="851"/>
                  <a:pt x="23363" y="835"/>
                  <a:pt x="23747" y="835"/>
                </a:cubicBezTo>
                <a:cubicBezTo>
                  <a:pt x="23859" y="835"/>
                  <a:pt x="23971" y="837"/>
                  <a:pt x="24082" y="838"/>
                </a:cubicBezTo>
                <a:cubicBezTo>
                  <a:pt x="24193" y="839"/>
                  <a:pt x="24306" y="841"/>
                  <a:pt x="24419" y="841"/>
                </a:cubicBezTo>
                <a:cubicBezTo>
                  <a:pt x="24615" y="841"/>
                  <a:pt x="24813" y="836"/>
                  <a:pt x="25008" y="820"/>
                </a:cubicBezTo>
                <a:cubicBezTo>
                  <a:pt x="25075" y="812"/>
                  <a:pt x="25141" y="808"/>
                  <a:pt x="25207" y="808"/>
                </a:cubicBezTo>
                <a:close/>
                <a:moveTo>
                  <a:pt x="17880" y="2659"/>
                </a:moveTo>
                <a:cubicBezTo>
                  <a:pt x="17905" y="2659"/>
                  <a:pt x="17930" y="2672"/>
                  <a:pt x="17943" y="2693"/>
                </a:cubicBezTo>
                <a:cubicBezTo>
                  <a:pt x="17958" y="2720"/>
                  <a:pt x="17953" y="2754"/>
                  <a:pt x="17929" y="2775"/>
                </a:cubicBezTo>
                <a:cubicBezTo>
                  <a:pt x="17501" y="3161"/>
                  <a:pt x="17005" y="3472"/>
                  <a:pt x="16527" y="3774"/>
                </a:cubicBezTo>
                <a:cubicBezTo>
                  <a:pt x="16024" y="4091"/>
                  <a:pt x="15504" y="4418"/>
                  <a:pt x="15069" y="4827"/>
                </a:cubicBezTo>
                <a:cubicBezTo>
                  <a:pt x="14556" y="5263"/>
                  <a:pt x="14113" y="5580"/>
                  <a:pt x="13678" y="5825"/>
                </a:cubicBezTo>
                <a:cubicBezTo>
                  <a:pt x="13140" y="6119"/>
                  <a:pt x="12681" y="6531"/>
                  <a:pt x="12237" y="6929"/>
                </a:cubicBezTo>
                <a:cubicBezTo>
                  <a:pt x="12158" y="6998"/>
                  <a:pt x="12084" y="7066"/>
                  <a:pt x="12010" y="7132"/>
                </a:cubicBezTo>
                <a:cubicBezTo>
                  <a:pt x="11554" y="7519"/>
                  <a:pt x="11020" y="7807"/>
                  <a:pt x="10502" y="8085"/>
                </a:cubicBezTo>
                <a:cubicBezTo>
                  <a:pt x="9914" y="8401"/>
                  <a:pt x="9310" y="8726"/>
                  <a:pt x="8829" y="9194"/>
                </a:cubicBezTo>
                <a:cubicBezTo>
                  <a:pt x="8718" y="9307"/>
                  <a:pt x="8602" y="9419"/>
                  <a:pt x="8487" y="9533"/>
                </a:cubicBezTo>
                <a:lnTo>
                  <a:pt x="8479" y="9541"/>
                </a:lnTo>
                <a:cubicBezTo>
                  <a:pt x="8079" y="9931"/>
                  <a:pt x="7666" y="10336"/>
                  <a:pt x="7359" y="10805"/>
                </a:cubicBezTo>
                <a:cubicBezTo>
                  <a:pt x="6976" y="11371"/>
                  <a:pt x="6606" y="11990"/>
                  <a:pt x="6225" y="12697"/>
                </a:cubicBezTo>
                <a:cubicBezTo>
                  <a:pt x="5968" y="13142"/>
                  <a:pt x="5738" y="13607"/>
                  <a:pt x="5516" y="14057"/>
                </a:cubicBezTo>
                <a:cubicBezTo>
                  <a:pt x="5404" y="14285"/>
                  <a:pt x="5291" y="14514"/>
                  <a:pt x="5176" y="14739"/>
                </a:cubicBezTo>
                <a:cubicBezTo>
                  <a:pt x="5007" y="15050"/>
                  <a:pt x="4829" y="15362"/>
                  <a:pt x="4657" y="15664"/>
                </a:cubicBezTo>
                <a:lnTo>
                  <a:pt x="4651" y="15675"/>
                </a:lnTo>
                <a:cubicBezTo>
                  <a:pt x="4491" y="15955"/>
                  <a:pt x="4326" y="16244"/>
                  <a:pt x="4169" y="16532"/>
                </a:cubicBezTo>
                <a:cubicBezTo>
                  <a:pt x="2957" y="18662"/>
                  <a:pt x="2275" y="20779"/>
                  <a:pt x="2140" y="22822"/>
                </a:cubicBezTo>
                <a:cubicBezTo>
                  <a:pt x="2115" y="23394"/>
                  <a:pt x="2180" y="23973"/>
                  <a:pt x="2244" y="24533"/>
                </a:cubicBezTo>
                <a:cubicBezTo>
                  <a:pt x="2297" y="25001"/>
                  <a:pt x="2352" y="25484"/>
                  <a:pt x="2355" y="25966"/>
                </a:cubicBezTo>
                <a:cubicBezTo>
                  <a:pt x="2381" y="26211"/>
                  <a:pt x="2452" y="26464"/>
                  <a:pt x="2520" y="26709"/>
                </a:cubicBezTo>
                <a:cubicBezTo>
                  <a:pt x="2600" y="26994"/>
                  <a:pt x="2683" y="27289"/>
                  <a:pt x="2700" y="27595"/>
                </a:cubicBezTo>
                <a:cubicBezTo>
                  <a:pt x="2827" y="28040"/>
                  <a:pt x="2988" y="28489"/>
                  <a:pt x="3143" y="28922"/>
                </a:cubicBezTo>
                <a:cubicBezTo>
                  <a:pt x="3377" y="29579"/>
                  <a:pt x="3620" y="30258"/>
                  <a:pt x="3758" y="30955"/>
                </a:cubicBezTo>
                <a:cubicBezTo>
                  <a:pt x="3863" y="31342"/>
                  <a:pt x="4030" y="31724"/>
                  <a:pt x="4190" y="32093"/>
                </a:cubicBezTo>
                <a:cubicBezTo>
                  <a:pt x="4315" y="32380"/>
                  <a:pt x="4444" y="32676"/>
                  <a:pt x="4546" y="32979"/>
                </a:cubicBezTo>
                <a:cubicBezTo>
                  <a:pt x="4755" y="33610"/>
                  <a:pt x="5129" y="34163"/>
                  <a:pt x="5431" y="34573"/>
                </a:cubicBezTo>
                <a:cubicBezTo>
                  <a:pt x="5610" y="34864"/>
                  <a:pt x="5780" y="35163"/>
                  <a:pt x="5940" y="35465"/>
                </a:cubicBezTo>
                <a:cubicBezTo>
                  <a:pt x="5971" y="35523"/>
                  <a:pt x="6034" y="35637"/>
                  <a:pt x="6070" y="35703"/>
                </a:cubicBezTo>
                <a:lnTo>
                  <a:pt x="6076" y="35714"/>
                </a:lnTo>
                <a:cubicBezTo>
                  <a:pt x="6455" y="36328"/>
                  <a:pt x="6892" y="36924"/>
                  <a:pt x="7314" y="37500"/>
                </a:cubicBezTo>
                <a:cubicBezTo>
                  <a:pt x="7601" y="37891"/>
                  <a:pt x="7897" y="38295"/>
                  <a:pt x="8174" y="38703"/>
                </a:cubicBezTo>
                <a:cubicBezTo>
                  <a:pt x="8819" y="39633"/>
                  <a:pt x="9719" y="40271"/>
                  <a:pt x="10711" y="40502"/>
                </a:cubicBezTo>
                <a:cubicBezTo>
                  <a:pt x="11578" y="40694"/>
                  <a:pt x="12469" y="40892"/>
                  <a:pt x="13367" y="40892"/>
                </a:cubicBezTo>
                <a:cubicBezTo>
                  <a:pt x="13550" y="40892"/>
                  <a:pt x="13733" y="40884"/>
                  <a:pt x="13917" y="40866"/>
                </a:cubicBezTo>
                <a:cubicBezTo>
                  <a:pt x="14317" y="40821"/>
                  <a:pt x="14725" y="40816"/>
                  <a:pt x="15122" y="40812"/>
                </a:cubicBezTo>
                <a:cubicBezTo>
                  <a:pt x="15607" y="40807"/>
                  <a:pt x="16109" y="40802"/>
                  <a:pt x="16593" y="40721"/>
                </a:cubicBezTo>
                <a:cubicBezTo>
                  <a:pt x="16597" y="40720"/>
                  <a:pt x="16602" y="40719"/>
                  <a:pt x="16606" y="40719"/>
                </a:cubicBezTo>
                <a:cubicBezTo>
                  <a:pt x="16638" y="40719"/>
                  <a:pt x="16667" y="40740"/>
                  <a:pt x="16675" y="40770"/>
                </a:cubicBezTo>
                <a:cubicBezTo>
                  <a:pt x="16684" y="40805"/>
                  <a:pt x="16662" y="40840"/>
                  <a:pt x="16627" y="40851"/>
                </a:cubicBezTo>
                <a:cubicBezTo>
                  <a:pt x="16486" y="40892"/>
                  <a:pt x="16345" y="40943"/>
                  <a:pt x="16207" y="40991"/>
                </a:cubicBezTo>
                <a:cubicBezTo>
                  <a:pt x="15846" y="41120"/>
                  <a:pt x="15477" y="41250"/>
                  <a:pt x="15078" y="41250"/>
                </a:cubicBezTo>
                <a:cubicBezTo>
                  <a:pt x="15052" y="41250"/>
                  <a:pt x="15025" y="41250"/>
                  <a:pt x="14998" y="41248"/>
                </a:cubicBezTo>
                <a:cubicBezTo>
                  <a:pt x="14344" y="41257"/>
                  <a:pt x="13673" y="41289"/>
                  <a:pt x="13025" y="41319"/>
                </a:cubicBezTo>
                <a:cubicBezTo>
                  <a:pt x="12270" y="41355"/>
                  <a:pt x="11494" y="41391"/>
                  <a:pt x="10722" y="41391"/>
                </a:cubicBezTo>
                <a:cubicBezTo>
                  <a:pt x="10590" y="41391"/>
                  <a:pt x="10459" y="41390"/>
                  <a:pt x="10328" y="41388"/>
                </a:cubicBezTo>
                <a:cubicBezTo>
                  <a:pt x="10138" y="41353"/>
                  <a:pt x="9954" y="41323"/>
                  <a:pt x="9777" y="41292"/>
                </a:cubicBezTo>
                <a:cubicBezTo>
                  <a:pt x="8981" y="41157"/>
                  <a:pt x="8156" y="41018"/>
                  <a:pt x="7469" y="40568"/>
                </a:cubicBezTo>
                <a:cubicBezTo>
                  <a:pt x="6725" y="40134"/>
                  <a:pt x="6247" y="39444"/>
                  <a:pt x="5786" y="38776"/>
                </a:cubicBezTo>
                <a:lnTo>
                  <a:pt x="5786" y="38777"/>
                </a:lnTo>
                <a:cubicBezTo>
                  <a:pt x="5635" y="38560"/>
                  <a:pt x="5482" y="38336"/>
                  <a:pt x="5319" y="38124"/>
                </a:cubicBezTo>
                <a:cubicBezTo>
                  <a:pt x="5002" y="37707"/>
                  <a:pt x="4690" y="37274"/>
                  <a:pt x="4390" y="36839"/>
                </a:cubicBezTo>
                <a:cubicBezTo>
                  <a:pt x="4142" y="36448"/>
                  <a:pt x="3893" y="36010"/>
                  <a:pt x="3602" y="35458"/>
                </a:cubicBezTo>
                <a:lnTo>
                  <a:pt x="3413" y="35184"/>
                </a:lnTo>
                <a:cubicBezTo>
                  <a:pt x="3312" y="35036"/>
                  <a:pt x="3211" y="34889"/>
                  <a:pt x="3111" y="34740"/>
                </a:cubicBezTo>
                <a:cubicBezTo>
                  <a:pt x="3004" y="34548"/>
                  <a:pt x="2908" y="34385"/>
                  <a:pt x="2816" y="34240"/>
                </a:cubicBezTo>
                <a:cubicBezTo>
                  <a:pt x="2700" y="33972"/>
                  <a:pt x="2600" y="33708"/>
                  <a:pt x="2503" y="33453"/>
                </a:cubicBezTo>
                <a:cubicBezTo>
                  <a:pt x="2370" y="33106"/>
                  <a:pt x="2233" y="32748"/>
                  <a:pt x="2072" y="32405"/>
                </a:cubicBezTo>
                <a:cubicBezTo>
                  <a:pt x="1895" y="32018"/>
                  <a:pt x="1794" y="31606"/>
                  <a:pt x="1695" y="31207"/>
                </a:cubicBezTo>
                <a:cubicBezTo>
                  <a:pt x="1613" y="30872"/>
                  <a:pt x="1528" y="30525"/>
                  <a:pt x="1398" y="30199"/>
                </a:cubicBezTo>
                <a:cubicBezTo>
                  <a:pt x="746" y="28494"/>
                  <a:pt x="385" y="26838"/>
                  <a:pt x="325" y="25278"/>
                </a:cubicBezTo>
                <a:cubicBezTo>
                  <a:pt x="313" y="25068"/>
                  <a:pt x="296" y="24853"/>
                  <a:pt x="279" y="24644"/>
                </a:cubicBezTo>
                <a:cubicBezTo>
                  <a:pt x="212" y="23803"/>
                  <a:pt x="142" y="22938"/>
                  <a:pt x="341" y="22096"/>
                </a:cubicBezTo>
                <a:cubicBezTo>
                  <a:pt x="701" y="20439"/>
                  <a:pt x="1328" y="18822"/>
                  <a:pt x="2203" y="17291"/>
                </a:cubicBezTo>
                <a:cubicBezTo>
                  <a:pt x="2808" y="16293"/>
                  <a:pt x="3346" y="15241"/>
                  <a:pt x="3865" y="14222"/>
                </a:cubicBezTo>
                <a:cubicBezTo>
                  <a:pt x="3978" y="14002"/>
                  <a:pt x="4089" y="13783"/>
                  <a:pt x="4201" y="13565"/>
                </a:cubicBezTo>
                <a:cubicBezTo>
                  <a:pt x="4287" y="13416"/>
                  <a:pt x="4371" y="13269"/>
                  <a:pt x="4455" y="13120"/>
                </a:cubicBezTo>
                <a:cubicBezTo>
                  <a:pt x="4991" y="12177"/>
                  <a:pt x="5544" y="11203"/>
                  <a:pt x="6373" y="10436"/>
                </a:cubicBezTo>
                <a:cubicBezTo>
                  <a:pt x="6614" y="10182"/>
                  <a:pt x="6882" y="9940"/>
                  <a:pt x="7169" y="9718"/>
                </a:cubicBezTo>
                <a:cubicBezTo>
                  <a:pt x="7423" y="9521"/>
                  <a:pt x="7697" y="9337"/>
                  <a:pt x="7983" y="9169"/>
                </a:cubicBezTo>
                <a:cubicBezTo>
                  <a:pt x="8085" y="9114"/>
                  <a:pt x="8183" y="9061"/>
                  <a:pt x="8283" y="9008"/>
                </a:cubicBezTo>
                <a:cubicBezTo>
                  <a:pt x="8718" y="8777"/>
                  <a:pt x="9165" y="8540"/>
                  <a:pt x="9563" y="8253"/>
                </a:cubicBezTo>
                <a:cubicBezTo>
                  <a:pt x="9843" y="8075"/>
                  <a:pt x="10086" y="7851"/>
                  <a:pt x="10320" y="7633"/>
                </a:cubicBezTo>
                <a:cubicBezTo>
                  <a:pt x="10486" y="7479"/>
                  <a:pt x="10658" y="7321"/>
                  <a:pt x="10844" y="7178"/>
                </a:cubicBezTo>
                <a:cubicBezTo>
                  <a:pt x="11119" y="6937"/>
                  <a:pt x="11438" y="6740"/>
                  <a:pt x="11745" y="6550"/>
                </a:cubicBezTo>
                <a:cubicBezTo>
                  <a:pt x="12045" y="6365"/>
                  <a:pt x="12355" y="6175"/>
                  <a:pt x="12621" y="5943"/>
                </a:cubicBezTo>
                <a:cubicBezTo>
                  <a:pt x="12772" y="5824"/>
                  <a:pt x="12918" y="5701"/>
                  <a:pt x="13059" y="5583"/>
                </a:cubicBezTo>
                <a:cubicBezTo>
                  <a:pt x="13414" y="5286"/>
                  <a:pt x="13781" y="4979"/>
                  <a:pt x="14199" y="4741"/>
                </a:cubicBezTo>
                <a:cubicBezTo>
                  <a:pt x="14588" y="4517"/>
                  <a:pt x="14967" y="4251"/>
                  <a:pt x="15332" y="3994"/>
                </a:cubicBezTo>
                <a:cubicBezTo>
                  <a:pt x="16101" y="3454"/>
                  <a:pt x="16897" y="2895"/>
                  <a:pt x="17862" y="2662"/>
                </a:cubicBezTo>
                <a:cubicBezTo>
                  <a:pt x="17868" y="2660"/>
                  <a:pt x="17874" y="2659"/>
                  <a:pt x="17880" y="2659"/>
                </a:cubicBezTo>
                <a:close/>
                <a:moveTo>
                  <a:pt x="27357" y="1"/>
                </a:moveTo>
                <a:cubicBezTo>
                  <a:pt x="27324" y="1"/>
                  <a:pt x="27290" y="2"/>
                  <a:pt x="27257" y="5"/>
                </a:cubicBezTo>
                <a:cubicBezTo>
                  <a:pt x="26945" y="25"/>
                  <a:pt x="26624" y="26"/>
                  <a:pt x="26313" y="26"/>
                </a:cubicBezTo>
                <a:cubicBezTo>
                  <a:pt x="25445" y="26"/>
                  <a:pt x="24546" y="26"/>
                  <a:pt x="23775" y="464"/>
                </a:cubicBezTo>
                <a:cubicBezTo>
                  <a:pt x="23419" y="644"/>
                  <a:pt x="23032" y="709"/>
                  <a:pt x="22658" y="772"/>
                </a:cubicBezTo>
                <a:cubicBezTo>
                  <a:pt x="22293" y="832"/>
                  <a:pt x="21915" y="895"/>
                  <a:pt x="21582" y="1065"/>
                </a:cubicBezTo>
                <a:cubicBezTo>
                  <a:pt x="21458" y="1113"/>
                  <a:pt x="21344" y="1171"/>
                  <a:pt x="21232" y="1228"/>
                </a:cubicBezTo>
                <a:cubicBezTo>
                  <a:pt x="21006" y="1342"/>
                  <a:pt x="20773" y="1460"/>
                  <a:pt x="20506" y="1484"/>
                </a:cubicBezTo>
                <a:cubicBezTo>
                  <a:pt x="19913" y="1524"/>
                  <a:pt x="19374" y="1796"/>
                  <a:pt x="18853" y="2057"/>
                </a:cubicBezTo>
                <a:cubicBezTo>
                  <a:pt x="18761" y="2103"/>
                  <a:pt x="18669" y="2150"/>
                  <a:pt x="18578" y="2194"/>
                </a:cubicBezTo>
                <a:cubicBezTo>
                  <a:pt x="18267" y="2363"/>
                  <a:pt x="17929" y="2488"/>
                  <a:pt x="17601" y="2609"/>
                </a:cubicBezTo>
                <a:cubicBezTo>
                  <a:pt x="17274" y="2730"/>
                  <a:pt x="16938" y="2855"/>
                  <a:pt x="16630" y="3022"/>
                </a:cubicBezTo>
                <a:cubicBezTo>
                  <a:pt x="16132" y="3303"/>
                  <a:pt x="15689" y="3589"/>
                  <a:pt x="15272" y="3897"/>
                </a:cubicBezTo>
                <a:cubicBezTo>
                  <a:pt x="14970" y="4129"/>
                  <a:pt x="14639" y="4336"/>
                  <a:pt x="14319" y="4537"/>
                </a:cubicBezTo>
                <a:cubicBezTo>
                  <a:pt x="13845" y="4833"/>
                  <a:pt x="13357" y="5139"/>
                  <a:pt x="12955" y="5528"/>
                </a:cubicBezTo>
                <a:cubicBezTo>
                  <a:pt x="12555" y="5894"/>
                  <a:pt x="12093" y="6189"/>
                  <a:pt x="11646" y="6474"/>
                </a:cubicBezTo>
                <a:cubicBezTo>
                  <a:pt x="11134" y="6801"/>
                  <a:pt x="10607" y="7138"/>
                  <a:pt x="10181" y="7577"/>
                </a:cubicBezTo>
                <a:cubicBezTo>
                  <a:pt x="10056" y="7702"/>
                  <a:pt x="9922" y="7820"/>
                  <a:pt x="9768" y="7939"/>
                </a:cubicBezTo>
                <a:cubicBezTo>
                  <a:pt x="9344" y="8266"/>
                  <a:pt x="8866" y="8524"/>
                  <a:pt x="8405" y="8775"/>
                </a:cubicBezTo>
                <a:cubicBezTo>
                  <a:pt x="7814" y="9094"/>
                  <a:pt x="7204" y="9424"/>
                  <a:pt x="6719" y="9891"/>
                </a:cubicBezTo>
                <a:cubicBezTo>
                  <a:pt x="6617" y="9993"/>
                  <a:pt x="6514" y="10094"/>
                  <a:pt x="6409" y="10196"/>
                </a:cubicBezTo>
                <a:cubicBezTo>
                  <a:pt x="5970" y="10626"/>
                  <a:pt x="5515" y="11072"/>
                  <a:pt x="5185" y="11590"/>
                </a:cubicBezTo>
                <a:cubicBezTo>
                  <a:pt x="4362" y="12839"/>
                  <a:pt x="3679" y="14177"/>
                  <a:pt x="3065" y="15436"/>
                </a:cubicBezTo>
                <a:cubicBezTo>
                  <a:pt x="2901" y="15735"/>
                  <a:pt x="2734" y="16031"/>
                  <a:pt x="2571" y="16316"/>
                </a:cubicBezTo>
                <a:lnTo>
                  <a:pt x="2564" y="16326"/>
                </a:lnTo>
                <a:cubicBezTo>
                  <a:pt x="2396" y="16623"/>
                  <a:pt x="2222" y="16929"/>
                  <a:pt x="2057" y="17233"/>
                </a:cubicBezTo>
                <a:cubicBezTo>
                  <a:pt x="846" y="19359"/>
                  <a:pt x="163" y="21473"/>
                  <a:pt x="28" y="23512"/>
                </a:cubicBezTo>
                <a:cubicBezTo>
                  <a:pt x="1" y="24089"/>
                  <a:pt x="68" y="24672"/>
                  <a:pt x="132" y="25237"/>
                </a:cubicBezTo>
                <a:cubicBezTo>
                  <a:pt x="186" y="25705"/>
                  <a:pt x="241" y="26188"/>
                  <a:pt x="243" y="26670"/>
                </a:cubicBezTo>
                <a:cubicBezTo>
                  <a:pt x="269" y="26916"/>
                  <a:pt x="340" y="27167"/>
                  <a:pt x="408" y="27410"/>
                </a:cubicBezTo>
                <a:cubicBezTo>
                  <a:pt x="488" y="27694"/>
                  <a:pt x="570" y="27988"/>
                  <a:pt x="587" y="28292"/>
                </a:cubicBezTo>
                <a:cubicBezTo>
                  <a:pt x="714" y="28739"/>
                  <a:pt x="875" y="29192"/>
                  <a:pt x="1033" y="29630"/>
                </a:cubicBezTo>
                <a:cubicBezTo>
                  <a:pt x="1266" y="30285"/>
                  <a:pt x="1508" y="30962"/>
                  <a:pt x="1647" y="31656"/>
                </a:cubicBezTo>
                <a:cubicBezTo>
                  <a:pt x="1752" y="32036"/>
                  <a:pt x="1903" y="32400"/>
                  <a:pt x="2095" y="32830"/>
                </a:cubicBezTo>
                <a:cubicBezTo>
                  <a:pt x="2202" y="33059"/>
                  <a:pt x="2291" y="33298"/>
                  <a:pt x="2378" y="33531"/>
                </a:cubicBezTo>
                <a:cubicBezTo>
                  <a:pt x="2532" y="33939"/>
                  <a:pt x="2689" y="34360"/>
                  <a:pt x="2945" y="34729"/>
                </a:cubicBezTo>
                <a:cubicBezTo>
                  <a:pt x="3234" y="35145"/>
                  <a:pt x="3564" y="35643"/>
                  <a:pt x="3828" y="36165"/>
                </a:cubicBezTo>
                <a:lnTo>
                  <a:pt x="3838" y="36184"/>
                </a:lnTo>
                <a:cubicBezTo>
                  <a:pt x="3874" y="36250"/>
                  <a:pt x="3933" y="36358"/>
                  <a:pt x="3965" y="36417"/>
                </a:cubicBezTo>
                <a:cubicBezTo>
                  <a:pt x="4318" y="36995"/>
                  <a:pt x="4730" y="37555"/>
                  <a:pt x="5129" y="38098"/>
                </a:cubicBezTo>
                <a:lnTo>
                  <a:pt x="5140" y="38114"/>
                </a:lnTo>
                <a:cubicBezTo>
                  <a:pt x="5320" y="38346"/>
                  <a:pt x="5491" y="38593"/>
                  <a:pt x="5657" y="38831"/>
                </a:cubicBezTo>
                <a:cubicBezTo>
                  <a:pt x="6144" y="39534"/>
                  <a:pt x="6648" y="40260"/>
                  <a:pt x="7424" y="40708"/>
                </a:cubicBezTo>
                <a:lnTo>
                  <a:pt x="7425" y="40709"/>
                </a:lnTo>
                <a:cubicBezTo>
                  <a:pt x="8064" y="41129"/>
                  <a:pt x="8840" y="41270"/>
                  <a:pt x="9591" y="41406"/>
                </a:cubicBezTo>
                <a:cubicBezTo>
                  <a:pt x="9758" y="41435"/>
                  <a:pt x="9924" y="41465"/>
                  <a:pt x="10087" y="41498"/>
                </a:cubicBezTo>
                <a:cubicBezTo>
                  <a:pt x="10429" y="41563"/>
                  <a:pt x="10777" y="41585"/>
                  <a:pt x="11126" y="41585"/>
                </a:cubicBezTo>
                <a:cubicBezTo>
                  <a:pt x="11465" y="41585"/>
                  <a:pt x="11804" y="41564"/>
                  <a:pt x="12137" y="41544"/>
                </a:cubicBezTo>
                <a:cubicBezTo>
                  <a:pt x="12471" y="41524"/>
                  <a:pt x="12815" y="41502"/>
                  <a:pt x="13156" y="41502"/>
                </a:cubicBezTo>
                <a:cubicBezTo>
                  <a:pt x="13194" y="41502"/>
                  <a:pt x="13233" y="41503"/>
                  <a:pt x="13271" y="41503"/>
                </a:cubicBezTo>
                <a:lnTo>
                  <a:pt x="13348" y="41502"/>
                </a:lnTo>
                <a:cubicBezTo>
                  <a:pt x="14354" y="41489"/>
                  <a:pt x="15395" y="41475"/>
                  <a:pt x="16336" y="41120"/>
                </a:cubicBezTo>
                <a:cubicBezTo>
                  <a:pt x="16848" y="40936"/>
                  <a:pt x="17374" y="40767"/>
                  <a:pt x="17883" y="40602"/>
                </a:cubicBezTo>
                <a:cubicBezTo>
                  <a:pt x="18826" y="40295"/>
                  <a:pt x="19800" y="39980"/>
                  <a:pt x="20715" y="39572"/>
                </a:cubicBezTo>
                <a:cubicBezTo>
                  <a:pt x="21933" y="39083"/>
                  <a:pt x="23006" y="38292"/>
                  <a:pt x="23984" y="37508"/>
                </a:cubicBezTo>
                <a:cubicBezTo>
                  <a:pt x="24152" y="37354"/>
                  <a:pt x="24336" y="37204"/>
                  <a:pt x="24514" y="37058"/>
                </a:cubicBezTo>
                <a:cubicBezTo>
                  <a:pt x="24880" y="36757"/>
                  <a:pt x="25259" y="36447"/>
                  <a:pt x="25548" y="36070"/>
                </a:cubicBezTo>
                <a:lnTo>
                  <a:pt x="25644" y="35940"/>
                </a:lnTo>
                <a:cubicBezTo>
                  <a:pt x="25953" y="35523"/>
                  <a:pt x="26271" y="35097"/>
                  <a:pt x="26702" y="34777"/>
                </a:cubicBezTo>
                <a:cubicBezTo>
                  <a:pt x="27035" y="34521"/>
                  <a:pt x="27272" y="34176"/>
                  <a:pt x="27502" y="33844"/>
                </a:cubicBezTo>
                <a:cubicBezTo>
                  <a:pt x="27631" y="33656"/>
                  <a:pt x="27764" y="33464"/>
                  <a:pt x="27914" y="33286"/>
                </a:cubicBezTo>
                <a:cubicBezTo>
                  <a:pt x="28015" y="33148"/>
                  <a:pt x="28132" y="33012"/>
                  <a:pt x="28244" y="32880"/>
                </a:cubicBezTo>
                <a:cubicBezTo>
                  <a:pt x="28462" y="32629"/>
                  <a:pt x="28687" y="32367"/>
                  <a:pt x="28816" y="32061"/>
                </a:cubicBezTo>
                <a:cubicBezTo>
                  <a:pt x="28936" y="31814"/>
                  <a:pt x="29063" y="31550"/>
                  <a:pt x="29182" y="31283"/>
                </a:cubicBezTo>
                <a:cubicBezTo>
                  <a:pt x="29394" y="30832"/>
                  <a:pt x="29557" y="30371"/>
                  <a:pt x="29738" y="29816"/>
                </a:cubicBezTo>
                <a:cubicBezTo>
                  <a:pt x="29941" y="29234"/>
                  <a:pt x="30309" y="28734"/>
                  <a:pt x="30665" y="28250"/>
                </a:cubicBezTo>
                <a:cubicBezTo>
                  <a:pt x="30839" y="28011"/>
                  <a:pt x="31020" y="27766"/>
                  <a:pt x="31177" y="27515"/>
                </a:cubicBezTo>
                <a:cubicBezTo>
                  <a:pt x="31823" y="26490"/>
                  <a:pt x="32594" y="25615"/>
                  <a:pt x="33470" y="24913"/>
                </a:cubicBezTo>
                <a:cubicBezTo>
                  <a:pt x="33886" y="24486"/>
                  <a:pt x="34242" y="23987"/>
                  <a:pt x="34585" y="23504"/>
                </a:cubicBezTo>
                <a:cubicBezTo>
                  <a:pt x="34959" y="22980"/>
                  <a:pt x="35345" y="22437"/>
                  <a:pt x="35823" y="21971"/>
                </a:cubicBezTo>
                <a:cubicBezTo>
                  <a:pt x="36541" y="21388"/>
                  <a:pt x="37140" y="20684"/>
                  <a:pt x="37718" y="20005"/>
                </a:cubicBezTo>
                <a:cubicBezTo>
                  <a:pt x="38090" y="19567"/>
                  <a:pt x="38473" y="19116"/>
                  <a:pt x="38885" y="18700"/>
                </a:cubicBezTo>
                <a:cubicBezTo>
                  <a:pt x="39523" y="18059"/>
                  <a:pt x="39946" y="17244"/>
                  <a:pt x="40079" y="16406"/>
                </a:cubicBezTo>
                <a:cubicBezTo>
                  <a:pt x="40112" y="15956"/>
                  <a:pt x="39998" y="15504"/>
                  <a:pt x="39885" y="15069"/>
                </a:cubicBezTo>
                <a:cubicBezTo>
                  <a:pt x="39819" y="14808"/>
                  <a:pt x="39751" y="14541"/>
                  <a:pt x="39714" y="14273"/>
                </a:cubicBezTo>
                <a:cubicBezTo>
                  <a:pt x="39681" y="14127"/>
                  <a:pt x="39653" y="13974"/>
                  <a:pt x="39625" y="13826"/>
                </a:cubicBezTo>
                <a:cubicBezTo>
                  <a:pt x="39565" y="13501"/>
                  <a:pt x="39503" y="13165"/>
                  <a:pt x="39391" y="12846"/>
                </a:cubicBezTo>
                <a:cubicBezTo>
                  <a:pt x="39130" y="12232"/>
                  <a:pt x="38610" y="11777"/>
                  <a:pt x="38107" y="11338"/>
                </a:cubicBezTo>
                <a:cubicBezTo>
                  <a:pt x="37938" y="11190"/>
                  <a:pt x="37764" y="11037"/>
                  <a:pt x="37600" y="10880"/>
                </a:cubicBezTo>
                <a:cubicBezTo>
                  <a:pt x="37526" y="10784"/>
                  <a:pt x="37459" y="10694"/>
                  <a:pt x="37393" y="10604"/>
                </a:cubicBezTo>
                <a:cubicBezTo>
                  <a:pt x="36955" y="10014"/>
                  <a:pt x="36502" y="9406"/>
                  <a:pt x="35788" y="9109"/>
                </a:cubicBezTo>
                <a:cubicBezTo>
                  <a:pt x="35135" y="8849"/>
                  <a:pt x="34568" y="8438"/>
                  <a:pt x="34019" y="8041"/>
                </a:cubicBezTo>
                <a:cubicBezTo>
                  <a:pt x="33886" y="7945"/>
                  <a:pt x="33754" y="7849"/>
                  <a:pt x="33621" y="7756"/>
                </a:cubicBezTo>
                <a:cubicBezTo>
                  <a:pt x="33094" y="7383"/>
                  <a:pt x="32741" y="6865"/>
                  <a:pt x="32401" y="6362"/>
                </a:cubicBezTo>
                <a:cubicBezTo>
                  <a:pt x="32209" y="6079"/>
                  <a:pt x="32010" y="5787"/>
                  <a:pt x="31784" y="5526"/>
                </a:cubicBezTo>
                <a:cubicBezTo>
                  <a:pt x="31228" y="4648"/>
                  <a:pt x="30874" y="3678"/>
                  <a:pt x="30532" y="2738"/>
                </a:cubicBezTo>
                <a:cubicBezTo>
                  <a:pt x="30418" y="2429"/>
                  <a:pt x="30301" y="2109"/>
                  <a:pt x="30179" y="1797"/>
                </a:cubicBezTo>
                <a:cubicBezTo>
                  <a:pt x="30100" y="1700"/>
                  <a:pt x="30023" y="1599"/>
                  <a:pt x="29948" y="1502"/>
                </a:cubicBezTo>
                <a:cubicBezTo>
                  <a:pt x="29557" y="996"/>
                  <a:pt x="29156" y="478"/>
                  <a:pt x="28506" y="307"/>
                </a:cubicBezTo>
                <a:cubicBezTo>
                  <a:pt x="28371" y="247"/>
                  <a:pt x="28245" y="190"/>
                  <a:pt x="28120" y="132"/>
                </a:cubicBezTo>
                <a:lnTo>
                  <a:pt x="28100" y="123"/>
                </a:lnTo>
                <a:cubicBezTo>
                  <a:pt x="28057" y="115"/>
                  <a:pt x="28007" y="104"/>
                  <a:pt x="27957" y="91"/>
                </a:cubicBezTo>
                <a:cubicBezTo>
                  <a:pt x="27761" y="47"/>
                  <a:pt x="27559" y="1"/>
                  <a:pt x="27357"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38" name="Google Shape;138;p14"/>
          <p:cNvPicPr preferRelativeResize="0"/>
          <p:nvPr/>
        </p:nvPicPr>
        <p:blipFill rotWithShape="1">
          <a:blip r:embed="rId8">
            <a:alphaModFix/>
          </a:blip>
          <a:srcRect/>
          <a:stretch/>
        </p:blipFill>
        <p:spPr>
          <a:xfrm>
            <a:off x="-1076195" y="6443467"/>
            <a:ext cx="4226600" cy="894167"/>
          </a:xfrm>
          <a:prstGeom prst="rect">
            <a:avLst/>
          </a:prstGeom>
          <a:noFill/>
          <a:ln>
            <a:noFill/>
          </a:ln>
        </p:spPr>
      </p:pic>
    </p:spTree>
    <p:extLst>
      <p:ext uri="{BB962C8B-B14F-4D97-AF65-F5344CB8AC3E}">
        <p14:creationId xmlns:p14="http://schemas.microsoft.com/office/powerpoint/2010/main" val="22794325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39"/>
        <p:cNvGrpSpPr/>
        <p:nvPr/>
      </p:nvGrpSpPr>
      <p:grpSpPr>
        <a:xfrm>
          <a:off x="0" y="0"/>
          <a:ext cx="0" cy="0"/>
          <a:chOff x="0" y="0"/>
          <a:chExt cx="0" cy="0"/>
        </a:xfrm>
      </p:grpSpPr>
      <p:pic>
        <p:nvPicPr>
          <p:cNvPr id="140" name="Google Shape;140;p15"/>
          <p:cNvPicPr preferRelativeResize="0"/>
          <p:nvPr/>
        </p:nvPicPr>
        <p:blipFill>
          <a:blip r:embed="rId2">
            <a:alphaModFix amt="45000"/>
          </a:blip>
          <a:stretch>
            <a:fillRect/>
          </a:stretch>
        </p:blipFill>
        <p:spPr>
          <a:xfrm rot="10800000">
            <a:off x="0" y="0"/>
            <a:ext cx="12192000" cy="6858000"/>
          </a:xfrm>
          <a:prstGeom prst="rect">
            <a:avLst/>
          </a:prstGeom>
          <a:noFill/>
          <a:ln>
            <a:noFill/>
          </a:ln>
        </p:spPr>
      </p:pic>
      <p:sp>
        <p:nvSpPr>
          <p:cNvPr id="141" name="Google Shape;141;p1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142" name="Google Shape;142;p15"/>
          <p:cNvPicPr preferRelativeResize="0"/>
          <p:nvPr/>
        </p:nvPicPr>
        <p:blipFill>
          <a:blip r:embed="rId3">
            <a:alphaModFix/>
          </a:blip>
          <a:stretch>
            <a:fillRect/>
          </a:stretch>
        </p:blipFill>
        <p:spPr>
          <a:xfrm flipH="1">
            <a:off x="-1039757" y="5653101"/>
            <a:ext cx="1954533" cy="1986401"/>
          </a:xfrm>
          <a:prstGeom prst="rect">
            <a:avLst/>
          </a:prstGeom>
          <a:noFill/>
          <a:ln>
            <a:noFill/>
          </a:ln>
        </p:spPr>
      </p:pic>
      <p:pic>
        <p:nvPicPr>
          <p:cNvPr id="143" name="Google Shape;143;p15"/>
          <p:cNvPicPr preferRelativeResize="0"/>
          <p:nvPr/>
        </p:nvPicPr>
        <p:blipFill>
          <a:blip r:embed="rId4">
            <a:alphaModFix/>
          </a:blip>
          <a:stretch>
            <a:fillRect/>
          </a:stretch>
        </p:blipFill>
        <p:spPr>
          <a:xfrm rot="1576978">
            <a:off x="-654525" y="-484033"/>
            <a:ext cx="885800" cy="2576865"/>
          </a:xfrm>
          <a:prstGeom prst="rect">
            <a:avLst/>
          </a:prstGeom>
          <a:noFill/>
          <a:ln>
            <a:noFill/>
          </a:ln>
        </p:spPr>
      </p:pic>
      <p:pic>
        <p:nvPicPr>
          <p:cNvPr id="144" name="Google Shape;144;p15"/>
          <p:cNvPicPr preferRelativeResize="0"/>
          <p:nvPr/>
        </p:nvPicPr>
        <p:blipFill rotWithShape="1">
          <a:blip r:embed="rId5">
            <a:alphaModFix/>
          </a:blip>
          <a:srcRect/>
          <a:stretch/>
        </p:blipFill>
        <p:spPr>
          <a:xfrm flipH="1">
            <a:off x="11042944" y="-636034"/>
            <a:ext cx="2335101" cy="2345567"/>
          </a:xfrm>
          <a:prstGeom prst="rect">
            <a:avLst/>
          </a:prstGeom>
          <a:noFill/>
          <a:ln>
            <a:noFill/>
          </a:ln>
        </p:spPr>
      </p:pic>
      <p:pic>
        <p:nvPicPr>
          <p:cNvPr id="145" name="Google Shape;145;p15"/>
          <p:cNvPicPr preferRelativeResize="0"/>
          <p:nvPr/>
        </p:nvPicPr>
        <p:blipFill>
          <a:blip r:embed="rId6">
            <a:alphaModFix/>
          </a:blip>
          <a:stretch>
            <a:fillRect/>
          </a:stretch>
        </p:blipFill>
        <p:spPr>
          <a:xfrm>
            <a:off x="203201" y="6205101"/>
            <a:ext cx="3817569" cy="807633"/>
          </a:xfrm>
          <a:prstGeom prst="rect">
            <a:avLst/>
          </a:prstGeom>
          <a:noFill/>
          <a:ln>
            <a:noFill/>
          </a:ln>
        </p:spPr>
      </p:pic>
      <p:pic>
        <p:nvPicPr>
          <p:cNvPr id="146" name="Google Shape;146;p15"/>
          <p:cNvPicPr preferRelativeResize="0"/>
          <p:nvPr/>
        </p:nvPicPr>
        <p:blipFill>
          <a:blip r:embed="rId7">
            <a:alphaModFix/>
          </a:blip>
          <a:stretch>
            <a:fillRect/>
          </a:stretch>
        </p:blipFill>
        <p:spPr>
          <a:xfrm flipH="1">
            <a:off x="-1425061" y="-745100"/>
            <a:ext cx="3094961" cy="1532767"/>
          </a:xfrm>
          <a:prstGeom prst="rect">
            <a:avLst/>
          </a:prstGeom>
          <a:noFill/>
          <a:ln>
            <a:noFill/>
          </a:ln>
        </p:spPr>
      </p:pic>
      <p:pic>
        <p:nvPicPr>
          <p:cNvPr id="147" name="Google Shape;147;p15"/>
          <p:cNvPicPr preferRelativeResize="0"/>
          <p:nvPr/>
        </p:nvPicPr>
        <p:blipFill rotWithShape="1">
          <a:blip r:embed="rId8">
            <a:alphaModFix/>
          </a:blip>
          <a:srcRect/>
          <a:stretch/>
        </p:blipFill>
        <p:spPr>
          <a:xfrm flipH="1">
            <a:off x="9033319" y="6157363"/>
            <a:ext cx="4546999" cy="977900"/>
          </a:xfrm>
          <a:prstGeom prst="rect">
            <a:avLst/>
          </a:prstGeom>
          <a:noFill/>
          <a:ln>
            <a:noFill/>
          </a:ln>
        </p:spPr>
      </p:pic>
    </p:spTree>
    <p:extLst>
      <p:ext uri="{BB962C8B-B14F-4D97-AF65-F5344CB8AC3E}">
        <p14:creationId xmlns:p14="http://schemas.microsoft.com/office/powerpoint/2010/main" val="1245985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148"/>
        <p:cNvGrpSpPr/>
        <p:nvPr/>
      </p:nvGrpSpPr>
      <p:grpSpPr>
        <a:xfrm>
          <a:off x="0" y="0"/>
          <a:ext cx="0" cy="0"/>
          <a:chOff x="0" y="0"/>
          <a:chExt cx="0" cy="0"/>
        </a:xfrm>
      </p:grpSpPr>
      <p:pic>
        <p:nvPicPr>
          <p:cNvPr id="149" name="Google Shape;149;p16"/>
          <p:cNvPicPr preferRelativeResize="0"/>
          <p:nvPr/>
        </p:nvPicPr>
        <p:blipFill>
          <a:blip r:embed="rId2">
            <a:alphaModFix amt="45000"/>
          </a:blip>
          <a:stretch>
            <a:fillRect/>
          </a:stretch>
        </p:blipFill>
        <p:spPr>
          <a:xfrm rot="10800000" flipH="1">
            <a:off x="0" y="0"/>
            <a:ext cx="12192000" cy="6858000"/>
          </a:xfrm>
          <a:prstGeom prst="rect">
            <a:avLst/>
          </a:prstGeom>
          <a:noFill/>
          <a:ln>
            <a:noFill/>
          </a:ln>
        </p:spPr>
      </p:pic>
      <p:sp>
        <p:nvSpPr>
          <p:cNvPr id="150" name="Google Shape;150;p1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151" name="Google Shape;151;p16"/>
          <p:cNvPicPr preferRelativeResize="0"/>
          <p:nvPr/>
        </p:nvPicPr>
        <p:blipFill>
          <a:blip r:embed="rId3">
            <a:alphaModFix/>
          </a:blip>
          <a:stretch>
            <a:fillRect/>
          </a:stretch>
        </p:blipFill>
        <p:spPr>
          <a:xfrm rot="-8100000" flipH="1">
            <a:off x="11082026" y="-187238"/>
            <a:ext cx="2666737" cy="1361652"/>
          </a:xfrm>
          <a:prstGeom prst="rect">
            <a:avLst/>
          </a:prstGeom>
          <a:noFill/>
          <a:ln>
            <a:noFill/>
          </a:ln>
        </p:spPr>
      </p:pic>
      <p:pic>
        <p:nvPicPr>
          <p:cNvPr id="152" name="Google Shape;152;p16"/>
          <p:cNvPicPr preferRelativeResize="0"/>
          <p:nvPr/>
        </p:nvPicPr>
        <p:blipFill>
          <a:blip r:embed="rId4">
            <a:alphaModFix/>
          </a:blip>
          <a:stretch>
            <a:fillRect/>
          </a:stretch>
        </p:blipFill>
        <p:spPr>
          <a:xfrm rot="5400000" flipH="1">
            <a:off x="10762156" y="1591916"/>
            <a:ext cx="2544301" cy="547200"/>
          </a:xfrm>
          <a:prstGeom prst="rect">
            <a:avLst/>
          </a:prstGeom>
          <a:noFill/>
          <a:ln>
            <a:noFill/>
          </a:ln>
        </p:spPr>
      </p:pic>
      <p:pic>
        <p:nvPicPr>
          <p:cNvPr id="153" name="Google Shape;153;p16"/>
          <p:cNvPicPr preferRelativeResize="0"/>
          <p:nvPr/>
        </p:nvPicPr>
        <p:blipFill>
          <a:blip r:embed="rId5">
            <a:alphaModFix/>
          </a:blip>
          <a:stretch>
            <a:fillRect/>
          </a:stretch>
        </p:blipFill>
        <p:spPr>
          <a:xfrm flipH="1">
            <a:off x="-1643892" y="-354733"/>
            <a:ext cx="2876800" cy="1424733"/>
          </a:xfrm>
          <a:prstGeom prst="rect">
            <a:avLst/>
          </a:prstGeom>
          <a:noFill/>
          <a:ln>
            <a:noFill/>
          </a:ln>
        </p:spPr>
      </p:pic>
      <p:pic>
        <p:nvPicPr>
          <p:cNvPr id="154" name="Google Shape;154;p16"/>
          <p:cNvPicPr preferRelativeResize="0"/>
          <p:nvPr/>
        </p:nvPicPr>
        <p:blipFill>
          <a:blip r:embed="rId6">
            <a:alphaModFix/>
          </a:blip>
          <a:stretch>
            <a:fillRect/>
          </a:stretch>
        </p:blipFill>
        <p:spPr>
          <a:xfrm rot="562468">
            <a:off x="-327159" y="-202251"/>
            <a:ext cx="842299" cy="2450301"/>
          </a:xfrm>
          <a:prstGeom prst="rect">
            <a:avLst/>
          </a:prstGeom>
          <a:noFill/>
          <a:ln>
            <a:noFill/>
          </a:ln>
        </p:spPr>
      </p:pic>
      <p:pic>
        <p:nvPicPr>
          <p:cNvPr id="155" name="Google Shape;155;p16"/>
          <p:cNvPicPr preferRelativeResize="0"/>
          <p:nvPr/>
        </p:nvPicPr>
        <p:blipFill>
          <a:blip r:embed="rId7">
            <a:alphaModFix/>
          </a:blip>
          <a:stretch>
            <a:fillRect/>
          </a:stretch>
        </p:blipFill>
        <p:spPr>
          <a:xfrm flipH="1">
            <a:off x="-1487424" y="6287987"/>
            <a:ext cx="2438399" cy="524256"/>
          </a:xfrm>
          <a:prstGeom prst="rect">
            <a:avLst/>
          </a:prstGeom>
          <a:noFill/>
          <a:ln>
            <a:noFill/>
          </a:ln>
        </p:spPr>
      </p:pic>
      <p:pic>
        <p:nvPicPr>
          <p:cNvPr id="156" name="Google Shape;156;p16"/>
          <p:cNvPicPr preferRelativeResize="0"/>
          <p:nvPr/>
        </p:nvPicPr>
        <p:blipFill>
          <a:blip r:embed="rId8">
            <a:alphaModFix/>
          </a:blip>
          <a:stretch>
            <a:fillRect/>
          </a:stretch>
        </p:blipFill>
        <p:spPr>
          <a:xfrm flipH="1">
            <a:off x="7993109" y="6363000"/>
            <a:ext cx="5910432" cy="1250400"/>
          </a:xfrm>
          <a:prstGeom prst="rect">
            <a:avLst/>
          </a:prstGeom>
          <a:noFill/>
          <a:ln>
            <a:noFill/>
          </a:ln>
        </p:spPr>
      </p:pic>
      <p:sp>
        <p:nvSpPr>
          <p:cNvPr id="157" name="Google Shape;157;p16"/>
          <p:cNvSpPr/>
          <p:nvPr/>
        </p:nvSpPr>
        <p:spPr>
          <a:xfrm>
            <a:off x="-2435700" y="5103467"/>
            <a:ext cx="2929319" cy="3036813"/>
          </a:xfrm>
          <a:custGeom>
            <a:avLst/>
            <a:gdLst/>
            <a:ahLst/>
            <a:cxnLst/>
            <a:rect l="l" t="t" r="r" b="b"/>
            <a:pathLst>
              <a:path w="40113" h="41585" extrusionOk="0">
                <a:moveTo>
                  <a:pt x="27540" y="121"/>
                </a:moveTo>
                <a:cubicBezTo>
                  <a:pt x="27545" y="121"/>
                  <a:pt x="27550" y="122"/>
                  <a:pt x="27554" y="123"/>
                </a:cubicBezTo>
                <a:cubicBezTo>
                  <a:pt x="28591" y="343"/>
                  <a:pt x="29273" y="738"/>
                  <a:pt x="29639" y="1333"/>
                </a:cubicBezTo>
                <a:cubicBezTo>
                  <a:pt x="30068" y="1704"/>
                  <a:pt x="30221" y="2211"/>
                  <a:pt x="30369" y="2702"/>
                </a:cubicBezTo>
                <a:cubicBezTo>
                  <a:pt x="30438" y="2933"/>
                  <a:pt x="30511" y="3173"/>
                  <a:pt x="30611" y="3391"/>
                </a:cubicBezTo>
                <a:cubicBezTo>
                  <a:pt x="30698" y="3589"/>
                  <a:pt x="30781" y="3792"/>
                  <a:pt x="30861" y="3988"/>
                </a:cubicBezTo>
                <a:cubicBezTo>
                  <a:pt x="31124" y="4636"/>
                  <a:pt x="31397" y="5306"/>
                  <a:pt x="31853" y="5862"/>
                </a:cubicBezTo>
                <a:cubicBezTo>
                  <a:pt x="32045" y="6094"/>
                  <a:pt x="32215" y="6345"/>
                  <a:pt x="32380" y="6587"/>
                </a:cubicBezTo>
                <a:cubicBezTo>
                  <a:pt x="32479" y="6731"/>
                  <a:pt x="32576" y="6876"/>
                  <a:pt x="32679" y="7015"/>
                </a:cubicBezTo>
                <a:cubicBezTo>
                  <a:pt x="33058" y="7550"/>
                  <a:pt x="33615" y="7943"/>
                  <a:pt x="34154" y="8323"/>
                </a:cubicBezTo>
                <a:cubicBezTo>
                  <a:pt x="34290" y="8419"/>
                  <a:pt x="34429" y="8516"/>
                  <a:pt x="34562" y="8614"/>
                </a:cubicBezTo>
                <a:cubicBezTo>
                  <a:pt x="34845" y="8823"/>
                  <a:pt x="35171" y="8980"/>
                  <a:pt x="35487" y="9132"/>
                </a:cubicBezTo>
                <a:cubicBezTo>
                  <a:pt x="35678" y="9224"/>
                  <a:pt x="35875" y="9318"/>
                  <a:pt x="36063" y="9425"/>
                </a:cubicBezTo>
                <a:cubicBezTo>
                  <a:pt x="36520" y="9678"/>
                  <a:pt x="36819" y="10087"/>
                  <a:pt x="37108" y="10484"/>
                </a:cubicBezTo>
                <a:cubicBezTo>
                  <a:pt x="37148" y="10538"/>
                  <a:pt x="37187" y="10592"/>
                  <a:pt x="37226" y="10646"/>
                </a:cubicBezTo>
                <a:cubicBezTo>
                  <a:pt x="37457" y="10976"/>
                  <a:pt x="37775" y="11244"/>
                  <a:pt x="38084" y="11503"/>
                </a:cubicBezTo>
                <a:cubicBezTo>
                  <a:pt x="38456" y="11816"/>
                  <a:pt x="38840" y="12139"/>
                  <a:pt x="39081" y="12575"/>
                </a:cubicBezTo>
                <a:cubicBezTo>
                  <a:pt x="39341" y="12972"/>
                  <a:pt x="39421" y="13429"/>
                  <a:pt x="39498" y="13872"/>
                </a:cubicBezTo>
                <a:cubicBezTo>
                  <a:pt x="39527" y="14041"/>
                  <a:pt x="39559" y="14216"/>
                  <a:pt x="39599" y="14384"/>
                </a:cubicBezTo>
                <a:cubicBezTo>
                  <a:pt x="39641" y="14643"/>
                  <a:pt x="39704" y="14898"/>
                  <a:pt x="39765" y="15145"/>
                </a:cubicBezTo>
                <a:cubicBezTo>
                  <a:pt x="39836" y="15430"/>
                  <a:pt x="39909" y="15726"/>
                  <a:pt x="39948" y="16023"/>
                </a:cubicBezTo>
                <a:cubicBezTo>
                  <a:pt x="40002" y="16357"/>
                  <a:pt x="39896" y="16671"/>
                  <a:pt x="39792" y="16974"/>
                </a:cubicBezTo>
                <a:cubicBezTo>
                  <a:pt x="39760" y="17072"/>
                  <a:pt x="39726" y="17172"/>
                  <a:pt x="39698" y="17271"/>
                </a:cubicBezTo>
                <a:cubicBezTo>
                  <a:pt x="39392" y="17979"/>
                  <a:pt x="38852" y="18544"/>
                  <a:pt x="38330" y="19090"/>
                </a:cubicBezTo>
                <a:lnTo>
                  <a:pt x="38218" y="19207"/>
                </a:lnTo>
                <a:cubicBezTo>
                  <a:pt x="37993" y="19486"/>
                  <a:pt x="37746" y="19761"/>
                  <a:pt x="37508" y="20029"/>
                </a:cubicBezTo>
                <a:cubicBezTo>
                  <a:pt x="37267" y="20298"/>
                  <a:pt x="37019" y="20577"/>
                  <a:pt x="36790" y="20861"/>
                </a:cubicBezTo>
                <a:cubicBezTo>
                  <a:pt x="36590" y="21107"/>
                  <a:pt x="36345" y="21313"/>
                  <a:pt x="36107" y="21513"/>
                </a:cubicBezTo>
                <a:cubicBezTo>
                  <a:pt x="35947" y="21647"/>
                  <a:pt x="35783" y="21785"/>
                  <a:pt x="35635" y="21933"/>
                </a:cubicBezTo>
                <a:cubicBezTo>
                  <a:pt x="35206" y="22355"/>
                  <a:pt x="34856" y="22852"/>
                  <a:pt x="34516" y="23330"/>
                </a:cubicBezTo>
                <a:cubicBezTo>
                  <a:pt x="34145" y="23853"/>
                  <a:pt x="33762" y="24393"/>
                  <a:pt x="33275" y="24847"/>
                </a:cubicBezTo>
                <a:cubicBezTo>
                  <a:pt x="32279" y="25730"/>
                  <a:pt x="31589" y="26513"/>
                  <a:pt x="31104" y="27312"/>
                </a:cubicBezTo>
                <a:cubicBezTo>
                  <a:pt x="30919" y="27617"/>
                  <a:pt x="30704" y="27909"/>
                  <a:pt x="30498" y="28192"/>
                </a:cubicBezTo>
                <a:cubicBezTo>
                  <a:pt x="30349" y="28398"/>
                  <a:pt x="30196" y="28607"/>
                  <a:pt x="30055" y="28817"/>
                </a:cubicBezTo>
                <a:cubicBezTo>
                  <a:pt x="29747" y="29267"/>
                  <a:pt x="29569" y="29785"/>
                  <a:pt x="29396" y="30284"/>
                </a:cubicBezTo>
                <a:cubicBezTo>
                  <a:pt x="29273" y="30645"/>
                  <a:pt x="29145" y="31015"/>
                  <a:pt x="28970" y="31363"/>
                </a:cubicBezTo>
                <a:cubicBezTo>
                  <a:pt x="28895" y="31517"/>
                  <a:pt x="28809" y="31698"/>
                  <a:pt x="28728" y="31882"/>
                </a:cubicBezTo>
                <a:cubicBezTo>
                  <a:pt x="28562" y="32267"/>
                  <a:pt x="28288" y="32588"/>
                  <a:pt x="28022" y="32900"/>
                </a:cubicBezTo>
                <a:cubicBezTo>
                  <a:pt x="27868" y="33079"/>
                  <a:pt x="27709" y="33264"/>
                  <a:pt x="27574" y="33460"/>
                </a:cubicBezTo>
                <a:cubicBezTo>
                  <a:pt x="27485" y="33577"/>
                  <a:pt x="27401" y="33697"/>
                  <a:pt x="27320" y="33814"/>
                </a:cubicBezTo>
                <a:cubicBezTo>
                  <a:pt x="27089" y="34146"/>
                  <a:pt x="26851" y="34488"/>
                  <a:pt x="26495" y="34733"/>
                </a:cubicBezTo>
                <a:cubicBezTo>
                  <a:pt x="26139" y="34984"/>
                  <a:pt x="25884" y="35333"/>
                  <a:pt x="25638" y="35671"/>
                </a:cubicBezTo>
                <a:cubicBezTo>
                  <a:pt x="25387" y="36012"/>
                  <a:pt x="25133" y="36363"/>
                  <a:pt x="24771" y="36622"/>
                </a:cubicBezTo>
                <a:lnTo>
                  <a:pt x="24768" y="36625"/>
                </a:lnTo>
                <a:cubicBezTo>
                  <a:pt x="23589" y="37630"/>
                  <a:pt x="22369" y="38669"/>
                  <a:pt x="20900" y="39310"/>
                </a:cubicBezTo>
                <a:cubicBezTo>
                  <a:pt x="20780" y="39357"/>
                  <a:pt x="20669" y="39425"/>
                  <a:pt x="20561" y="39489"/>
                </a:cubicBezTo>
                <a:cubicBezTo>
                  <a:pt x="20412" y="39578"/>
                  <a:pt x="20258" y="39668"/>
                  <a:pt x="20077" y="39718"/>
                </a:cubicBezTo>
                <a:cubicBezTo>
                  <a:pt x="20071" y="39719"/>
                  <a:pt x="20065" y="39720"/>
                  <a:pt x="20059" y="39720"/>
                </a:cubicBezTo>
                <a:cubicBezTo>
                  <a:pt x="20034" y="39720"/>
                  <a:pt x="20011" y="39708"/>
                  <a:pt x="19998" y="39689"/>
                </a:cubicBezTo>
                <a:cubicBezTo>
                  <a:pt x="19981" y="39664"/>
                  <a:pt x="19984" y="39631"/>
                  <a:pt x="20004" y="39609"/>
                </a:cubicBezTo>
                <a:cubicBezTo>
                  <a:pt x="20214" y="39381"/>
                  <a:pt x="20476" y="39215"/>
                  <a:pt x="20730" y="39055"/>
                </a:cubicBezTo>
                <a:cubicBezTo>
                  <a:pt x="20876" y="38963"/>
                  <a:pt x="21026" y="38868"/>
                  <a:pt x="21162" y="38763"/>
                </a:cubicBezTo>
                <a:cubicBezTo>
                  <a:pt x="21510" y="38511"/>
                  <a:pt x="21842" y="38229"/>
                  <a:pt x="22164" y="37956"/>
                </a:cubicBezTo>
                <a:cubicBezTo>
                  <a:pt x="22370" y="37781"/>
                  <a:pt x="22584" y="37600"/>
                  <a:pt x="22799" y="37428"/>
                </a:cubicBezTo>
                <a:cubicBezTo>
                  <a:pt x="23129" y="37163"/>
                  <a:pt x="23386" y="36825"/>
                  <a:pt x="23637" y="36498"/>
                </a:cubicBezTo>
                <a:cubicBezTo>
                  <a:pt x="23916" y="36134"/>
                  <a:pt x="24204" y="35756"/>
                  <a:pt x="24596" y="35472"/>
                </a:cubicBezTo>
                <a:cubicBezTo>
                  <a:pt x="24921" y="35218"/>
                  <a:pt x="25158" y="34876"/>
                  <a:pt x="25386" y="34546"/>
                </a:cubicBezTo>
                <a:cubicBezTo>
                  <a:pt x="25518" y="34357"/>
                  <a:pt x="25652" y="34162"/>
                  <a:pt x="25804" y="33981"/>
                </a:cubicBezTo>
                <a:cubicBezTo>
                  <a:pt x="25905" y="33844"/>
                  <a:pt x="26021" y="33708"/>
                  <a:pt x="26133" y="33578"/>
                </a:cubicBezTo>
                <a:cubicBezTo>
                  <a:pt x="26351" y="33325"/>
                  <a:pt x="26576" y="33065"/>
                  <a:pt x="26704" y="32757"/>
                </a:cubicBezTo>
                <a:cubicBezTo>
                  <a:pt x="27011" y="32133"/>
                  <a:pt x="27357" y="31388"/>
                  <a:pt x="27595" y="30599"/>
                </a:cubicBezTo>
                <a:cubicBezTo>
                  <a:pt x="27792" y="29986"/>
                  <a:pt x="28176" y="29461"/>
                  <a:pt x="28547" y="28955"/>
                </a:cubicBezTo>
                <a:cubicBezTo>
                  <a:pt x="28683" y="28768"/>
                  <a:pt x="28824" y="28576"/>
                  <a:pt x="28953" y="28383"/>
                </a:cubicBezTo>
                <a:cubicBezTo>
                  <a:pt x="29528" y="27460"/>
                  <a:pt x="30177" y="26664"/>
                  <a:pt x="30881" y="26019"/>
                </a:cubicBezTo>
                <a:cubicBezTo>
                  <a:pt x="31548" y="25516"/>
                  <a:pt x="32024" y="24841"/>
                  <a:pt x="32484" y="24190"/>
                </a:cubicBezTo>
                <a:cubicBezTo>
                  <a:pt x="32876" y="23637"/>
                  <a:pt x="33277" y="23070"/>
                  <a:pt x="33789" y="22599"/>
                </a:cubicBezTo>
                <a:cubicBezTo>
                  <a:pt x="34471" y="22041"/>
                  <a:pt x="35041" y="21368"/>
                  <a:pt x="35593" y="20718"/>
                </a:cubicBezTo>
                <a:cubicBezTo>
                  <a:pt x="35947" y="20299"/>
                  <a:pt x="36316" y="19866"/>
                  <a:pt x="36709" y="19466"/>
                </a:cubicBezTo>
                <a:cubicBezTo>
                  <a:pt x="37389" y="18796"/>
                  <a:pt x="37835" y="17956"/>
                  <a:pt x="37965" y="17100"/>
                </a:cubicBezTo>
                <a:cubicBezTo>
                  <a:pt x="38000" y="16662"/>
                  <a:pt x="37888" y="16223"/>
                  <a:pt x="37780" y="15799"/>
                </a:cubicBezTo>
                <a:cubicBezTo>
                  <a:pt x="37722" y="15572"/>
                  <a:pt x="37662" y="15338"/>
                  <a:pt x="37624" y="15104"/>
                </a:cubicBezTo>
                <a:cubicBezTo>
                  <a:pt x="37589" y="14946"/>
                  <a:pt x="37560" y="14781"/>
                  <a:pt x="37532" y="14621"/>
                </a:cubicBezTo>
                <a:cubicBezTo>
                  <a:pt x="37442" y="14110"/>
                  <a:pt x="37350" y="13581"/>
                  <a:pt x="37043" y="13138"/>
                </a:cubicBezTo>
                <a:cubicBezTo>
                  <a:pt x="36810" y="12733"/>
                  <a:pt x="36443" y="12423"/>
                  <a:pt x="36088" y="12124"/>
                </a:cubicBezTo>
                <a:cubicBezTo>
                  <a:pt x="35883" y="11951"/>
                  <a:pt x="35672" y="11774"/>
                  <a:pt x="35485" y="11578"/>
                </a:cubicBezTo>
                <a:cubicBezTo>
                  <a:pt x="35357" y="11425"/>
                  <a:pt x="35240" y="11264"/>
                  <a:pt x="35128" y="11110"/>
                </a:cubicBezTo>
                <a:cubicBezTo>
                  <a:pt x="34923" y="10827"/>
                  <a:pt x="34712" y="10535"/>
                  <a:pt x="34437" y="10305"/>
                </a:cubicBezTo>
                <a:cubicBezTo>
                  <a:pt x="34150" y="10034"/>
                  <a:pt x="33784" y="9859"/>
                  <a:pt x="33430" y="9692"/>
                </a:cubicBezTo>
                <a:cubicBezTo>
                  <a:pt x="33132" y="9551"/>
                  <a:pt x="32826" y="9405"/>
                  <a:pt x="32558" y="9201"/>
                </a:cubicBezTo>
                <a:cubicBezTo>
                  <a:pt x="32402" y="9086"/>
                  <a:pt x="32237" y="8971"/>
                  <a:pt x="32077" y="8861"/>
                </a:cubicBezTo>
                <a:cubicBezTo>
                  <a:pt x="31548" y="8496"/>
                  <a:pt x="31001" y="8119"/>
                  <a:pt x="30646" y="7572"/>
                </a:cubicBezTo>
                <a:cubicBezTo>
                  <a:pt x="30289" y="7042"/>
                  <a:pt x="29977" y="6612"/>
                  <a:pt x="29667" y="6220"/>
                </a:cubicBezTo>
                <a:cubicBezTo>
                  <a:pt x="29317" y="5706"/>
                  <a:pt x="29085" y="5134"/>
                  <a:pt x="28861" y="4581"/>
                </a:cubicBezTo>
                <a:cubicBezTo>
                  <a:pt x="28769" y="4354"/>
                  <a:pt x="28674" y="4119"/>
                  <a:pt x="28572" y="3892"/>
                </a:cubicBezTo>
                <a:cubicBezTo>
                  <a:pt x="28482" y="3691"/>
                  <a:pt x="28418" y="3477"/>
                  <a:pt x="28355" y="3269"/>
                </a:cubicBezTo>
                <a:cubicBezTo>
                  <a:pt x="28260" y="2951"/>
                  <a:pt x="28161" y="2622"/>
                  <a:pt x="27967" y="2343"/>
                </a:cubicBezTo>
                <a:cubicBezTo>
                  <a:pt x="27875" y="2242"/>
                  <a:pt x="27779" y="2127"/>
                  <a:pt x="27688" y="2015"/>
                </a:cubicBezTo>
                <a:cubicBezTo>
                  <a:pt x="27336" y="1587"/>
                  <a:pt x="26972" y="1146"/>
                  <a:pt x="26392" y="1005"/>
                </a:cubicBezTo>
                <a:cubicBezTo>
                  <a:pt x="26251" y="944"/>
                  <a:pt x="26119" y="883"/>
                  <a:pt x="25985" y="822"/>
                </a:cubicBezTo>
                <a:cubicBezTo>
                  <a:pt x="25698" y="732"/>
                  <a:pt x="25396" y="707"/>
                  <a:pt x="25091" y="707"/>
                </a:cubicBezTo>
                <a:cubicBezTo>
                  <a:pt x="24897" y="707"/>
                  <a:pt x="24702" y="717"/>
                  <a:pt x="24509" y="727"/>
                </a:cubicBezTo>
                <a:cubicBezTo>
                  <a:pt x="24313" y="737"/>
                  <a:pt x="24113" y="747"/>
                  <a:pt x="23914" y="747"/>
                </a:cubicBezTo>
                <a:cubicBezTo>
                  <a:pt x="23863" y="747"/>
                  <a:pt x="23811" y="746"/>
                  <a:pt x="23759" y="745"/>
                </a:cubicBezTo>
                <a:cubicBezTo>
                  <a:pt x="23728" y="744"/>
                  <a:pt x="23701" y="723"/>
                  <a:pt x="23693" y="695"/>
                </a:cubicBezTo>
                <a:cubicBezTo>
                  <a:pt x="23685" y="670"/>
                  <a:pt x="23694" y="643"/>
                  <a:pt x="23717" y="626"/>
                </a:cubicBezTo>
                <a:lnTo>
                  <a:pt x="23724" y="620"/>
                </a:lnTo>
                <a:cubicBezTo>
                  <a:pt x="24465" y="182"/>
                  <a:pt x="25303" y="129"/>
                  <a:pt x="26135" y="129"/>
                </a:cubicBezTo>
                <a:cubicBezTo>
                  <a:pt x="26272" y="129"/>
                  <a:pt x="26408" y="130"/>
                  <a:pt x="26544" y="132"/>
                </a:cubicBezTo>
                <a:cubicBezTo>
                  <a:pt x="26677" y="133"/>
                  <a:pt x="26813" y="134"/>
                  <a:pt x="26949" y="134"/>
                </a:cubicBezTo>
                <a:cubicBezTo>
                  <a:pt x="27145" y="134"/>
                  <a:pt x="27342" y="132"/>
                  <a:pt x="27534" y="122"/>
                </a:cubicBezTo>
                <a:cubicBezTo>
                  <a:pt x="27536" y="121"/>
                  <a:pt x="27538" y="121"/>
                  <a:pt x="27540" y="121"/>
                </a:cubicBezTo>
                <a:close/>
                <a:moveTo>
                  <a:pt x="25207" y="808"/>
                </a:moveTo>
                <a:cubicBezTo>
                  <a:pt x="25647" y="808"/>
                  <a:pt x="26056" y="982"/>
                  <a:pt x="26452" y="1151"/>
                </a:cubicBezTo>
                <a:lnTo>
                  <a:pt x="26510" y="1176"/>
                </a:lnTo>
                <a:cubicBezTo>
                  <a:pt x="27006" y="1347"/>
                  <a:pt x="27312" y="1744"/>
                  <a:pt x="27609" y="2128"/>
                </a:cubicBezTo>
                <a:cubicBezTo>
                  <a:pt x="27713" y="2265"/>
                  <a:pt x="27822" y="2406"/>
                  <a:pt x="27936" y="2530"/>
                </a:cubicBezTo>
                <a:cubicBezTo>
                  <a:pt x="27942" y="2537"/>
                  <a:pt x="27947" y="2544"/>
                  <a:pt x="27949" y="2553"/>
                </a:cubicBezTo>
                <a:cubicBezTo>
                  <a:pt x="28024" y="2757"/>
                  <a:pt x="28097" y="2961"/>
                  <a:pt x="28171" y="3167"/>
                </a:cubicBezTo>
                <a:cubicBezTo>
                  <a:pt x="28528" y="4166"/>
                  <a:pt x="28898" y="5201"/>
                  <a:pt x="29437" y="6142"/>
                </a:cubicBezTo>
                <a:cubicBezTo>
                  <a:pt x="29562" y="6322"/>
                  <a:pt x="29701" y="6505"/>
                  <a:pt x="29833" y="6683"/>
                </a:cubicBezTo>
                <a:cubicBezTo>
                  <a:pt x="30045" y="6965"/>
                  <a:pt x="30264" y="7258"/>
                  <a:pt x="30455" y="7562"/>
                </a:cubicBezTo>
                <a:cubicBezTo>
                  <a:pt x="30864" y="8199"/>
                  <a:pt x="31511" y="8652"/>
                  <a:pt x="32137" y="9091"/>
                </a:cubicBezTo>
                <a:cubicBezTo>
                  <a:pt x="32269" y="9183"/>
                  <a:pt x="32394" y="9271"/>
                  <a:pt x="32518" y="9360"/>
                </a:cubicBezTo>
                <a:cubicBezTo>
                  <a:pt x="32768" y="9544"/>
                  <a:pt x="33061" y="9682"/>
                  <a:pt x="33344" y="9816"/>
                </a:cubicBezTo>
                <a:cubicBezTo>
                  <a:pt x="33751" y="10008"/>
                  <a:pt x="34171" y="10205"/>
                  <a:pt x="34485" y="10544"/>
                </a:cubicBezTo>
                <a:cubicBezTo>
                  <a:pt x="34661" y="10732"/>
                  <a:pt x="34814" y="10940"/>
                  <a:pt x="34964" y="11140"/>
                </a:cubicBezTo>
                <a:cubicBezTo>
                  <a:pt x="35206" y="11468"/>
                  <a:pt x="35458" y="11804"/>
                  <a:pt x="35798" y="12055"/>
                </a:cubicBezTo>
                <a:cubicBezTo>
                  <a:pt x="36676" y="12732"/>
                  <a:pt x="37154" y="13381"/>
                  <a:pt x="37304" y="14100"/>
                </a:cubicBezTo>
                <a:cubicBezTo>
                  <a:pt x="37395" y="14716"/>
                  <a:pt x="37535" y="15333"/>
                  <a:pt x="37671" y="15929"/>
                </a:cubicBezTo>
                <a:cubicBezTo>
                  <a:pt x="37722" y="16151"/>
                  <a:pt x="37771" y="16367"/>
                  <a:pt x="37818" y="16582"/>
                </a:cubicBezTo>
                <a:cubicBezTo>
                  <a:pt x="37912" y="16981"/>
                  <a:pt x="37787" y="17361"/>
                  <a:pt x="37664" y="17728"/>
                </a:cubicBezTo>
                <a:cubicBezTo>
                  <a:pt x="37636" y="17811"/>
                  <a:pt x="37609" y="17892"/>
                  <a:pt x="37585" y="17971"/>
                </a:cubicBezTo>
                <a:cubicBezTo>
                  <a:pt x="37280" y="18679"/>
                  <a:pt x="36740" y="19243"/>
                  <a:pt x="36219" y="19787"/>
                </a:cubicBezTo>
                <a:lnTo>
                  <a:pt x="36108" y="19904"/>
                </a:lnTo>
                <a:cubicBezTo>
                  <a:pt x="35880" y="20186"/>
                  <a:pt x="35631" y="20465"/>
                  <a:pt x="35389" y="20736"/>
                </a:cubicBezTo>
                <a:cubicBezTo>
                  <a:pt x="35152" y="21001"/>
                  <a:pt x="34906" y="21275"/>
                  <a:pt x="34680" y="21556"/>
                </a:cubicBezTo>
                <a:cubicBezTo>
                  <a:pt x="34479" y="21803"/>
                  <a:pt x="34233" y="22011"/>
                  <a:pt x="33993" y="22212"/>
                </a:cubicBezTo>
                <a:cubicBezTo>
                  <a:pt x="33836" y="22345"/>
                  <a:pt x="33673" y="22482"/>
                  <a:pt x="33526" y="22628"/>
                </a:cubicBezTo>
                <a:cubicBezTo>
                  <a:pt x="33094" y="23055"/>
                  <a:pt x="32740" y="23553"/>
                  <a:pt x="32398" y="24036"/>
                </a:cubicBezTo>
                <a:cubicBezTo>
                  <a:pt x="31994" y="24606"/>
                  <a:pt x="31577" y="25193"/>
                  <a:pt x="31028" y="25671"/>
                </a:cubicBezTo>
                <a:cubicBezTo>
                  <a:pt x="30125" y="26460"/>
                  <a:pt x="29393" y="27319"/>
                  <a:pt x="28852" y="28226"/>
                </a:cubicBezTo>
                <a:cubicBezTo>
                  <a:pt x="28706" y="28452"/>
                  <a:pt x="28545" y="28672"/>
                  <a:pt x="28390" y="28884"/>
                </a:cubicBezTo>
                <a:cubicBezTo>
                  <a:pt x="28022" y="29389"/>
                  <a:pt x="27641" y="29910"/>
                  <a:pt x="27449" y="30508"/>
                </a:cubicBezTo>
                <a:cubicBezTo>
                  <a:pt x="27289" y="31056"/>
                  <a:pt x="27061" y="31596"/>
                  <a:pt x="26859" y="32060"/>
                </a:cubicBezTo>
                <a:cubicBezTo>
                  <a:pt x="26765" y="32250"/>
                  <a:pt x="26687" y="32421"/>
                  <a:pt x="26615" y="32581"/>
                </a:cubicBezTo>
                <a:cubicBezTo>
                  <a:pt x="26450" y="32967"/>
                  <a:pt x="26176" y="33287"/>
                  <a:pt x="25911" y="33596"/>
                </a:cubicBezTo>
                <a:cubicBezTo>
                  <a:pt x="25756" y="33777"/>
                  <a:pt x="25597" y="33962"/>
                  <a:pt x="25463" y="34157"/>
                </a:cubicBezTo>
                <a:cubicBezTo>
                  <a:pt x="25373" y="34273"/>
                  <a:pt x="25289" y="34394"/>
                  <a:pt x="25208" y="34512"/>
                </a:cubicBezTo>
                <a:cubicBezTo>
                  <a:pt x="24978" y="34844"/>
                  <a:pt x="24741" y="35186"/>
                  <a:pt x="24387" y="35429"/>
                </a:cubicBezTo>
                <a:cubicBezTo>
                  <a:pt x="24027" y="35684"/>
                  <a:pt x="23767" y="36038"/>
                  <a:pt x="23517" y="36379"/>
                </a:cubicBezTo>
                <a:cubicBezTo>
                  <a:pt x="23254" y="36738"/>
                  <a:pt x="22982" y="37107"/>
                  <a:pt x="22591" y="37375"/>
                </a:cubicBezTo>
                <a:cubicBezTo>
                  <a:pt x="21354" y="38477"/>
                  <a:pt x="19661" y="39830"/>
                  <a:pt x="17556" y="40514"/>
                </a:cubicBezTo>
                <a:cubicBezTo>
                  <a:pt x="17551" y="40515"/>
                  <a:pt x="17545" y="40516"/>
                  <a:pt x="17539" y="40517"/>
                </a:cubicBezTo>
                <a:cubicBezTo>
                  <a:pt x="16975" y="40565"/>
                  <a:pt x="16399" y="40579"/>
                  <a:pt x="15842" y="40593"/>
                </a:cubicBezTo>
                <a:cubicBezTo>
                  <a:pt x="15561" y="40599"/>
                  <a:pt x="15270" y="40607"/>
                  <a:pt x="14981" y="40618"/>
                </a:cubicBezTo>
                <a:cubicBezTo>
                  <a:pt x="14683" y="40624"/>
                  <a:pt x="14381" y="40643"/>
                  <a:pt x="14088" y="40661"/>
                </a:cubicBezTo>
                <a:cubicBezTo>
                  <a:pt x="13724" y="40683"/>
                  <a:pt x="13353" y="40705"/>
                  <a:pt x="12982" y="40705"/>
                </a:cubicBezTo>
                <a:cubicBezTo>
                  <a:pt x="12755" y="40705"/>
                  <a:pt x="12527" y="40697"/>
                  <a:pt x="12301" y="40675"/>
                </a:cubicBezTo>
                <a:cubicBezTo>
                  <a:pt x="12100" y="40632"/>
                  <a:pt x="11900" y="40596"/>
                  <a:pt x="11708" y="40561"/>
                </a:cubicBezTo>
                <a:cubicBezTo>
                  <a:pt x="10970" y="40429"/>
                  <a:pt x="10209" y="40291"/>
                  <a:pt x="9573" y="39864"/>
                </a:cubicBezTo>
                <a:cubicBezTo>
                  <a:pt x="8827" y="39424"/>
                  <a:pt x="8347" y="38727"/>
                  <a:pt x="7884" y="38054"/>
                </a:cubicBezTo>
                <a:cubicBezTo>
                  <a:pt x="7707" y="37799"/>
                  <a:pt x="7525" y="37534"/>
                  <a:pt x="7332" y="37290"/>
                </a:cubicBezTo>
                <a:cubicBezTo>
                  <a:pt x="7081" y="36959"/>
                  <a:pt x="6817" y="36594"/>
                  <a:pt x="6503" y="36140"/>
                </a:cubicBezTo>
                <a:cubicBezTo>
                  <a:pt x="6328" y="35866"/>
                  <a:pt x="6170" y="35584"/>
                  <a:pt x="6017" y="35310"/>
                </a:cubicBezTo>
                <a:cubicBezTo>
                  <a:pt x="5777" y="34885"/>
                  <a:pt x="5530" y="34444"/>
                  <a:pt x="5227" y="34046"/>
                </a:cubicBezTo>
                <a:cubicBezTo>
                  <a:pt x="5136" y="33880"/>
                  <a:pt x="5039" y="33716"/>
                  <a:pt x="4929" y="33541"/>
                </a:cubicBezTo>
                <a:cubicBezTo>
                  <a:pt x="4927" y="33537"/>
                  <a:pt x="4925" y="33533"/>
                  <a:pt x="4924" y="33528"/>
                </a:cubicBezTo>
                <a:cubicBezTo>
                  <a:pt x="4793" y="33165"/>
                  <a:pt x="4641" y="32802"/>
                  <a:pt x="4493" y="32451"/>
                </a:cubicBezTo>
                <a:cubicBezTo>
                  <a:pt x="4214" y="31788"/>
                  <a:pt x="3925" y="31103"/>
                  <a:pt x="3779" y="30384"/>
                </a:cubicBezTo>
                <a:cubicBezTo>
                  <a:pt x="3662" y="29917"/>
                  <a:pt x="3496" y="29448"/>
                  <a:pt x="3335" y="28995"/>
                </a:cubicBezTo>
                <a:cubicBezTo>
                  <a:pt x="3101" y="28337"/>
                  <a:pt x="2860" y="27658"/>
                  <a:pt x="2760" y="26953"/>
                </a:cubicBezTo>
                <a:cubicBezTo>
                  <a:pt x="2499" y="25927"/>
                  <a:pt x="2441" y="24854"/>
                  <a:pt x="2385" y="23815"/>
                </a:cubicBezTo>
                <a:lnTo>
                  <a:pt x="2385" y="23808"/>
                </a:lnTo>
                <a:cubicBezTo>
                  <a:pt x="2364" y="23448"/>
                  <a:pt x="2344" y="23075"/>
                  <a:pt x="2316" y="22710"/>
                </a:cubicBezTo>
                <a:cubicBezTo>
                  <a:pt x="2312" y="21555"/>
                  <a:pt x="2680" y="20442"/>
                  <a:pt x="3037" y="19366"/>
                </a:cubicBezTo>
                <a:cubicBezTo>
                  <a:pt x="3342" y="18449"/>
                  <a:pt x="3769" y="17593"/>
                  <a:pt x="4315" y="16591"/>
                </a:cubicBezTo>
                <a:cubicBezTo>
                  <a:pt x="4929" y="15580"/>
                  <a:pt x="5473" y="14515"/>
                  <a:pt x="5997" y="13485"/>
                </a:cubicBezTo>
                <a:cubicBezTo>
                  <a:pt x="6103" y="13279"/>
                  <a:pt x="6207" y="13073"/>
                  <a:pt x="6313" y="12868"/>
                </a:cubicBezTo>
                <a:cubicBezTo>
                  <a:pt x="6398" y="12720"/>
                  <a:pt x="6481" y="12574"/>
                  <a:pt x="6564" y="12428"/>
                </a:cubicBezTo>
                <a:cubicBezTo>
                  <a:pt x="7104" y="11478"/>
                  <a:pt x="7659" y="10502"/>
                  <a:pt x="8489" y="9734"/>
                </a:cubicBezTo>
                <a:cubicBezTo>
                  <a:pt x="8729" y="9480"/>
                  <a:pt x="8999" y="9239"/>
                  <a:pt x="9286" y="9016"/>
                </a:cubicBezTo>
                <a:cubicBezTo>
                  <a:pt x="9540" y="8820"/>
                  <a:pt x="9813" y="8636"/>
                  <a:pt x="10097" y="8468"/>
                </a:cubicBezTo>
                <a:cubicBezTo>
                  <a:pt x="10193" y="8417"/>
                  <a:pt x="10288" y="8367"/>
                  <a:pt x="10381" y="8317"/>
                </a:cubicBezTo>
                <a:cubicBezTo>
                  <a:pt x="10822" y="8083"/>
                  <a:pt x="11277" y="7842"/>
                  <a:pt x="11683" y="7549"/>
                </a:cubicBezTo>
                <a:cubicBezTo>
                  <a:pt x="11959" y="7374"/>
                  <a:pt x="12198" y="7152"/>
                  <a:pt x="12429" y="6938"/>
                </a:cubicBezTo>
                <a:cubicBezTo>
                  <a:pt x="12595" y="6784"/>
                  <a:pt x="12766" y="6625"/>
                  <a:pt x="12950" y="6483"/>
                </a:cubicBezTo>
                <a:cubicBezTo>
                  <a:pt x="13226" y="6240"/>
                  <a:pt x="13547" y="6043"/>
                  <a:pt x="13859" y="5852"/>
                </a:cubicBezTo>
                <a:cubicBezTo>
                  <a:pt x="14156" y="5668"/>
                  <a:pt x="14465" y="5478"/>
                  <a:pt x="14733" y="5247"/>
                </a:cubicBezTo>
                <a:cubicBezTo>
                  <a:pt x="14883" y="5128"/>
                  <a:pt x="15027" y="5006"/>
                  <a:pt x="15169" y="4887"/>
                </a:cubicBezTo>
                <a:cubicBezTo>
                  <a:pt x="15524" y="4590"/>
                  <a:pt x="15891" y="4281"/>
                  <a:pt x="16310" y="4044"/>
                </a:cubicBezTo>
                <a:cubicBezTo>
                  <a:pt x="16702" y="3819"/>
                  <a:pt x="17077" y="3554"/>
                  <a:pt x="17440" y="3298"/>
                </a:cubicBezTo>
                <a:cubicBezTo>
                  <a:pt x="17888" y="2982"/>
                  <a:pt x="18350" y="2656"/>
                  <a:pt x="18852" y="2399"/>
                </a:cubicBezTo>
                <a:cubicBezTo>
                  <a:pt x="19142" y="2236"/>
                  <a:pt x="19460" y="2123"/>
                  <a:pt x="19766" y="2013"/>
                </a:cubicBezTo>
                <a:cubicBezTo>
                  <a:pt x="20067" y="1904"/>
                  <a:pt x="20378" y="1791"/>
                  <a:pt x="20659" y="1634"/>
                </a:cubicBezTo>
                <a:cubicBezTo>
                  <a:pt x="20836" y="1564"/>
                  <a:pt x="21009" y="1509"/>
                  <a:pt x="21177" y="1456"/>
                </a:cubicBezTo>
                <a:cubicBezTo>
                  <a:pt x="21275" y="1424"/>
                  <a:pt x="21369" y="1395"/>
                  <a:pt x="21461" y="1363"/>
                </a:cubicBezTo>
                <a:cubicBezTo>
                  <a:pt x="21545" y="1330"/>
                  <a:pt x="21632" y="1294"/>
                  <a:pt x="21720" y="1257"/>
                </a:cubicBezTo>
                <a:cubicBezTo>
                  <a:pt x="22000" y="1142"/>
                  <a:pt x="22289" y="1023"/>
                  <a:pt x="22587" y="938"/>
                </a:cubicBezTo>
                <a:cubicBezTo>
                  <a:pt x="22972" y="851"/>
                  <a:pt x="23363" y="835"/>
                  <a:pt x="23747" y="835"/>
                </a:cubicBezTo>
                <a:cubicBezTo>
                  <a:pt x="23859" y="835"/>
                  <a:pt x="23971" y="837"/>
                  <a:pt x="24082" y="838"/>
                </a:cubicBezTo>
                <a:cubicBezTo>
                  <a:pt x="24193" y="839"/>
                  <a:pt x="24306" y="841"/>
                  <a:pt x="24419" y="841"/>
                </a:cubicBezTo>
                <a:cubicBezTo>
                  <a:pt x="24615" y="841"/>
                  <a:pt x="24813" y="836"/>
                  <a:pt x="25008" y="820"/>
                </a:cubicBezTo>
                <a:cubicBezTo>
                  <a:pt x="25075" y="812"/>
                  <a:pt x="25141" y="808"/>
                  <a:pt x="25207" y="808"/>
                </a:cubicBezTo>
                <a:close/>
                <a:moveTo>
                  <a:pt x="17880" y="2659"/>
                </a:moveTo>
                <a:cubicBezTo>
                  <a:pt x="17905" y="2659"/>
                  <a:pt x="17930" y="2672"/>
                  <a:pt x="17943" y="2693"/>
                </a:cubicBezTo>
                <a:cubicBezTo>
                  <a:pt x="17958" y="2720"/>
                  <a:pt x="17953" y="2754"/>
                  <a:pt x="17929" y="2775"/>
                </a:cubicBezTo>
                <a:cubicBezTo>
                  <a:pt x="17501" y="3161"/>
                  <a:pt x="17005" y="3472"/>
                  <a:pt x="16527" y="3774"/>
                </a:cubicBezTo>
                <a:cubicBezTo>
                  <a:pt x="16024" y="4091"/>
                  <a:pt x="15504" y="4418"/>
                  <a:pt x="15069" y="4827"/>
                </a:cubicBezTo>
                <a:cubicBezTo>
                  <a:pt x="14556" y="5263"/>
                  <a:pt x="14113" y="5580"/>
                  <a:pt x="13678" y="5825"/>
                </a:cubicBezTo>
                <a:cubicBezTo>
                  <a:pt x="13140" y="6119"/>
                  <a:pt x="12681" y="6531"/>
                  <a:pt x="12237" y="6929"/>
                </a:cubicBezTo>
                <a:cubicBezTo>
                  <a:pt x="12158" y="6998"/>
                  <a:pt x="12084" y="7066"/>
                  <a:pt x="12010" y="7132"/>
                </a:cubicBezTo>
                <a:cubicBezTo>
                  <a:pt x="11554" y="7519"/>
                  <a:pt x="11020" y="7807"/>
                  <a:pt x="10502" y="8085"/>
                </a:cubicBezTo>
                <a:cubicBezTo>
                  <a:pt x="9914" y="8401"/>
                  <a:pt x="9310" y="8726"/>
                  <a:pt x="8829" y="9194"/>
                </a:cubicBezTo>
                <a:cubicBezTo>
                  <a:pt x="8718" y="9307"/>
                  <a:pt x="8602" y="9419"/>
                  <a:pt x="8487" y="9533"/>
                </a:cubicBezTo>
                <a:lnTo>
                  <a:pt x="8479" y="9541"/>
                </a:lnTo>
                <a:cubicBezTo>
                  <a:pt x="8079" y="9931"/>
                  <a:pt x="7666" y="10336"/>
                  <a:pt x="7359" y="10805"/>
                </a:cubicBezTo>
                <a:cubicBezTo>
                  <a:pt x="6976" y="11371"/>
                  <a:pt x="6606" y="11990"/>
                  <a:pt x="6225" y="12697"/>
                </a:cubicBezTo>
                <a:cubicBezTo>
                  <a:pt x="5968" y="13142"/>
                  <a:pt x="5738" y="13607"/>
                  <a:pt x="5516" y="14057"/>
                </a:cubicBezTo>
                <a:cubicBezTo>
                  <a:pt x="5404" y="14285"/>
                  <a:pt x="5291" y="14514"/>
                  <a:pt x="5176" y="14739"/>
                </a:cubicBezTo>
                <a:cubicBezTo>
                  <a:pt x="5007" y="15050"/>
                  <a:pt x="4829" y="15362"/>
                  <a:pt x="4657" y="15664"/>
                </a:cubicBezTo>
                <a:lnTo>
                  <a:pt x="4651" y="15675"/>
                </a:lnTo>
                <a:cubicBezTo>
                  <a:pt x="4491" y="15955"/>
                  <a:pt x="4326" y="16244"/>
                  <a:pt x="4169" y="16532"/>
                </a:cubicBezTo>
                <a:cubicBezTo>
                  <a:pt x="2957" y="18662"/>
                  <a:pt x="2275" y="20779"/>
                  <a:pt x="2140" y="22822"/>
                </a:cubicBezTo>
                <a:cubicBezTo>
                  <a:pt x="2115" y="23394"/>
                  <a:pt x="2180" y="23973"/>
                  <a:pt x="2244" y="24533"/>
                </a:cubicBezTo>
                <a:cubicBezTo>
                  <a:pt x="2297" y="25001"/>
                  <a:pt x="2352" y="25484"/>
                  <a:pt x="2355" y="25966"/>
                </a:cubicBezTo>
                <a:cubicBezTo>
                  <a:pt x="2381" y="26211"/>
                  <a:pt x="2452" y="26464"/>
                  <a:pt x="2520" y="26709"/>
                </a:cubicBezTo>
                <a:cubicBezTo>
                  <a:pt x="2600" y="26994"/>
                  <a:pt x="2683" y="27289"/>
                  <a:pt x="2700" y="27595"/>
                </a:cubicBezTo>
                <a:cubicBezTo>
                  <a:pt x="2827" y="28040"/>
                  <a:pt x="2988" y="28489"/>
                  <a:pt x="3143" y="28922"/>
                </a:cubicBezTo>
                <a:cubicBezTo>
                  <a:pt x="3377" y="29579"/>
                  <a:pt x="3620" y="30258"/>
                  <a:pt x="3758" y="30955"/>
                </a:cubicBezTo>
                <a:cubicBezTo>
                  <a:pt x="3863" y="31342"/>
                  <a:pt x="4030" y="31724"/>
                  <a:pt x="4190" y="32093"/>
                </a:cubicBezTo>
                <a:cubicBezTo>
                  <a:pt x="4315" y="32380"/>
                  <a:pt x="4444" y="32676"/>
                  <a:pt x="4546" y="32979"/>
                </a:cubicBezTo>
                <a:cubicBezTo>
                  <a:pt x="4755" y="33610"/>
                  <a:pt x="5129" y="34163"/>
                  <a:pt x="5431" y="34573"/>
                </a:cubicBezTo>
                <a:cubicBezTo>
                  <a:pt x="5610" y="34864"/>
                  <a:pt x="5780" y="35163"/>
                  <a:pt x="5940" y="35465"/>
                </a:cubicBezTo>
                <a:cubicBezTo>
                  <a:pt x="5971" y="35523"/>
                  <a:pt x="6034" y="35637"/>
                  <a:pt x="6070" y="35703"/>
                </a:cubicBezTo>
                <a:lnTo>
                  <a:pt x="6076" y="35714"/>
                </a:lnTo>
                <a:cubicBezTo>
                  <a:pt x="6455" y="36328"/>
                  <a:pt x="6892" y="36924"/>
                  <a:pt x="7314" y="37500"/>
                </a:cubicBezTo>
                <a:cubicBezTo>
                  <a:pt x="7601" y="37891"/>
                  <a:pt x="7897" y="38295"/>
                  <a:pt x="8174" y="38703"/>
                </a:cubicBezTo>
                <a:cubicBezTo>
                  <a:pt x="8819" y="39633"/>
                  <a:pt x="9719" y="40271"/>
                  <a:pt x="10711" y="40502"/>
                </a:cubicBezTo>
                <a:cubicBezTo>
                  <a:pt x="11578" y="40694"/>
                  <a:pt x="12469" y="40892"/>
                  <a:pt x="13367" y="40892"/>
                </a:cubicBezTo>
                <a:cubicBezTo>
                  <a:pt x="13550" y="40892"/>
                  <a:pt x="13733" y="40884"/>
                  <a:pt x="13917" y="40866"/>
                </a:cubicBezTo>
                <a:cubicBezTo>
                  <a:pt x="14317" y="40821"/>
                  <a:pt x="14725" y="40816"/>
                  <a:pt x="15122" y="40812"/>
                </a:cubicBezTo>
                <a:cubicBezTo>
                  <a:pt x="15607" y="40807"/>
                  <a:pt x="16109" y="40802"/>
                  <a:pt x="16593" y="40721"/>
                </a:cubicBezTo>
                <a:cubicBezTo>
                  <a:pt x="16597" y="40720"/>
                  <a:pt x="16602" y="40719"/>
                  <a:pt x="16606" y="40719"/>
                </a:cubicBezTo>
                <a:cubicBezTo>
                  <a:pt x="16638" y="40719"/>
                  <a:pt x="16667" y="40740"/>
                  <a:pt x="16675" y="40770"/>
                </a:cubicBezTo>
                <a:cubicBezTo>
                  <a:pt x="16684" y="40805"/>
                  <a:pt x="16662" y="40840"/>
                  <a:pt x="16627" y="40851"/>
                </a:cubicBezTo>
                <a:cubicBezTo>
                  <a:pt x="16486" y="40892"/>
                  <a:pt x="16345" y="40943"/>
                  <a:pt x="16207" y="40991"/>
                </a:cubicBezTo>
                <a:cubicBezTo>
                  <a:pt x="15846" y="41120"/>
                  <a:pt x="15477" y="41250"/>
                  <a:pt x="15078" y="41250"/>
                </a:cubicBezTo>
                <a:cubicBezTo>
                  <a:pt x="15052" y="41250"/>
                  <a:pt x="15025" y="41250"/>
                  <a:pt x="14998" y="41248"/>
                </a:cubicBezTo>
                <a:cubicBezTo>
                  <a:pt x="14344" y="41257"/>
                  <a:pt x="13673" y="41289"/>
                  <a:pt x="13025" y="41319"/>
                </a:cubicBezTo>
                <a:cubicBezTo>
                  <a:pt x="12270" y="41355"/>
                  <a:pt x="11494" y="41391"/>
                  <a:pt x="10722" y="41391"/>
                </a:cubicBezTo>
                <a:cubicBezTo>
                  <a:pt x="10590" y="41391"/>
                  <a:pt x="10459" y="41390"/>
                  <a:pt x="10328" y="41388"/>
                </a:cubicBezTo>
                <a:cubicBezTo>
                  <a:pt x="10138" y="41353"/>
                  <a:pt x="9954" y="41323"/>
                  <a:pt x="9777" y="41292"/>
                </a:cubicBezTo>
                <a:cubicBezTo>
                  <a:pt x="8981" y="41157"/>
                  <a:pt x="8156" y="41018"/>
                  <a:pt x="7469" y="40568"/>
                </a:cubicBezTo>
                <a:cubicBezTo>
                  <a:pt x="6725" y="40134"/>
                  <a:pt x="6247" y="39444"/>
                  <a:pt x="5786" y="38776"/>
                </a:cubicBezTo>
                <a:lnTo>
                  <a:pt x="5786" y="38777"/>
                </a:lnTo>
                <a:cubicBezTo>
                  <a:pt x="5635" y="38560"/>
                  <a:pt x="5482" y="38336"/>
                  <a:pt x="5319" y="38124"/>
                </a:cubicBezTo>
                <a:cubicBezTo>
                  <a:pt x="5002" y="37707"/>
                  <a:pt x="4690" y="37274"/>
                  <a:pt x="4390" y="36839"/>
                </a:cubicBezTo>
                <a:cubicBezTo>
                  <a:pt x="4142" y="36448"/>
                  <a:pt x="3893" y="36010"/>
                  <a:pt x="3602" y="35458"/>
                </a:cubicBezTo>
                <a:lnTo>
                  <a:pt x="3413" y="35184"/>
                </a:lnTo>
                <a:cubicBezTo>
                  <a:pt x="3312" y="35036"/>
                  <a:pt x="3211" y="34889"/>
                  <a:pt x="3111" y="34740"/>
                </a:cubicBezTo>
                <a:cubicBezTo>
                  <a:pt x="3004" y="34548"/>
                  <a:pt x="2908" y="34385"/>
                  <a:pt x="2816" y="34240"/>
                </a:cubicBezTo>
                <a:cubicBezTo>
                  <a:pt x="2700" y="33972"/>
                  <a:pt x="2600" y="33708"/>
                  <a:pt x="2503" y="33453"/>
                </a:cubicBezTo>
                <a:cubicBezTo>
                  <a:pt x="2370" y="33106"/>
                  <a:pt x="2233" y="32748"/>
                  <a:pt x="2072" y="32405"/>
                </a:cubicBezTo>
                <a:cubicBezTo>
                  <a:pt x="1895" y="32018"/>
                  <a:pt x="1794" y="31606"/>
                  <a:pt x="1695" y="31207"/>
                </a:cubicBezTo>
                <a:cubicBezTo>
                  <a:pt x="1613" y="30872"/>
                  <a:pt x="1528" y="30525"/>
                  <a:pt x="1398" y="30199"/>
                </a:cubicBezTo>
                <a:cubicBezTo>
                  <a:pt x="746" y="28494"/>
                  <a:pt x="385" y="26838"/>
                  <a:pt x="325" y="25278"/>
                </a:cubicBezTo>
                <a:cubicBezTo>
                  <a:pt x="313" y="25068"/>
                  <a:pt x="296" y="24853"/>
                  <a:pt x="279" y="24644"/>
                </a:cubicBezTo>
                <a:cubicBezTo>
                  <a:pt x="212" y="23803"/>
                  <a:pt x="142" y="22938"/>
                  <a:pt x="341" y="22096"/>
                </a:cubicBezTo>
                <a:cubicBezTo>
                  <a:pt x="701" y="20439"/>
                  <a:pt x="1328" y="18822"/>
                  <a:pt x="2203" y="17291"/>
                </a:cubicBezTo>
                <a:cubicBezTo>
                  <a:pt x="2808" y="16293"/>
                  <a:pt x="3346" y="15241"/>
                  <a:pt x="3865" y="14222"/>
                </a:cubicBezTo>
                <a:cubicBezTo>
                  <a:pt x="3978" y="14002"/>
                  <a:pt x="4089" y="13783"/>
                  <a:pt x="4201" y="13565"/>
                </a:cubicBezTo>
                <a:cubicBezTo>
                  <a:pt x="4287" y="13416"/>
                  <a:pt x="4371" y="13269"/>
                  <a:pt x="4455" y="13120"/>
                </a:cubicBezTo>
                <a:cubicBezTo>
                  <a:pt x="4991" y="12177"/>
                  <a:pt x="5544" y="11203"/>
                  <a:pt x="6373" y="10436"/>
                </a:cubicBezTo>
                <a:cubicBezTo>
                  <a:pt x="6614" y="10182"/>
                  <a:pt x="6882" y="9940"/>
                  <a:pt x="7169" y="9718"/>
                </a:cubicBezTo>
                <a:cubicBezTo>
                  <a:pt x="7423" y="9521"/>
                  <a:pt x="7697" y="9337"/>
                  <a:pt x="7983" y="9169"/>
                </a:cubicBezTo>
                <a:cubicBezTo>
                  <a:pt x="8085" y="9114"/>
                  <a:pt x="8183" y="9061"/>
                  <a:pt x="8283" y="9008"/>
                </a:cubicBezTo>
                <a:cubicBezTo>
                  <a:pt x="8718" y="8777"/>
                  <a:pt x="9165" y="8540"/>
                  <a:pt x="9563" y="8253"/>
                </a:cubicBezTo>
                <a:cubicBezTo>
                  <a:pt x="9843" y="8075"/>
                  <a:pt x="10086" y="7851"/>
                  <a:pt x="10320" y="7633"/>
                </a:cubicBezTo>
                <a:cubicBezTo>
                  <a:pt x="10486" y="7479"/>
                  <a:pt x="10658" y="7321"/>
                  <a:pt x="10844" y="7178"/>
                </a:cubicBezTo>
                <a:cubicBezTo>
                  <a:pt x="11119" y="6937"/>
                  <a:pt x="11438" y="6740"/>
                  <a:pt x="11745" y="6550"/>
                </a:cubicBezTo>
                <a:cubicBezTo>
                  <a:pt x="12045" y="6365"/>
                  <a:pt x="12355" y="6175"/>
                  <a:pt x="12621" y="5943"/>
                </a:cubicBezTo>
                <a:cubicBezTo>
                  <a:pt x="12772" y="5824"/>
                  <a:pt x="12918" y="5701"/>
                  <a:pt x="13059" y="5583"/>
                </a:cubicBezTo>
                <a:cubicBezTo>
                  <a:pt x="13414" y="5286"/>
                  <a:pt x="13781" y="4979"/>
                  <a:pt x="14199" y="4741"/>
                </a:cubicBezTo>
                <a:cubicBezTo>
                  <a:pt x="14588" y="4517"/>
                  <a:pt x="14967" y="4251"/>
                  <a:pt x="15332" y="3994"/>
                </a:cubicBezTo>
                <a:cubicBezTo>
                  <a:pt x="16101" y="3454"/>
                  <a:pt x="16897" y="2895"/>
                  <a:pt x="17862" y="2662"/>
                </a:cubicBezTo>
                <a:cubicBezTo>
                  <a:pt x="17868" y="2660"/>
                  <a:pt x="17874" y="2659"/>
                  <a:pt x="17880" y="2659"/>
                </a:cubicBezTo>
                <a:close/>
                <a:moveTo>
                  <a:pt x="27357" y="1"/>
                </a:moveTo>
                <a:cubicBezTo>
                  <a:pt x="27324" y="1"/>
                  <a:pt x="27290" y="2"/>
                  <a:pt x="27257" y="5"/>
                </a:cubicBezTo>
                <a:cubicBezTo>
                  <a:pt x="26945" y="25"/>
                  <a:pt x="26624" y="26"/>
                  <a:pt x="26313" y="26"/>
                </a:cubicBezTo>
                <a:cubicBezTo>
                  <a:pt x="25445" y="26"/>
                  <a:pt x="24546" y="26"/>
                  <a:pt x="23775" y="464"/>
                </a:cubicBezTo>
                <a:cubicBezTo>
                  <a:pt x="23419" y="644"/>
                  <a:pt x="23032" y="709"/>
                  <a:pt x="22658" y="772"/>
                </a:cubicBezTo>
                <a:cubicBezTo>
                  <a:pt x="22293" y="832"/>
                  <a:pt x="21915" y="895"/>
                  <a:pt x="21582" y="1065"/>
                </a:cubicBezTo>
                <a:cubicBezTo>
                  <a:pt x="21458" y="1113"/>
                  <a:pt x="21344" y="1171"/>
                  <a:pt x="21232" y="1228"/>
                </a:cubicBezTo>
                <a:cubicBezTo>
                  <a:pt x="21006" y="1342"/>
                  <a:pt x="20773" y="1460"/>
                  <a:pt x="20506" y="1484"/>
                </a:cubicBezTo>
                <a:cubicBezTo>
                  <a:pt x="19913" y="1524"/>
                  <a:pt x="19374" y="1796"/>
                  <a:pt x="18853" y="2057"/>
                </a:cubicBezTo>
                <a:cubicBezTo>
                  <a:pt x="18761" y="2103"/>
                  <a:pt x="18669" y="2150"/>
                  <a:pt x="18578" y="2194"/>
                </a:cubicBezTo>
                <a:cubicBezTo>
                  <a:pt x="18267" y="2363"/>
                  <a:pt x="17929" y="2488"/>
                  <a:pt x="17601" y="2609"/>
                </a:cubicBezTo>
                <a:cubicBezTo>
                  <a:pt x="17274" y="2730"/>
                  <a:pt x="16938" y="2855"/>
                  <a:pt x="16630" y="3022"/>
                </a:cubicBezTo>
                <a:cubicBezTo>
                  <a:pt x="16132" y="3303"/>
                  <a:pt x="15689" y="3589"/>
                  <a:pt x="15272" y="3897"/>
                </a:cubicBezTo>
                <a:cubicBezTo>
                  <a:pt x="14970" y="4129"/>
                  <a:pt x="14639" y="4336"/>
                  <a:pt x="14319" y="4537"/>
                </a:cubicBezTo>
                <a:cubicBezTo>
                  <a:pt x="13845" y="4833"/>
                  <a:pt x="13357" y="5139"/>
                  <a:pt x="12955" y="5528"/>
                </a:cubicBezTo>
                <a:cubicBezTo>
                  <a:pt x="12555" y="5894"/>
                  <a:pt x="12093" y="6189"/>
                  <a:pt x="11646" y="6474"/>
                </a:cubicBezTo>
                <a:cubicBezTo>
                  <a:pt x="11134" y="6801"/>
                  <a:pt x="10607" y="7138"/>
                  <a:pt x="10181" y="7577"/>
                </a:cubicBezTo>
                <a:cubicBezTo>
                  <a:pt x="10056" y="7702"/>
                  <a:pt x="9922" y="7820"/>
                  <a:pt x="9768" y="7939"/>
                </a:cubicBezTo>
                <a:cubicBezTo>
                  <a:pt x="9344" y="8266"/>
                  <a:pt x="8866" y="8524"/>
                  <a:pt x="8405" y="8775"/>
                </a:cubicBezTo>
                <a:cubicBezTo>
                  <a:pt x="7814" y="9094"/>
                  <a:pt x="7204" y="9424"/>
                  <a:pt x="6719" y="9891"/>
                </a:cubicBezTo>
                <a:cubicBezTo>
                  <a:pt x="6617" y="9993"/>
                  <a:pt x="6514" y="10094"/>
                  <a:pt x="6409" y="10196"/>
                </a:cubicBezTo>
                <a:cubicBezTo>
                  <a:pt x="5970" y="10626"/>
                  <a:pt x="5515" y="11072"/>
                  <a:pt x="5185" y="11590"/>
                </a:cubicBezTo>
                <a:cubicBezTo>
                  <a:pt x="4362" y="12839"/>
                  <a:pt x="3679" y="14177"/>
                  <a:pt x="3065" y="15436"/>
                </a:cubicBezTo>
                <a:cubicBezTo>
                  <a:pt x="2901" y="15735"/>
                  <a:pt x="2734" y="16031"/>
                  <a:pt x="2571" y="16316"/>
                </a:cubicBezTo>
                <a:lnTo>
                  <a:pt x="2564" y="16326"/>
                </a:lnTo>
                <a:cubicBezTo>
                  <a:pt x="2396" y="16623"/>
                  <a:pt x="2222" y="16929"/>
                  <a:pt x="2057" y="17233"/>
                </a:cubicBezTo>
                <a:cubicBezTo>
                  <a:pt x="846" y="19359"/>
                  <a:pt x="163" y="21473"/>
                  <a:pt x="28" y="23512"/>
                </a:cubicBezTo>
                <a:cubicBezTo>
                  <a:pt x="1" y="24089"/>
                  <a:pt x="68" y="24672"/>
                  <a:pt x="132" y="25237"/>
                </a:cubicBezTo>
                <a:cubicBezTo>
                  <a:pt x="186" y="25705"/>
                  <a:pt x="241" y="26188"/>
                  <a:pt x="243" y="26670"/>
                </a:cubicBezTo>
                <a:cubicBezTo>
                  <a:pt x="269" y="26916"/>
                  <a:pt x="340" y="27167"/>
                  <a:pt x="408" y="27410"/>
                </a:cubicBezTo>
                <a:cubicBezTo>
                  <a:pt x="488" y="27694"/>
                  <a:pt x="570" y="27988"/>
                  <a:pt x="587" y="28292"/>
                </a:cubicBezTo>
                <a:cubicBezTo>
                  <a:pt x="714" y="28739"/>
                  <a:pt x="875" y="29192"/>
                  <a:pt x="1033" y="29630"/>
                </a:cubicBezTo>
                <a:cubicBezTo>
                  <a:pt x="1266" y="30285"/>
                  <a:pt x="1508" y="30962"/>
                  <a:pt x="1647" y="31656"/>
                </a:cubicBezTo>
                <a:cubicBezTo>
                  <a:pt x="1752" y="32036"/>
                  <a:pt x="1903" y="32400"/>
                  <a:pt x="2095" y="32830"/>
                </a:cubicBezTo>
                <a:cubicBezTo>
                  <a:pt x="2202" y="33059"/>
                  <a:pt x="2291" y="33298"/>
                  <a:pt x="2378" y="33531"/>
                </a:cubicBezTo>
                <a:cubicBezTo>
                  <a:pt x="2532" y="33939"/>
                  <a:pt x="2689" y="34360"/>
                  <a:pt x="2945" y="34729"/>
                </a:cubicBezTo>
                <a:cubicBezTo>
                  <a:pt x="3234" y="35145"/>
                  <a:pt x="3564" y="35643"/>
                  <a:pt x="3828" y="36165"/>
                </a:cubicBezTo>
                <a:lnTo>
                  <a:pt x="3838" y="36184"/>
                </a:lnTo>
                <a:cubicBezTo>
                  <a:pt x="3874" y="36250"/>
                  <a:pt x="3933" y="36358"/>
                  <a:pt x="3965" y="36417"/>
                </a:cubicBezTo>
                <a:cubicBezTo>
                  <a:pt x="4318" y="36995"/>
                  <a:pt x="4730" y="37555"/>
                  <a:pt x="5129" y="38098"/>
                </a:cubicBezTo>
                <a:lnTo>
                  <a:pt x="5140" y="38114"/>
                </a:lnTo>
                <a:cubicBezTo>
                  <a:pt x="5320" y="38346"/>
                  <a:pt x="5491" y="38593"/>
                  <a:pt x="5657" y="38831"/>
                </a:cubicBezTo>
                <a:cubicBezTo>
                  <a:pt x="6144" y="39534"/>
                  <a:pt x="6648" y="40260"/>
                  <a:pt x="7424" y="40708"/>
                </a:cubicBezTo>
                <a:lnTo>
                  <a:pt x="7425" y="40709"/>
                </a:lnTo>
                <a:cubicBezTo>
                  <a:pt x="8064" y="41129"/>
                  <a:pt x="8840" y="41270"/>
                  <a:pt x="9591" y="41406"/>
                </a:cubicBezTo>
                <a:cubicBezTo>
                  <a:pt x="9758" y="41435"/>
                  <a:pt x="9924" y="41465"/>
                  <a:pt x="10087" y="41498"/>
                </a:cubicBezTo>
                <a:cubicBezTo>
                  <a:pt x="10429" y="41563"/>
                  <a:pt x="10777" y="41585"/>
                  <a:pt x="11126" y="41585"/>
                </a:cubicBezTo>
                <a:cubicBezTo>
                  <a:pt x="11465" y="41585"/>
                  <a:pt x="11804" y="41564"/>
                  <a:pt x="12137" y="41544"/>
                </a:cubicBezTo>
                <a:cubicBezTo>
                  <a:pt x="12471" y="41524"/>
                  <a:pt x="12815" y="41502"/>
                  <a:pt x="13156" y="41502"/>
                </a:cubicBezTo>
                <a:cubicBezTo>
                  <a:pt x="13194" y="41502"/>
                  <a:pt x="13233" y="41503"/>
                  <a:pt x="13271" y="41503"/>
                </a:cubicBezTo>
                <a:lnTo>
                  <a:pt x="13348" y="41502"/>
                </a:lnTo>
                <a:cubicBezTo>
                  <a:pt x="14354" y="41489"/>
                  <a:pt x="15395" y="41475"/>
                  <a:pt x="16336" y="41120"/>
                </a:cubicBezTo>
                <a:cubicBezTo>
                  <a:pt x="16848" y="40936"/>
                  <a:pt x="17374" y="40767"/>
                  <a:pt x="17883" y="40602"/>
                </a:cubicBezTo>
                <a:cubicBezTo>
                  <a:pt x="18826" y="40295"/>
                  <a:pt x="19800" y="39980"/>
                  <a:pt x="20715" y="39572"/>
                </a:cubicBezTo>
                <a:cubicBezTo>
                  <a:pt x="21933" y="39083"/>
                  <a:pt x="23006" y="38292"/>
                  <a:pt x="23984" y="37508"/>
                </a:cubicBezTo>
                <a:cubicBezTo>
                  <a:pt x="24152" y="37354"/>
                  <a:pt x="24336" y="37204"/>
                  <a:pt x="24514" y="37058"/>
                </a:cubicBezTo>
                <a:cubicBezTo>
                  <a:pt x="24880" y="36757"/>
                  <a:pt x="25259" y="36447"/>
                  <a:pt x="25548" y="36070"/>
                </a:cubicBezTo>
                <a:lnTo>
                  <a:pt x="25644" y="35940"/>
                </a:lnTo>
                <a:cubicBezTo>
                  <a:pt x="25953" y="35523"/>
                  <a:pt x="26271" y="35097"/>
                  <a:pt x="26702" y="34777"/>
                </a:cubicBezTo>
                <a:cubicBezTo>
                  <a:pt x="27035" y="34521"/>
                  <a:pt x="27272" y="34176"/>
                  <a:pt x="27502" y="33844"/>
                </a:cubicBezTo>
                <a:cubicBezTo>
                  <a:pt x="27631" y="33656"/>
                  <a:pt x="27764" y="33464"/>
                  <a:pt x="27914" y="33286"/>
                </a:cubicBezTo>
                <a:cubicBezTo>
                  <a:pt x="28015" y="33148"/>
                  <a:pt x="28132" y="33012"/>
                  <a:pt x="28244" y="32880"/>
                </a:cubicBezTo>
                <a:cubicBezTo>
                  <a:pt x="28462" y="32629"/>
                  <a:pt x="28687" y="32367"/>
                  <a:pt x="28816" y="32061"/>
                </a:cubicBezTo>
                <a:cubicBezTo>
                  <a:pt x="28936" y="31814"/>
                  <a:pt x="29063" y="31550"/>
                  <a:pt x="29182" y="31283"/>
                </a:cubicBezTo>
                <a:cubicBezTo>
                  <a:pt x="29394" y="30832"/>
                  <a:pt x="29557" y="30371"/>
                  <a:pt x="29738" y="29816"/>
                </a:cubicBezTo>
                <a:cubicBezTo>
                  <a:pt x="29941" y="29234"/>
                  <a:pt x="30309" y="28734"/>
                  <a:pt x="30665" y="28250"/>
                </a:cubicBezTo>
                <a:cubicBezTo>
                  <a:pt x="30839" y="28011"/>
                  <a:pt x="31020" y="27766"/>
                  <a:pt x="31177" y="27515"/>
                </a:cubicBezTo>
                <a:cubicBezTo>
                  <a:pt x="31823" y="26490"/>
                  <a:pt x="32594" y="25615"/>
                  <a:pt x="33470" y="24913"/>
                </a:cubicBezTo>
                <a:cubicBezTo>
                  <a:pt x="33886" y="24486"/>
                  <a:pt x="34242" y="23987"/>
                  <a:pt x="34585" y="23504"/>
                </a:cubicBezTo>
                <a:cubicBezTo>
                  <a:pt x="34959" y="22980"/>
                  <a:pt x="35345" y="22437"/>
                  <a:pt x="35823" y="21971"/>
                </a:cubicBezTo>
                <a:cubicBezTo>
                  <a:pt x="36541" y="21388"/>
                  <a:pt x="37140" y="20684"/>
                  <a:pt x="37718" y="20005"/>
                </a:cubicBezTo>
                <a:cubicBezTo>
                  <a:pt x="38090" y="19567"/>
                  <a:pt x="38473" y="19116"/>
                  <a:pt x="38885" y="18700"/>
                </a:cubicBezTo>
                <a:cubicBezTo>
                  <a:pt x="39523" y="18059"/>
                  <a:pt x="39946" y="17244"/>
                  <a:pt x="40079" y="16406"/>
                </a:cubicBezTo>
                <a:cubicBezTo>
                  <a:pt x="40112" y="15956"/>
                  <a:pt x="39998" y="15504"/>
                  <a:pt x="39885" y="15069"/>
                </a:cubicBezTo>
                <a:cubicBezTo>
                  <a:pt x="39819" y="14808"/>
                  <a:pt x="39751" y="14541"/>
                  <a:pt x="39714" y="14273"/>
                </a:cubicBezTo>
                <a:cubicBezTo>
                  <a:pt x="39681" y="14127"/>
                  <a:pt x="39653" y="13974"/>
                  <a:pt x="39625" y="13826"/>
                </a:cubicBezTo>
                <a:cubicBezTo>
                  <a:pt x="39565" y="13501"/>
                  <a:pt x="39503" y="13165"/>
                  <a:pt x="39391" y="12846"/>
                </a:cubicBezTo>
                <a:cubicBezTo>
                  <a:pt x="39130" y="12232"/>
                  <a:pt x="38610" y="11777"/>
                  <a:pt x="38107" y="11338"/>
                </a:cubicBezTo>
                <a:cubicBezTo>
                  <a:pt x="37938" y="11190"/>
                  <a:pt x="37764" y="11037"/>
                  <a:pt x="37600" y="10880"/>
                </a:cubicBezTo>
                <a:cubicBezTo>
                  <a:pt x="37526" y="10784"/>
                  <a:pt x="37459" y="10694"/>
                  <a:pt x="37393" y="10604"/>
                </a:cubicBezTo>
                <a:cubicBezTo>
                  <a:pt x="36955" y="10014"/>
                  <a:pt x="36502" y="9406"/>
                  <a:pt x="35788" y="9109"/>
                </a:cubicBezTo>
                <a:cubicBezTo>
                  <a:pt x="35135" y="8849"/>
                  <a:pt x="34568" y="8438"/>
                  <a:pt x="34019" y="8041"/>
                </a:cubicBezTo>
                <a:cubicBezTo>
                  <a:pt x="33886" y="7945"/>
                  <a:pt x="33754" y="7849"/>
                  <a:pt x="33621" y="7756"/>
                </a:cubicBezTo>
                <a:cubicBezTo>
                  <a:pt x="33094" y="7383"/>
                  <a:pt x="32741" y="6865"/>
                  <a:pt x="32401" y="6362"/>
                </a:cubicBezTo>
                <a:cubicBezTo>
                  <a:pt x="32209" y="6079"/>
                  <a:pt x="32010" y="5787"/>
                  <a:pt x="31784" y="5526"/>
                </a:cubicBezTo>
                <a:cubicBezTo>
                  <a:pt x="31228" y="4648"/>
                  <a:pt x="30874" y="3678"/>
                  <a:pt x="30532" y="2738"/>
                </a:cubicBezTo>
                <a:cubicBezTo>
                  <a:pt x="30418" y="2429"/>
                  <a:pt x="30301" y="2109"/>
                  <a:pt x="30179" y="1797"/>
                </a:cubicBezTo>
                <a:cubicBezTo>
                  <a:pt x="30100" y="1700"/>
                  <a:pt x="30023" y="1599"/>
                  <a:pt x="29948" y="1502"/>
                </a:cubicBezTo>
                <a:cubicBezTo>
                  <a:pt x="29557" y="996"/>
                  <a:pt x="29156" y="478"/>
                  <a:pt x="28506" y="307"/>
                </a:cubicBezTo>
                <a:cubicBezTo>
                  <a:pt x="28371" y="247"/>
                  <a:pt x="28245" y="190"/>
                  <a:pt x="28120" y="132"/>
                </a:cubicBezTo>
                <a:lnTo>
                  <a:pt x="28100" y="123"/>
                </a:lnTo>
                <a:cubicBezTo>
                  <a:pt x="28057" y="115"/>
                  <a:pt x="28007" y="104"/>
                  <a:pt x="27957" y="91"/>
                </a:cubicBezTo>
                <a:cubicBezTo>
                  <a:pt x="27761" y="47"/>
                  <a:pt x="27559" y="1"/>
                  <a:pt x="27357"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943485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58"/>
        <p:cNvGrpSpPr/>
        <p:nvPr/>
      </p:nvGrpSpPr>
      <p:grpSpPr>
        <a:xfrm>
          <a:off x="0" y="0"/>
          <a:ext cx="0" cy="0"/>
          <a:chOff x="0" y="0"/>
          <a:chExt cx="0" cy="0"/>
        </a:xfrm>
      </p:grpSpPr>
      <p:pic>
        <p:nvPicPr>
          <p:cNvPr id="159" name="Google Shape;159;p17"/>
          <p:cNvPicPr preferRelativeResize="0"/>
          <p:nvPr/>
        </p:nvPicPr>
        <p:blipFill>
          <a:blip r:embed="rId2">
            <a:alphaModFix amt="45000"/>
          </a:blip>
          <a:stretch>
            <a:fillRect/>
          </a:stretch>
        </p:blipFill>
        <p:spPr>
          <a:xfrm>
            <a:off x="0" y="0"/>
            <a:ext cx="12192000" cy="6858000"/>
          </a:xfrm>
          <a:prstGeom prst="rect">
            <a:avLst/>
          </a:prstGeom>
          <a:noFill/>
          <a:ln>
            <a:noFill/>
          </a:ln>
        </p:spPr>
      </p:pic>
      <p:sp>
        <p:nvSpPr>
          <p:cNvPr id="160" name="Google Shape;160;p17"/>
          <p:cNvSpPr txBox="1">
            <a:spLocks noGrp="1"/>
          </p:cNvSpPr>
          <p:nvPr>
            <p:ph type="title"/>
          </p:nvPr>
        </p:nvSpPr>
        <p:spPr>
          <a:xfrm>
            <a:off x="6000133" y="2453000"/>
            <a:ext cx="46692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1" name="Google Shape;161;p17"/>
          <p:cNvSpPr txBox="1">
            <a:spLocks noGrp="1"/>
          </p:cNvSpPr>
          <p:nvPr>
            <p:ph type="subTitle" idx="1"/>
          </p:nvPr>
        </p:nvSpPr>
        <p:spPr>
          <a:xfrm>
            <a:off x="6000133" y="3419800"/>
            <a:ext cx="4669200" cy="126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pic>
        <p:nvPicPr>
          <p:cNvPr id="162" name="Google Shape;162;p17"/>
          <p:cNvPicPr preferRelativeResize="0"/>
          <p:nvPr/>
        </p:nvPicPr>
        <p:blipFill>
          <a:blip r:embed="rId3">
            <a:alphaModFix/>
          </a:blip>
          <a:stretch>
            <a:fillRect/>
          </a:stretch>
        </p:blipFill>
        <p:spPr>
          <a:xfrm flipH="1">
            <a:off x="-1009194" y="-72231"/>
            <a:ext cx="2438399" cy="524256"/>
          </a:xfrm>
          <a:prstGeom prst="rect">
            <a:avLst/>
          </a:prstGeom>
          <a:noFill/>
          <a:ln>
            <a:noFill/>
          </a:ln>
        </p:spPr>
      </p:pic>
      <p:pic>
        <p:nvPicPr>
          <p:cNvPr id="163" name="Google Shape;163;p17"/>
          <p:cNvPicPr preferRelativeResize="0"/>
          <p:nvPr/>
        </p:nvPicPr>
        <p:blipFill>
          <a:blip r:embed="rId4">
            <a:alphaModFix/>
          </a:blip>
          <a:stretch>
            <a:fillRect/>
          </a:stretch>
        </p:blipFill>
        <p:spPr>
          <a:xfrm>
            <a:off x="11980000" y="792201"/>
            <a:ext cx="657168" cy="2692268"/>
          </a:xfrm>
          <a:prstGeom prst="rect">
            <a:avLst/>
          </a:prstGeom>
          <a:noFill/>
          <a:ln>
            <a:noFill/>
          </a:ln>
        </p:spPr>
      </p:pic>
      <p:pic>
        <p:nvPicPr>
          <p:cNvPr id="164" name="Google Shape;164;p17"/>
          <p:cNvPicPr preferRelativeResize="0"/>
          <p:nvPr/>
        </p:nvPicPr>
        <p:blipFill>
          <a:blip r:embed="rId5">
            <a:alphaModFix/>
          </a:blip>
          <a:stretch>
            <a:fillRect/>
          </a:stretch>
        </p:blipFill>
        <p:spPr>
          <a:xfrm rot="1107057">
            <a:off x="-1720833" y="5192517"/>
            <a:ext cx="2834932" cy="1892299"/>
          </a:xfrm>
          <a:prstGeom prst="rect">
            <a:avLst/>
          </a:prstGeom>
          <a:noFill/>
          <a:ln>
            <a:noFill/>
          </a:ln>
        </p:spPr>
      </p:pic>
      <p:pic>
        <p:nvPicPr>
          <p:cNvPr id="165" name="Google Shape;165;p17"/>
          <p:cNvPicPr preferRelativeResize="0"/>
          <p:nvPr/>
        </p:nvPicPr>
        <p:blipFill>
          <a:blip r:embed="rId6">
            <a:alphaModFix/>
          </a:blip>
          <a:stretch>
            <a:fillRect/>
          </a:stretch>
        </p:blipFill>
        <p:spPr>
          <a:xfrm rot="10800000">
            <a:off x="-1678701" y="5979931"/>
            <a:ext cx="3582935" cy="1774432"/>
          </a:xfrm>
          <a:prstGeom prst="rect">
            <a:avLst/>
          </a:prstGeom>
          <a:noFill/>
          <a:ln>
            <a:noFill/>
          </a:ln>
        </p:spPr>
      </p:pic>
      <p:pic>
        <p:nvPicPr>
          <p:cNvPr id="166" name="Google Shape;166;p17"/>
          <p:cNvPicPr preferRelativeResize="0"/>
          <p:nvPr/>
        </p:nvPicPr>
        <p:blipFill rotWithShape="1">
          <a:blip r:embed="rId7">
            <a:alphaModFix/>
          </a:blip>
          <a:srcRect l="159" r="149"/>
          <a:stretch/>
        </p:blipFill>
        <p:spPr>
          <a:xfrm>
            <a:off x="9389870" y="6367768"/>
            <a:ext cx="3998973" cy="2048255"/>
          </a:xfrm>
          <a:prstGeom prst="rect">
            <a:avLst/>
          </a:prstGeom>
          <a:noFill/>
          <a:ln>
            <a:noFill/>
          </a:ln>
        </p:spPr>
      </p:pic>
      <p:pic>
        <p:nvPicPr>
          <p:cNvPr id="167" name="Google Shape;167;p17"/>
          <p:cNvPicPr preferRelativeResize="0"/>
          <p:nvPr/>
        </p:nvPicPr>
        <p:blipFill>
          <a:blip r:embed="rId8">
            <a:alphaModFix/>
          </a:blip>
          <a:stretch>
            <a:fillRect/>
          </a:stretch>
        </p:blipFill>
        <p:spPr>
          <a:xfrm>
            <a:off x="10969300" y="97549"/>
            <a:ext cx="4074507" cy="862000"/>
          </a:xfrm>
          <a:prstGeom prst="rect">
            <a:avLst/>
          </a:prstGeom>
          <a:noFill/>
          <a:ln>
            <a:noFill/>
          </a:ln>
        </p:spPr>
      </p:pic>
      <p:sp>
        <p:nvSpPr>
          <p:cNvPr id="168" name="Google Shape;168;p17"/>
          <p:cNvSpPr/>
          <p:nvPr/>
        </p:nvSpPr>
        <p:spPr>
          <a:xfrm rot="10800000" flipH="1">
            <a:off x="-2976733" y="-1336000"/>
            <a:ext cx="3631279" cy="3087592"/>
          </a:xfrm>
          <a:custGeom>
            <a:avLst/>
            <a:gdLst/>
            <a:ahLst/>
            <a:cxnLst/>
            <a:rect l="l" t="t" r="r" b="b"/>
            <a:pathLst>
              <a:path w="31064" h="26413" extrusionOk="0">
                <a:moveTo>
                  <a:pt x="13383" y="186"/>
                </a:moveTo>
                <a:cubicBezTo>
                  <a:pt x="13550" y="186"/>
                  <a:pt x="13713" y="210"/>
                  <a:pt x="13860" y="293"/>
                </a:cubicBezTo>
                <a:cubicBezTo>
                  <a:pt x="14702" y="807"/>
                  <a:pt x="15710" y="970"/>
                  <a:pt x="16666" y="1199"/>
                </a:cubicBezTo>
                <a:cubicBezTo>
                  <a:pt x="17080" y="1309"/>
                  <a:pt x="17496" y="1428"/>
                  <a:pt x="17928" y="1445"/>
                </a:cubicBezTo>
                <a:cubicBezTo>
                  <a:pt x="19377" y="1669"/>
                  <a:pt x="20809" y="2016"/>
                  <a:pt x="22145" y="2607"/>
                </a:cubicBezTo>
                <a:cubicBezTo>
                  <a:pt x="22627" y="2854"/>
                  <a:pt x="23064" y="3173"/>
                  <a:pt x="23548" y="3421"/>
                </a:cubicBezTo>
                <a:cubicBezTo>
                  <a:pt x="23941" y="3646"/>
                  <a:pt x="24370" y="3829"/>
                  <a:pt x="24699" y="4138"/>
                </a:cubicBezTo>
                <a:cubicBezTo>
                  <a:pt x="24960" y="4374"/>
                  <a:pt x="25282" y="4541"/>
                  <a:pt x="25531" y="4788"/>
                </a:cubicBezTo>
                <a:cubicBezTo>
                  <a:pt x="25721" y="5026"/>
                  <a:pt x="25895" y="5274"/>
                  <a:pt x="26092" y="5508"/>
                </a:cubicBezTo>
                <a:cubicBezTo>
                  <a:pt x="26414" y="5897"/>
                  <a:pt x="26539" y="6393"/>
                  <a:pt x="26861" y="6783"/>
                </a:cubicBezTo>
                <a:cubicBezTo>
                  <a:pt x="27473" y="7732"/>
                  <a:pt x="28024" y="8716"/>
                  <a:pt x="28704" y="9622"/>
                </a:cubicBezTo>
                <a:cubicBezTo>
                  <a:pt x="28902" y="9916"/>
                  <a:pt x="28963" y="10270"/>
                  <a:pt x="29149" y="10570"/>
                </a:cubicBezTo>
                <a:cubicBezTo>
                  <a:pt x="29321" y="10877"/>
                  <a:pt x="29560" y="11157"/>
                  <a:pt x="29665" y="11496"/>
                </a:cubicBezTo>
                <a:cubicBezTo>
                  <a:pt x="29739" y="11856"/>
                  <a:pt x="29816" y="12217"/>
                  <a:pt x="29948" y="12564"/>
                </a:cubicBezTo>
                <a:cubicBezTo>
                  <a:pt x="30205" y="13248"/>
                  <a:pt x="30239" y="13983"/>
                  <a:pt x="30469" y="14675"/>
                </a:cubicBezTo>
                <a:cubicBezTo>
                  <a:pt x="30692" y="15336"/>
                  <a:pt x="30904" y="16044"/>
                  <a:pt x="30729" y="16740"/>
                </a:cubicBezTo>
                <a:cubicBezTo>
                  <a:pt x="30727" y="17156"/>
                  <a:pt x="30662" y="17569"/>
                  <a:pt x="30437" y="17934"/>
                </a:cubicBezTo>
                <a:cubicBezTo>
                  <a:pt x="30168" y="18349"/>
                  <a:pt x="29875" y="18750"/>
                  <a:pt x="29614" y="19171"/>
                </a:cubicBezTo>
                <a:cubicBezTo>
                  <a:pt x="29367" y="19670"/>
                  <a:pt x="29022" y="20121"/>
                  <a:pt x="28601" y="20502"/>
                </a:cubicBezTo>
                <a:cubicBezTo>
                  <a:pt x="28035" y="21114"/>
                  <a:pt x="27572" y="21828"/>
                  <a:pt x="26850" y="22297"/>
                </a:cubicBezTo>
                <a:cubicBezTo>
                  <a:pt x="26397" y="22580"/>
                  <a:pt x="25936" y="22851"/>
                  <a:pt x="25481" y="23133"/>
                </a:cubicBezTo>
                <a:cubicBezTo>
                  <a:pt x="24828" y="23299"/>
                  <a:pt x="24169" y="23445"/>
                  <a:pt x="23516" y="23611"/>
                </a:cubicBezTo>
                <a:cubicBezTo>
                  <a:pt x="23026" y="23625"/>
                  <a:pt x="22603" y="23926"/>
                  <a:pt x="22111" y="23926"/>
                </a:cubicBezTo>
                <a:cubicBezTo>
                  <a:pt x="22099" y="23926"/>
                  <a:pt x="22088" y="23926"/>
                  <a:pt x="22076" y="23926"/>
                </a:cubicBezTo>
                <a:cubicBezTo>
                  <a:pt x="22070" y="23925"/>
                  <a:pt x="22065" y="23925"/>
                  <a:pt x="22059" y="23925"/>
                </a:cubicBezTo>
                <a:cubicBezTo>
                  <a:pt x="21797" y="23925"/>
                  <a:pt x="21562" y="24052"/>
                  <a:pt x="21318" y="24128"/>
                </a:cubicBezTo>
                <a:cubicBezTo>
                  <a:pt x="20912" y="24378"/>
                  <a:pt x="20438" y="24507"/>
                  <a:pt x="19962" y="24572"/>
                </a:cubicBezTo>
                <a:cubicBezTo>
                  <a:pt x="19300" y="24611"/>
                  <a:pt x="18658" y="24776"/>
                  <a:pt x="18027" y="24959"/>
                </a:cubicBezTo>
                <a:cubicBezTo>
                  <a:pt x="17456" y="25122"/>
                  <a:pt x="16848" y="25137"/>
                  <a:pt x="16289" y="25345"/>
                </a:cubicBezTo>
                <a:cubicBezTo>
                  <a:pt x="15860" y="25495"/>
                  <a:pt x="15421" y="25621"/>
                  <a:pt x="14974" y="25720"/>
                </a:cubicBezTo>
                <a:cubicBezTo>
                  <a:pt x="14241" y="25878"/>
                  <a:pt x="13543" y="26216"/>
                  <a:pt x="12778" y="26216"/>
                </a:cubicBezTo>
                <a:cubicBezTo>
                  <a:pt x="12769" y="26216"/>
                  <a:pt x="12760" y="26216"/>
                  <a:pt x="12751" y="26216"/>
                </a:cubicBezTo>
                <a:cubicBezTo>
                  <a:pt x="12584" y="26230"/>
                  <a:pt x="12418" y="26236"/>
                  <a:pt x="12251" y="26236"/>
                </a:cubicBezTo>
                <a:cubicBezTo>
                  <a:pt x="11305" y="26236"/>
                  <a:pt x="10366" y="26037"/>
                  <a:pt x="9456" y="25807"/>
                </a:cubicBezTo>
                <a:cubicBezTo>
                  <a:pt x="8955" y="25621"/>
                  <a:pt x="8505" y="25342"/>
                  <a:pt x="8014" y="25138"/>
                </a:cubicBezTo>
                <a:cubicBezTo>
                  <a:pt x="7021" y="24735"/>
                  <a:pt x="6244" y="23996"/>
                  <a:pt x="5530" y="23254"/>
                </a:cubicBezTo>
                <a:cubicBezTo>
                  <a:pt x="4967" y="22430"/>
                  <a:pt x="4304" y="21672"/>
                  <a:pt x="3732" y="20854"/>
                </a:cubicBezTo>
                <a:cubicBezTo>
                  <a:pt x="3389" y="20354"/>
                  <a:pt x="2962" y="19904"/>
                  <a:pt x="2662" y="19377"/>
                </a:cubicBezTo>
                <a:cubicBezTo>
                  <a:pt x="2421" y="18940"/>
                  <a:pt x="2056" y="18576"/>
                  <a:pt x="1823" y="18135"/>
                </a:cubicBezTo>
                <a:cubicBezTo>
                  <a:pt x="1629" y="17669"/>
                  <a:pt x="1272" y="17279"/>
                  <a:pt x="1108" y="16801"/>
                </a:cubicBezTo>
                <a:cubicBezTo>
                  <a:pt x="831" y="15864"/>
                  <a:pt x="467" y="14941"/>
                  <a:pt x="374" y="13966"/>
                </a:cubicBezTo>
                <a:cubicBezTo>
                  <a:pt x="351" y="13112"/>
                  <a:pt x="299" y="12244"/>
                  <a:pt x="517" y="11407"/>
                </a:cubicBezTo>
                <a:cubicBezTo>
                  <a:pt x="645" y="10932"/>
                  <a:pt x="663" y="10425"/>
                  <a:pt x="895" y="9978"/>
                </a:cubicBezTo>
                <a:cubicBezTo>
                  <a:pt x="1093" y="9570"/>
                  <a:pt x="1412" y="9230"/>
                  <a:pt x="1645" y="8841"/>
                </a:cubicBezTo>
                <a:cubicBezTo>
                  <a:pt x="1993" y="8295"/>
                  <a:pt x="2151" y="7653"/>
                  <a:pt x="2581" y="7154"/>
                </a:cubicBezTo>
                <a:cubicBezTo>
                  <a:pt x="2848" y="6840"/>
                  <a:pt x="2937" y="6440"/>
                  <a:pt x="3028" y="6058"/>
                </a:cubicBezTo>
                <a:cubicBezTo>
                  <a:pt x="3302" y="5709"/>
                  <a:pt x="3722" y="5479"/>
                  <a:pt x="3916" y="5072"/>
                </a:cubicBezTo>
                <a:cubicBezTo>
                  <a:pt x="4168" y="4560"/>
                  <a:pt x="4729" y="4304"/>
                  <a:pt x="5091" y="3877"/>
                </a:cubicBezTo>
                <a:cubicBezTo>
                  <a:pt x="5390" y="3526"/>
                  <a:pt x="5765" y="3239"/>
                  <a:pt x="6039" y="2871"/>
                </a:cubicBezTo>
                <a:cubicBezTo>
                  <a:pt x="6373" y="2455"/>
                  <a:pt x="6632" y="1946"/>
                  <a:pt x="7153" y="1705"/>
                </a:cubicBezTo>
                <a:cubicBezTo>
                  <a:pt x="7879" y="1361"/>
                  <a:pt x="8662" y="1117"/>
                  <a:pt x="9341" y="686"/>
                </a:cubicBezTo>
                <a:cubicBezTo>
                  <a:pt x="9863" y="540"/>
                  <a:pt x="10398" y="435"/>
                  <a:pt x="10924" y="310"/>
                </a:cubicBezTo>
                <a:cubicBezTo>
                  <a:pt x="11157" y="286"/>
                  <a:pt x="11392" y="283"/>
                  <a:pt x="11626" y="283"/>
                </a:cubicBezTo>
                <a:cubicBezTo>
                  <a:pt x="11721" y="283"/>
                  <a:pt x="11817" y="283"/>
                  <a:pt x="11912" y="283"/>
                </a:cubicBezTo>
                <a:cubicBezTo>
                  <a:pt x="12234" y="283"/>
                  <a:pt x="12556" y="277"/>
                  <a:pt x="12874" y="221"/>
                </a:cubicBezTo>
                <a:cubicBezTo>
                  <a:pt x="13038" y="211"/>
                  <a:pt x="13212" y="186"/>
                  <a:pt x="13383" y="186"/>
                </a:cubicBezTo>
                <a:close/>
                <a:moveTo>
                  <a:pt x="13306" y="1"/>
                </a:moveTo>
                <a:cubicBezTo>
                  <a:pt x="12722" y="1"/>
                  <a:pt x="12140" y="91"/>
                  <a:pt x="11556" y="91"/>
                </a:cubicBezTo>
                <a:cubicBezTo>
                  <a:pt x="11514" y="91"/>
                  <a:pt x="11473" y="90"/>
                  <a:pt x="11432" y="89"/>
                </a:cubicBezTo>
                <a:cubicBezTo>
                  <a:pt x="11397" y="88"/>
                  <a:pt x="11362" y="87"/>
                  <a:pt x="11326" y="87"/>
                </a:cubicBezTo>
                <a:cubicBezTo>
                  <a:pt x="10734" y="87"/>
                  <a:pt x="10176" y="310"/>
                  <a:pt x="9597" y="405"/>
                </a:cubicBezTo>
                <a:cubicBezTo>
                  <a:pt x="9200" y="477"/>
                  <a:pt x="8894" y="742"/>
                  <a:pt x="8533" y="893"/>
                </a:cubicBezTo>
                <a:cubicBezTo>
                  <a:pt x="8027" y="1123"/>
                  <a:pt x="7498" y="1308"/>
                  <a:pt x="7001" y="1557"/>
                </a:cubicBezTo>
                <a:cubicBezTo>
                  <a:pt x="6318" y="1904"/>
                  <a:pt x="6060" y="2649"/>
                  <a:pt x="5526" y="3142"/>
                </a:cubicBezTo>
                <a:cubicBezTo>
                  <a:pt x="5116" y="3513"/>
                  <a:pt x="4796" y="3966"/>
                  <a:pt x="4336" y="4289"/>
                </a:cubicBezTo>
                <a:cubicBezTo>
                  <a:pt x="4006" y="4509"/>
                  <a:pt x="3813" y="4851"/>
                  <a:pt x="3614" y="5173"/>
                </a:cubicBezTo>
                <a:cubicBezTo>
                  <a:pt x="3431" y="5474"/>
                  <a:pt x="3066" y="5625"/>
                  <a:pt x="2890" y="5932"/>
                </a:cubicBezTo>
                <a:cubicBezTo>
                  <a:pt x="2788" y="6128"/>
                  <a:pt x="2745" y="6346"/>
                  <a:pt x="2679" y="6555"/>
                </a:cubicBezTo>
                <a:cubicBezTo>
                  <a:pt x="2551" y="6949"/>
                  <a:pt x="2222" y="7241"/>
                  <a:pt x="2023" y="7601"/>
                </a:cubicBezTo>
                <a:cubicBezTo>
                  <a:pt x="1886" y="7930"/>
                  <a:pt x="1731" y="8253"/>
                  <a:pt x="1569" y="8572"/>
                </a:cubicBezTo>
                <a:cubicBezTo>
                  <a:pt x="1304" y="9028"/>
                  <a:pt x="947" y="9429"/>
                  <a:pt x="698" y="9894"/>
                </a:cubicBezTo>
                <a:cubicBezTo>
                  <a:pt x="530" y="10242"/>
                  <a:pt x="468" y="10621"/>
                  <a:pt x="394" y="10995"/>
                </a:cubicBezTo>
                <a:cubicBezTo>
                  <a:pt x="1" y="12601"/>
                  <a:pt x="42" y="14318"/>
                  <a:pt x="605" y="15886"/>
                </a:cubicBezTo>
                <a:cubicBezTo>
                  <a:pt x="791" y="16395"/>
                  <a:pt x="867" y="16947"/>
                  <a:pt x="1175" y="17412"/>
                </a:cubicBezTo>
                <a:cubicBezTo>
                  <a:pt x="1499" y="17889"/>
                  <a:pt x="1704" y="18433"/>
                  <a:pt x="2073" y="18885"/>
                </a:cubicBezTo>
                <a:cubicBezTo>
                  <a:pt x="2386" y="19266"/>
                  <a:pt x="2585" y="19716"/>
                  <a:pt x="2897" y="20099"/>
                </a:cubicBezTo>
                <a:cubicBezTo>
                  <a:pt x="3485" y="20824"/>
                  <a:pt x="3986" y="21609"/>
                  <a:pt x="4585" y="22329"/>
                </a:cubicBezTo>
                <a:cubicBezTo>
                  <a:pt x="4883" y="22688"/>
                  <a:pt x="5127" y="23086"/>
                  <a:pt x="5421" y="23448"/>
                </a:cubicBezTo>
                <a:cubicBezTo>
                  <a:pt x="6098" y="24136"/>
                  <a:pt x="6825" y="24808"/>
                  <a:pt x="7725" y="25227"/>
                </a:cubicBezTo>
                <a:cubicBezTo>
                  <a:pt x="8142" y="25398"/>
                  <a:pt x="8546" y="25593"/>
                  <a:pt x="8941" y="25807"/>
                </a:cubicBezTo>
                <a:cubicBezTo>
                  <a:pt x="9634" y="26101"/>
                  <a:pt x="10387" y="26222"/>
                  <a:pt x="11132" y="26330"/>
                </a:cubicBezTo>
                <a:cubicBezTo>
                  <a:pt x="11426" y="26398"/>
                  <a:pt x="11725" y="26412"/>
                  <a:pt x="12026" y="26412"/>
                </a:cubicBezTo>
                <a:cubicBezTo>
                  <a:pt x="12255" y="26412"/>
                  <a:pt x="12485" y="26404"/>
                  <a:pt x="12713" y="26404"/>
                </a:cubicBezTo>
                <a:cubicBezTo>
                  <a:pt x="12725" y="26404"/>
                  <a:pt x="12737" y="26404"/>
                  <a:pt x="12749" y="26404"/>
                </a:cubicBezTo>
                <a:cubicBezTo>
                  <a:pt x="12758" y="26404"/>
                  <a:pt x="12766" y="26404"/>
                  <a:pt x="12775" y="26404"/>
                </a:cubicBezTo>
                <a:cubicBezTo>
                  <a:pt x="13619" y="26404"/>
                  <a:pt x="14387" y="26023"/>
                  <a:pt x="15199" y="25858"/>
                </a:cubicBezTo>
                <a:cubicBezTo>
                  <a:pt x="15888" y="25731"/>
                  <a:pt x="16518" y="25401"/>
                  <a:pt x="17220" y="25323"/>
                </a:cubicBezTo>
                <a:cubicBezTo>
                  <a:pt x="18075" y="25201"/>
                  <a:pt x="18879" y="24859"/>
                  <a:pt x="19745" y="24781"/>
                </a:cubicBezTo>
                <a:cubicBezTo>
                  <a:pt x="20331" y="24753"/>
                  <a:pt x="20891" y="24563"/>
                  <a:pt x="21416" y="24322"/>
                </a:cubicBezTo>
                <a:cubicBezTo>
                  <a:pt x="21519" y="24289"/>
                  <a:pt x="21620" y="24256"/>
                  <a:pt x="21721" y="24221"/>
                </a:cubicBezTo>
                <a:cubicBezTo>
                  <a:pt x="22236" y="24138"/>
                  <a:pt x="22745" y="24038"/>
                  <a:pt x="23230" y="23854"/>
                </a:cubicBezTo>
                <a:cubicBezTo>
                  <a:pt x="23674" y="23807"/>
                  <a:pt x="24097" y="23665"/>
                  <a:pt x="24532" y="23571"/>
                </a:cubicBezTo>
                <a:cubicBezTo>
                  <a:pt x="24995" y="23449"/>
                  <a:pt x="25493" y="23392"/>
                  <a:pt x="25895" y="23126"/>
                </a:cubicBezTo>
                <a:cubicBezTo>
                  <a:pt x="26376" y="22804"/>
                  <a:pt x="26911" y="22555"/>
                  <a:pt x="27348" y="22177"/>
                </a:cubicBezTo>
                <a:cubicBezTo>
                  <a:pt x="28007" y="21647"/>
                  <a:pt x="28433" y="20915"/>
                  <a:pt x="29055" y="20352"/>
                </a:cubicBezTo>
                <a:cubicBezTo>
                  <a:pt x="29547" y="19889"/>
                  <a:pt x="29777" y="19257"/>
                  <a:pt x="30177" y="18732"/>
                </a:cubicBezTo>
                <a:cubicBezTo>
                  <a:pt x="30513" y="18238"/>
                  <a:pt x="30919" y="17729"/>
                  <a:pt x="30929" y="17117"/>
                </a:cubicBezTo>
                <a:cubicBezTo>
                  <a:pt x="31049" y="16419"/>
                  <a:pt x="31064" y="15691"/>
                  <a:pt x="30817" y="15014"/>
                </a:cubicBezTo>
                <a:lnTo>
                  <a:pt x="30816" y="15013"/>
                </a:lnTo>
                <a:cubicBezTo>
                  <a:pt x="30467" y="14094"/>
                  <a:pt x="30431" y="13104"/>
                  <a:pt x="30061" y="12192"/>
                </a:cubicBezTo>
                <a:cubicBezTo>
                  <a:pt x="29938" y="11623"/>
                  <a:pt x="29803" y="11046"/>
                  <a:pt x="29408" y="10581"/>
                </a:cubicBezTo>
                <a:cubicBezTo>
                  <a:pt x="29186" y="10228"/>
                  <a:pt x="29111" y="9813"/>
                  <a:pt x="28870" y="9471"/>
                </a:cubicBezTo>
                <a:cubicBezTo>
                  <a:pt x="28669" y="9183"/>
                  <a:pt x="28431" y="8917"/>
                  <a:pt x="28268" y="8607"/>
                </a:cubicBezTo>
                <a:cubicBezTo>
                  <a:pt x="28041" y="8165"/>
                  <a:pt x="27699" y="7789"/>
                  <a:pt x="27473" y="7349"/>
                </a:cubicBezTo>
                <a:cubicBezTo>
                  <a:pt x="27226" y="6865"/>
                  <a:pt x="26846" y="6455"/>
                  <a:pt x="26627" y="5958"/>
                </a:cubicBezTo>
                <a:cubicBezTo>
                  <a:pt x="26443" y="5550"/>
                  <a:pt x="26117" y="5225"/>
                  <a:pt x="25860" y="4860"/>
                </a:cubicBezTo>
                <a:cubicBezTo>
                  <a:pt x="25631" y="4504"/>
                  <a:pt x="25223" y="4313"/>
                  <a:pt x="24904" y="4041"/>
                </a:cubicBezTo>
                <a:cubicBezTo>
                  <a:pt x="24313" y="3513"/>
                  <a:pt x="23536" y="3241"/>
                  <a:pt x="22882" y="2798"/>
                </a:cubicBezTo>
                <a:cubicBezTo>
                  <a:pt x="22496" y="2533"/>
                  <a:pt x="22062" y="2340"/>
                  <a:pt x="21617" y="2178"/>
                </a:cubicBezTo>
                <a:cubicBezTo>
                  <a:pt x="20288" y="1635"/>
                  <a:pt x="18853" y="1377"/>
                  <a:pt x="17428" y="1173"/>
                </a:cubicBezTo>
                <a:cubicBezTo>
                  <a:pt x="16493" y="941"/>
                  <a:pt x="15540" y="761"/>
                  <a:pt x="14628" y="447"/>
                </a:cubicBezTo>
                <a:cubicBezTo>
                  <a:pt x="14315" y="342"/>
                  <a:pt x="14057" y="132"/>
                  <a:pt x="13747" y="21"/>
                </a:cubicBezTo>
                <a:cubicBezTo>
                  <a:pt x="13600" y="7"/>
                  <a:pt x="13453" y="1"/>
                  <a:pt x="13306"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69" name="Google Shape;169;p17"/>
          <p:cNvPicPr preferRelativeResize="0"/>
          <p:nvPr/>
        </p:nvPicPr>
        <p:blipFill>
          <a:blip r:embed="rId6">
            <a:alphaModFix/>
          </a:blip>
          <a:stretch>
            <a:fillRect/>
          </a:stretch>
        </p:blipFill>
        <p:spPr>
          <a:xfrm rot="-1236485">
            <a:off x="5819975" y="-868701"/>
            <a:ext cx="3161755" cy="1565873"/>
          </a:xfrm>
          <a:prstGeom prst="rect">
            <a:avLst/>
          </a:prstGeom>
          <a:noFill/>
          <a:ln>
            <a:noFill/>
          </a:ln>
        </p:spPr>
      </p:pic>
      <p:pic>
        <p:nvPicPr>
          <p:cNvPr id="170" name="Google Shape;170;p17"/>
          <p:cNvPicPr preferRelativeResize="0"/>
          <p:nvPr/>
        </p:nvPicPr>
        <p:blipFill>
          <a:blip r:embed="rId9">
            <a:alphaModFix/>
          </a:blip>
          <a:stretch>
            <a:fillRect/>
          </a:stretch>
        </p:blipFill>
        <p:spPr>
          <a:xfrm rot="-5105699">
            <a:off x="5648680" y="5214252"/>
            <a:ext cx="1133968" cy="3298801"/>
          </a:xfrm>
          <a:prstGeom prst="rect">
            <a:avLst/>
          </a:prstGeom>
          <a:noFill/>
          <a:ln>
            <a:noFill/>
          </a:ln>
        </p:spPr>
      </p:pic>
    </p:spTree>
    <p:extLst>
      <p:ext uri="{BB962C8B-B14F-4D97-AF65-F5344CB8AC3E}">
        <p14:creationId xmlns:p14="http://schemas.microsoft.com/office/powerpoint/2010/main" val="24385850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71"/>
        <p:cNvGrpSpPr/>
        <p:nvPr/>
      </p:nvGrpSpPr>
      <p:grpSpPr>
        <a:xfrm>
          <a:off x="0" y="0"/>
          <a:ext cx="0" cy="0"/>
          <a:chOff x="0" y="0"/>
          <a:chExt cx="0" cy="0"/>
        </a:xfrm>
      </p:grpSpPr>
      <p:pic>
        <p:nvPicPr>
          <p:cNvPr id="172" name="Google Shape;172;p18"/>
          <p:cNvPicPr preferRelativeResize="0"/>
          <p:nvPr/>
        </p:nvPicPr>
        <p:blipFill>
          <a:blip r:embed="rId2">
            <a:alphaModFix amt="45000"/>
          </a:blip>
          <a:stretch>
            <a:fillRect/>
          </a:stretch>
        </p:blipFill>
        <p:spPr>
          <a:xfrm>
            <a:off x="0" y="0"/>
            <a:ext cx="12192000" cy="6858000"/>
          </a:xfrm>
          <a:prstGeom prst="rect">
            <a:avLst/>
          </a:prstGeom>
          <a:noFill/>
          <a:ln>
            <a:noFill/>
          </a:ln>
        </p:spPr>
      </p:pic>
      <p:sp>
        <p:nvSpPr>
          <p:cNvPr id="173" name="Google Shape;173;p18"/>
          <p:cNvSpPr txBox="1">
            <a:spLocks noGrp="1"/>
          </p:cNvSpPr>
          <p:nvPr>
            <p:ph type="title"/>
          </p:nvPr>
        </p:nvSpPr>
        <p:spPr>
          <a:xfrm>
            <a:off x="963168" y="597408"/>
            <a:ext cx="10278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4" name="Google Shape;174;p18"/>
          <p:cNvSpPr txBox="1">
            <a:spLocks noGrp="1"/>
          </p:cNvSpPr>
          <p:nvPr>
            <p:ph type="body" idx="1"/>
          </p:nvPr>
        </p:nvSpPr>
        <p:spPr>
          <a:xfrm>
            <a:off x="957000" y="1540300"/>
            <a:ext cx="10278000" cy="1470800"/>
          </a:xfrm>
          <a:prstGeom prst="rect">
            <a:avLst/>
          </a:prstGeom>
        </p:spPr>
        <p:txBody>
          <a:bodyPr spcFirstLastPara="1" wrap="square" lIns="91425" tIns="91425" rIns="91425" bIns="91425" anchor="t" anchorCtr="0">
            <a:noAutofit/>
          </a:bodyPr>
          <a:lstStyle>
            <a:lvl1pPr marL="609585" lvl="0" indent="-423323" rtl="0">
              <a:lnSpc>
                <a:spcPct val="100000"/>
              </a:lnSpc>
              <a:spcBef>
                <a:spcPts val="0"/>
              </a:spcBef>
              <a:spcAft>
                <a:spcPts val="0"/>
              </a:spcAft>
              <a:buSzPts val="1400"/>
              <a:buFont typeface="Source Sans Pro"/>
              <a:buChar char="●"/>
              <a:defRPr/>
            </a:lvl1pPr>
            <a:lvl2pPr marL="1219170" lvl="1" indent="-423323" rtl="0">
              <a:lnSpc>
                <a:spcPct val="115000"/>
              </a:lnSpc>
              <a:spcBef>
                <a:spcPts val="1333"/>
              </a:spcBef>
              <a:spcAft>
                <a:spcPts val="0"/>
              </a:spcAft>
              <a:buSzPts val="1400"/>
              <a:buFont typeface="Source Sans Pro"/>
              <a:buChar char="○"/>
              <a:defRPr/>
            </a:lvl2pPr>
            <a:lvl3pPr marL="1828754" lvl="2" indent="-423323" rtl="0">
              <a:lnSpc>
                <a:spcPct val="115000"/>
              </a:lnSpc>
              <a:spcBef>
                <a:spcPts val="0"/>
              </a:spcBef>
              <a:spcAft>
                <a:spcPts val="0"/>
              </a:spcAft>
              <a:buSzPts val="1400"/>
              <a:buFont typeface="Source Sans Pro"/>
              <a:buChar char="■"/>
              <a:defRPr/>
            </a:lvl3pPr>
            <a:lvl4pPr marL="2438339" lvl="3" indent="-423323" rtl="0">
              <a:lnSpc>
                <a:spcPct val="115000"/>
              </a:lnSpc>
              <a:spcBef>
                <a:spcPts val="0"/>
              </a:spcBef>
              <a:spcAft>
                <a:spcPts val="0"/>
              </a:spcAft>
              <a:buSzPts val="1400"/>
              <a:buFont typeface="Source Sans Pro"/>
              <a:buChar char="●"/>
              <a:defRPr/>
            </a:lvl4pPr>
            <a:lvl5pPr marL="3047924" lvl="4" indent="-423323" rtl="0">
              <a:lnSpc>
                <a:spcPct val="115000"/>
              </a:lnSpc>
              <a:spcBef>
                <a:spcPts val="0"/>
              </a:spcBef>
              <a:spcAft>
                <a:spcPts val="0"/>
              </a:spcAft>
              <a:buSzPts val="1400"/>
              <a:buFont typeface="Source Sans Pro"/>
              <a:buChar char="○"/>
              <a:defRPr/>
            </a:lvl5pPr>
            <a:lvl6pPr marL="3657509" lvl="5" indent="-423323" rtl="0">
              <a:lnSpc>
                <a:spcPct val="115000"/>
              </a:lnSpc>
              <a:spcBef>
                <a:spcPts val="0"/>
              </a:spcBef>
              <a:spcAft>
                <a:spcPts val="0"/>
              </a:spcAft>
              <a:buSzPts val="1400"/>
              <a:buFont typeface="Source Sans Pro"/>
              <a:buChar char="■"/>
              <a:defRPr/>
            </a:lvl6pPr>
            <a:lvl7pPr marL="4267093" lvl="6" indent="-423323" rtl="0">
              <a:lnSpc>
                <a:spcPct val="115000"/>
              </a:lnSpc>
              <a:spcBef>
                <a:spcPts val="0"/>
              </a:spcBef>
              <a:spcAft>
                <a:spcPts val="0"/>
              </a:spcAft>
              <a:buSzPts val="1400"/>
              <a:buFont typeface="Source Sans Pro"/>
              <a:buChar char="●"/>
              <a:defRPr/>
            </a:lvl7pPr>
            <a:lvl8pPr marL="4876678" lvl="7" indent="-423323" rtl="0">
              <a:lnSpc>
                <a:spcPct val="115000"/>
              </a:lnSpc>
              <a:spcBef>
                <a:spcPts val="0"/>
              </a:spcBef>
              <a:spcAft>
                <a:spcPts val="0"/>
              </a:spcAft>
              <a:buSzPts val="1400"/>
              <a:buFont typeface="Source Sans Pro"/>
              <a:buChar char="○"/>
              <a:defRPr/>
            </a:lvl8pPr>
            <a:lvl9pPr marL="5486263" lvl="8" indent="-423323" rtl="0">
              <a:lnSpc>
                <a:spcPct val="115000"/>
              </a:lnSpc>
              <a:spcBef>
                <a:spcPts val="0"/>
              </a:spcBef>
              <a:spcAft>
                <a:spcPts val="0"/>
              </a:spcAft>
              <a:buSzPts val="1400"/>
              <a:buFont typeface="Source Sans Pro"/>
              <a:buChar char="■"/>
              <a:defRPr/>
            </a:lvl9pPr>
          </a:lstStyle>
          <a:p>
            <a:endParaRPr/>
          </a:p>
        </p:txBody>
      </p:sp>
      <p:pic>
        <p:nvPicPr>
          <p:cNvPr id="175" name="Google Shape;175;p18"/>
          <p:cNvPicPr preferRelativeResize="0"/>
          <p:nvPr/>
        </p:nvPicPr>
        <p:blipFill>
          <a:blip r:embed="rId3">
            <a:alphaModFix/>
          </a:blip>
          <a:stretch>
            <a:fillRect/>
          </a:stretch>
        </p:blipFill>
        <p:spPr>
          <a:xfrm rot="10800000" flipH="1">
            <a:off x="11343008" y="-745099"/>
            <a:ext cx="1954533" cy="1986401"/>
          </a:xfrm>
          <a:prstGeom prst="rect">
            <a:avLst/>
          </a:prstGeom>
          <a:noFill/>
          <a:ln>
            <a:noFill/>
          </a:ln>
        </p:spPr>
      </p:pic>
      <p:pic>
        <p:nvPicPr>
          <p:cNvPr id="176" name="Google Shape;176;p18"/>
          <p:cNvPicPr preferRelativeResize="0"/>
          <p:nvPr/>
        </p:nvPicPr>
        <p:blipFill>
          <a:blip r:embed="rId4">
            <a:alphaModFix/>
          </a:blip>
          <a:stretch>
            <a:fillRect/>
          </a:stretch>
        </p:blipFill>
        <p:spPr>
          <a:xfrm rot="-9223022">
            <a:off x="11721709" y="4801572"/>
            <a:ext cx="885800" cy="2576865"/>
          </a:xfrm>
          <a:prstGeom prst="rect">
            <a:avLst/>
          </a:prstGeom>
          <a:noFill/>
          <a:ln>
            <a:noFill/>
          </a:ln>
        </p:spPr>
      </p:pic>
      <p:pic>
        <p:nvPicPr>
          <p:cNvPr id="177" name="Google Shape;177;p18"/>
          <p:cNvPicPr preferRelativeResize="0"/>
          <p:nvPr/>
        </p:nvPicPr>
        <p:blipFill rotWithShape="1">
          <a:blip r:embed="rId5">
            <a:alphaModFix/>
          </a:blip>
          <a:srcRect/>
          <a:stretch/>
        </p:blipFill>
        <p:spPr>
          <a:xfrm rot="10800000" flipH="1">
            <a:off x="-1323461" y="5184870"/>
            <a:ext cx="2335101" cy="2345567"/>
          </a:xfrm>
          <a:prstGeom prst="rect">
            <a:avLst/>
          </a:prstGeom>
          <a:noFill/>
          <a:ln>
            <a:noFill/>
          </a:ln>
        </p:spPr>
      </p:pic>
      <p:sp>
        <p:nvSpPr>
          <p:cNvPr id="178" name="Google Shape;178;p18"/>
          <p:cNvSpPr/>
          <p:nvPr/>
        </p:nvSpPr>
        <p:spPr>
          <a:xfrm rot="10800000" flipH="1">
            <a:off x="-3134433" y="3962644"/>
            <a:ext cx="3631279" cy="3087592"/>
          </a:xfrm>
          <a:custGeom>
            <a:avLst/>
            <a:gdLst/>
            <a:ahLst/>
            <a:cxnLst/>
            <a:rect l="l" t="t" r="r" b="b"/>
            <a:pathLst>
              <a:path w="31064" h="26413" extrusionOk="0">
                <a:moveTo>
                  <a:pt x="13383" y="186"/>
                </a:moveTo>
                <a:cubicBezTo>
                  <a:pt x="13550" y="186"/>
                  <a:pt x="13713" y="210"/>
                  <a:pt x="13860" y="293"/>
                </a:cubicBezTo>
                <a:cubicBezTo>
                  <a:pt x="14702" y="807"/>
                  <a:pt x="15710" y="970"/>
                  <a:pt x="16666" y="1199"/>
                </a:cubicBezTo>
                <a:cubicBezTo>
                  <a:pt x="17080" y="1309"/>
                  <a:pt x="17496" y="1428"/>
                  <a:pt x="17928" y="1445"/>
                </a:cubicBezTo>
                <a:cubicBezTo>
                  <a:pt x="19377" y="1669"/>
                  <a:pt x="20809" y="2016"/>
                  <a:pt x="22145" y="2607"/>
                </a:cubicBezTo>
                <a:cubicBezTo>
                  <a:pt x="22627" y="2854"/>
                  <a:pt x="23064" y="3173"/>
                  <a:pt x="23548" y="3421"/>
                </a:cubicBezTo>
                <a:cubicBezTo>
                  <a:pt x="23941" y="3646"/>
                  <a:pt x="24370" y="3829"/>
                  <a:pt x="24699" y="4138"/>
                </a:cubicBezTo>
                <a:cubicBezTo>
                  <a:pt x="24960" y="4374"/>
                  <a:pt x="25282" y="4541"/>
                  <a:pt x="25531" y="4788"/>
                </a:cubicBezTo>
                <a:cubicBezTo>
                  <a:pt x="25721" y="5026"/>
                  <a:pt x="25895" y="5274"/>
                  <a:pt x="26092" y="5508"/>
                </a:cubicBezTo>
                <a:cubicBezTo>
                  <a:pt x="26414" y="5897"/>
                  <a:pt x="26539" y="6393"/>
                  <a:pt x="26861" y="6783"/>
                </a:cubicBezTo>
                <a:cubicBezTo>
                  <a:pt x="27473" y="7732"/>
                  <a:pt x="28024" y="8716"/>
                  <a:pt x="28704" y="9622"/>
                </a:cubicBezTo>
                <a:cubicBezTo>
                  <a:pt x="28902" y="9916"/>
                  <a:pt x="28963" y="10270"/>
                  <a:pt x="29149" y="10570"/>
                </a:cubicBezTo>
                <a:cubicBezTo>
                  <a:pt x="29321" y="10877"/>
                  <a:pt x="29560" y="11157"/>
                  <a:pt x="29665" y="11496"/>
                </a:cubicBezTo>
                <a:cubicBezTo>
                  <a:pt x="29739" y="11856"/>
                  <a:pt x="29816" y="12217"/>
                  <a:pt x="29948" y="12564"/>
                </a:cubicBezTo>
                <a:cubicBezTo>
                  <a:pt x="30205" y="13248"/>
                  <a:pt x="30239" y="13983"/>
                  <a:pt x="30469" y="14675"/>
                </a:cubicBezTo>
                <a:cubicBezTo>
                  <a:pt x="30692" y="15336"/>
                  <a:pt x="30904" y="16044"/>
                  <a:pt x="30729" y="16740"/>
                </a:cubicBezTo>
                <a:cubicBezTo>
                  <a:pt x="30727" y="17156"/>
                  <a:pt x="30662" y="17569"/>
                  <a:pt x="30437" y="17934"/>
                </a:cubicBezTo>
                <a:cubicBezTo>
                  <a:pt x="30168" y="18349"/>
                  <a:pt x="29875" y="18750"/>
                  <a:pt x="29614" y="19171"/>
                </a:cubicBezTo>
                <a:cubicBezTo>
                  <a:pt x="29367" y="19670"/>
                  <a:pt x="29022" y="20121"/>
                  <a:pt x="28601" y="20502"/>
                </a:cubicBezTo>
                <a:cubicBezTo>
                  <a:pt x="28035" y="21114"/>
                  <a:pt x="27572" y="21828"/>
                  <a:pt x="26850" y="22297"/>
                </a:cubicBezTo>
                <a:cubicBezTo>
                  <a:pt x="26397" y="22580"/>
                  <a:pt x="25936" y="22851"/>
                  <a:pt x="25481" y="23133"/>
                </a:cubicBezTo>
                <a:cubicBezTo>
                  <a:pt x="24828" y="23299"/>
                  <a:pt x="24169" y="23445"/>
                  <a:pt x="23516" y="23611"/>
                </a:cubicBezTo>
                <a:cubicBezTo>
                  <a:pt x="23026" y="23625"/>
                  <a:pt x="22603" y="23926"/>
                  <a:pt x="22111" y="23926"/>
                </a:cubicBezTo>
                <a:cubicBezTo>
                  <a:pt x="22099" y="23926"/>
                  <a:pt x="22088" y="23926"/>
                  <a:pt x="22076" y="23926"/>
                </a:cubicBezTo>
                <a:cubicBezTo>
                  <a:pt x="22070" y="23925"/>
                  <a:pt x="22065" y="23925"/>
                  <a:pt x="22059" y="23925"/>
                </a:cubicBezTo>
                <a:cubicBezTo>
                  <a:pt x="21797" y="23925"/>
                  <a:pt x="21562" y="24052"/>
                  <a:pt x="21318" y="24128"/>
                </a:cubicBezTo>
                <a:cubicBezTo>
                  <a:pt x="20912" y="24378"/>
                  <a:pt x="20438" y="24507"/>
                  <a:pt x="19962" y="24572"/>
                </a:cubicBezTo>
                <a:cubicBezTo>
                  <a:pt x="19300" y="24611"/>
                  <a:pt x="18658" y="24776"/>
                  <a:pt x="18027" y="24959"/>
                </a:cubicBezTo>
                <a:cubicBezTo>
                  <a:pt x="17456" y="25122"/>
                  <a:pt x="16848" y="25137"/>
                  <a:pt x="16289" y="25345"/>
                </a:cubicBezTo>
                <a:cubicBezTo>
                  <a:pt x="15860" y="25495"/>
                  <a:pt x="15421" y="25621"/>
                  <a:pt x="14974" y="25720"/>
                </a:cubicBezTo>
                <a:cubicBezTo>
                  <a:pt x="14241" y="25878"/>
                  <a:pt x="13543" y="26216"/>
                  <a:pt x="12778" y="26216"/>
                </a:cubicBezTo>
                <a:cubicBezTo>
                  <a:pt x="12769" y="26216"/>
                  <a:pt x="12760" y="26216"/>
                  <a:pt x="12751" y="26216"/>
                </a:cubicBezTo>
                <a:cubicBezTo>
                  <a:pt x="12584" y="26230"/>
                  <a:pt x="12418" y="26236"/>
                  <a:pt x="12251" y="26236"/>
                </a:cubicBezTo>
                <a:cubicBezTo>
                  <a:pt x="11305" y="26236"/>
                  <a:pt x="10366" y="26037"/>
                  <a:pt x="9456" y="25807"/>
                </a:cubicBezTo>
                <a:cubicBezTo>
                  <a:pt x="8955" y="25621"/>
                  <a:pt x="8505" y="25342"/>
                  <a:pt x="8014" y="25138"/>
                </a:cubicBezTo>
                <a:cubicBezTo>
                  <a:pt x="7021" y="24735"/>
                  <a:pt x="6244" y="23996"/>
                  <a:pt x="5530" y="23254"/>
                </a:cubicBezTo>
                <a:cubicBezTo>
                  <a:pt x="4967" y="22430"/>
                  <a:pt x="4304" y="21672"/>
                  <a:pt x="3732" y="20854"/>
                </a:cubicBezTo>
                <a:cubicBezTo>
                  <a:pt x="3389" y="20354"/>
                  <a:pt x="2962" y="19904"/>
                  <a:pt x="2662" y="19377"/>
                </a:cubicBezTo>
                <a:cubicBezTo>
                  <a:pt x="2421" y="18940"/>
                  <a:pt x="2056" y="18576"/>
                  <a:pt x="1823" y="18135"/>
                </a:cubicBezTo>
                <a:cubicBezTo>
                  <a:pt x="1629" y="17669"/>
                  <a:pt x="1272" y="17279"/>
                  <a:pt x="1108" y="16801"/>
                </a:cubicBezTo>
                <a:cubicBezTo>
                  <a:pt x="831" y="15864"/>
                  <a:pt x="467" y="14941"/>
                  <a:pt x="374" y="13966"/>
                </a:cubicBezTo>
                <a:cubicBezTo>
                  <a:pt x="351" y="13112"/>
                  <a:pt x="299" y="12244"/>
                  <a:pt x="517" y="11407"/>
                </a:cubicBezTo>
                <a:cubicBezTo>
                  <a:pt x="645" y="10932"/>
                  <a:pt x="663" y="10425"/>
                  <a:pt x="895" y="9978"/>
                </a:cubicBezTo>
                <a:cubicBezTo>
                  <a:pt x="1093" y="9570"/>
                  <a:pt x="1412" y="9230"/>
                  <a:pt x="1645" y="8841"/>
                </a:cubicBezTo>
                <a:cubicBezTo>
                  <a:pt x="1993" y="8295"/>
                  <a:pt x="2151" y="7653"/>
                  <a:pt x="2581" y="7154"/>
                </a:cubicBezTo>
                <a:cubicBezTo>
                  <a:pt x="2848" y="6840"/>
                  <a:pt x="2937" y="6440"/>
                  <a:pt x="3028" y="6058"/>
                </a:cubicBezTo>
                <a:cubicBezTo>
                  <a:pt x="3302" y="5709"/>
                  <a:pt x="3722" y="5479"/>
                  <a:pt x="3916" y="5072"/>
                </a:cubicBezTo>
                <a:cubicBezTo>
                  <a:pt x="4168" y="4560"/>
                  <a:pt x="4729" y="4304"/>
                  <a:pt x="5091" y="3877"/>
                </a:cubicBezTo>
                <a:cubicBezTo>
                  <a:pt x="5390" y="3526"/>
                  <a:pt x="5765" y="3239"/>
                  <a:pt x="6039" y="2871"/>
                </a:cubicBezTo>
                <a:cubicBezTo>
                  <a:pt x="6373" y="2455"/>
                  <a:pt x="6632" y="1946"/>
                  <a:pt x="7153" y="1705"/>
                </a:cubicBezTo>
                <a:cubicBezTo>
                  <a:pt x="7879" y="1361"/>
                  <a:pt x="8662" y="1117"/>
                  <a:pt x="9341" y="686"/>
                </a:cubicBezTo>
                <a:cubicBezTo>
                  <a:pt x="9863" y="540"/>
                  <a:pt x="10398" y="435"/>
                  <a:pt x="10924" y="310"/>
                </a:cubicBezTo>
                <a:cubicBezTo>
                  <a:pt x="11157" y="286"/>
                  <a:pt x="11392" y="283"/>
                  <a:pt x="11626" y="283"/>
                </a:cubicBezTo>
                <a:cubicBezTo>
                  <a:pt x="11721" y="283"/>
                  <a:pt x="11817" y="283"/>
                  <a:pt x="11912" y="283"/>
                </a:cubicBezTo>
                <a:cubicBezTo>
                  <a:pt x="12234" y="283"/>
                  <a:pt x="12556" y="277"/>
                  <a:pt x="12874" y="221"/>
                </a:cubicBezTo>
                <a:cubicBezTo>
                  <a:pt x="13038" y="211"/>
                  <a:pt x="13212" y="186"/>
                  <a:pt x="13383" y="186"/>
                </a:cubicBezTo>
                <a:close/>
                <a:moveTo>
                  <a:pt x="13306" y="1"/>
                </a:moveTo>
                <a:cubicBezTo>
                  <a:pt x="12722" y="1"/>
                  <a:pt x="12140" y="91"/>
                  <a:pt x="11556" y="91"/>
                </a:cubicBezTo>
                <a:cubicBezTo>
                  <a:pt x="11514" y="91"/>
                  <a:pt x="11473" y="90"/>
                  <a:pt x="11432" y="89"/>
                </a:cubicBezTo>
                <a:cubicBezTo>
                  <a:pt x="11397" y="88"/>
                  <a:pt x="11362" y="87"/>
                  <a:pt x="11326" y="87"/>
                </a:cubicBezTo>
                <a:cubicBezTo>
                  <a:pt x="10734" y="87"/>
                  <a:pt x="10176" y="310"/>
                  <a:pt x="9597" y="405"/>
                </a:cubicBezTo>
                <a:cubicBezTo>
                  <a:pt x="9200" y="477"/>
                  <a:pt x="8894" y="742"/>
                  <a:pt x="8533" y="893"/>
                </a:cubicBezTo>
                <a:cubicBezTo>
                  <a:pt x="8027" y="1123"/>
                  <a:pt x="7498" y="1308"/>
                  <a:pt x="7001" y="1557"/>
                </a:cubicBezTo>
                <a:cubicBezTo>
                  <a:pt x="6318" y="1904"/>
                  <a:pt x="6060" y="2649"/>
                  <a:pt x="5526" y="3142"/>
                </a:cubicBezTo>
                <a:cubicBezTo>
                  <a:pt x="5116" y="3513"/>
                  <a:pt x="4796" y="3966"/>
                  <a:pt x="4336" y="4289"/>
                </a:cubicBezTo>
                <a:cubicBezTo>
                  <a:pt x="4006" y="4509"/>
                  <a:pt x="3813" y="4851"/>
                  <a:pt x="3614" y="5173"/>
                </a:cubicBezTo>
                <a:cubicBezTo>
                  <a:pt x="3431" y="5474"/>
                  <a:pt x="3066" y="5625"/>
                  <a:pt x="2890" y="5932"/>
                </a:cubicBezTo>
                <a:cubicBezTo>
                  <a:pt x="2788" y="6128"/>
                  <a:pt x="2745" y="6346"/>
                  <a:pt x="2679" y="6555"/>
                </a:cubicBezTo>
                <a:cubicBezTo>
                  <a:pt x="2551" y="6949"/>
                  <a:pt x="2222" y="7241"/>
                  <a:pt x="2023" y="7601"/>
                </a:cubicBezTo>
                <a:cubicBezTo>
                  <a:pt x="1886" y="7930"/>
                  <a:pt x="1731" y="8253"/>
                  <a:pt x="1569" y="8572"/>
                </a:cubicBezTo>
                <a:cubicBezTo>
                  <a:pt x="1304" y="9028"/>
                  <a:pt x="947" y="9429"/>
                  <a:pt x="698" y="9894"/>
                </a:cubicBezTo>
                <a:cubicBezTo>
                  <a:pt x="530" y="10242"/>
                  <a:pt x="468" y="10621"/>
                  <a:pt x="394" y="10995"/>
                </a:cubicBezTo>
                <a:cubicBezTo>
                  <a:pt x="1" y="12601"/>
                  <a:pt x="42" y="14318"/>
                  <a:pt x="605" y="15886"/>
                </a:cubicBezTo>
                <a:cubicBezTo>
                  <a:pt x="791" y="16395"/>
                  <a:pt x="867" y="16947"/>
                  <a:pt x="1175" y="17412"/>
                </a:cubicBezTo>
                <a:cubicBezTo>
                  <a:pt x="1499" y="17889"/>
                  <a:pt x="1704" y="18433"/>
                  <a:pt x="2073" y="18885"/>
                </a:cubicBezTo>
                <a:cubicBezTo>
                  <a:pt x="2386" y="19266"/>
                  <a:pt x="2585" y="19716"/>
                  <a:pt x="2897" y="20099"/>
                </a:cubicBezTo>
                <a:cubicBezTo>
                  <a:pt x="3485" y="20824"/>
                  <a:pt x="3986" y="21609"/>
                  <a:pt x="4585" y="22329"/>
                </a:cubicBezTo>
                <a:cubicBezTo>
                  <a:pt x="4883" y="22688"/>
                  <a:pt x="5127" y="23086"/>
                  <a:pt x="5421" y="23448"/>
                </a:cubicBezTo>
                <a:cubicBezTo>
                  <a:pt x="6098" y="24136"/>
                  <a:pt x="6825" y="24808"/>
                  <a:pt x="7725" y="25227"/>
                </a:cubicBezTo>
                <a:cubicBezTo>
                  <a:pt x="8142" y="25398"/>
                  <a:pt x="8546" y="25593"/>
                  <a:pt x="8941" y="25807"/>
                </a:cubicBezTo>
                <a:cubicBezTo>
                  <a:pt x="9634" y="26101"/>
                  <a:pt x="10387" y="26222"/>
                  <a:pt x="11132" y="26330"/>
                </a:cubicBezTo>
                <a:cubicBezTo>
                  <a:pt x="11426" y="26398"/>
                  <a:pt x="11725" y="26412"/>
                  <a:pt x="12026" y="26412"/>
                </a:cubicBezTo>
                <a:cubicBezTo>
                  <a:pt x="12255" y="26412"/>
                  <a:pt x="12485" y="26404"/>
                  <a:pt x="12713" y="26404"/>
                </a:cubicBezTo>
                <a:cubicBezTo>
                  <a:pt x="12725" y="26404"/>
                  <a:pt x="12737" y="26404"/>
                  <a:pt x="12749" y="26404"/>
                </a:cubicBezTo>
                <a:cubicBezTo>
                  <a:pt x="12758" y="26404"/>
                  <a:pt x="12766" y="26404"/>
                  <a:pt x="12775" y="26404"/>
                </a:cubicBezTo>
                <a:cubicBezTo>
                  <a:pt x="13619" y="26404"/>
                  <a:pt x="14387" y="26023"/>
                  <a:pt x="15199" y="25858"/>
                </a:cubicBezTo>
                <a:cubicBezTo>
                  <a:pt x="15888" y="25731"/>
                  <a:pt x="16518" y="25401"/>
                  <a:pt x="17220" y="25323"/>
                </a:cubicBezTo>
                <a:cubicBezTo>
                  <a:pt x="18075" y="25201"/>
                  <a:pt x="18879" y="24859"/>
                  <a:pt x="19745" y="24781"/>
                </a:cubicBezTo>
                <a:cubicBezTo>
                  <a:pt x="20331" y="24753"/>
                  <a:pt x="20891" y="24563"/>
                  <a:pt x="21416" y="24322"/>
                </a:cubicBezTo>
                <a:cubicBezTo>
                  <a:pt x="21519" y="24289"/>
                  <a:pt x="21620" y="24256"/>
                  <a:pt x="21721" y="24221"/>
                </a:cubicBezTo>
                <a:cubicBezTo>
                  <a:pt x="22236" y="24138"/>
                  <a:pt x="22745" y="24038"/>
                  <a:pt x="23230" y="23854"/>
                </a:cubicBezTo>
                <a:cubicBezTo>
                  <a:pt x="23674" y="23807"/>
                  <a:pt x="24097" y="23665"/>
                  <a:pt x="24532" y="23571"/>
                </a:cubicBezTo>
                <a:cubicBezTo>
                  <a:pt x="24995" y="23449"/>
                  <a:pt x="25493" y="23392"/>
                  <a:pt x="25895" y="23126"/>
                </a:cubicBezTo>
                <a:cubicBezTo>
                  <a:pt x="26376" y="22804"/>
                  <a:pt x="26911" y="22555"/>
                  <a:pt x="27348" y="22177"/>
                </a:cubicBezTo>
                <a:cubicBezTo>
                  <a:pt x="28007" y="21647"/>
                  <a:pt x="28433" y="20915"/>
                  <a:pt x="29055" y="20352"/>
                </a:cubicBezTo>
                <a:cubicBezTo>
                  <a:pt x="29547" y="19889"/>
                  <a:pt x="29777" y="19257"/>
                  <a:pt x="30177" y="18732"/>
                </a:cubicBezTo>
                <a:cubicBezTo>
                  <a:pt x="30513" y="18238"/>
                  <a:pt x="30919" y="17729"/>
                  <a:pt x="30929" y="17117"/>
                </a:cubicBezTo>
                <a:cubicBezTo>
                  <a:pt x="31049" y="16419"/>
                  <a:pt x="31064" y="15691"/>
                  <a:pt x="30817" y="15014"/>
                </a:cubicBezTo>
                <a:lnTo>
                  <a:pt x="30816" y="15013"/>
                </a:lnTo>
                <a:cubicBezTo>
                  <a:pt x="30467" y="14094"/>
                  <a:pt x="30431" y="13104"/>
                  <a:pt x="30061" y="12192"/>
                </a:cubicBezTo>
                <a:cubicBezTo>
                  <a:pt x="29938" y="11623"/>
                  <a:pt x="29803" y="11046"/>
                  <a:pt x="29408" y="10581"/>
                </a:cubicBezTo>
                <a:cubicBezTo>
                  <a:pt x="29186" y="10228"/>
                  <a:pt x="29111" y="9813"/>
                  <a:pt x="28870" y="9471"/>
                </a:cubicBezTo>
                <a:cubicBezTo>
                  <a:pt x="28669" y="9183"/>
                  <a:pt x="28431" y="8917"/>
                  <a:pt x="28268" y="8607"/>
                </a:cubicBezTo>
                <a:cubicBezTo>
                  <a:pt x="28041" y="8165"/>
                  <a:pt x="27699" y="7789"/>
                  <a:pt x="27473" y="7349"/>
                </a:cubicBezTo>
                <a:cubicBezTo>
                  <a:pt x="27226" y="6865"/>
                  <a:pt x="26846" y="6455"/>
                  <a:pt x="26627" y="5958"/>
                </a:cubicBezTo>
                <a:cubicBezTo>
                  <a:pt x="26443" y="5550"/>
                  <a:pt x="26117" y="5225"/>
                  <a:pt x="25860" y="4860"/>
                </a:cubicBezTo>
                <a:cubicBezTo>
                  <a:pt x="25631" y="4504"/>
                  <a:pt x="25223" y="4313"/>
                  <a:pt x="24904" y="4041"/>
                </a:cubicBezTo>
                <a:cubicBezTo>
                  <a:pt x="24313" y="3513"/>
                  <a:pt x="23536" y="3241"/>
                  <a:pt x="22882" y="2798"/>
                </a:cubicBezTo>
                <a:cubicBezTo>
                  <a:pt x="22496" y="2533"/>
                  <a:pt x="22062" y="2340"/>
                  <a:pt x="21617" y="2178"/>
                </a:cubicBezTo>
                <a:cubicBezTo>
                  <a:pt x="20288" y="1635"/>
                  <a:pt x="18853" y="1377"/>
                  <a:pt x="17428" y="1173"/>
                </a:cubicBezTo>
                <a:cubicBezTo>
                  <a:pt x="16493" y="941"/>
                  <a:pt x="15540" y="761"/>
                  <a:pt x="14628" y="447"/>
                </a:cubicBezTo>
                <a:cubicBezTo>
                  <a:pt x="14315" y="342"/>
                  <a:pt x="14057" y="132"/>
                  <a:pt x="13747" y="21"/>
                </a:cubicBezTo>
                <a:cubicBezTo>
                  <a:pt x="13600" y="7"/>
                  <a:pt x="13453" y="1"/>
                  <a:pt x="13306"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79" name="Google Shape;179;p18"/>
          <p:cNvPicPr preferRelativeResize="0"/>
          <p:nvPr/>
        </p:nvPicPr>
        <p:blipFill>
          <a:blip r:embed="rId6">
            <a:alphaModFix/>
          </a:blip>
          <a:stretch>
            <a:fillRect/>
          </a:stretch>
        </p:blipFill>
        <p:spPr>
          <a:xfrm rot="10800000" flipH="1">
            <a:off x="10283085" y="6106735"/>
            <a:ext cx="3094961" cy="1532767"/>
          </a:xfrm>
          <a:prstGeom prst="rect">
            <a:avLst/>
          </a:prstGeom>
          <a:noFill/>
          <a:ln>
            <a:noFill/>
          </a:ln>
        </p:spPr>
      </p:pic>
      <p:pic>
        <p:nvPicPr>
          <p:cNvPr id="180" name="Google Shape;180;p18"/>
          <p:cNvPicPr preferRelativeResize="0"/>
          <p:nvPr/>
        </p:nvPicPr>
        <p:blipFill rotWithShape="1">
          <a:blip r:embed="rId7">
            <a:alphaModFix/>
          </a:blip>
          <a:srcRect/>
          <a:stretch/>
        </p:blipFill>
        <p:spPr>
          <a:xfrm rot="10800000" flipH="1">
            <a:off x="-2846533" y="-240859"/>
            <a:ext cx="4546999" cy="977900"/>
          </a:xfrm>
          <a:prstGeom prst="rect">
            <a:avLst/>
          </a:prstGeom>
          <a:noFill/>
          <a:ln>
            <a:noFill/>
          </a:ln>
        </p:spPr>
      </p:pic>
    </p:spTree>
    <p:extLst>
      <p:ext uri="{BB962C8B-B14F-4D97-AF65-F5344CB8AC3E}">
        <p14:creationId xmlns:p14="http://schemas.microsoft.com/office/powerpoint/2010/main" val="41125666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181"/>
        <p:cNvGrpSpPr/>
        <p:nvPr/>
      </p:nvGrpSpPr>
      <p:grpSpPr>
        <a:xfrm>
          <a:off x="0" y="0"/>
          <a:ext cx="0" cy="0"/>
          <a:chOff x="0" y="0"/>
          <a:chExt cx="0" cy="0"/>
        </a:xfrm>
      </p:grpSpPr>
      <p:pic>
        <p:nvPicPr>
          <p:cNvPr id="182" name="Google Shape;182;p19"/>
          <p:cNvPicPr preferRelativeResize="0"/>
          <p:nvPr/>
        </p:nvPicPr>
        <p:blipFill>
          <a:blip r:embed="rId2">
            <a:alphaModFix amt="45000"/>
          </a:blip>
          <a:stretch>
            <a:fillRect/>
          </a:stretch>
        </p:blipFill>
        <p:spPr>
          <a:xfrm flipH="1">
            <a:off x="0" y="0"/>
            <a:ext cx="12192000" cy="6858000"/>
          </a:xfrm>
          <a:prstGeom prst="rect">
            <a:avLst/>
          </a:prstGeom>
          <a:noFill/>
          <a:ln>
            <a:noFill/>
          </a:ln>
        </p:spPr>
      </p:pic>
      <p:sp>
        <p:nvSpPr>
          <p:cNvPr id="183" name="Google Shape;183;p19"/>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184" name="Google Shape;184;p19"/>
          <p:cNvPicPr preferRelativeResize="0"/>
          <p:nvPr/>
        </p:nvPicPr>
        <p:blipFill>
          <a:blip r:embed="rId3">
            <a:alphaModFix/>
          </a:blip>
          <a:stretch>
            <a:fillRect/>
          </a:stretch>
        </p:blipFill>
        <p:spPr>
          <a:xfrm rot="-2699978" flipH="1">
            <a:off x="11450285" y="-683037"/>
            <a:ext cx="998672" cy="2905241"/>
          </a:xfrm>
          <a:prstGeom prst="rect">
            <a:avLst/>
          </a:prstGeom>
          <a:noFill/>
          <a:ln>
            <a:noFill/>
          </a:ln>
        </p:spPr>
      </p:pic>
      <p:pic>
        <p:nvPicPr>
          <p:cNvPr id="185" name="Google Shape;185;p19"/>
          <p:cNvPicPr preferRelativeResize="0"/>
          <p:nvPr/>
        </p:nvPicPr>
        <p:blipFill>
          <a:blip r:embed="rId4">
            <a:alphaModFix/>
          </a:blip>
          <a:stretch>
            <a:fillRect/>
          </a:stretch>
        </p:blipFill>
        <p:spPr>
          <a:xfrm rot="-3951716" flipH="1">
            <a:off x="11122250" y="106526"/>
            <a:ext cx="2377309" cy="1586849"/>
          </a:xfrm>
          <a:prstGeom prst="rect">
            <a:avLst/>
          </a:prstGeom>
          <a:noFill/>
          <a:ln>
            <a:noFill/>
          </a:ln>
        </p:spPr>
      </p:pic>
      <p:pic>
        <p:nvPicPr>
          <p:cNvPr id="186" name="Google Shape;186;p19"/>
          <p:cNvPicPr preferRelativeResize="0"/>
          <p:nvPr/>
        </p:nvPicPr>
        <p:blipFill>
          <a:blip r:embed="rId5">
            <a:alphaModFix/>
          </a:blip>
          <a:stretch>
            <a:fillRect/>
          </a:stretch>
        </p:blipFill>
        <p:spPr>
          <a:xfrm flipH="1">
            <a:off x="10382783" y="6138678"/>
            <a:ext cx="2584703" cy="1316737"/>
          </a:xfrm>
          <a:prstGeom prst="rect">
            <a:avLst/>
          </a:prstGeom>
          <a:noFill/>
          <a:ln>
            <a:noFill/>
          </a:ln>
        </p:spPr>
      </p:pic>
      <p:pic>
        <p:nvPicPr>
          <p:cNvPr id="187" name="Google Shape;187;p19"/>
          <p:cNvPicPr preferRelativeResize="0"/>
          <p:nvPr/>
        </p:nvPicPr>
        <p:blipFill>
          <a:blip r:embed="rId6">
            <a:alphaModFix/>
          </a:blip>
          <a:stretch>
            <a:fillRect/>
          </a:stretch>
        </p:blipFill>
        <p:spPr>
          <a:xfrm flipH="1">
            <a:off x="-1380995" y="6138667"/>
            <a:ext cx="4226600" cy="894167"/>
          </a:xfrm>
          <a:prstGeom prst="rect">
            <a:avLst/>
          </a:prstGeom>
          <a:noFill/>
          <a:ln>
            <a:noFill/>
          </a:ln>
        </p:spPr>
      </p:pic>
      <p:pic>
        <p:nvPicPr>
          <p:cNvPr id="188" name="Google Shape;188;p19"/>
          <p:cNvPicPr preferRelativeResize="0"/>
          <p:nvPr/>
        </p:nvPicPr>
        <p:blipFill>
          <a:blip r:embed="rId7">
            <a:alphaModFix/>
          </a:blip>
          <a:stretch>
            <a:fillRect/>
          </a:stretch>
        </p:blipFill>
        <p:spPr>
          <a:xfrm flipH="1">
            <a:off x="-606900" y="-272035"/>
            <a:ext cx="1588099" cy="1595200"/>
          </a:xfrm>
          <a:prstGeom prst="rect">
            <a:avLst/>
          </a:prstGeom>
          <a:noFill/>
          <a:ln>
            <a:noFill/>
          </a:ln>
        </p:spPr>
      </p:pic>
      <p:pic>
        <p:nvPicPr>
          <p:cNvPr id="189" name="Google Shape;189;p19"/>
          <p:cNvPicPr preferRelativeResize="0"/>
          <p:nvPr/>
        </p:nvPicPr>
        <p:blipFill>
          <a:blip r:embed="rId8">
            <a:alphaModFix/>
          </a:blip>
          <a:stretch>
            <a:fillRect/>
          </a:stretch>
        </p:blipFill>
        <p:spPr>
          <a:xfrm rot="10800000" flipH="1">
            <a:off x="-221461" y="945601"/>
            <a:ext cx="691533" cy="2833065"/>
          </a:xfrm>
          <a:prstGeom prst="rect">
            <a:avLst/>
          </a:prstGeom>
          <a:noFill/>
          <a:ln>
            <a:noFill/>
          </a:ln>
        </p:spPr>
      </p:pic>
      <p:sp>
        <p:nvSpPr>
          <p:cNvPr id="190" name="Google Shape;190;p19"/>
          <p:cNvSpPr txBox="1">
            <a:spLocks noGrp="1"/>
          </p:cNvSpPr>
          <p:nvPr>
            <p:ph type="body" idx="1"/>
          </p:nvPr>
        </p:nvSpPr>
        <p:spPr>
          <a:xfrm>
            <a:off x="950967" y="2215633"/>
            <a:ext cx="5070400" cy="39232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SzPts val="1200"/>
              <a:buFont typeface="Source Sans Pro"/>
              <a:buChar char="●"/>
              <a:defRPr/>
            </a:lvl1pPr>
            <a:lvl2pPr marL="1219170" lvl="1" indent="-423323" rtl="0">
              <a:spcBef>
                <a:spcPts val="1333"/>
              </a:spcBef>
              <a:spcAft>
                <a:spcPts val="0"/>
              </a:spcAft>
              <a:buSzPts val="1400"/>
              <a:buFont typeface="Source Sans Pro"/>
              <a:buChar char="○"/>
              <a:defRPr/>
            </a:lvl2pPr>
            <a:lvl3pPr marL="1828754" lvl="2" indent="-423323" rtl="0">
              <a:spcBef>
                <a:spcPts val="0"/>
              </a:spcBef>
              <a:spcAft>
                <a:spcPts val="0"/>
              </a:spcAft>
              <a:buSzPts val="1400"/>
              <a:buFont typeface="Source Sans Pro"/>
              <a:buChar char="■"/>
              <a:defRPr/>
            </a:lvl3pPr>
            <a:lvl4pPr marL="2438339" lvl="3" indent="-423323" rtl="0">
              <a:spcBef>
                <a:spcPts val="0"/>
              </a:spcBef>
              <a:spcAft>
                <a:spcPts val="0"/>
              </a:spcAft>
              <a:buSzPts val="1400"/>
              <a:buFont typeface="Source Sans Pro"/>
              <a:buChar char="●"/>
              <a:defRPr/>
            </a:lvl4pPr>
            <a:lvl5pPr marL="3047924" lvl="4" indent="-423323" rtl="0">
              <a:spcBef>
                <a:spcPts val="0"/>
              </a:spcBef>
              <a:spcAft>
                <a:spcPts val="0"/>
              </a:spcAft>
              <a:buSzPts val="1400"/>
              <a:buFont typeface="Source Sans Pro"/>
              <a:buChar char="○"/>
              <a:defRPr/>
            </a:lvl5pPr>
            <a:lvl6pPr marL="3657509" lvl="5" indent="-423323" rtl="0">
              <a:spcBef>
                <a:spcPts val="0"/>
              </a:spcBef>
              <a:spcAft>
                <a:spcPts val="0"/>
              </a:spcAft>
              <a:buSzPts val="1400"/>
              <a:buFont typeface="Source Sans Pro"/>
              <a:buChar char="■"/>
              <a:defRPr/>
            </a:lvl6pPr>
            <a:lvl7pPr marL="4267093" lvl="6" indent="-423323" rtl="0">
              <a:spcBef>
                <a:spcPts val="0"/>
              </a:spcBef>
              <a:spcAft>
                <a:spcPts val="0"/>
              </a:spcAft>
              <a:buSzPts val="1400"/>
              <a:buFont typeface="Source Sans Pro"/>
              <a:buChar char="●"/>
              <a:defRPr/>
            </a:lvl7pPr>
            <a:lvl8pPr marL="4876678" lvl="7" indent="-423323" rtl="0">
              <a:spcBef>
                <a:spcPts val="0"/>
              </a:spcBef>
              <a:spcAft>
                <a:spcPts val="0"/>
              </a:spcAft>
              <a:buSzPts val="1400"/>
              <a:buFont typeface="Source Sans Pro"/>
              <a:buChar char="○"/>
              <a:defRPr/>
            </a:lvl8pPr>
            <a:lvl9pPr marL="5486263" lvl="8" indent="-423323" rtl="0">
              <a:spcBef>
                <a:spcPts val="0"/>
              </a:spcBef>
              <a:spcAft>
                <a:spcPts val="0"/>
              </a:spcAft>
              <a:buSzPts val="1400"/>
              <a:buFont typeface="Source Sans Pro"/>
              <a:buChar char="■"/>
              <a:defRPr/>
            </a:lvl9pPr>
          </a:lstStyle>
          <a:p>
            <a:endParaRPr/>
          </a:p>
        </p:txBody>
      </p:sp>
      <p:sp>
        <p:nvSpPr>
          <p:cNvPr id="191" name="Google Shape;191;p19"/>
          <p:cNvSpPr txBox="1">
            <a:spLocks noGrp="1"/>
          </p:cNvSpPr>
          <p:nvPr>
            <p:ph type="body" idx="2"/>
          </p:nvPr>
        </p:nvSpPr>
        <p:spPr>
          <a:xfrm>
            <a:off x="6161600" y="2215633"/>
            <a:ext cx="5070400" cy="39232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SzPts val="1200"/>
              <a:buFont typeface="Source Sans Pro"/>
              <a:buChar char="●"/>
              <a:defRPr/>
            </a:lvl1pPr>
            <a:lvl2pPr marL="1219170" lvl="1" indent="-423323" rtl="0">
              <a:spcBef>
                <a:spcPts val="1333"/>
              </a:spcBef>
              <a:spcAft>
                <a:spcPts val="0"/>
              </a:spcAft>
              <a:buSzPts val="1400"/>
              <a:buFont typeface="Source Sans Pro"/>
              <a:buChar char="○"/>
              <a:defRPr/>
            </a:lvl2pPr>
            <a:lvl3pPr marL="1828754" lvl="2" indent="-423323" rtl="0">
              <a:spcBef>
                <a:spcPts val="0"/>
              </a:spcBef>
              <a:spcAft>
                <a:spcPts val="0"/>
              </a:spcAft>
              <a:buSzPts val="1400"/>
              <a:buFont typeface="Source Sans Pro"/>
              <a:buChar char="■"/>
              <a:defRPr/>
            </a:lvl3pPr>
            <a:lvl4pPr marL="2438339" lvl="3" indent="-423323" rtl="0">
              <a:spcBef>
                <a:spcPts val="0"/>
              </a:spcBef>
              <a:spcAft>
                <a:spcPts val="0"/>
              </a:spcAft>
              <a:buSzPts val="1400"/>
              <a:buFont typeface="Source Sans Pro"/>
              <a:buChar char="●"/>
              <a:defRPr/>
            </a:lvl4pPr>
            <a:lvl5pPr marL="3047924" lvl="4" indent="-423323" rtl="0">
              <a:spcBef>
                <a:spcPts val="0"/>
              </a:spcBef>
              <a:spcAft>
                <a:spcPts val="0"/>
              </a:spcAft>
              <a:buSzPts val="1400"/>
              <a:buFont typeface="Source Sans Pro"/>
              <a:buChar char="○"/>
              <a:defRPr/>
            </a:lvl5pPr>
            <a:lvl6pPr marL="3657509" lvl="5" indent="-423323" rtl="0">
              <a:spcBef>
                <a:spcPts val="0"/>
              </a:spcBef>
              <a:spcAft>
                <a:spcPts val="0"/>
              </a:spcAft>
              <a:buSzPts val="1400"/>
              <a:buFont typeface="Source Sans Pro"/>
              <a:buChar char="■"/>
              <a:defRPr/>
            </a:lvl6pPr>
            <a:lvl7pPr marL="4267093" lvl="6" indent="-423323" rtl="0">
              <a:spcBef>
                <a:spcPts val="0"/>
              </a:spcBef>
              <a:spcAft>
                <a:spcPts val="0"/>
              </a:spcAft>
              <a:buSzPts val="1400"/>
              <a:buFont typeface="Source Sans Pro"/>
              <a:buChar char="●"/>
              <a:defRPr/>
            </a:lvl7pPr>
            <a:lvl8pPr marL="4876678" lvl="7" indent="-423323" rtl="0">
              <a:spcBef>
                <a:spcPts val="0"/>
              </a:spcBef>
              <a:spcAft>
                <a:spcPts val="0"/>
              </a:spcAft>
              <a:buSzPts val="1400"/>
              <a:buFont typeface="Source Sans Pro"/>
              <a:buChar char="○"/>
              <a:defRPr/>
            </a:lvl8pPr>
            <a:lvl9pPr marL="5486263" lvl="8" indent="-423323" rtl="0">
              <a:spcBef>
                <a:spcPts val="0"/>
              </a:spcBef>
              <a:spcAft>
                <a:spcPts val="0"/>
              </a:spcAft>
              <a:buSzPts val="1400"/>
              <a:buFont typeface="Source Sans Pro"/>
              <a:buChar char="■"/>
              <a:defRPr/>
            </a:lvl9pPr>
          </a:lstStyle>
          <a:p>
            <a:endParaRPr/>
          </a:p>
        </p:txBody>
      </p:sp>
    </p:spTree>
    <p:extLst>
      <p:ext uri="{BB962C8B-B14F-4D97-AF65-F5344CB8AC3E}">
        <p14:creationId xmlns:p14="http://schemas.microsoft.com/office/powerpoint/2010/main" val="35836763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92"/>
        <p:cNvGrpSpPr/>
        <p:nvPr/>
      </p:nvGrpSpPr>
      <p:grpSpPr>
        <a:xfrm>
          <a:off x="0" y="0"/>
          <a:ext cx="0" cy="0"/>
          <a:chOff x="0" y="0"/>
          <a:chExt cx="0" cy="0"/>
        </a:xfrm>
      </p:grpSpPr>
      <p:pic>
        <p:nvPicPr>
          <p:cNvPr id="193" name="Google Shape;193;p20"/>
          <p:cNvPicPr preferRelativeResize="0"/>
          <p:nvPr/>
        </p:nvPicPr>
        <p:blipFill>
          <a:blip r:embed="rId2">
            <a:alphaModFix amt="45000"/>
          </a:blip>
          <a:stretch>
            <a:fillRect/>
          </a:stretch>
        </p:blipFill>
        <p:spPr>
          <a:xfrm rot="10800000" flipH="1">
            <a:off x="0" y="0"/>
            <a:ext cx="12192000" cy="6858000"/>
          </a:xfrm>
          <a:prstGeom prst="rect">
            <a:avLst/>
          </a:prstGeom>
          <a:noFill/>
          <a:ln>
            <a:noFill/>
          </a:ln>
        </p:spPr>
      </p:pic>
      <p:sp>
        <p:nvSpPr>
          <p:cNvPr id="194" name="Google Shape;194;p20"/>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5" name="Google Shape;195;p20"/>
          <p:cNvSpPr txBox="1">
            <a:spLocks noGrp="1"/>
          </p:cNvSpPr>
          <p:nvPr>
            <p:ph type="subTitle" idx="1"/>
          </p:nvPr>
        </p:nvSpPr>
        <p:spPr>
          <a:xfrm>
            <a:off x="1218796" y="3784967"/>
            <a:ext cx="3040800" cy="19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6" name="Google Shape;196;p20"/>
          <p:cNvSpPr txBox="1">
            <a:spLocks noGrp="1"/>
          </p:cNvSpPr>
          <p:nvPr>
            <p:ph type="subTitle" idx="2"/>
          </p:nvPr>
        </p:nvSpPr>
        <p:spPr>
          <a:xfrm>
            <a:off x="4575596" y="3784967"/>
            <a:ext cx="3040800" cy="19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7" name="Google Shape;197;p20"/>
          <p:cNvSpPr txBox="1">
            <a:spLocks noGrp="1"/>
          </p:cNvSpPr>
          <p:nvPr>
            <p:ph type="subTitle" idx="3"/>
          </p:nvPr>
        </p:nvSpPr>
        <p:spPr>
          <a:xfrm>
            <a:off x="7932404" y="3784967"/>
            <a:ext cx="3040800" cy="19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8" name="Google Shape;198;p20"/>
          <p:cNvSpPr txBox="1">
            <a:spLocks noGrp="1"/>
          </p:cNvSpPr>
          <p:nvPr>
            <p:ph type="subTitle" idx="4"/>
          </p:nvPr>
        </p:nvSpPr>
        <p:spPr>
          <a:xfrm>
            <a:off x="1218796" y="2860567"/>
            <a:ext cx="3040800" cy="1026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M Serif Text"/>
              <a:buNone/>
              <a:defRPr sz="2533">
                <a:solidFill>
                  <a:schemeClr val="dk1"/>
                </a:solidFill>
                <a:latin typeface="DM Serif Text"/>
                <a:ea typeface="DM Serif Text"/>
                <a:cs typeface="DM Serif Text"/>
                <a:sym typeface="DM Serif Text"/>
              </a:defRPr>
            </a:lvl1pPr>
            <a:lvl2pPr lvl="1"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2pPr>
            <a:lvl3pPr lvl="2"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3pPr>
            <a:lvl4pPr lvl="3"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4pPr>
            <a:lvl5pPr lvl="4"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5pPr>
            <a:lvl6pPr lvl="5"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6pPr>
            <a:lvl7pPr lvl="6"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7pPr>
            <a:lvl8pPr lvl="7"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8pPr>
            <a:lvl9pPr lvl="8"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9pPr>
          </a:lstStyle>
          <a:p>
            <a:endParaRPr/>
          </a:p>
        </p:txBody>
      </p:sp>
      <p:sp>
        <p:nvSpPr>
          <p:cNvPr id="199" name="Google Shape;199;p20"/>
          <p:cNvSpPr txBox="1">
            <a:spLocks noGrp="1"/>
          </p:cNvSpPr>
          <p:nvPr>
            <p:ph type="subTitle" idx="5"/>
          </p:nvPr>
        </p:nvSpPr>
        <p:spPr>
          <a:xfrm>
            <a:off x="4575596" y="2860567"/>
            <a:ext cx="3040800" cy="1026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M Serif Text"/>
              <a:buNone/>
              <a:defRPr sz="2533">
                <a:solidFill>
                  <a:schemeClr val="dk1"/>
                </a:solidFill>
                <a:latin typeface="DM Serif Text"/>
                <a:ea typeface="DM Serif Text"/>
                <a:cs typeface="DM Serif Text"/>
                <a:sym typeface="DM Serif Text"/>
              </a:defRPr>
            </a:lvl1pPr>
            <a:lvl2pPr lvl="1"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2pPr>
            <a:lvl3pPr lvl="2"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3pPr>
            <a:lvl4pPr lvl="3"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4pPr>
            <a:lvl5pPr lvl="4"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5pPr>
            <a:lvl6pPr lvl="5"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6pPr>
            <a:lvl7pPr lvl="6"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7pPr>
            <a:lvl8pPr lvl="7"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8pPr>
            <a:lvl9pPr lvl="8"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9pPr>
          </a:lstStyle>
          <a:p>
            <a:endParaRPr/>
          </a:p>
        </p:txBody>
      </p:sp>
      <p:sp>
        <p:nvSpPr>
          <p:cNvPr id="200" name="Google Shape;200;p20"/>
          <p:cNvSpPr txBox="1">
            <a:spLocks noGrp="1"/>
          </p:cNvSpPr>
          <p:nvPr>
            <p:ph type="subTitle" idx="6"/>
          </p:nvPr>
        </p:nvSpPr>
        <p:spPr>
          <a:xfrm>
            <a:off x="7932404" y="2860567"/>
            <a:ext cx="3040800" cy="1026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M Serif Text"/>
              <a:buNone/>
              <a:defRPr sz="2533">
                <a:solidFill>
                  <a:schemeClr val="dk1"/>
                </a:solidFill>
                <a:latin typeface="DM Serif Text"/>
                <a:ea typeface="DM Serif Text"/>
                <a:cs typeface="DM Serif Text"/>
                <a:sym typeface="DM Serif Text"/>
              </a:defRPr>
            </a:lvl1pPr>
            <a:lvl2pPr lvl="1"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2pPr>
            <a:lvl3pPr lvl="2"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3pPr>
            <a:lvl4pPr lvl="3"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4pPr>
            <a:lvl5pPr lvl="4"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5pPr>
            <a:lvl6pPr lvl="5"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6pPr>
            <a:lvl7pPr lvl="6"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7pPr>
            <a:lvl8pPr lvl="7"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8pPr>
            <a:lvl9pPr lvl="8"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9pPr>
          </a:lstStyle>
          <a:p>
            <a:endParaRPr/>
          </a:p>
        </p:txBody>
      </p:sp>
      <p:pic>
        <p:nvPicPr>
          <p:cNvPr id="201" name="Google Shape;201;p20"/>
          <p:cNvPicPr preferRelativeResize="0"/>
          <p:nvPr/>
        </p:nvPicPr>
        <p:blipFill>
          <a:blip r:embed="rId3">
            <a:alphaModFix/>
          </a:blip>
          <a:stretch>
            <a:fillRect/>
          </a:stretch>
        </p:blipFill>
        <p:spPr>
          <a:xfrm rot="8100000">
            <a:off x="-1180954" y="-187238"/>
            <a:ext cx="2666737" cy="1361652"/>
          </a:xfrm>
          <a:prstGeom prst="rect">
            <a:avLst/>
          </a:prstGeom>
          <a:noFill/>
          <a:ln>
            <a:noFill/>
          </a:ln>
        </p:spPr>
      </p:pic>
      <p:pic>
        <p:nvPicPr>
          <p:cNvPr id="202" name="Google Shape;202;p20"/>
          <p:cNvPicPr preferRelativeResize="0"/>
          <p:nvPr/>
        </p:nvPicPr>
        <p:blipFill>
          <a:blip r:embed="rId4">
            <a:alphaModFix/>
          </a:blip>
          <a:stretch>
            <a:fillRect/>
          </a:stretch>
        </p:blipFill>
        <p:spPr>
          <a:xfrm rot="-5400000">
            <a:off x="-1299116" y="2055216"/>
            <a:ext cx="2544301" cy="547200"/>
          </a:xfrm>
          <a:prstGeom prst="rect">
            <a:avLst/>
          </a:prstGeom>
          <a:noFill/>
          <a:ln>
            <a:noFill/>
          </a:ln>
        </p:spPr>
      </p:pic>
      <p:pic>
        <p:nvPicPr>
          <p:cNvPr id="203" name="Google Shape;203;p20"/>
          <p:cNvPicPr preferRelativeResize="0"/>
          <p:nvPr/>
        </p:nvPicPr>
        <p:blipFill>
          <a:blip r:embed="rId5">
            <a:alphaModFix/>
          </a:blip>
          <a:stretch>
            <a:fillRect/>
          </a:stretch>
        </p:blipFill>
        <p:spPr>
          <a:xfrm>
            <a:off x="10307500" y="-634900"/>
            <a:ext cx="2876800" cy="1424733"/>
          </a:xfrm>
          <a:prstGeom prst="rect">
            <a:avLst/>
          </a:prstGeom>
          <a:noFill/>
          <a:ln>
            <a:noFill/>
          </a:ln>
        </p:spPr>
      </p:pic>
      <p:pic>
        <p:nvPicPr>
          <p:cNvPr id="204" name="Google Shape;204;p20"/>
          <p:cNvPicPr preferRelativeResize="0"/>
          <p:nvPr/>
        </p:nvPicPr>
        <p:blipFill>
          <a:blip r:embed="rId6">
            <a:alphaModFix/>
          </a:blip>
          <a:stretch>
            <a:fillRect/>
          </a:stretch>
        </p:blipFill>
        <p:spPr>
          <a:xfrm rot="-562468" flipH="1">
            <a:off x="11795601" y="106100"/>
            <a:ext cx="842299" cy="2450301"/>
          </a:xfrm>
          <a:prstGeom prst="rect">
            <a:avLst/>
          </a:prstGeom>
          <a:noFill/>
          <a:ln>
            <a:noFill/>
          </a:ln>
        </p:spPr>
      </p:pic>
      <p:pic>
        <p:nvPicPr>
          <p:cNvPr id="205" name="Google Shape;205;p20"/>
          <p:cNvPicPr preferRelativeResize="0"/>
          <p:nvPr/>
        </p:nvPicPr>
        <p:blipFill>
          <a:blip r:embed="rId7">
            <a:alphaModFix/>
          </a:blip>
          <a:stretch>
            <a:fillRect/>
          </a:stretch>
        </p:blipFill>
        <p:spPr>
          <a:xfrm>
            <a:off x="10058401" y="6217920"/>
            <a:ext cx="2438399" cy="524256"/>
          </a:xfrm>
          <a:prstGeom prst="rect">
            <a:avLst/>
          </a:prstGeom>
          <a:noFill/>
          <a:ln>
            <a:noFill/>
          </a:ln>
        </p:spPr>
      </p:pic>
      <p:sp>
        <p:nvSpPr>
          <p:cNvPr id="206" name="Google Shape;206;p20"/>
          <p:cNvSpPr/>
          <p:nvPr/>
        </p:nvSpPr>
        <p:spPr>
          <a:xfrm>
            <a:off x="11529167" y="4670833"/>
            <a:ext cx="3631279" cy="3087592"/>
          </a:xfrm>
          <a:custGeom>
            <a:avLst/>
            <a:gdLst/>
            <a:ahLst/>
            <a:cxnLst/>
            <a:rect l="l" t="t" r="r" b="b"/>
            <a:pathLst>
              <a:path w="31064" h="26413" extrusionOk="0">
                <a:moveTo>
                  <a:pt x="13383" y="186"/>
                </a:moveTo>
                <a:cubicBezTo>
                  <a:pt x="13550" y="186"/>
                  <a:pt x="13713" y="210"/>
                  <a:pt x="13860" y="293"/>
                </a:cubicBezTo>
                <a:cubicBezTo>
                  <a:pt x="14702" y="807"/>
                  <a:pt x="15710" y="970"/>
                  <a:pt x="16666" y="1199"/>
                </a:cubicBezTo>
                <a:cubicBezTo>
                  <a:pt x="17080" y="1309"/>
                  <a:pt x="17496" y="1428"/>
                  <a:pt x="17928" y="1445"/>
                </a:cubicBezTo>
                <a:cubicBezTo>
                  <a:pt x="19377" y="1669"/>
                  <a:pt x="20809" y="2016"/>
                  <a:pt x="22145" y="2607"/>
                </a:cubicBezTo>
                <a:cubicBezTo>
                  <a:pt x="22627" y="2854"/>
                  <a:pt x="23064" y="3173"/>
                  <a:pt x="23548" y="3421"/>
                </a:cubicBezTo>
                <a:cubicBezTo>
                  <a:pt x="23941" y="3646"/>
                  <a:pt x="24370" y="3829"/>
                  <a:pt x="24699" y="4138"/>
                </a:cubicBezTo>
                <a:cubicBezTo>
                  <a:pt x="24960" y="4374"/>
                  <a:pt x="25282" y="4541"/>
                  <a:pt x="25531" y="4788"/>
                </a:cubicBezTo>
                <a:cubicBezTo>
                  <a:pt x="25721" y="5026"/>
                  <a:pt x="25895" y="5274"/>
                  <a:pt x="26092" y="5508"/>
                </a:cubicBezTo>
                <a:cubicBezTo>
                  <a:pt x="26414" y="5897"/>
                  <a:pt x="26539" y="6393"/>
                  <a:pt x="26861" y="6783"/>
                </a:cubicBezTo>
                <a:cubicBezTo>
                  <a:pt x="27473" y="7732"/>
                  <a:pt x="28024" y="8716"/>
                  <a:pt x="28704" y="9622"/>
                </a:cubicBezTo>
                <a:cubicBezTo>
                  <a:pt x="28902" y="9916"/>
                  <a:pt x="28963" y="10270"/>
                  <a:pt x="29149" y="10570"/>
                </a:cubicBezTo>
                <a:cubicBezTo>
                  <a:pt x="29321" y="10877"/>
                  <a:pt x="29560" y="11157"/>
                  <a:pt x="29665" y="11496"/>
                </a:cubicBezTo>
                <a:cubicBezTo>
                  <a:pt x="29739" y="11856"/>
                  <a:pt x="29816" y="12217"/>
                  <a:pt x="29948" y="12564"/>
                </a:cubicBezTo>
                <a:cubicBezTo>
                  <a:pt x="30205" y="13248"/>
                  <a:pt x="30239" y="13983"/>
                  <a:pt x="30469" y="14675"/>
                </a:cubicBezTo>
                <a:cubicBezTo>
                  <a:pt x="30692" y="15336"/>
                  <a:pt x="30904" y="16044"/>
                  <a:pt x="30729" y="16740"/>
                </a:cubicBezTo>
                <a:cubicBezTo>
                  <a:pt x="30727" y="17156"/>
                  <a:pt x="30662" y="17569"/>
                  <a:pt x="30437" y="17934"/>
                </a:cubicBezTo>
                <a:cubicBezTo>
                  <a:pt x="30168" y="18349"/>
                  <a:pt x="29875" y="18750"/>
                  <a:pt x="29614" y="19171"/>
                </a:cubicBezTo>
                <a:cubicBezTo>
                  <a:pt x="29367" y="19670"/>
                  <a:pt x="29022" y="20121"/>
                  <a:pt x="28601" y="20502"/>
                </a:cubicBezTo>
                <a:cubicBezTo>
                  <a:pt x="28035" y="21114"/>
                  <a:pt x="27572" y="21828"/>
                  <a:pt x="26850" y="22297"/>
                </a:cubicBezTo>
                <a:cubicBezTo>
                  <a:pt x="26397" y="22580"/>
                  <a:pt x="25936" y="22851"/>
                  <a:pt x="25481" y="23133"/>
                </a:cubicBezTo>
                <a:cubicBezTo>
                  <a:pt x="24828" y="23299"/>
                  <a:pt x="24169" y="23445"/>
                  <a:pt x="23516" y="23611"/>
                </a:cubicBezTo>
                <a:cubicBezTo>
                  <a:pt x="23026" y="23625"/>
                  <a:pt x="22603" y="23926"/>
                  <a:pt x="22111" y="23926"/>
                </a:cubicBezTo>
                <a:cubicBezTo>
                  <a:pt x="22099" y="23926"/>
                  <a:pt x="22088" y="23926"/>
                  <a:pt x="22076" y="23926"/>
                </a:cubicBezTo>
                <a:cubicBezTo>
                  <a:pt x="22070" y="23925"/>
                  <a:pt x="22065" y="23925"/>
                  <a:pt x="22059" y="23925"/>
                </a:cubicBezTo>
                <a:cubicBezTo>
                  <a:pt x="21797" y="23925"/>
                  <a:pt x="21562" y="24052"/>
                  <a:pt x="21318" y="24128"/>
                </a:cubicBezTo>
                <a:cubicBezTo>
                  <a:pt x="20912" y="24378"/>
                  <a:pt x="20438" y="24507"/>
                  <a:pt x="19962" y="24572"/>
                </a:cubicBezTo>
                <a:cubicBezTo>
                  <a:pt x="19300" y="24611"/>
                  <a:pt x="18658" y="24776"/>
                  <a:pt x="18027" y="24959"/>
                </a:cubicBezTo>
                <a:cubicBezTo>
                  <a:pt x="17456" y="25122"/>
                  <a:pt x="16848" y="25137"/>
                  <a:pt x="16289" y="25345"/>
                </a:cubicBezTo>
                <a:cubicBezTo>
                  <a:pt x="15860" y="25495"/>
                  <a:pt x="15421" y="25621"/>
                  <a:pt x="14974" y="25720"/>
                </a:cubicBezTo>
                <a:cubicBezTo>
                  <a:pt x="14241" y="25878"/>
                  <a:pt x="13543" y="26216"/>
                  <a:pt x="12778" y="26216"/>
                </a:cubicBezTo>
                <a:cubicBezTo>
                  <a:pt x="12769" y="26216"/>
                  <a:pt x="12760" y="26216"/>
                  <a:pt x="12751" y="26216"/>
                </a:cubicBezTo>
                <a:cubicBezTo>
                  <a:pt x="12584" y="26230"/>
                  <a:pt x="12418" y="26236"/>
                  <a:pt x="12251" y="26236"/>
                </a:cubicBezTo>
                <a:cubicBezTo>
                  <a:pt x="11305" y="26236"/>
                  <a:pt x="10366" y="26037"/>
                  <a:pt x="9456" y="25807"/>
                </a:cubicBezTo>
                <a:cubicBezTo>
                  <a:pt x="8955" y="25621"/>
                  <a:pt x="8505" y="25342"/>
                  <a:pt x="8014" y="25138"/>
                </a:cubicBezTo>
                <a:cubicBezTo>
                  <a:pt x="7021" y="24735"/>
                  <a:pt x="6244" y="23996"/>
                  <a:pt x="5530" y="23254"/>
                </a:cubicBezTo>
                <a:cubicBezTo>
                  <a:pt x="4967" y="22430"/>
                  <a:pt x="4304" y="21672"/>
                  <a:pt x="3732" y="20854"/>
                </a:cubicBezTo>
                <a:cubicBezTo>
                  <a:pt x="3389" y="20354"/>
                  <a:pt x="2962" y="19904"/>
                  <a:pt x="2662" y="19377"/>
                </a:cubicBezTo>
                <a:cubicBezTo>
                  <a:pt x="2421" y="18940"/>
                  <a:pt x="2056" y="18576"/>
                  <a:pt x="1823" y="18135"/>
                </a:cubicBezTo>
                <a:cubicBezTo>
                  <a:pt x="1629" y="17669"/>
                  <a:pt x="1272" y="17279"/>
                  <a:pt x="1108" y="16801"/>
                </a:cubicBezTo>
                <a:cubicBezTo>
                  <a:pt x="831" y="15864"/>
                  <a:pt x="467" y="14941"/>
                  <a:pt x="374" y="13966"/>
                </a:cubicBezTo>
                <a:cubicBezTo>
                  <a:pt x="351" y="13112"/>
                  <a:pt x="299" y="12244"/>
                  <a:pt x="517" y="11407"/>
                </a:cubicBezTo>
                <a:cubicBezTo>
                  <a:pt x="645" y="10932"/>
                  <a:pt x="663" y="10425"/>
                  <a:pt x="895" y="9978"/>
                </a:cubicBezTo>
                <a:cubicBezTo>
                  <a:pt x="1093" y="9570"/>
                  <a:pt x="1412" y="9230"/>
                  <a:pt x="1645" y="8841"/>
                </a:cubicBezTo>
                <a:cubicBezTo>
                  <a:pt x="1993" y="8295"/>
                  <a:pt x="2151" y="7653"/>
                  <a:pt x="2581" y="7154"/>
                </a:cubicBezTo>
                <a:cubicBezTo>
                  <a:pt x="2848" y="6840"/>
                  <a:pt x="2937" y="6440"/>
                  <a:pt x="3028" y="6058"/>
                </a:cubicBezTo>
                <a:cubicBezTo>
                  <a:pt x="3302" y="5709"/>
                  <a:pt x="3722" y="5479"/>
                  <a:pt x="3916" y="5072"/>
                </a:cubicBezTo>
                <a:cubicBezTo>
                  <a:pt x="4168" y="4560"/>
                  <a:pt x="4729" y="4304"/>
                  <a:pt x="5091" y="3877"/>
                </a:cubicBezTo>
                <a:cubicBezTo>
                  <a:pt x="5390" y="3526"/>
                  <a:pt x="5765" y="3239"/>
                  <a:pt x="6039" y="2871"/>
                </a:cubicBezTo>
                <a:cubicBezTo>
                  <a:pt x="6373" y="2455"/>
                  <a:pt x="6632" y="1946"/>
                  <a:pt x="7153" y="1705"/>
                </a:cubicBezTo>
                <a:cubicBezTo>
                  <a:pt x="7879" y="1361"/>
                  <a:pt x="8662" y="1117"/>
                  <a:pt x="9341" y="686"/>
                </a:cubicBezTo>
                <a:cubicBezTo>
                  <a:pt x="9863" y="540"/>
                  <a:pt x="10398" y="435"/>
                  <a:pt x="10924" y="310"/>
                </a:cubicBezTo>
                <a:cubicBezTo>
                  <a:pt x="11157" y="286"/>
                  <a:pt x="11392" y="283"/>
                  <a:pt x="11626" y="283"/>
                </a:cubicBezTo>
                <a:cubicBezTo>
                  <a:pt x="11721" y="283"/>
                  <a:pt x="11817" y="283"/>
                  <a:pt x="11912" y="283"/>
                </a:cubicBezTo>
                <a:cubicBezTo>
                  <a:pt x="12234" y="283"/>
                  <a:pt x="12556" y="277"/>
                  <a:pt x="12874" y="221"/>
                </a:cubicBezTo>
                <a:cubicBezTo>
                  <a:pt x="13038" y="211"/>
                  <a:pt x="13212" y="186"/>
                  <a:pt x="13383" y="186"/>
                </a:cubicBezTo>
                <a:close/>
                <a:moveTo>
                  <a:pt x="13306" y="1"/>
                </a:moveTo>
                <a:cubicBezTo>
                  <a:pt x="12722" y="1"/>
                  <a:pt x="12140" y="91"/>
                  <a:pt x="11556" y="91"/>
                </a:cubicBezTo>
                <a:cubicBezTo>
                  <a:pt x="11514" y="91"/>
                  <a:pt x="11473" y="90"/>
                  <a:pt x="11432" y="89"/>
                </a:cubicBezTo>
                <a:cubicBezTo>
                  <a:pt x="11397" y="88"/>
                  <a:pt x="11362" y="87"/>
                  <a:pt x="11326" y="87"/>
                </a:cubicBezTo>
                <a:cubicBezTo>
                  <a:pt x="10734" y="87"/>
                  <a:pt x="10176" y="310"/>
                  <a:pt x="9597" y="405"/>
                </a:cubicBezTo>
                <a:cubicBezTo>
                  <a:pt x="9200" y="477"/>
                  <a:pt x="8894" y="742"/>
                  <a:pt x="8533" y="893"/>
                </a:cubicBezTo>
                <a:cubicBezTo>
                  <a:pt x="8027" y="1123"/>
                  <a:pt x="7498" y="1308"/>
                  <a:pt x="7001" y="1557"/>
                </a:cubicBezTo>
                <a:cubicBezTo>
                  <a:pt x="6318" y="1904"/>
                  <a:pt x="6060" y="2649"/>
                  <a:pt x="5526" y="3142"/>
                </a:cubicBezTo>
                <a:cubicBezTo>
                  <a:pt x="5116" y="3513"/>
                  <a:pt x="4796" y="3966"/>
                  <a:pt x="4336" y="4289"/>
                </a:cubicBezTo>
                <a:cubicBezTo>
                  <a:pt x="4006" y="4509"/>
                  <a:pt x="3813" y="4851"/>
                  <a:pt x="3614" y="5173"/>
                </a:cubicBezTo>
                <a:cubicBezTo>
                  <a:pt x="3431" y="5474"/>
                  <a:pt x="3066" y="5625"/>
                  <a:pt x="2890" y="5932"/>
                </a:cubicBezTo>
                <a:cubicBezTo>
                  <a:pt x="2788" y="6128"/>
                  <a:pt x="2745" y="6346"/>
                  <a:pt x="2679" y="6555"/>
                </a:cubicBezTo>
                <a:cubicBezTo>
                  <a:pt x="2551" y="6949"/>
                  <a:pt x="2222" y="7241"/>
                  <a:pt x="2023" y="7601"/>
                </a:cubicBezTo>
                <a:cubicBezTo>
                  <a:pt x="1886" y="7930"/>
                  <a:pt x="1731" y="8253"/>
                  <a:pt x="1569" y="8572"/>
                </a:cubicBezTo>
                <a:cubicBezTo>
                  <a:pt x="1304" y="9028"/>
                  <a:pt x="947" y="9429"/>
                  <a:pt x="698" y="9894"/>
                </a:cubicBezTo>
                <a:cubicBezTo>
                  <a:pt x="530" y="10242"/>
                  <a:pt x="468" y="10621"/>
                  <a:pt x="394" y="10995"/>
                </a:cubicBezTo>
                <a:cubicBezTo>
                  <a:pt x="1" y="12601"/>
                  <a:pt x="42" y="14318"/>
                  <a:pt x="605" y="15886"/>
                </a:cubicBezTo>
                <a:cubicBezTo>
                  <a:pt x="791" y="16395"/>
                  <a:pt x="867" y="16947"/>
                  <a:pt x="1175" y="17412"/>
                </a:cubicBezTo>
                <a:cubicBezTo>
                  <a:pt x="1499" y="17889"/>
                  <a:pt x="1704" y="18433"/>
                  <a:pt x="2073" y="18885"/>
                </a:cubicBezTo>
                <a:cubicBezTo>
                  <a:pt x="2386" y="19266"/>
                  <a:pt x="2585" y="19716"/>
                  <a:pt x="2897" y="20099"/>
                </a:cubicBezTo>
                <a:cubicBezTo>
                  <a:pt x="3485" y="20824"/>
                  <a:pt x="3986" y="21609"/>
                  <a:pt x="4585" y="22329"/>
                </a:cubicBezTo>
                <a:cubicBezTo>
                  <a:pt x="4883" y="22688"/>
                  <a:pt x="5127" y="23086"/>
                  <a:pt x="5421" y="23448"/>
                </a:cubicBezTo>
                <a:cubicBezTo>
                  <a:pt x="6098" y="24136"/>
                  <a:pt x="6825" y="24808"/>
                  <a:pt x="7725" y="25227"/>
                </a:cubicBezTo>
                <a:cubicBezTo>
                  <a:pt x="8142" y="25398"/>
                  <a:pt x="8546" y="25593"/>
                  <a:pt x="8941" y="25807"/>
                </a:cubicBezTo>
                <a:cubicBezTo>
                  <a:pt x="9634" y="26101"/>
                  <a:pt x="10387" y="26222"/>
                  <a:pt x="11132" y="26330"/>
                </a:cubicBezTo>
                <a:cubicBezTo>
                  <a:pt x="11426" y="26398"/>
                  <a:pt x="11725" y="26412"/>
                  <a:pt x="12026" y="26412"/>
                </a:cubicBezTo>
                <a:cubicBezTo>
                  <a:pt x="12255" y="26412"/>
                  <a:pt x="12485" y="26404"/>
                  <a:pt x="12713" y="26404"/>
                </a:cubicBezTo>
                <a:cubicBezTo>
                  <a:pt x="12725" y="26404"/>
                  <a:pt x="12737" y="26404"/>
                  <a:pt x="12749" y="26404"/>
                </a:cubicBezTo>
                <a:cubicBezTo>
                  <a:pt x="12758" y="26404"/>
                  <a:pt x="12766" y="26404"/>
                  <a:pt x="12775" y="26404"/>
                </a:cubicBezTo>
                <a:cubicBezTo>
                  <a:pt x="13619" y="26404"/>
                  <a:pt x="14387" y="26023"/>
                  <a:pt x="15199" y="25858"/>
                </a:cubicBezTo>
                <a:cubicBezTo>
                  <a:pt x="15888" y="25731"/>
                  <a:pt x="16518" y="25401"/>
                  <a:pt x="17220" y="25323"/>
                </a:cubicBezTo>
                <a:cubicBezTo>
                  <a:pt x="18075" y="25201"/>
                  <a:pt x="18879" y="24859"/>
                  <a:pt x="19745" y="24781"/>
                </a:cubicBezTo>
                <a:cubicBezTo>
                  <a:pt x="20331" y="24753"/>
                  <a:pt x="20891" y="24563"/>
                  <a:pt x="21416" y="24322"/>
                </a:cubicBezTo>
                <a:cubicBezTo>
                  <a:pt x="21519" y="24289"/>
                  <a:pt x="21620" y="24256"/>
                  <a:pt x="21721" y="24221"/>
                </a:cubicBezTo>
                <a:cubicBezTo>
                  <a:pt x="22236" y="24138"/>
                  <a:pt x="22745" y="24038"/>
                  <a:pt x="23230" y="23854"/>
                </a:cubicBezTo>
                <a:cubicBezTo>
                  <a:pt x="23674" y="23807"/>
                  <a:pt x="24097" y="23665"/>
                  <a:pt x="24532" y="23571"/>
                </a:cubicBezTo>
                <a:cubicBezTo>
                  <a:pt x="24995" y="23449"/>
                  <a:pt x="25493" y="23392"/>
                  <a:pt x="25895" y="23126"/>
                </a:cubicBezTo>
                <a:cubicBezTo>
                  <a:pt x="26376" y="22804"/>
                  <a:pt x="26911" y="22555"/>
                  <a:pt x="27348" y="22177"/>
                </a:cubicBezTo>
                <a:cubicBezTo>
                  <a:pt x="28007" y="21647"/>
                  <a:pt x="28433" y="20915"/>
                  <a:pt x="29055" y="20352"/>
                </a:cubicBezTo>
                <a:cubicBezTo>
                  <a:pt x="29547" y="19889"/>
                  <a:pt x="29777" y="19257"/>
                  <a:pt x="30177" y="18732"/>
                </a:cubicBezTo>
                <a:cubicBezTo>
                  <a:pt x="30513" y="18238"/>
                  <a:pt x="30919" y="17729"/>
                  <a:pt x="30929" y="17117"/>
                </a:cubicBezTo>
                <a:cubicBezTo>
                  <a:pt x="31049" y="16419"/>
                  <a:pt x="31064" y="15691"/>
                  <a:pt x="30817" y="15014"/>
                </a:cubicBezTo>
                <a:lnTo>
                  <a:pt x="30816" y="15013"/>
                </a:lnTo>
                <a:cubicBezTo>
                  <a:pt x="30467" y="14094"/>
                  <a:pt x="30431" y="13104"/>
                  <a:pt x="30061" y="12192"/>
                </a:cubicBezTo>
                <a:cubicBezTo>
                  <a:pt x="29938" y="11623"/>
                  <a:pt x="29803" y="11046"/>
                  <a:pt x="29408" y="10581"/>
                </a:cubicBezTo>
                <a:cubicBezTo>
                  <a:pt x="29186" y="10228"/>
                  <a:pt x="29111" y="9813"/>
                  <a:pt x="28870" y="9471"/>
                </a:cubicBezTo>
                <a:cubicBezTo>
                  <a:pt x="28669" y="9183"/>
                  <a:pt x="28431" y="8917"/>
                  <a:pt x="28268" y="8607"/>
                </a:cubicBezTo>
                <a:cubicBezTo>
                  <a:pt x="28041" y="8165"/>
                  <a:pt x="27699" y="7789"/>
                  <a:pt x="27473" y="7349"/>
                </a:cubicBezTo>
                <a:cubicBezTo>
                  <a:pt x="27226" y="6865"/>
                  <a:pt x="26846" y="6455"/>
                  <a:pt x="26627" y="5958"/>
                </a:cubicBezTo>
                <a:cubicBezTo>
                  <a:pt x="26443" y="5550"/>
                  <a:pt x="26117" y="5225"/>
                  <a:pt x="25860" y="4860"/>
                </a:cubicBezTo>
                <a:cubicBezTo>
                  <a:pt x="25631" y="4504"/>
                  <a:pt x="25223" y="4313"/>
                  <a:pt x="24904" y="4041"/>
                </a:cubicBezTo>
                <a:cubicBezTo>
                  <a:pt x="24313" y="3513"/>
                  <a:pt x="23536" y="3241"/>
                  <a:pt x="22882" y="2798"/>
                </a:cubicBezTo>
                <a:cubicBezTo>
                  <a:pt x="22496" y="2533"/>
                  <a:pt x="22062" y="2340"/>
                  <a:pt x="21617" y="2178"/>
                </a:cubicBezTo>
                <a:cubicBezTo>
                  <a:pt x="20288" y="1635"/>
                  <a:pt x="18853" y="1377"/>
                  <a:pt x="17428" y="1173"/>
                </a:cubicBezTo>
                <a:cubicBezTo>
                  <a:pt x="16493" y="941"/>
                  <a:pt x="15540" y="761"/>
                  <a:pt x="14628" y="447"/>
                </a:cubicBezTo>
                <a:cubicBezTo>
                  <a:pt x="14315" y="342"/>
                  <a:pt x="14057" y="132"/>
                  <a:pt x="13747" y="21"/>
                </a:cubicBezTo>
                <a:cubicBezTo>
                  <a:pt x="13600" y="7"/>
                  <a:pt x="13453" y="1"/>
                  <a:pt x="13306"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207" name="Google Shape;207;p20"/>
          <p:cNvPicPr preferRelativeResize="0"/>
          <p:nvPr/>
        </p:nvPicPr>
        <p:blipFill>
          <a:blip r:embed="rId8">
            <a:alphaModFix/>
          </a:blip>
          <a:stretch>
            <a:fillRect/>
          </a:stretch>
        </p:blipFill>
        <p:spPr>
          <a:xfrm>
            <a:off x="-777133" y="6288000"/>
            <a:ext cx="5910432" cy="1250400"/>
          </a:xfrm>
          <a:prstGeom prst="rect">
            <a:avLst/>
          </a:prstGeom>
          <a:noFill/>
          <a:ln>
            <a:noFill/>
          </a:ln>
        </p:spPr>
      </p:pic>
    </p:spTree>
    <p:extLst>
      <p:ext uri="{BB962C8B-B14F-4D97-AF65-F5344CB8AC3E}">
        <p14:creationId xmlns:p14="http://schemas.microsoft.com/office/powerpoint/2010/main" val="458406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2"/>
        <p:cNvGrpSpPr/>
        <p:nvPr/>
      </p:nvGrpSpPr>
      <p:grpSpPr>
        <a:xfrm>
          <a:off x="0" y="0"/>
          <a:ext cx="0" cy="0"/>
          <a:chOff x="0" y="0"/>
          <a:chExt cx="0" cy="0"/>
        </a:xfrm>
      </p:grpSpPr>
      <p:pic>
        <p:nvPicPr>
          <p:cNvPr id="23" name="Google Shape;23;p3"/>
          <p:cNvPicPr preferRelativeResize="0"/>
          <p:nvPr/>
        </p:nvPicPr>
        <p:blipFill>
          <a:blip r:embed="rId2">
            <a:alphaModFix amt="45000"/>
          </a:blip>
          <a:stretch>
            <a:fillRect/>
          </a:stretch>
        </p:blipFill>
        <p:spPr>
          <a:xfrm>
            <a:off x="0" y="0"/>
            <a:ext cx="12192000" cy="6858000"/>
          </a:xfrm>
          <a:prstGeom prst="rect">
            <a:avLst/>
          </a:prstGeom>
          <a:noFill/>
          <a:ln>
            <a:noFill/>
          </a:ln>
        </p:spPr>
      </p:pic>
      <p:sp>
        <p:nvSpPr>
          <p:cNvPr id="24" name="Google Shape;24;p3"/>
          <p:cNvSpPr txBox="1">
            <a:spLocks noGrp="1"/>
          </p:cNvSpPr>
          <p:nvPr>
            <p:ph type="title"/>
          </p:nvPr>
        </p:nvSpPr>
        <p:spPr>
          <a:xfrm>
            <a:off x="950967" y="3121200"/>
            <a:ext cx="3210800" cy="2093200"/>
          </a:xfrm>
          <a:prstGeom prst="rect">
            <a:avLst/>
          </a:prstGeom>
        </p:spPr>
        <p:txBody>
          <a:bodyPr spcFirstLastPara="1" wrap="square" lIns="91425" tIns="91425" rIns="91425" bIns="91425" anchor="t" anchorCtr="0">
            <a:noAutofit/>
          </a:bodyPr>
          <a:lstStyle>
            <a:lvl1pPr lvl="0" algn="l">
              <a:spcBef>
                <a:spcPts val="0"/>
              </a:spcBef>
              <a:spcAft>
                <a:spcPts val="0"/>
              </a:spcAft>
              <a:buSzPts val="3600"/>
              <a:buNone/>
              <a:defRPr sz="60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25" name="Google Shape;25;p3"/>
          <p:cNvSpPr txBox="1">
            <a:spLocks noGrp="1"/>
          </p:cNvSpPr>
          <p:nvPr>
            <p:ph type="title" idx="2" hasCustomPrompt="1"/>
          </p:nvPr>
        </p:nvSpPr>
        <p:spPr>
          <a:xfrm>
            <a:off x="950967" y="1937249"/>
            <a:ext cx="1776800" cy="804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8000"/>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pic>
        <p:nvPicPr>
          <p:cNvPr id="26" name="Google Shape;26;p3"/>
          <p:cNvPicPr preferRelativeResize="0"/>
          <p:nvPr/>
        </p:nvPicPr>
        <p:blipFill>
          <a:blip r:embed="rId3">
            <a:alphaModFix/>
          </a:blip>
          <a:stretch>
            <a:fillRect/>
          </a:stretch>
        </p:blipFill>
        <p:spPr>
          <a:xfrm>
            <a:off x="8071105" y="6242304"/>
            <a:ext cx="4791455" cy="4864608"/>
          </a:xfrm>
          <a:prstGeom prst="rect">
            <a:avLst/>
          </a:prstGeom>
          <a:noFill/>
          <a:ln>
            <a:noFill/>
          </a:ln>
        </p:spPr>
      </p:pic>
      <p:sp>
        <p:nvSpPr>
          <p:cNvPr id="27" name="Google Shape;27;p3"/>
          <p:cNvSpPr/>
          <p:nvPr/>
        </p:nvSpPr>
        <p:spPr>
          <a:xfrm flipH="1">
            <a:off x="11483501" y="5205067"/>
            <a:ext cx="2929319" cy="3036813"/>
          </a:xfrm>
          <a:custGeom>
            <a:avLst/>
            <a:gdLst/>
            <a:ahLst/>
            <a:cxnLst/>
            <a:rect l="l" t="t" r="r" b="b"/>
            <a:pathLst>
              <a:path w="40113" h="41585" extrusionOk="0">
                <a:moveTo>
                  <a:pt x="27540" y="121"/>
                </a:moveTo>
                <a:cubicBezTo>
                  <a:pt x="27545" y="121"/>
                  <a:pt x="27550" y="122"/>
                  <a:pt x="27554" y="123"/>
                </a:cubicBezTo>
                <a:cubicBezTo>
                  <a:pt x="28591" y="343"/>
                  <a:pt x="29273" y="738"/>
                  <a:pt x="29639" y="1333"/>
                </a:cubicBezTo>
                <a:cubicBezTo>
                  <a:pt x="30068" y="1704"/>
                  <a:pt x="30221" y="2211"/>
                  <a:pt x="30369" y="2702"/>
                </a:cubicBezTo>
                <a:cubicBezTo>
                  <a:pt x="30438" y="2933"/>
                  <a:pt x="30511" y="3173"/>
                  <a:pt x="30611" y="3391"/>
                </a:cubicBezTo>
                <a:cubicBezTo>
                  <a:pt x="30698" y="3589"/>
                  <a:pt x="30781" y="3792"/>
                  <a:pt x="30861" y="3988"/>
                </a:cubicBezTo>
                <a:cubicBezTo>
                  <a:pt x="31124" y="4636"/>
                  <a:pt x="31397" y="5306"/>
                  <a:pt x="31853" y="5862"/>
                </a:cubicBezTo>
                <a:cubicBezTo>
                  <a:pt x="32045" y="6094"/>
                  <a:pt x="32215" y="6345"/>
                  <a:pt x="32380" y="6587"/>
                </a:cubicBezTo>
                <a:cubicBezTo>
                  <a:pt x="32479" y="6731"/>
                  <a:pt x="32576" y="6876"/>
                  <a:pt x="32679" y="7015"/>
                </a:cubicBezTo>
                <a:cubicBezTo>
                  <a:pt x="33058" y="7550"/>
                  <a:pt x="33615" y="7943"/>
                  <a:pt x="34154" y="8323"/>
                </a:cubicBezTo>
                <a:cubicBezTo>
                  <a:pt x="34290" y="8419"/>
                  <a:pt x="34429" y="8516"/>
                  <a:pt x="34562" y="8614"/>
                </a:cubicBezTo>
                <a:cubicBezTo>
                  <a:pt x="34845" y="8823"/>
                  <a:pt x="35171" y="8980"/>
                  <a:pt x="35487" y="9132"/>
                </a:cubicBezTo>
                <a:cubicBezTo>
                  <a:pt x="35678" y="9224"/>
                  <a:pt x="35875" y="9318"/>
                  <a:pt x="36063" y="9425"/>
                </a:cubicBezTo>
                <a:cubicBezTo>
                  <a:pt x="36520" y="9678"/>
                  <a:pt x="36819" y="10087"/>
                  <a:pt x="37108" y="10484"/>
                </a:cubicBezTo>
                <a:cubicBezTo>
                  <a:pt x="37148" y="10538"/>
                  <a:pt x="37187" y="10592"/>
                  <a:pt x="37226" y="10646"/>
                </a:cubicBezTo>
                <a:cubicBezTo>
                  <a:pt x="37457" y="10976"/>
                  <a:pt x="37775" y="11244"/>
                  <a:pt x="38084" y="11503"/>
                </a:cubicBezTo>
                <a:cubicBezTo>
                  <a:pt x="38456" y="11816"/>
                  <a:pt x="38840" y="12139"/>
                  <a:pt x="39081" y="12575"/>
                </a:cubicBezTo>
                <a:cubicBezTo>
                  <a:pt x="39341" y="12972"/>
                  <a:pt x="39421" y="13429"/>
                  <a:pt x="39498" y="13872"/>
                </a:cubicBezTo>
                <a:cubicBezTo>
                  <a:pt x="39527" y="14041"/>
                  <a:pt x="39559" y="14216"/>
                  <a:pt x="39599" y="14384"/>
                </a:cubicBezTo>
                <a:cubicBezTo>
                  <a:pt x="39641" y="14643"/>
                  <a:pt x="39704" y="14898"/>
                  <a:pt x="39765" y="15145"/>
                </a:cubicBezTo>
                <a:cubicBezTo>
                  <a:pt x="39836" y="15430"/>
                  <a:pt x="39909" y="15726"/>
                  <a:pt x="39948" y="16023"/>
                </a:cubicBezTo>
                <a:cubicBezTo>
                  <a:pt x="40002" y="16357"/>
                  <a:pt x="39896" y="16671"/>
                  <a:pt x="39792" y="16974"/>
                </a:cubicBezTo>
                <a:cubicBezTo>
                  <a:pt x="39760" y="17072"/>
                  <a:pt x="39726" y="17172"/>
                  <a:pt x="39698" y="17271"/>
                </a:cubicBezTo>
                <a:cubicBezTo>
                  <a:pt x="39392" y="17979"/>
                  <a:pt x="38852" y="18544"/>
                  <a:pt x="38330" y="19090"/>
                </a:cubicBezTo>
                <a:lnTo>
                  <a:pt x="38218" y="19207"/>
                </a:lnTo>
                <a:cubicBezTo>
                  <a:pt x="37993" y="19486"/>
                  <a:pt x="37746" y="19761"/>
                  <a:pt x="37508" y="20029"/>
                </a:cubicBezTo>
                <a:cubicBezTo>
                  <a:pt x="37267" y="20298"/>
                  <a:pt x="37019" y="20577"/>
                  <a:pt x="36790" y="20861"/>
                </a:cubicBezTo>
                <a:cubicBezTo>
                  <a:pt x="36590" y="21107"/>
                  <a:pt x="36345" y="21313"/>
                  <a:pt x="36107" y="21513"/>
                </a:cubicBezTo>
                <a:cubicBezTo>
                  <a:pt x="35947" y="21647"/>
                  <a:pt x="35783" y="21785"/>
                  <a:pt x="35635" y="21933"/>
                </a:cubicBezTo>
                <a:cubicBezTo>
                  <a:pt x="35206" y="22355"/>
                  <a:pt x="34856" y="22852"/>
                  <a:pt x="34516" y="23330"/>
                </a:cubicBezTo>
                <a:cubicBezTo>
                  <a:pt x="34145" y="23853"/>
                  <a:pt x="33762" y="24393"/>
                  <a:pt x="33275" y="24847"/>
                </a:cubicBezTo>
                <a:cubicBezTo>
                  <a:pt x="32279" y="25730"/>
                  <a:pt x="31589" y="26513"/>
                  <a:pt x="31104" y="27312"/>
                </a:cubicBezTo>
                <a:cubicBezTo>
                  <a:pt x="30919" y="27617"/>
                  <a:pt x="30704" y="27909"/>
                  <a:pt x="30498" y="28192"/>
                </a:cubicBezTo>
                <a:cubicBezTo>
                  <a:pt x="30349" y="28398"/>
                  <a:pt x="30196" y="28607"/>
                  <a:pt x="30055" y="28817"/>
                </a:cubicBezTo>
                <a:cubicBezTo>
                  <a:pt x="29747" y="29267"/>
                  <a:pt x="29569" y="29785"/>
                  <a:pt x="29396" y="30284"/>
                </a:cubicBezTo>
                <a:cubicBezTo>
                  <a:pt x="29273" y="30645"/>
                  <a:pt x="29145" y="31015"/>
                  <a:pt x="28970" y="31363"/>
                </a:cubicBezTo>
                <a:cubicBezTo>
                  <a:pt x="28895" y="31517"/>
                  <a:pt x="28809" y="31698"/>
                  <a:pt x="28728" y="31882"/>
                </a:cubicBezTo>
                <a:cubicBezTo>
                  <a:pt x="28562" y="32267"/>
                  <a:pt x="28288" y="32588"/>
                  <a:pt x="28022" y="32900"/>
                </a:cubicBezTo>
                <a:cubicBezTo>
                  <a:pt x="27868" y="33079"/>
                  <a:pt x="27709" y="33264"/>
                  <a:pt x="27574" y="33460"/>
                </a:cubicBezTo>
                <a:cubicBezTo>
                  <a:pt x="27485" y="33577"/>
                  <a:pt x="27401" y="33697"/>
                  <a:pt x="27320" y="33814"/>
                </a:cubicBezTo>
                <a:cubicBezTo>
                  <a:pt x="27089" y="34146"/>
                  <a:pt x="26851" y="34488"/>
                  <a:pt x="26495" y="34733"/>
                </a:cubicBezTo>
                <a:cubicBezTo>
                  <a:pt x="26139" y="34984"/>
                  <a:pt x="25884" y="35333"/>
                  <a:pt x="25638" y="35671"/>
                </a:cubicBezTo>
                <a:cubicBezTo>
                  <a:pt x="25387" y="36012"/>
                  <a:pt x="25133" y="36363"/>
                  <a:pt x="24771" y="36622"/>
                </a:cubicBezTo>
                <a:lnTo>
                  <a:pt x="24768" y="36625"/>
                </a:lnTo>
                <a:cubicBezTo>
                  <a:pt x="23589" y="37630"/>
                  <a:pt x="22369" y="38669"/>
                  <a:pt x="20900" y="39310"/>
                </a:cubicBezTo>
                <a:cubicBezTo>
                  <a:pt x="20780" y="39357"/>
                  <a:pt x="20669" y="39425"/>
                  <a:pt x="20561" y="39489"/>
                </a:cubicBezTo>
                <a:cubicBezTo>
                  <a:pt x="20412" y="39578"/>
                  <a:pt x="20258" y="39668"/>
                  <a:pt x="20077" y="39718"/>
                </a:cubicBezTo>
                <a:cubicBezTo>
                  <a:pt x="20071" y="39719"/>
                  <a:pt x="20065" y="39720"/>
                  <a:pt x="20059" y="39720"/>
                </a:cubicBezTo>
                <a:cubicBezTo>
                  <a:pt x="20034" y="39720"/>
                  <a:pt x="20011" y="39708"/>
                  <a:pt x="19998" y="39689"/>
                </a:cubicBezTo>
                <a:cubicBezTo>
                  <a:pt x="19981" y="39664"/>
                  <a:pt x="19984" y="39631"/>
                  <a:pt x="20004" y="39609"/>
                </a:cubicBezTo>
                <a:cubicBezTo>
                  <a:pt x="20214" y="39381"/>
                  <a:pt x="20476" y="39215"/>
                  <a:pt x="20730" y="39055"/>
                </a:cubicBezTo>
                <a:cubicBezTo>
                  <a:pt x="20876" y="38963"/>
                  <a:pt x="21026" y="38868"/>
                  <a:pt x="21162" y="38763"/>
                </a:cubicBezTo>
                <a:cubicBezTo>
                  <a:pt x="21510" y="38511"/>
                  <a:pt x="21842" y="38229"/>
                  <a:pt x="22164" y="37956"/>
                </a:cubicBezTo>
                <a:cubicBezTo>
                  <a:pt x="22370" y="37781"/>
                  <a:pt x="22584" y="37600"/>
                  <a:pt x="22799" y="37428"/>
                </a:cubicBezTo>
                <a:cubicBezTo>
                  <a:pt x="23129" y="37163"/>
                  <a:pt x="23386" y="36825"/>
                  <a:pt x="23637" y="36498"/>
                </a:cubicBezTo>
                <a:cubicBezTo>
                  <a:pt x="23916" y="36134"/>
                  <a:pt x="24204" y="35756"/>
                  <a:pt x="24596" y="35472"/>
                </a:cubicBezTo>
                <a:cubicBezTo>
                  <a:pt x="24921" y="35218"/>
                  <a:pt x="25158" y="34876"/>
                  <a:pt x="25386" y="34546"/>
                </a:cubicBezTo>
                <a:cubicBezTo>
                  <a:pt x="25518" y="34357"/>
                  <a:pt x="25652" y="34162"/>
                  <a:pt x="25804" y="33981"/>
                </a:cubicBezTo>
                <a:cubicBezTo>
                  <a:pt x="25905" y="33844"/>
                  <a:pt x="26021" y="33708"/>
                  <a:pt x="26133" y="33578"/>
                </a:cubicBezTo>
                <a:cubicBezTo>
                  <a:pt x="26351" y="33325"/>
                  <a:pt x="26576" y="33065"/>
                  <a:pt x="26704" y="32757"/>
                </a:cubicBezTo>
                <a:cubicBezTo>
                  <a:pt x="27011" y="32133"/>
                  <a:pt x="27357" y="31388"/>
                  <a:pt x="27595" y="30599"/>
                </a:cubicBezTo>
                <a:cubicBezTo>
                  <a:pt x="27792" y="29986"/>
                  <a:pt x="28176" y="29461"/>
                  <a:pt x="28547" y="28955"/>
                </a:cubicBezTo>
                <a:cubicBezTo>
                  <a:pt x="28683" y="28768"/>
                  <a:pt x="28824" y="28576"/>
                  <a:pt x="28953" y="28383"/>
                </a:cubicBezTo>
                <a:cubicBezTo>
                  <a:pt x="29528" y="27460"/>
                  <a:pt x="30177" y="26664"/>
                  <a:pt x="30881" y="26019"/>
                </a:cubicBezTo>
                <a:cubicBezTo>
                  <a:pt x="31548" y="25516"/>
                  <a:pt x="32024" y="24841"/>
                  <a:pt x="32484" y="24190"/>
                </a:cubicBezTo>
                <a:cubicBezTo>
                  <a:pt x="32876" y="23637"/>
                  <a:pt x="33277" y="23070"/>
                  <a:pt x="33789" y="22599"/>
                </a:cubicBezTo>
                <a:cubicBezTo>
                  <a:pt x="34471" y="22041"/>
                  <a:pt x="35041" y="21368"/>
                  <a:pt x="35593" y="20718"/>
                </a:cubicBezTo>
                <a:cubicBezTo>
                  <a:pt x="35947" y="20299"/>
                  <a:pt x="36316" y="19866"/>
                  <a:pt x="36709" y="19466"/>
                </a:cubicBezTo>
                <a:cubicBezTo>
                  <a:pt x="37389" y="18796"/>
                  <a:pt x="37835" y="17956"/>
                  <a:pt x="37965" y="17100"/>
                </a:cubicBezTo>
                <a:cubicBezTo>
                  <a:pt x="38000" y="16662"/>
                  <a:pt x="37888" y="16223"/>
                  <a:pt x="37780" y="15799"/>
                </a:cubicBezTo>
                <a:cubicBezTo>
                  <a:pt x="37722" y="15572"/>
                  <a:pt x="37662" y="15338"/>
                  <a:pt x="37624" y="15104"/>
                </a:cubicBezTo>
                <a:cubicBezTo>
                  <a:pt x="37589" y="14946"/>
                  <a:pt x="37560" y="14781"/>
                  <a:pt x="37532" y="14621"/>
                </a:cubicBezTo>
                <a:cubicBezTo>
                  <a:pt x="37442" y="14110"/>
                  <a:pt x="37350" y="13581"/>
                  <a:pt x="37043" y="13138"/>
                </a:cubicBezTo>
                <a:cubicBezTo>
                  <a:pt x="36810" y="12733"/>
                  <a:pt x="36443" y="12423"/>
                  <a:pt x="36088" y="12124"/>
                </a:cubicBezTo>
                <a:cubicBezTo>
                  <a:pt x="35883" y="11951"/>
                  <a:pt x="35672" y="11774"/>
                  <a:pt x="35485" y="11578"/>
                </a:cubicBezTo>
                <a:cubicBezTo>
                  <a:pt x="35357" y="11425"/>
                  <a:pt x="35240" y="11264"/>
                  <a:pt x="35128" y="11110"/>
                </a:cubicBezTo>
                <a:cubicBezTo>
                  <a:pt x="34923" y="10827"/>
                  <a:pt x="34712" y="10535"/>
                  <a:pt x="34437" y="10305"/>
                </a:cubicBezTo>
                <a:cubicBezTo>
                  <a:pt x="34150" y="10034"/>
                  <a:pt x="33784" y="9859"/>
                  <a:pt x="33430" y="9692"/>
                </a:cubicBezTo>
                <a:cubicBezTo>
                  <a:pt x="33132" y="9551"/>
                  <a:pt x="32826" y="9405"/>
                  <a:pt x="32558" y="9201"/>
                </a:cubicBezTo>
                <a:cubicBezTo>
                  <a:pt x="32402" y="9086"/>
                  <a:pt x="32237" y="8971"/>
                  <a:pt x="32077" y="8861"/>
                </a:cubicBezTo>
                <a:cubicBezTo>
                  <a:pt x="31548" y="8496"/>
                  <a:pt x="31001" y="8119"/>
                  <a:pt x="30646" y="7572"/>
                </a:cubicBezTo>
                <a:cubicBezTo>
                  <a:pt x="30289" y="7042"/>
                  <a:pt x="29977" y="6612"/>
                  <a:pt x="29667" y="6220"/>
                </a:cubicBezTo>
                <a:cubicBezTo>
                  <a:pt x="29317" y="5706"/>
                  <a:pt x="29085" y="5134"/>
                  <a:pt x="28861" y="4581"/>
                </a:cubicBezTo>
                <a:cubicBezTo>
                  <a:pt x="28769" y="4354"/>
                  <a:pt x="28674" y="4119"/>
                  <a:pt x="28572" y="3892"/>
                </a:cubicBezTo>
                <a:cubicBezTo>
                  <a:pt x="28482" y="3691"/>
                  <a:pt x="28418" y="3477"/>
                  <a:pt x="28355" y="3269"/>
                </a:cubicBezTo>
                <a:cubicBezTo>
                  <a:pt x="28260" y="2951"/>
                  <a:pt x="28161" y="2622"/>
                  <a:pt x="27967" y="2343"/>
                </a:cubicBezTo>
                <a:cubicBezTo>
                  <a:pt x="27875" y="2242"/>
                  <a:pt x="27779" y="2127"/>
                  <a:pt x="27688" y="2015"/>
                </a:cubicBezTo>
                <a:cubicBezTo>
                  <a:pt x="27336" y="1587"/>
                  <a:pt x="26972" y="1146"/>
                  <a:pt x="26392" y="1005"/>
                </a:cubicBezTo>
                <a:cubicBezTo>
                  <a:pt x="26251" y="944"/>
                  <a:pt x="26119" y="883"/>
                  <a:pt x="25985" y="822"/>
                </a:cubicBezTo>
                <a:cubicBezTo>
                  <a:pt x="25698" y="732"/>
                  <a:pt x="25396" y="707"/>
                  <a:pt x="25091" y="707"/>
                </a:cubicBezTo>
                <a:cubicBezTo>
                  <a:pt x="24897" y="707"/>
                  <a:pt x="24702" y="717"/>
                  <a:pt x="24509" y="727"/>
                </a:cubicBezTo>
                <a:cubicBezTo>
                  <a:pt x="24313" y="737"/>
                  <a:pt x="24113" y="747"/>
                  <a:pt x="23914" y="747"/>
                </a:cubicBezTo>
                <a:cubicBezTo>
                  <a:pt x="23863" y="747"/>
                  <a:pt x="23811" y="746"/>
                  <a:pt x="23759" y="745"/>
                </a:cubicBezTo>
                <a:cubicBezTo>
                  <a:pt x="23728" y="744"/>
                  <a:pt x="23701" y="723"/>
                  <a:pt x="23693" y="695"/>
                </a:cubicBezTo>
                <a:cubicBezTo>
                  <a:pt x="23685" y="670"/>
                  <a:pt x="23694" y="643"/>
                  <a:pt x="23717" y="626"/>
                </a:cubicBezTo>
                <a:lnTo>
                  <a:pt x="23724" y="620"/>
                </a:lnTo>
                <a:cubicBezTo>
                  <a:pt x="24465" y="182"/>
                  <a:pt x="25303" y="129"/>
                  <a:pt x="26135" y="129"/>
                </a:cubicBezTo>
                <a:cubicBezTo>
                  <a:pt x="26272" y="129"/>
                  <a:pt x="26408" y="130"/>
                  <a:pt x="26544" y="132"/>
                </a:cubicBezTo>
                <a:cubicBezTo>
                  <a:pt x="26677" y="133"/>
                  <a:pt x="26813" y="134"/>
                  <a:pt x="26949" y="134"/>
                </a:cubicBezTo>
                <a:cubicBezTo>
                  <a:pt x="27145" y="134"/>
                  <a:pt x="27342" y="132"/>
                  <a:pt x="27534" y="122"/>
                </a:cubicBezTo>
                <a:cubicBezTo>
                  <a:pt x="27536" y="121"/>
                  <a:pt x="27538" y="121"/>
                  <a:pt x="27540" y="121"/>
                </a:cubicBezTo>
                <a:close/>
                <a:moveTo>
                  <a:pt x="25207" y="808"/>
                </a:moveTo>
                <a:cubicBezTo>
                  <a:pt x="25647" y="808"/>
                  <a:pt x="26056" y="982"/>
                  <a:pt x="26452" y="1151"/>
                </a:cubicBezTo>
                <a:lnTo>
                  <a:pt x="26510" y="1176"/>
                </a:lnTo>
                <a:cubicBezTo>
                  <a:pt x="27006" y="1347"/>
                  <a:pt x="27312" y="1744"/>
                  <a:pt x="27609" y="2128"/>
                </a:cubicBezTo>
                <a:cubicBezTo>
                  <a:pt x="27713" y="2265"/>
                  <a:pt x="27822" y="2406"/>
                  <a:pt x="27936" y="2530"/>
                </a:cubicBezTo>
                <a:cubicBezTo>
                  <a:pt x="27942" y="2537"/>
                  <a:pt x="27947" y="2544"/>
                  <a:pt x="27949" y="2553"/>
                </a:cubicBezTo>
                <a:cubicBezTo>
                  <a:pt x="28024" y="2757"/>
                  <a:pt x="28097" y="2961"/>
                  <a:pt x="28171" y="3167"/>
                </a:cubicBezTo>
                <a:cubicBezTo>
                  <a:pt x="28528" y="4166"/>
                  <a:pt x="28898" y="5201"/>
                  <a:pt x="29437" y="6142"/>
                </a:cubicBezTo>
                <a:cubicBezTo>
                  <a:pt x="29562" y="6322"/>
                  <a:pt x="29701" y="6505"/>
                  <a:pt x="29833" y="6683"/>
                </a:cubicBezTo>
                <a:cubicBezTo>
                  <a:pt x="30045" y="6965"/>
                  <a:pt x="30264" y="7258"/>
                  <a:pt x="30455" y="7562"/>
                </a:cubicBezTo>
                <a:cubicBezTo>
                  <a:pt x="30864" y="8199"/>
                  <a:pt x="31511" y="8652"/>
                  <a:pt x="32137" y="9091"/>
                </a:cubicBezTo>
                <a:cubicBezTo>
                  <a:pt x="32269" y="9183"/>
                  <a:pt x="32394" y="9271"/>
                  <a:pt x="32518" y="9360"/>
                </a:cubicBezTo>
                <a:cubicBezTo>
                  <a:pt x="32768" y="9544"/>
                  <a:pt x="33061" y="9682"/>
                  <a:pt x="33344" y="9816"/>
                </a:cubicBezTo>
                <a:cubicBezTo>
                  <a:pt x="33751" y="10008"/>
                  <a:pt x="34171" y="10205"/>
                  <a:pt x="34485" y="10544"/>
                </a:cubicBezTo>
                <a:cubicBezTo>
                  <a:pt x="34661" y="10732"/>
                  <a:pt x="34814" y="10940"/>
                  <a:pt x="34964" y="11140"/>
                </a:cubicBezTo>
                <a:cubicBezTo>
                  <a:pt x="35206" y="11468"/>
                  <a:pt x="35458" y="11804"/>
                  <a:pt x="35798" y="12055"/>
                </a:cubicBezTo>
                <a:cubicBezTo>
                  <a:pt x="36676" y="12732"/>
                  <a:pt x="37154" y="13381"/>
                  <a:pt x="37304" y="14100"/>
                </a:cubicBezTo>
                <a:cubicBezTo>
                  <a:pt x="37395" y="14716"/>
                  <a:pt x="37535" y="15333"/>
                  <a:pt x="37671" y="15929"/>
                </a:cubicBezTo>
                <a:cubicBezTo>
                  <a:pt x="37722" y="16151"/>
                  <a:pt x="37771" y="16367"/>
                  <a:pt x="37818" y="16582"/>
                </a:cubicBezTo>
                <a:cubicBezTo>
                  <a:pt x="37912" y="16981"/>
                  <a:pt x="37787" y="17361"/>
                  <a:pt x="37664" y="17728"/>
                </a:cubicBezTo>
                <a:cubicBezTo>
                  <a:pt x="37636" y="17811"/>
                  <a:pt x="37609" y="17892"/>
                  <a:pt x="37585" y="17971"/>
                </a:cubicBezTo>
                <a:cubicBezTo>
                  <a:pt x="37280" y="18679"/>
                  <a:pt x="36740" y="19243"/>
                  <a:pt x="36219" y="19787"/>
                </a:cubicBezTo>
                <a:lnTo>
                  <a:pt x="36108" y="19904"/>
                </a:lnTo>
                <a:cubicBezTo>
                  <a:pt x="35880" y="20186"/>
                  <a:pt x="35631" y="20465"/>
                  <a:pt x="35389" y="20736"/>
                </a:cubicBezTo>
                <a:cubicBezTo>
                  <a:pt x="35152" y="21001"/>
                  <a:pt x="34906" y="21275"/>
                  <a:pt x="34680" y="21556"/>
                </a:cubicBezTo>
                <a:cubicBezTo>
                  <a:pt x="34479" y="21803"/>
                  <a:pt x="34233" y="22011"/>
                  <a:pt x="33993" y="22212"/>
                </a:cubicBezTo>
                <a:cubicBezTo>
                  <a:pt x="33836" y="22345"/>
                  <a:pt x="33673" y="22482"/>
                  <a:pt x="33526" y="22628"/>
                </a:cubicBezTo>
                <a:cubicBezTo>
                  <a:pt x="33094" y="23055"/>
                  <a:pt x="32740" y="23553"/>
                  <a:pt x="32398" y="24036"/>
                </a:cubicBezTo>
                <a:cubicBezTo>
                  <a:pt x="31994" y="24606"/>
                  <a:pt x="31577" y="25193"/>
                  <a:pt x="31028" y="25671"/>
                </a:cubicBezTo>
                <a:cubicBezTo>
                  <a:pt x="30125" y="26460"/>
                  <a:pt x="29393" y="27319"/>
                  <a:pt x="28852" y="28226"/>
                </a:cubicBezTo>
                <a:cubicBezTo>
                  <a:pt x="28706" y="28452"/>
                  <a:pt x="28545" y="28672"/>
                  <a:pt x="28390" y="28884"/>
                </a:cubicBezTo>
                <a:cubicBezTo>
                  <a:pt x="28022" y="29389"/>
                  <a:pt x="27641" y="29910"/>
                  <a:pt x="27449" y="30508"/>
                </a:cubicBezTo>
                <a:cubicBezTo>
                  <a:pt x="27289" y="31056"/>
                  <a:pt x="27061" y="31596"/>
                  <a:pt x="26859" y="32060"/>
                </a:cubicBezTo>
                <a:cubicBezTo>
                  <a:pt x="26765" y="32250"/>
                  <a:pt x="26687" y="32421"/>
                  <a:pt x="26615" y="32581"/>
                </a:cubicBezTo>
                <a:cubicBezTo>
                  <a:pt x="26450" y="32967"/>
                  <a:pt x="26176" y="33287"/>
                  <a:pt x="25911" y="33596"/>
                </a:cubicBezTo>
                <a:cubicBezTo>
                  <a:pt x="25756" y="33777"/>
                  <a:pt x="25597" y="33962"/>
                  <a:pt x="25463" y="34157"/>
                </a:cubicBezTo>
                <a:cubicBezTo>
                  <a:pt x="25373" y="34273"/>
                  <a:pt x="25289" y="34394"/>
                  <a:pt x="25208" y="34512"/>
                </a:cubicBezTo>
                <a:cubicBezTo>
                  <a:pt x="24978" y="34844"/>
                  <a:pt x="24741" y="35186"/>
                  <a:pt x="24387" y="35429"/>
                </a:cubicBezTo>
                <a:cubicBezTo>
                  <a:pt x="24027" y="35684"/>
                  <a:pt x="23767" y="36038"/>
                  <a:pt x="23517" y="36379"/>
                </a:cubicBezTo>
                <a:cubicBezTo>
                  <a:pt x="23254" y="36738"/>
                  <a:pt x="22982" y="37107"/>
                  <a:pt x="22591" y="37375"/>
                </a:cubicBezTo>
                <a:cubicBezTo>
                  <a:pt x="21354" y="38477"/>
                  <a:pt x="19661" y="39830"/>
                  <a:pt x="17556" y="40514"/>
                </a:cubicBezTo>
                <a:cubicBezTo>
                  <a:pt x="17551" y="40515"/>
                  <a:pt x="17545" y="40516"/>
                  <a:pt x="17539" y="40517"/>
                </a:cubicBezTo>
                <a:cubicBezTo>
                  <a:pt x="16975" y="40565"/>
                  <a:pt x="16399" y="40579"/>
                  <a:pt x="15842" y="40593"/>
                </a:cubicBezTo>
                <a:cubicBezTo>
                  <a:pt x="15561" y="40599"/>
                  <a:pt x="15270" y="40607"/>
                  <a:pt x="14981" y="40618"/>
                </a:cubicBezTo>
                <a:cubicBezTo>
                  <a:pt x="14683" y="40624"/>
                  <a:pt x="14381" y="40643"/>
                  <a:pt x="14088" y="40661"/>
                </a:cubicBezTo>
                <a:cubicBezTo>
                  <a:pt x="13724" y="40683"/>
                  <a:pt x="13353" y="40705"/>
                  <a:pt x="12982" y="40705"/>
                </a:cubicBezTo>
                <a:cubicBezTo>
                  <a:pt x="12755" y="40705"/>
                  <a:pt x="12527" y="40697"/>
                  <a:pt x="12301" y="40675"/>
                </a:cubicBezTo>
                <a:cubicBezTo>
                  <a:pt x="12100" y="40632"/>
                  <a:pt x="11900" y="40596"/>
                  <a:pt x="11708" y="40561"/>
                </a:cubicBezTo>
                <a:cubicBezTo>
                  <a:pt x="10970" y="40429"/>
                  <a:pt x="10209" y="40291"/>
                  <a:pt x="9573" y="39864"/>
                </a:cubicBezTo>
                <a:cubicBezTo>
                  <a:pt x="8827" y="39424"/>
                  <a:pt x="8347" y="38727"/>
                  <a:pt x="7884" y="38054"/>
                </a:cubicBezTo>
                <a:cubicBezTo>
                  <a:pt x="7707" y="37799"/>
                  <a:pt x="7525" y="37534"/>
                  <a:pt x="7332" y="37290"/>
                </a:cubicBezTo>
                <a:cubicBezTo>
                  <a:pt x="7081" y="36959"/>
                  <a:pt x="6817" y="36594"/>
                  <a:pt x="6503" y="36140"/>
                </a:cubicBezTo>
                <a:cubicBezTo>
                  <a:pt x="6328" y="35866"/>
                  <a:pt x="6170" y="35584"/>
                  <a:pt x="6017" y="35310"/>
                </a:cubicBezTo>
                <a:cubicBezTo>
                  <a:pt x="5777" y="34885"/>
                  <a:pt x="5530" y="34444"/>
                  <a:pt x="5227" y="34046"/>
                </a:cubicBezTo>
                <a:cubicBezTo>
                  <a:pt x="5136" y="33880"/>
                  <a:pt x="5039" y="33716"/>
                  <a:pt x="4929" y="33541"/>
                </a:cubicBezTo>
                <a:cubicBezTo>
                  <a:pt x="4927" y="33537"/>
                  <a:pt x="4925" y="33533"/>
                  <a:pt x="4924" y="33528"/>
                </a:cubicBezTo>
                <a:cubicBezTo>
                  <a:pt x="4793" y="33165"/>
                  <a:pt x="4641" y="32802"/>
                  <a:pt x="4493" y="32451"/>
                </a:cubicBezTo>
                <a:cubicBezTo>
                  <a:pt x="4214" y="31788"/>
                  <a:pt x="3925" y="31103"/>
                  <a:pt x="3779" y="30384"/>
                </a:cubicBezTo>
                <a:cubicBezTo>
                  <a:pt x="3662" y="29917"/>
                  <a:pt x="3496" y="29448"/>
                  <a:pt x="3335" y="28995"/>
                </a:cubicBezTo>
                <a:cubicBezTo>
                  <a:pt x="3101" y="28337"/>
                  <a:pt x="2860" y="27658"/>
                  <a:pt x="2760" y="26953"/>
                </a:cubicBezTo>
                <a:cubicBezTo>
                  <a:pt x="2499" y="25927"/>
                  <a:pt x="2441" y="24854"/>
                  <a:pt x="2385" y="23815"/>
                </a:cubicBezTo>
                <a:lnTo>
                  <a:pt x="2385" y="23808"/>
                </a:lnTo>
                <a:cubicBezTo>
                  <a:pt x="2364" y="23448"/>
                  <a:pt x="2344" y="23075"/>
                  <a:pt x="2316" y="22710"/>
                </a:cubicBezTo>
                <a:cubicBezTo>
                  <a:pt x="2312" y="21555"/>
                  <a:pt x="2680" y="20442"/>
                  <a:pt x="3037" y="19366"/>
                </a:cubicBezTo>
                <a:cubicBezTo>
                  <a:pt x="3342" y="18449"/>
                  <a:pt x="3769" y="17593"/>
                  <a:pt x="4315" y="16591"/>
                </a:cubicBezTo>
                <a:cubicBezTo>
                  <a:pt x="4929" y="15580"/>
                  <a:pt x="5473" y="14515"/>
                  <a:pt x="5997" y="13485"/>
                </a:cubicBezTo>
                <a:cubicBezTo>
                  <a:pt x="6103" y="13279"/>
                  <a:pt x="6207" y="13073"/>
                  <a:pt x="6313" y="12868"/>
                </a:cubicBezTo>
                <a:cubicBezTo>
                  <a:pt x="6398" y="12720"/>
                  <a:pt x="6481" y="12574"/>
                  <a:pt x="6564" y="12428"/>
                </a:cubicBezTo>
                <a:cubicBezTo>
                  <a:pt x="7104" y="11478"/>
                  <a:pt x="7659" y="10502"/>
                  <a:pt x="8489" y="9734"/>
                </a:cubicBezTo>
                <a:cubicBezTo>
                  <a:pt x="8729" y="9480"/>
                  <a:pt x="8999" y="9239"/>
                  <a:pt x="9286" y="9016"/>
                </a:cubicBezTo>
                <a:cubicBezTo>
                  <a:pt x="9540" y="8820"/>
                  <a:pt x="9813" y="8636"/>
                  <a:pt x="10097" y="8468"/>
                </a:cubicBezTo>
                <a:cubicBezTo>
                  <a:pt x="10193" y="8417"/>
                  <a:pt x="10288" y="8367"/>
                  <a:pt x="10381" y="8317"/>
                </a:cubicBezTo>
                <a:cubicBezTo>
                  <a:pt x="10822" y="8083"/>
                  <a:pt x="11277" y="7842"/>
                  <a:pt x="11683" y="7549"/>
                </a:cubicBezTo>
                <a:cubicBezTo>
                  <a:pt x="11959" y="7374"/>
                  <a:pt x="12198" y="7152"/>
                  <a:pt x="12429" y="6938"/>
                </a:cubicBezTo>
                <a:cubicBezTo>
                  <a:pt x="12595" y="6784"/>
                  <a:pt x="12766" y="6625"/>
                  <a:pt x="12950" y="6483"/>
                </a:cubicBezTo>
                <a:cubicBezTo>
                  <a:pt x="13226" y="6240"/>
                  <a:pt x="13547" y="6043"/>
                  <a:pt x="13859" y="5852"/>
                </a:cubicBezTo>
                <a:cubicBezTo>
                  <a:pt x="14156" y="5668"/>
                  <a:pt x="14465" y="5478"/>
                  <a:pt x="14733" y="5247"/>
                </a:cubicBezTo>
                <a:cubicBezTo>
                  <a:pt x="14883" y="5128"/>
                  <a:pt x="15027" y="5006"/>
                  <a:pt x="15169" y="4887"/>
                </a:cubicBezTo>
                <a:cubicBezTo>
                  <a:pt x="15524" y="4590"/>
                  <a:pt x="15891" y="4281"/>
                  <a:pt x="16310" y="4044"/>
                </a:cubicBezTo>
                <a:cubicBezTo>
                  <a:pt x="16702" y="3819"/>
                  <a:pt x="17077" y="3554"/>
                  <a:pt x="17440" y="3298"/>
                </a:cubicBezTo>
                <a:cubicBezTo>
                  <a:pt x="17888" y="2982"/>
                  <a:pt x="18350" y="2656"/>
                  <a:pt x="18852" y="2399"/>
                </a:cubicBezTo>
                <a:cubicBezTo>
                  <a:pt x="19142" y="2236"/>
                  <a:pt x="19460" y="2123"/>
                  <a:pt x="19766" y="2013"/>
                </a:cubicBezTo>
                <a:cubicBezTo>
                  <a:pt x="20067" y="1904"/>
                  <a:pt x="20378" y="1791"/>
                  <a:pt x="20659" y="1634"/>
                </a:cubicBezTo>
                <a:cubicBezTo>
                  <a:pt x="20836" y="1564"/>
                  <a:pt x="21009" y="1509"/>
                  <a:pt x="21177" y="1456"/>
                </a:cubicBezTo>
                <a:cubicBezTo>
                  <a:pt x="21275" y="1424"/>
                  <a:pt x="21369" y="1395"/>
                  <a:pt x="21461" y="1363"/>
                </a:cubicBezTo>
                <a:cubicBezTo>
                  <a:pt x="21545" y="1330"/>
                  <a:pt x="21632" y="1294"/>
                  <a:pt x="21720" y="1257"/>
                </a:cubicBezTo>
                <a:cubicBezTo>
                  <a:pt x="22000" y="1142"/>
                  <a:pt x="22289" y="1023"/>
                  <a:pt x="22587" y="938"/>
                </a:cubicBezTo>
                <a:cubicBezTo>
                  <a:pt x="22972" y="851"/>
                  <a:pt x="23363" y="835"/>
                  <a:pt x="23747" y="835"/>
                </a:cubicBezTo>
                <a:cubicBezTo>
                  <a:pt x="23859" y="835"/>
                  <a:pt x="23971" y="837"/>
                  <a:pt x="24082" y="838"/>
                </a:cubicBezTo>
                <a:cubicBezTo>
                  <a:pt x="24193" y="839"/>
                  <a:pt x="24306" y="841"/>
                  <a:pt x="24419" y="841"/>
                </a:cubicBezTo>
                <a:cubicBezTo>
                  <a:pt x="24615" y="841"/>
                  <a:pt x="24813" y="836"/>
                  <a:pt x="25008" y="820"/>
                </a:cubicBezTo>
                <a:cubicBezTo>
                  <a:pt x="25075" y="812"/>
                  <a:pt x="25141" y="808"/>
                  <a:pt x="25207" y="808"/>
                </a:cubicBezTo>
                <a:close/>
                <a:moveTo>
                  <a:pt x="17880" y="2659"/>
                </a:moveTo>
                <a:cubicBezTo>
                  <a:pt x="17905" y="2659"/>
                  <a:pt x="17930" y="2672"/>
                  <a:pt x="17943" y="2693"/>
                </a:cubicBezTo>
                <a:cubicBezTo>
                  <a:pt x="17958" y="2720"/>
                  <a:pt x="17953" y="2754"/>
                  <a:pt x="17929" y="2775"/>
                </a:cubicBezTo>
                <a:cubicBezTo>
                  <a:pt x="17501" y="3161"/>
                  <a:pt x="17005" y="3472"/>
                  <a:pt x="16527" y="3774"/>
                </a:cubicBezTo>
                <a:cubicBezTo>
                  <a:pt x="16024" y="4091"/>
                  <a:pt x="15504" y="4418"/>
                  <a:pt x="15069" y="4827"/>
                </a:cubicBezTo>
                <a:cubicBezTo>
                  <a:pt x="14556" y="5263"/>
                  <a:pt x="14113" y="5580"/>
                  <a:pt x="13678" y="5825"/>
                </a:cubicBezTo>
                <a:cubicBezTo>
                  <a:pt x="13140" y="6119"/>
                  <a:pt x="12681" y="6531"/>
                  <a:pt x="12237" y="6929"/>
                </a:cubicBezTo>
                <a:cubicBezTo>
                  <a:pt x="12158" y="6998"/>
                  <a:pt x="12084" y="7066"/>
                  <a:pt x="12010" y="7132"/>
                </a:cubicBezTo>
                <a:cubicBezTo>
                  <a:pt x="11554" y="7519"/>
                  <a:pt x="11020" y="7807"/>
                  <a:pt x="10502" y="8085"/>
                </a:cubicBezTo>
                <a:cubicBezTo>
                  <a:pt x="9914" y="8401"/>
                  <a:pt x="9310" y="8726"/>
                  <a:pt x="8829" y="9194"/>
                </a:cubicBezTo>
                <a:cubicBezTo>
                  <a:pt x="8718" y="9307"/>
                  <a:pt x="8602" y="9419"/>
                  <a:pt x="8487" y="9533"/>
                </a:cubicBezTo>
                <a:lnTo>
                  <a:pt x="8479" y="9541"/>
                </a:lnTo>
                <a:cubicBezTo>
                  <a:pt x="8079" y="9931"/>
                  <a:pt x="7666" y="10336"/>
                  <a:pt x="7359" y="10805"/>
                </a:cubicBezTo>
                <a:cubicBezTo>
                  <a:pt x="6976" y="11371"/>
                  <a:pt x="6606" y="11990"/>
                  <a:pt x="6225" y="12697"/>
                </a:cubicBezTo>
                <a:cubicBezTo>
                  <a:pt x="5968" y="13142"/>
                  <a:pt x="5738" y="13607"/>
                  <a:pt x="5516" y="14057"/>
                </a:cubicBezTo>
                <a:cubicBezTo>
                  <a:pt x="5404" y="14285"/>
                  <a:pt x="5291" y="14514"/>
                  <a:pt x="5176" y="14739"/>
                </a:cubicBezTo>
                <a:cubicBezTo>
                  <a:pt x="5007" y="15050"/>
                  <a:pt x="4829" y="15362"/>
                  <a:pt x="4657" y="15664"/>
                </a:cubicBezTo>
                <a:lnTo>
                  <a:pt x="4651" y="15675"/>
                </a:lnTo>
                <a:cubicBezTo>
                  <a:pt x="4491" y="15955"/>
                  <a:pt x="4326" y="16244"/>
                  <a:pt x="4169" y="16532"/>
                </a:cubicBezTo>
                <a:cubicBezTo>
                  <a:pt x="2957" y="18662"/>
                  <a:pt x="2275" y="20779"/>
                  <a:pt x="2140" y="22822"/>
                </a:cubicBezTo>
                <a:cubicBezTo>
                  <a:pt x="2115" y="23394"/>
                  <a:pt x="2180" y="23973"/>
                  <a:pt x="2244" y="24533"/>
                </a:cubicBezTo>
                <a:cubicBezTo>
                  <a:pt x="2297" y="25001"/>
                  <a:pt x="2352" y="25484"/>
                  <a:pt x="2355" y="25966"/>
                </a:cubicBezTo>
                <a:cubicBezTo>
                  <a:pt x="2381" y="26211"/>
                  <a:pt x="2452" y="26464"/>
                  <a:pt x="2520" y="26709"/>
                </a:cubicBezTo>
                <a:cubicBezTo>
                  <a:pt x="2600" y="26994"/>
                  <a:pt x="2683" y="27289"/>
                  <a:pt x="2700" y="27595"/>
                </a:cubicBezTo>
                <a:cubicBezTo>
                  <a:pt x="2827" y="28040"/>
                  <a:pt x="2988" y="28489"/>
                  <a:pt x="3143" y="28922"/>
                </a:cubicBezTo>
                <a:cubicBezTo>
                  <a:pt x="3377" y="29579"/>
                  <a:pt x="3620" y="30258"/>
                  <a:pt x="3758" y="30955"/>
                </a:cubicBezTo>
                <a:cubicBezTo>
                  <a:pt x="3863" y="31342"/>
                  <a:pt x="4030" y="31724"/>
                  <a:pt x="4190" y="32093"/>
                </a:cubicBezTo>
                <a:cubicBezTo>
                  <a:pt x="4315" y="32380"/>
                  <a:pt x="4444" y="32676"/>
                  <a:pt x="4546" y="32979"/>
                </a:cubicBezTo>
                <a:cubicBezTo>
                  <a:pt x="4755" y="33610"/>
                  <a:pt x="5129" y="34163"/>
                  <a:pt x="5431" y="34573"/>
                </a:cubicBezTo>
                <a:cubicBezTo>
                  <a:pt x="5610" y="34864"/>
                  <a:pt x="5780" y="35163"/>
                  <a:pt x="5940" y="35465"/>
                </a:cubicBezTo>
                <a:cubicBezTo>
                  <a:pt x="5971" y="35523"/>
                  <a:pt x="6034" y="35637"/>
                  <a:pt x="6070" y="35703"/>
                </a:cubicBezTo>
                <a:lnTo>
                  <a:pt x="6076" y="35714"/>
                </a:lnTo>
                <a:cubicBezTo>
                  <a:pt x="6455" y="36328"/>
                  <a:pt x="6892" y="36924"/>
                  <a:pt x="7314" y="37500"/>
                </a:cubicBezTo>
                <a:cubicBezTo>
                  <a:pt x="7601" y="37891"/>
                  <a:pt x="7897" y="38295"/>
                  <a:pt x="8174" y="38703"/>
                </a:cubicBezTo>
                <a:cubicBezTo>
                  <a:pt x="8819" y="39633"/>
                  <a:pt x="9719" y="40271"/>
                  <a:pt x="10711" y="40502"/>
                </a:cubicBezTo>
                <a:cubicBezTo>
                  <a:pt x="11578" y="40694"/>
                  <a:pt x="12469" y="40892"/>
                  <a:pt x="13367" y="40892"/>
                </a:cubicBezTo>
                <a:cubicBezTo>
                  <a:pt x="13550" y="40892"/>
                  <a:pt x="13733" y="40884"/>
                  <a:pt x="13917" y="40866"/>
                </a:cubicBezTo>
                <a:cubicBezTo>
                  <a:pt x="14317" y="40821"/>
                  <a:pt x="14725" y="40816"/>
                  <a:pt x="15122" y="40812"/>
                </a:cubicBezTo>
                <a:cubicBezTo>
                  <a:pt x="15607" y="40807"/>
                  <a:pt x="16109" y="40802"/>
                  <a:pt x="16593" y="40721"/>
                </a:cubicBezTo>
                <a:cubicBezTo>
                  <a:pt x="16597" y="40720"/>
                  <a:pt x="16602" y="40719"/>
                  <a:pt x="16606" y="40719"/>
                </a:cubicBezTo>
                <a:cubicBezTo>
                  <a:pt x="16638" y="40719"/>
                  <a:pt x="16667" y="40740"/>
                  <a:pt x="16675" y="40770"/>
                </a:cubicBezTo>
                <a:cubicBezTo>
                  <a:pt x="16684" y="40805"/>
                  <a:pt x="16662" y="40840"/>
                  <a:pt x="16627" y="40851"/>
                </a:cubicBezTo>
                <a:cubicBezTo>
                  <a:pt x="16486" y="40892"/>
                  <a:pt x="16345" y="40943"/>
                  <a:pt x="16207" y="40991"/>
                </a:cubicBezTo>
                <a:cubicBezTo>
                  <a:pt x="15846" y="41120"/>
                  <a:pt x="15477" y="41250"/>
                  <a:pt x="15078" y="41250"/>
                </a:cubicBezTo>
                <a:cubicBezTo>
                  <a:pt x="15052" y="41250"/>
                  <a:pt x="15025" y="41250"/>
                  <a:pt x="14998" y="41248"/>
                </a:cubicBezTo>
                <a:cubicBezTo>
                  <a:pt x="14344" y="41257"/>
                  <a:pt x="13673" y="41289"/>
                  <a:pt x="13025" y="41319"/>
                </a:cubicBezTo>
                <a:cubicBezTo>
                  <a:pt x="12270" y="41355"/>
                  <a:pt x="11494" y="41391"/>
                  <a:pt x="10722" y="41391"/>
                </a:cubicBezTo>
                <a:cubicBezTo>
                  <a:pt x="10590" y="41391"/>
                  <a:pt x="10459" y="41390"/>
                  <a:pt x="10328" y="41388"/>
                </a:cubicBezTo>
                <a:cubicBezTo>
                  <a:pt x="10138" y="41353"/>
                  <a:pt x="9954" y="41323"/>
                  <a:pt x="9777" y="41292"/>
                </a:cubicBezTo>
                <a:cubicBezTo>
                  <a:pt x="8981" y="41157"/>
                  <a:pt x="8156" y="41018"/>
                  <a:pt x="7469" y="40568"/>
                </a:cubicBezTo>
                <a:cubicBezTo>
                  <a:pt x="6725" y="40134"/>
                  <a:pt x="6247" y="39444"/>
                  <a:pt x="5786" y="38776"/>
                </a:cubicBezTo>
                <a:lnTo>
                  <a:pt x="5786" y="38777"/>
                </a:lnTo>
                <a:cubicBezTo>
                  <a:pt x="5635" y="38560"/>
                  <a:pt x="5482" y="38336"/>
                  <a:pt x="5319" y="38124"/>
                </a:cubicBezTo>
                <a:cubicBezTo>
                  <a:pt x="5002" y="37707"/>
                  <a:pt x="4690" y="37274"/>
                  <a:pt x="4390" y="36839"/>
                </a:cubicBezTo>
                <a:cubicBezTo>
                  <a:pt x="4142" y="36448"/>
                  <a:pt x="3893" y="36010"/>
                  <a:pt x="3602" y="35458"/>
                </a:cubicBezTo>
                <a:lnTo>
                  <a:pt x="3413" y="35184"/>
                </a:lnTo>
                <a:cubicBezTo>
                  <a:pt x="3312" y="35036"/>
                  <a:pt x="3211" y="34889"/>
                  <a:pt x="3111" y="34740"/>
                </a:cubicBezTo>
                <a:cubicBezTo>
                  <a:pt x="3004" y="34548"/>
                  <a:pt x="2908" y="34385"/>
                  <a:pt x="2816" y="34240"/>
                </a:cubicBezTo>
                <a:cubicBezTo>
                  <a:pt x="2700" y="33972"/>
                  <a:pt x="2600" y="33708"/>
                  <a:pt x="2503" y="33453"/>
                </a:cubicBezTo>
                <a:cubicBezTo>
                  <a:pt x="2370" y="33106"/>
                  <a:pt x="2233" y="32748"/>
                  <a:pt x="2072" y="32405"/>
                </a:cubicBezTo>
                <a:cubicBezTo>
                  <a:pt x="1895" y="32018"/>
                  <a:pt x="1794" y="31606"/>
                  <a:pt x="1695" y="31207"/>
                </a:cubicBezTo>
                <a:cubicBezTo>
                  <a:pt x="1613" y="30872"/>
                  <a:pt x="1528" y="30525"/>
                  <a:pt x="1398" y="30199"/>
                </a:cubicBezTo>
                <a:cubicBezTo>
                  <a:pt x="746" y="28494"/>
                  <a:pt x="385" y="26838"/>
                  <a:pt x="325" y="25278"/>
                </a:cubicBezTo>
                <a:cubicBezTo>
                  <a:pt x="313" y="25068"/>
                  <a:pt x="296" y="24853"/>
                  <a:pt x="279" y="24644"/>
                </a:cubicBezTo>
                <a:cubicBezTo>
                  <a:pt x="212" y="23803"/>
                  <a:pt x="142" y="22938"/>
                  <a:pt x="341" y="22096"/>
                </a:cubicBezTo>
                <a:cubicBezTo>
                  <a:pt x="701" y="20439"/>
                  <a:pt x="1328" y="18822"/>
                  <a:pt x="2203" y="17291"/>
                </a:cubicBezTo>
                <a:cubicBezTo>
                  <a:pt x="2808" y="16293"/>
                  <a:pt x="3346" y="15241"/>
                  <a:pt x="3865" y="14222"/>
                </a:cubicBezTo>
                <a:cubicBezTo>
                  <a:pt x="3978" y="14002"/>
                  <a:pt x="4089" y="13783"/>
                  <a:pt x="4201" y="13565"/>
                </a:cubicBezTo>
                <a:cubicBezTo>
                  <a:pt x="4287" y="13416"/>
                  <a:pt x="4371" y="13269"/>
                  <a:pt x="4455" y="13120"/>
                </a:cubicBezTo>
                <a:cubicBezTo>
                  <a:pt x="4991" y="12177"/>
                  <a:pt x="5544" y="11203"/>
                  <a:pt x="6373" y="10436"/>
                </a:cubicBezTo>
                <a:cubicBezTo>
                  <a:pt x="6614" y="10182"/>
                  <a:pt x="6882" y="9940"/>
                  <a:pt x="7169" y="9718"/>
                </a:cubicBezTo>
                <a:cubicBezTo>
                  <a:pt x="7423" y="9521"/>
                  <a:pt x="7697" y="9337"/>
                  <a:pt x="7983" y="9169"/>
                </a:cubicBezTo>
                <a:cubicBezTo>
                  <a:pt x="8085" y="9114"/>
                  <a:pt x="8183" y="9061"/>
                  <a:pt x="8283" y="9008"/>
                </a:cubicBezTo>
                <a:cubicBezTo>
                  <a:pt x="8718" y="8777"/>
                  <a:pt x="9165" y="8540"/>
                  <a:pt x="9563" y="8253"/>
                </a:cubicBezTo>
                <a:cubicBezTo>
                  <a:pt x="9843" y="8075"/>
                  <a:pt x="10086" y="7851"/>
                  <a:pt x="10320" y="7633"/>
                </a:cubicBezTo>
                <a:cubicBezTo>
                  <a:pt x="10486" y="7479"/>
                  <a:pt x="10658" y="7321"/>
                  <a:pt x="10844" y="7178"/>
                </a:cubicBezTo>
                <a:cubicBezTo>
                  <a:pt x="11119" y="6937"/>
                  <a:pt x="11438" y="6740"/>
                  <a:pt x="11745" y="6550"/>
                </a:cubicBezTo>
                <a:cubicBezTo>
                  <a:pt x="12045" y="6365"/>
                  <a:pt x="12355" y="6175"/>
                  <a:pt x="12621" y="5943"/>
                </a:cubicBezTo>
                <a:cubicBezTo>
                  <a:pt x="12772" y="5824"/>
                  <a:pt x="12918" y="5701"/>
                  <a:pt x="13059" y="5583"/>
                </a:cubicBezTo>
                <a:cubicBezTo>
                  <a:pt x="13414" y="5286"/>
                  <a:pt x="13781" y="4979"/>
                  <a:pt x="14199" y="4741"/>
                </a:cubicBezTo>
                <a:cubicBezTo>
                  <a:pt x="14588" y="4517"/>
                  <a:pt x="14967" y="4251"/>
                  <a:pt x="15332" y="3994"/>
                </a:cubicBezTo>
                <a:cubicBezTo>
                  <a:pt x="16101" y="3454"/>
                  <a:pt x="16897" y="2895"/>
                  <a:pt x="17862" y="2662"/>
                </a:cubicBezTo>
                <a:cubicBezTo>
                  <a:pt x="17868" y="2660"/>
                  <a:pt x="17874" y="2659"/>
                  <a:pt x="17880" y="2659"/>
                </a:cubicBezTo>
                <a:close/>
                <a:moveTo>
                  <a:pt x="27357" y="1"/>
                </a:moveTo>
                <a:cubicBezTo>
                  <a:pt x="27324" y="1"/>
                  <a:pt x="27290" y="2"/>
                  <a:pt x="27257" y="5"/>
                </a:cubicBezTo>
                <a:cubicBezTo>
                  <a:pt x="26945" y="25"/>
                  <a:pt x="26624" y="26"/>
                  <a:pt x="26313" y="26"/>
                </a:cubicBezTo>
                <a:cubicBezTo>
                  <a:pt x="25445" y="26"/>
                  <a:pt x="24546" y="26"/>
                  <a:pt x="23775" y="464"/>
                </a:cubicBezTo>
                <a:cubicBezTo>
                  <a:pt x="23419" y="644"/>
                  <a:pt x="23032" y="709"/>
                  <a:pt x="22658" y="772"/>
                </a:cubicBezTo>
                <a:cubicBezTo>
                  <a:pt x="22293" y="832"/>
                  <a:pt x="21915" y="895"/>
                  <a:pt x="21582" y="1065"/>
                </a:cubicBezTo>
                <a:cubicBezTo>
                  <a:pt x="21458" y="1113"/>
                  <a:pt x="21344" y="1171"/>
                  <a:pt x="21232" y="1228"/>
                </a:cubicBezTo>
                <a:cubicBezTo>
                  <a:pt x="21006" y="1342"/>
                  <a:pt x="20773" y="1460"/>
                  <a:pt x="20506" y="1484"/>
                </a:cubicBezTo>
                <a:cubicBezTo>
                  <a:pt x="19913" y="1524"/>
                  <a:pt x="19374" y="1796"/>
                  <a:pt x="18853" y="2057"/>
                </a:cubicBezTo>
                <a:cubicBezTo>
                  <a:pt x="18761" y="2103"/>
                  <a:pt x="18669" y="2150"/>
                  <a:pt x="18578" y="2194"/>
                </a:cubicBezTo>
                <a:cubicBezTo>
                  <a:pt x="18267" y="2363"/>
                  <a:pt x="17929" y="2488"/>
                  <a:pt x="17601" y="2609"/>
                </a:cubicBezTo>
                <a:cubicBezTo>
                  <a:pt x="17274" y="2730"/>
                  <a:pt x="16938" y="2855"/>
                  <a:pt x="16630" y="3022"/>
                </a:cubicBezTo>
                <a:cubicBezTo>
                  <a:pt x="16132" y="3303"/>
                  <a:pt x="15689" y="3589"/>
                  <a:pt x="15272" y="3897"/>
                </a:cubicBezTo>
                <a:cubicBezTo>
                  <a:pt x="14970" y="4129"/>
                  <a:pt x="14639" y="4336"/>
                  <a:pt x="14319" y="4537"/>
                </a:cubicBezTo>
                <a:cubicBezTo>
                  <a:pt x="13845" y="4833"/>
                  <a:pt x="13357" y="5139"/>
                  <a:pt x="12955" y="5528"/>
                </a:cubicBezTo>
                <a:cubicBezTo>
                  <a:pt x="12555" y="5894"/>
                  <a:pt x="12093" y="6189"/>
                  <a:pt x="11646" y="6474"/>
                </a:cubicBezTo>
                <a:cubicBezTo>
                  <a:pt x="11134" y="6801"/>
                  <a:pt x="10607" y="7138"/>
                  <a:pt x="10181" y="7577"/>
                </a:cubicBezTo>
                <a:cubicBezTo>
                  <a:pt x="10056" y="7702"/>
                  <a:pt x="9922" y="7820"/>
                  <a:pt x="9768" y="7939"/>
                </a:cubicBezTo>
                <a:cubicBezTo>
                  <a:pt x="9344" y="8266"/>
                  <a:pt x="8866" y="8524"/>
                  <a:pt x="8405" y="8775"/>
                </a:cubicBezTo>
                <a:cubicBezTo>
                  <a:pt x="7814" y="9094"/>
                  <a:pt x="7204" y="9424"/>
                  <a:pt x="6719" y="9891"/>
                </a:cubicBezTo>
                <a:cubicBezTo>
                  <a:pt x="6617" y="9993"/>
                  <a:pt x="6514" y="10094"/>
                  <a:pt x="6409" y="10196"/>
                </a:cubicBezTo>
                <a:cubicBezTo>
                  <a:pt x="5970" y="10626"/>
                  <a:pt x="5515" y="11072"/>
                  <a:pt x="5185" y="11590"/>
                </a:cubicBezTo>
                <a:cubicBezTo>
                  <a:pt x="4362" y="12839"/>
                  <a:pt x="3679" y="14177"/>
                  <a:pt x="3065" y="15436"/>
                </a:cubicBezTo>
                <a:cubicBezTo>
                  <a:pt x="2901" y="15735"/>
                  <a:pt x="2734" y="16031"/>
                  <a:pt x="2571" y="16316"/>
                </a:cubicBezTo>
                <a:lnTo>
                  <a:pt x="2564" y="16326"/>
                </a:lnTo>
                <a:cubicBezTo>
                  <a:pt x="2396" y="16623"/>
                  <a:pt x="2222" y="16929"/>
                  <a:pt x="2057" y="17233"/>
                </a:cubicBezTo>
                <a:cubicBezTo>
                  <a:pt x="846" y="19359"/>
                  <a:pt x="163" y="21473"/>
                  <a:pt x="28" y="23512"/>
                </a:cubicBezTo>
                <a:cubicBezTo>
                  <a:pt x="1" y="24089"/>
                  <a:pt x="68" y="24672"/>
                  <a:pt x="132" y="25237"/>
                </a:cubicBezTo>
                <a:cubicBezTo>
                  <a:pt x="186" y="25705"/>
                  <a:pt x="241" y="26188"/>
                  <a:pt x="243" y="26670"/>
                </a:cubicBezTo>
                <a:cubicBezTo>
                  <a:pt x="269" y="26916"/>
                  <a:pt x="340" y="27167"/>
                  <a:pt x="408" y="27410"/>
                </a:cubicBezTo>
                <a:cubicBezTo>
                  <a:pt x="488" y="27694"/>
                  <a:pt x="570" y="27988"/>
                  <a:pt x="587" y="28292"/>
                </a:cubicBezTo>
                <a:cubicBezTo>
                  <a:pt x="714" y="28739"/>
                  <a:pt x="875" y="29192"/>
                  <a:pt x="1033" y="29630"/>
                </a:cubicBezTo>
                <a:cubicBezTo>
                  <a:pt x="1266" y="30285"/>
                  <a:pt x="1508" y="30962"/>
                  <a:pt x="1647" y="31656"/>
                </a:cubicBezTo>
                <a:cubicBezTo>
                  <a:pt x="1752" y="32036"/>
                  <a:pt x="1903" y="32400"/>
                  <a:pt x="2095" y="32830"/>
                </a:cubicBezTo>
                <a:cubicBezTo>
                  <a:pt x="2202" y="33059"/>
                  <a:pt x="2291" y="33298"/>
                  <a:pt x="2378" y="33531"/>
                </a:cubicBezTo>
                <a:cubicBezTo>
                  <a:pt x="2532" y="33939"/>
                  <a:pt x="2689" y="34360"/>
                  <a:pt x="2945" y="34729"/>
                </a:cubicBezTo>
                <a:cubicBezTo>
                  <a:pt x="3234" y="35145"/>
                  <a:pt x="3564" y="35643"/>
                  <a:pt x="3828" y="36165"/>
                </a:cubicBezTo>
                <a:lnTo>
                  <a:pt x="3838" y="36184"/>
                </a:lnTo>
                <a:cubicBezTo>
                  <a:pt x="3874" y="36250"/>
                  <a:pt x="3933" y="36358"/>
                  <a:pt x="3965" y="36417"/>
                </a:cubicBezTo>
                <a:cubicBezTo>
                  <a:pt x="4318" y="36995"/>
                  <a:pt x="4730" y="37555"/>
                  <a:pt x="5129" y="38098"/>
                </a:cubicBezTo>
                <a:lnTo>
                  <a:pt x="5140" y="38114"/>
                </a:lnTo>
                <a:cubicBezTo>
                  <a:pt x="5320" y="38346"/>
                  <a:pt x="5491" y="38593"/>
                  <a:pt x="5657" y="38831"/>
                </a:cubicBezTo>
                <a:cubicBezTo>
                  <a:pt x="6144" y="39534"/>
                  <a:pt x="6648" y="40260"/>
                  <a:pt x="7424" y="40708"/>
                </a:cubicBezTo>
                <a:lnTo>
                  <a:pt x="7425" y="40709"/>
                </a:lnTo>
                <a:cubicBezTo>
                  <a:pt x="8064" y="41129"/>
                  <a:pt x="8840" y="41270"/>
                  <a:pt x="9591" y="41406"/>
                </a:cubicBezTo>
                <a:cubicBezTo>
                  <a:pt x="9758" y="41435"/>
                  <a:pt x="9924" y="41465"/>
                  <a:pt x="10087" y="41498"/>
                </a:cubicBezTo>
                <a:cubicBezTo>
                  <a:pt x="10429" y="41563"/>
                  <a:pt x="10777" y="41585"/>
                  <a:pt x="11126" y="41585"/>
                </a:cubicBezTo>
                <a:cubicBezTo>
                  <a:pt x="11465" y="41585"/>
                  <a:pt x="11804" y="41564"/>
                  <a:pt x="12137" y="41544"/>
                </a:cubicBezTo>
                <a:cubicBezTo>
                  <a:pt x="12471" y="41524"/>
                  <a:pt x="12815" y="41502"/>
                  <a:pt x="13156" y="41502"/>
                </a:cubicBezTo>
                <a:cubicBezTo>
                  <a:pt x="13194" y="41502"/>
                  <a:pt x="13233" y="41503"/>
                  <a:pt x="13271" y="41503"/>
                </a:cubicBezTo>
                <a:lnTo>
                  <a:pt x="13348" y="41502"/>
                </a:lnTo>
                <a:cubicBezTo>
                  <a:pt x="14354" y="41489"/>
                  <a:pt x="15395" y="41475"/>
                  <a:pt x="16336" y="41120"/>
                </a:cubicBezTo>
                <a:cubicBezTo>
                  <a:pt x="16848" y="40936"/>
                  <a:pt x="17374" y="40767"/>
                  <a:pt x="17883" y="40602"/>
                </a:cubicBezTo>
                <a:cubicBezTo>
                  <a:pt x="18826" y="40295"/>
                  <a:pt x="19800" y="39980"/>
                  <a:pt x="20715" y="39572"/>
                </a:cubicBezTo>
                <a:cubicBezTo>
                  <a:pt x="21933" y="39083"/>
                  <a:pt x="23006" y="38292"/>
                  <a:pt x="23984" y="37508"/>
                </a:cubicBezTo>
                <a:cubicBezTo>
                  <a:pt x="24152" y="37354"/>
                  <a:pt x="24336" y="37204"/>
                  <a:pt x="24514" y="37058"/>
                </a:cubicBezTo>
                <a:cubicBezTo>
                  <a:pt x="24880" y="36757"/>
                  <a:pt x="25259" y="36447"/>
                  <a:pt x="25548" y="36070"/>
                </a:cubicBezTo>
                <a:lnTo>
                  <a:pt x="25644" y="35940"/>
                </a:lnTo>
                <a:cubicBezTo>
                  <a:pt x="25953" y="35523"/>
                  <a:pt x="26271" y="35097"/>
                  <a:pt x="26702" y="34777"/>
                </a:cubicBezTo>
                <a:cubicBezTo>
                  <a:pt x="27035" y="34521"/>
                  <a:pt x="27272" y="34176"/>
                  <a:pt x="27502" y="33844"/>
                </a:cubicBezTo>
                <a:cubicBezTo>
                  <a:pt x="27631" y="33656"/>
                  <a:pt x="27764" y="33464"/>
                  <a:pt x="27914" y="33286"/>
                </a:cubicBezTo>
                <a:cubicBezTo>
                  <a:pt x="28015" y="33148"/>
                  <a:pt x="28132" y="33012"/>
                  <a:pt x="28244" y="32880"/>
                </a:cubicBezTo>
                <a:cubicBezTo>
                  <a:pt x="28462" y="32629"/>
                  <a:pt x="28687" y="32367"/>
                  <a:pt x="28816" y="32061"/>
                </a:cubicBezTo>
                <a:cubicBezTo>
                  <a:pt x="28936" y="31814"/>
                  <a:pt x="29063" y="31550"/>
                  <a:pt x="29182" y="31283"/>
                </a:cubicBezTo>
                <a:cubicBezTo>
                  <a:pt x="29394" y="30832"/>
                  <a:pt x="29557" y="30371"/>
                  <a:pt x="29738" y="29816"/>
                </a:cubicBezTo>
                <a:cubicBezTo>
                  <a:pt x="29941" y="29234"/>
                  <a:pt x="30309" y="28734"/>
                  <a:pt x="30665" y="28250"/>
                </a:cubicBezTo>
                <a:cubicBezTo>
                  <a:pt x="30839" y="28011"/>
                  <a:pt x="31020" y="27766"/>
                  <a:pt x="31177" y="27515"/>
                </a:cubicBezTo>
                <a:cubicBezTo>
                  <a:pt x="31823" y="26490"/>
                  <a:pt x="32594" y="25615"/>
                  <a:pt x="33470" y="24913"/>
                </a:cubicBezTo>
                <a:cubicBezTo>
                  <a:pt x="33886" y="24486"/>
                  <a:pt x="34242" y="23987"/>
                  <a:pt x="34585" y="23504"/>
                </a:cubicBezTo>
                <a:cubicBezTo>
                  <a:pt x="34959" y="22980"/>
                  <a:pt x="35345" y="22437"/>
                  <a:pt x="35823" y="21971"/>
                </a:cubicBezTo>
                <a:cubicBezTo>
                  <a:pt x="36541" y="21388"/>
                  <a:pt x="37140" y="20684"/>
                  <a:pt x="37718" y="20005"/>
                </a:cubicBezTo>
                <a:cubicBezTo>
                  <a:pt x="38090" y="19567"/>
                  <a:pt x="38473" y="19116"/>
                  <a:pt x="38885" y="18700"/>
                </a:cubicBezTo>
                <a:cubicBezTo>
                  <a:pt x="39523" y="18059"/>
                  <a:pt x="39946" y="17244"/>
                  <a:pt x="40079" y="16406"/>
                </a:cubicBezTo>
                <a:cubicBezTo>
                  <a:pt x="40112" y="15956"/>
                  <a:pt x="39998" y="15504"/>
                  <a:pt x="39885" y="15069"/>
                </a:cubicBezTo>
                <a:cubicBezTo>
                  <a:pt x="39819" y="14808"/>
                  <a:pt x="39751" y="14541"/>
                  <a:pt x="39714" y="14273"/>
                </a:cubicBezTo>
                <a:cubicBezTo>
                  <a:pt x="39681" y="14127"/>
                  <a:pt x="39653" y="13974"/>
                  <a:pt x="39625" y="13826"/>
                </a:cubicBezTo>
                <a:cubicBezTo>
                  <a:pt x="39565" y="13501"/>
                  <a:pt x="39503" y="13165"/>
                  <a:pt x="39391" y="12846"/>
                </a:cubicBezTo>
                <a:cubicBezTo>
                  <a:pt x="39130" y="12232"/>
                  <a:pt x="38610" y="11777"/>
                  <a:pt x="38107" y="11338"/>
                </a:cubicBezTo>
                <a:cubicBezTo>
                  <a:pt x="37938" y="11190"/>
                  <a:pt x="37764" y="11037"/>
                  <a:pt x="37600" y="10880"/>
                </a:cubicBezTo>
                <a:cubicBezTo>
                  <a:pt x="37526" y="10784"/>
                  <a:pt x="37459" y="10694"/>
                  <a:pt x="37393" y="10604"/>
                </a:cubicBezTo>
                <a:cubicBezTo>
                  <a:pt x="36955" y="10014"/>
                  <a:pt x="36502" y="9406"/>
                  <a:pt x="35788" y="9109"/>
                </a:cubicBezTo>
                <a:cubicBezTo>
                  <a:pt x="35135" y="8849"/>
                  <a:pt x="34568" y="8438"/>
                  <a:pt x="34019" y="8041"/>
                </a:cubicBezTo>
                <a:cubicBezTo>
                  <a:pt x="33886" y="7945"/>
                  <a:pt x="33754" y="7849"/>
                  <a:pt x="33621" y="7756"/>
                </a:cubicBezTo>
                <a:cubicBezTo>
                  <a:pt x="33094" y="7383"/>
                  <a:pt x="32741" y="6865"/>
                  <a:pt x="32401" y="6362"/>
                </a:cubicBezTo>
                <a:cubicBezTo>
                  <a:pt x="32209" y="6079"/>
                  <a:pt x="32010" y="5787"/>
                  <a:pt x="31784" y="5526"/>
                </a:cubicBezTo>
                <a:cubicBezTo>
                  <a:pt x="31228" y="4648"/>
                  <a:pt x="30874" y="3678"/>
                  <a:pt x="30532" y="2738"/>
                </a:cubicBezTo>
                <a:cubicBezTo>
                  <a:pt x="30418" y="2429"/>
                  <a:pt x="30301" y="2109"/>
                  <a:pt x="30179" y="1797"/>
                </a:cubicBezTo>
                <a:cubicBezTo>
                  <a:pt x="30100" y="1700"/>
                  <a:pt x="30023" y="1599"/>
                  <a:pt x="29948" y="1502"/>
                </a:cubicBezTo>
                <a:cubicBezTo>
                  <a:pt x="29557" y="996"/>
                  <a:pt x="29156" y="478"/>
                  <a:pt x="28506" y="307"/>
                </a:cubicBezTo>
                <a:cubicBezTo>
                  <a:pt x="28371" y="247"/>
                  <a:pt x="28245" y="190"/>
                  <a:pt x="28120" y="132"/>
                </a:cubicBezTo>
                <a:lnTo>
                  <a:pt x="28100" y="123"/>
                </a:lnTo>
                <a:cubicBezTo>
                  <a:pt x="28057" y="115"/>
                  <a:pt x="28007" y="104"/>
                  <a:pt x="27957" y="91"/>
                </a:cubicBezTo>
                <a:cubicBezTo>
                  <a:pt x="27761" y="47"/>
                  <a:pt x="27559" y="1"/>
                  <a:pt x="27357"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28" name="Google Shape;28;p3"/>
          <p:cNvPicPr preferRelativeResize="0"/>
          <p:nvPr/>
        </p:nvPicPr>
        <p:blipFill>
          <a:blip r:embed="rId4">
            <a:alphaModFix/>
          </a:blip>
          <a:stretch>
            <a:fillRect/>
          </a:stretch>
        </p:blipFill>
        <p:spPr>
          <a:xfrm>
            <a:off x="-804672" y="-414528"/>
            <a:ext cx="4742687" cy="999744"/>
          </a:xfrm>
          <a:prstGeom prst="rect">
            <a:avLst/>
          </a:prstGeom>
          <a:noFill/>
          <a:ln>
            <a:noFill/>
          </a:ln>
        </p:spPr>
      </p:pic>
      <p:pic>
        <p:nvPicPr>
          <p:cNvPr id="29" name="Google Shape;29;p3"/>
          <p:cNvPicPr preferRelativeResize="0"/>
          <p:nvPr/>
        </p:nvPicPr>
        <p:blipFill>
          <a:blip r:embed="rId5">
            <a:alphaModFix/>
          </a:blip>
          <a:stretch>
            <a:fillRect/>
          </a:stretch>
        </p:blipFill>
        <p:spPr>
          <a:xfrm rot="-1236485">
            <a:off x="5515174" y="-868701"/>
            <a:ext cx="3161755" cy="1565873"/>
          </a:xfrm>
          <a:prstGeom prst="rect">
            <a:avLst/>
          </a:prstGeom>
          <a:noFill/>
          <a:ln>
            <a:noFill/>
          </a:ln>
        </p:spPr>
      </p:pic>
      <p:pic>
        <p:nvPicPr>
          <p:cNvPr id="30" name="Google Shape;30;p3"/>
          <p:cNvPicPr preferRelativeResize="0"/>
          <p:nvPr/>
        </p:nvPicPr>
        <p:blipFill>
          <a:blip r:embed="rId6">
            <a:alphaModFix/>
          </a:blip>
          <a:stretch>
            <a:fillRect/>
          </a:stretch>
        </p:blipFill>
        <p:spPr>
          <a:xfrm rot="10800000">
            <a:off x="9826753" y="-829055"/>
            <a:ext cx="2584703" cy="1316737"/>
          </a:xfrm>
          <a:prstGeom prst="rect">
            <a:avLst/>
          </a:prstGeom>
          <a:noFill/>
          <a:ln>
            <a:noFill/>
          </a:ln>
        </p:spPr>
      </p:pic>
      <p:pic>
        <p:nvPicPr>
          <p:cNvPr id="31" name="Google Shape;31;p3"/>
          <p:cNvPicPr preferRelativeResize="0"/>
          <p:nvPr/>
        </p:nvPicPr>
        <p:blipFill>
          <a:blip r:embed="rId7">
            <a:alphaModFix/>
          </a:blip>
          <a:stretch>
            <a:fillRect/>
          </a:stretch>
        </p:blipFill>
        <p:spPr>
          <a:xfrm>
            <a:off x="11875008" y="-926592"/>
            <a:ext cx="707136" cy="2913888"/>
          </a:xfrm>
          <a:prstGeom prst="rect">
            <a:avLst/>
          </a:prstGeom>
          <a:noFill/>
          <a:ln>
            <a:noFill/>
          </a:ln>
        </p:spPr>
      </p:pic>
      <p:pic>
        <p:nvPicPr>
          <p:cNvPr id="32" name="Google Shape;32;p3"/>
          <p:cNvPicPr preferRelativeResize="0"/>
          <p:nvPr/>
        </p:nvPicPr>
        <p:blipFill>
          <a:blip r:embed="rId8">
            <a:alphaModFix/>
          </a:blip>
          <a:stretch>
            <a:fillRect/>
          </a:stretch>
        </p:blipFill>
        <p:spPr>
          <a:xfrm rot="6856479">
            <a:off x="3902636" y="5371858"/>
            <a:ext cx="2007027" cy="3421087"/>
          </a:xfrm>
          <a:prstGeom prst="rect">
            <a:avLst/>
          </a:prstGeom>
          <a:noFill/>
          <a:ln>
            <a:noFill/>
          </a:ln>
        </p:spPr>
      </p:pic>
      <p:pic>
        <p:nvPicPr>
          <p:cNvPr id="33" name="Google Shape;33;p3"/>
          <p:cNvPicPr preferRelativeResize="0"/>
          <p:nvPr/>
        </p:nvPicPr>
        <p:blipFill>
          <a:blip r:embed="rId9">
            <a:alphaModFix/>
          </a:blip>
          <a:stretch>
            <a:fillRect/>
          </a:stretch>
        </p:blipFill>
        <p:spPr>
          <a:xfrm rot="1800004">
            <a:off x="-1116230" y="5897034"/>
            <a:ext cx="2694435" cy="1377697"/>
          </a:xfrm>
          <a:prstGeom prst="rect">
            <a:avLst/>
          </a:prstGeom>
          <a:noFill/>
          <a:ln>
            <a:noFill/>
          </a:ln>
        </p:spPr>
      </p:pic>
    </p:spTree>
    <p:extLst>
      <p:ext uri="{BB962C8B-B14F-4D97-AF65-F5344CB8AC3E}">
        <p14:creationId xmlns:p14="http://schemas.microsoft.com/office/powerpoint/2010/main" val="3025091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208"/>
        <p:cNvGrpSpPr/>
        <p:nvPr/>
      </p:nvGrpSpPr>
      <p:grpSpPr>
        <a:xfrm>
          <a:off x="0" y="0"/>
          <a:ext cx="0" cy="0"/>
          <a:chOff x="0" y="0"/>
          <a:chExt cx="0" cy="0"/>
        </a:xfrm>
      </p:grpSpPr>
      <p:pic>
        <p:nvPicPr>
          <p:cNvPr id="209" name="Google Shape;209;p21"/>
          <p:cNvPicPr preferRelativeResize="0"/>
          <p:nvPr/>
        </p:nvPicPr>
        <p:blipFill>
          <a:blip r:embed="rId2">
            <a:alphaModFix amt="45000"/>
          </a:blip>
          <a:stretch>
            <a:fillRect/>
          </a:stretch>
        </p:blipFill>
        <p:spPr>
          <a:xfrm rot="10800000">
            <a:off x="0" y="0"/>
            <a:ext cx="12192000" cy="6858000"/>
          </a:xfrm>
          <a:prstGeom prst="rect">
            <a:avLst/>
          </a:prstGeom>
          <a:noFill/>
          <a:ln>
            <a:noFill/>
          </a:ln>
        </p:spPr>
      </p:pic>
      <p:sp>
        <p:nvSpPr>
          <p:cNvPr id="210" name="Google Shape;210;p21"/>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1" name="Google Shape;211;p21"/>
          <p:cNvSpPr txBox="1">
            <a:spLocks noGrp="1"/>
          </p:cNvSpPr>
          <p:nvPr>
            <p:ph type="subTitle" idx="1"/>
          </p:nvPr>
        </p:nvSpPr>
        <p:spPr>
          <a:xfrm>
            <a:off x="2053697" y="2397000"/>
            <a:ext cx="3596000" cy="144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2" name="Google Shape;212;p21"/>
          <p:cNvSpPr txBox="1">
            <a:spLocks noGrp="1"/>
          </p:cNvSpPr>
          <p:nvPr>
            <p:ph type="subTitle" idx="2"/>
          </p:nvPr>
        </p:nvSpPr>
        <p:spPr>
          <a:xfrm>
            <a:off x="6542304" y="2397000"/>
            <a:ext cx="3596000" cy="144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3" name="Google Shape;213;p21"/>
          <p:cNvSpPr txBox="1">
            <a:spLocks noGrp="1"/>
          </p:cNvSpPr>
          <p:nvPr>
            <p:ph type="subTitle" idx="3"/>
          </p:nvPr>
        </p:nvSpPr>
        <p:spPr>
          <a:xfrm>
            <a:off x="2053697" y="4306400"/>
            <a:ext cx="3643600" cy="144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4" name="Google Shape;214;p21"/>
          <p:cNvSpPr txBox="1">
            <a:spLocks noGrp="1"/>
          </p:cNvSpPr>
          <p:nvPr>
            <p:ph type="subTitle" idx="4"/>
          </p:nvPr>
        </p:nvSpPr>
        <p:spPr>
          <a:xfrm>
            <a:off x="6542304" y="4306400"/>
            <a:ext cx="3596000" cy="144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5" name="Google Shape;215;p21"/>
          <p:cNvSpPr txBox="1">
            <a:spLocks noGrp="1"/>
          </p:cNvSpPr>
          <p:nvPr>
            <p:ph type="subTitle" idx="5"/>
          </p:nvPr>
        </p:nvSpPr>
        <p:spPr>
          <a:xfrm>
            <a:off x="2053696" y="1995800"/>
            <a:ext cx="3596000" cy="50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M Serif Text"/>
              <a:buNone/>
              <a:defRPr sz="2533">
                <a:solidFill>
                  <a:schemeClr val="dk1"/>
                </a:solidFill>
                <a:latin typeface="DM Serif Text"/>
                <a:ea typeface="DM Serif Text"/>
                <a:cs typeface="DM Serif Text"/>
                <a:sym typeface="DM Serif Text"/>
              </a:defRPr>
            </a:lvl1pPr>
            <a:lvl2pPr lvl="1"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2pPr>
            <a:lvl3pPr lvl="2"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3pPr>
            <a:lvl4pPr lvl="3"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4pPr>
            <a:lvl5pPr lvl="4"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5pPr>
            <a:lvl6pPr lvl="5"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6pPr>
            <a:lvl7pPr lvl="6"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7pPr>
            <a:lvl8pPr lvl="7"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8pPr>
            <a:lvl9pPr lvl="8"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9pPr>
          </a:lstStyle>
          <a:p>
            <a:endParaRPr/>
          </a:p>
        </p:txBody>
      </p:sp>
      <p:sp>
        <p:nvSpPr>
          <p:cNvPr id="216" name="Google Shape;216;p21"/>
          <p:cNvSpPr txBox="1">
            <a:spLocks noGrp="1"/>
          </p:cNvSpPr>
          <p:nvPr>
            <p:ph type="subTitle" idx="6"/>
          </p:nvPr>
        </p:nvSpPr>
        <p:spPr>
          <a:xfrm>
            <a:off x="2053697" y="3905200"/>
            <a:ext cx="3643600" cy="50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M Serif Text"/>
              <a:buNone/>
              <a:defRPr sz="2533">
                <a:solidFill>
                  <a:schemeClr val="dk1"/>
                </a:solidFill>
                <a:latin typeface="DM Serif Text"/>
                <a:ea typeface="DM Serif Text"/>
                <a:cs typeface="DM Serif Text"/>
                <a:sym typeface="DM Serif Text"/>
              </a:defRPr>
            </a:lvl1pPr>
            <a:lvl2pPr lvl="1"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2pPr>
            <a:lvl3pPr lvl="2"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3pPr>
            <a:lvl4pPr lvl="3"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4pPr>
            <a:lvl5pPr lvl="4"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5pPr>
            <a:lvl6pPr lvl="5"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6pPr>
            <a:lvl7pPr lvl="6"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7pPr>
            <a:lvl8pPr lvl="7"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8pPr>
            <a:lvl9pPr lvl="8"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9pPr>
          </a:lstStyle>
          <a:p>
            <a:endParaRPr/>
          </a:p>
        </p:txBody>
      </p:sp>
      <p:sp>
        <p:nvSpPr>
          <p:cNvPr id="217" name="Google Shape;217;p21"/>
          <p:cNvSpPr txBox="1">
            <a:spLocks noGrp="1"/>
          </p:cNvSpPr>
          <p:nvPr>
            <p:ph type="subTitle" idx="7"/>
          </p:nvPr>
        </p:nvSpPr>
        <p:spPr>
          <a:xfrm>
            <a:off x="6542269" y="1995800"/>
            <a:ext cx="3596000" cy="50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M Serif Text"/>
              <a:buNone/>
              <a:defRPr sz="2533">
                <a:solidFill>
                  <a:schemeClr val="dk1"/>
                </a:solidFill>
                <a:latin typeface="DM Serif Text"/>
                <a:ea typeface="DM Serif Text"/>
                <a:cs typeface="DM Serif Text"/>
                <a:sym typeface="DM Serif Text"/>
              </a:defRPr>
            </a:lvl1pPr>
            <a:lvl2pPr lvl="1"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2pPr>
            <a:lvl3pPr lvl="2"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3pPr>
            <a:lvl4pPr lvl="3"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4pPr>
            <a:lvl5pPr lvl="4"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5pPr>
            <a:lvl6pPr lvl="5"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6pPr>
            <a:lvl7pPr lvl="6"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7pPr>
            <a:lvl8pPr lvl="7"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8pPr>
            <a:lvl9pPr lvl="8"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9pPr>
          </a:lstStyle>
          <a:p>
            <a:endParaRPr/>
          </a:p>
        </p:txBody>
      </p:sp>
      <p:sp>
        <p:nvSpPr>
          <p:cNvPr id="218" name="Google Shape;218;p21"/>
          <p:cNvSpPr txBox="1">
            <a:spLocks noGrp="1"/>
          </p:cNvSpPr>
          <p:nvPr>
            <p:ph type="subTitle" idx="8"/>
          </p:nvPr>
        </p:nvSpPr>
        <p:spPr>
          <a:xfrm>
            <a:off x="6542269" y="3905200"/>
            <a:ext cx="3596000" cy="50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M Serif Text"/>
              <a:buNone/>
              <a:defRPr sz="2533">
                <a:solidFill>
                  <a:schemeClr val="dk1"/>
                </a:solidFill>
                <a:latin typeface="DM Serif Text"/>
                <a:ea typeface="DM Serif Text"/>
                <a:cs typeface="DM Serif Text"/>
                <a:sym typeface="DM Serif Text"/>
              </a:defRPr>
            </a:lvl1pPr>
            <a:lvl2pPr lvl="1"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2pPr>
            <a:lvl3pPr lvl="2"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3pPr>
            <a:lvl4pPr lvl="3"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4pPr>
            <a:lvl5pPr lvl="4"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5pPr>
            <a:lvl6pPr lvl="5"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6pPr>
            <a:lvl7pPr lvl="6"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7pPr>
            <a:lvl8pPr lvl="7"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8pPr>
            <a:lvl9pPr lvl="8"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9pPr>
          </a:lstStyle>
          <a:p>
            <a:endParaRPr/>
          </a:p>
        </p:txBody>
      </p:sp>
      <p:pic>
        <p:nvPicPr>
          <p:cNvPr id="219" name="Google Shape;219;p21"/>
          <p:cNvPicPr preferRelativeResize="0"/>
          <p:nvPr/>
        </p:nvPicPr>
        <p:blipFill>
          <a:blip r:embed="rId3">
            <a:alphaModFix/>
          </a:blip>
          <a:stretch>
            <a:fillRect/>
          </a:stretch>
        </p:blipFill>
        <p:spPr>
          <a:xfrm rot="2700000">
            <a:off x="11110800" y="4867400"/>
            <a:ext cx="1643733" cy="2801832"/>
          </a:xfrm>
          <a:prstGeom prst="rect">
            <a:avLst/>
          </a:prstGeom>
          <a:noFill/>
          <a:ln>
            <a:noFill/>
          </a:ln>
        </p:spPr>
      </p:pic>
      <p:pic>
        <p:nvPicPr>
          <p:cNvPr id="220" name="Google Shape;220;p21"/>
          <p:cNvPicPr preferRelativeResize="0"/>
          <p:nvPr/>
        </p:nvPicPr>
        <p:blipFill>
          <a:blip r:embed="rId4">
            <a:alphaModFix/>
          </a:blip>
          <a:stretch>
            <a:fillRect/>
          </a:stretch>
        </p:blipFill>
        <p:spPr>
          <a:xfrm>
            <a:off x="531734" y="6430262"/>
            <a:ext cx="3044823" cy="654833"/>
          </a:xfrm>
          <a:prstGeom prst="rect">
            <a:avLst/>
          </a:prstGeom>
          <a:noFill/>
          <a:ln>
            <a:noFill/>
          </a:ln>
        </p:spPr>
      </p:pic>
      <p:pic>
        <p:nvPicPr>
          <p:cNvPr id="221" name="Google Shape;221;p21"/>
          <p:cNvPicPr preferRelativeResize="0"/>
          <p:nvPr/>
        </p:nvPicPr>
        <p:blipFill>
          <a:blip r:embed="rId5">
            <a:alphaModFix/>
          </a:blip>
          <a:stretch>
            <a:fillRect/>
          </a:stretch>
        </p:blipFill>
        <p:spPr>
          <a:xfrm rot="4486940">
            <a:off x="10742257" y="4924665"/>
            <a:ext cx="2799687" cy="1386537"/>
          </a:xfrm>
          <a:prstGeom prst="rect">
            <a:avLst/>
          </a:prstGeom>
          <a:noFill/>
          <a:ln>
            <a:noFill/>
          </a:ln>
        </p:spPr>
      </p:pic>
      <p:pic>
        <p:nvPicPr>
          <p:cNvPr id="222" name="Google Shape;222;p21"/>
          <p:cNvPicPr preferRelativeResize="0"/>
          <p:nvPr/>
        </p:nvPicPr>
        <p:blipFill>
          <a:blip r:embed="rId6">
            <a:alphaModFix/>
          </a:blip>
          <a:stretch>
            <a:fillRect/>
          </a:stretch>
        </p:blipFill>
        <p:spPr>
          <a:xfrm flipH="1">
            <a:off x="-816873" y="-146304"/>
            <a:ext cx="1767841" cy="1511808"/>
          </a:xfrm>
          <a:prstGeom prst="rect">
            <a:avLst/>
          </a:prstGeom>
          <a:noFill/>
          <a:ln>
            <a:noFill/>
          </a:ln>
        </p:spPr>
      </p:pic>
      <p:pic>
        <p:nvPicPr>
          <p:cNvPr id="223" name="Google Shape;223;p21"/>
          <p:cNvPicPr preferRelativeResize="0"/>
          <p:nvPr/>
        </p:nvPicPr>
        <p:blipFill>
          <a:blip r:embed="rId7">
            <a:alphaModFix/>
          </a:blip>
          <a:stretch>
            <a:fillRect/>
          </a:stretch>
        </p:blipFill>
        <p:spPr>
          <a:xfrm rot="1800004">
            <a:off x="-1116230" y="5897034"/>
            <a:ext cx="2694435" cy="1377697"/>
          </a:xfrm>
          <a:prstGeom prst="rect">
            <a:avLst/>
          </a:prstGeom>
          <a:noFill/>
          <a:ln>
            <a:noFill/>
          </a:ln>
        </p:spPr>
      </p:pic>
      <p:pic>
        <p:nvPicPr>
          <p:cNvPr id="224" name="Google Shape;224;p21"/>
          <p:cNvPicPr preferRelativeResize="0"/>
          <p:nvPr/>
        </p:nvPicPr>
        <p:blipFill>
          <a:blip r:embed="rId8">
            <a:alphaModFix/>
          </a:blip>
          <a:stretch>
            <a:fillRect/>
          </a:stretch>
        </p:blipFill>
        <p:spPr>
          <a:xfrm>
            <a:off x="9687101" y="-195734"/>
            <a:ext cx="4325343" cy="915067"/>
          </a:xfrm>
          <a:prstGeom prst="rect">
            <a:avLst/>
          </a:prstGeom>
          <a:noFill/>
          <a:ln>
            <a:noFill/>
          </a:ln>
        </p:spPr>
      </p:pic>
    </p:spTree>
    <p:extLst>
      <p:ext uri="{BB962C8B-B14F-4D97-AF65-F5344CB8AC3E}">
        <p14:creationId xmlns:p14="http://schemas.microsoft.com/office/powerpoint/2010/main" val="2257170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225"/>
        <p:cNvGrpSpPr/>
        <p:nvPr/>
      </p:nvGrpSpPr>
      <p:grpSpPr>
        <a:xfrm>
          <a:off x="0" y="0"/>
          <a:ext cx="0" cy="0"/>
          <a:chOff x="0" y="0"/>
          <a:chExt cx="0" cy="0"/>
        </a:xfrm>
      </p:grpSpPr>
      <p:pic>
        <p:nvPicPr>
          <p:cNvPr id="226" name="Google Shape;226;p22"/>
          <p:cNvPicPr preferRelativeResize="0"/>
          <p:nvPr/>
        </p:nvPicPr>
        <p:blipFill>
          <a:blip r:embed="rId2">
            <a:alphaModFix amt="45000"/>
          </a:blip>
          <a:stretch>
            <a:fillRect/>
          </a:stretch>
        </p:blipFill>
        <p:spPr>
          <a:xfrm>
            <a:off x="0" y="0"/>
            <a:ext cx="12192000" cy="6858000"/>
          </a:xfrm>
          <a:prstGeom prst="rect">
            <a:avLst/>
          </a:prstGeom>
          <a:noFill/>
          <a:ln>
            <a:noFill/>
          </a:ln>
        </p:spPr>
      </p:pic>
      <p:sp>
        <p:nvSpPr>
          <p:cNvPr id="227" name="Google Shape;227;p22"/>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8" name="Google Shape;228;p22"/>
          <p:cNvSpPr txBox="1">
            <a:spLocks noGrp="1"/>
          </p:cNvSpPr>
          <p:nvPr>
            <p:ph type="subTitle" idx="1"/>
          </p:nvPr>
        </p:nvSpPr>
        <p:spPr>
          <a:xfrm>
            <a:off x="1057080" y="2386461"/>
            <a:ext cx="3190800" cy="123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9" name="Google Shape;229;p22"/>
          <p:cNvSpPr txBox="1">
            <a:spLocks noGrp="1"/>
          </p:cNvSpPr>
          <p:nvPr>
            <p:ph type="subTitle" idx="2"/>
          </p:nvPr>
        </p:nvSpPr>
        <p:spPr>
          <a:xfrm>
            <a:off x="4500611" y="2386432"/>
            <a:ext cx="3190800" cy="123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0" name="Google Shape;230;p22"/>
          <p:cNvSpPr txBox="1">
            <a:spLocks noGrp="1"/>
          </p:cNvSpPr>
          <p:nvPr>
            <p:ph type="subTitle" idx="3"/>
          </p:nvPr>
        </p:nvSpPr>
        <p:spPr>
          <a:xfrm>
            <a:off x="1057080" y="4462133"/>
            <a:ext cx="3190800" cy="123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1" name="Google Shape;231;p22"/>
          <p:cNvSpPr txBox="1">
            <a:spLocks noGrp="1"/>
          </p:cNvSpPr>
          <p:nvPr>
            <p:ph type="subTitle" idx="4"/>
          </p:nvPr>
        </p:nvSpPr>
        <p:spPr>
          <a:xfrm>
            <a:off x="4500611" y="4462128"/>
            <a:ext cx="3190800" cy="123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2" name="Google Shape;232;p22"/>
          <p:cNvSpPr txBox="1">
            <a:spLocks noGrp="1"/>
          </p:cNvSpPr>
          <p:nvPr>
            <p:ph type="subTitle" idx="5"/>
          </p:nvPr>
        </p:nvSpPr>
        <p:spPr>
          <a:xfrm>
            <a:off x="7944120" y="2386432"/>
            <a:ext cx="3190800" cy="123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3" name="Google Shape;233;p22"/>
          <p:cNvSpPr txBox="1">
            <a:spLocks noGrp="1"/>
          </p:cNvSpPr>
          <p:nvPr>
            <p:ph type="subTitle" idx="6"/>
          </p:nvPr>
        </p:nvSpPr>
        <p:spPr>
          <a:xfrm>
            <a:off x="7944120" y="4462128"/>
            <a:ext cx="3190800" cy="123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4" name="Google Shape;234;p22"/>
          <p:cNvSpPr txBox="1">
            <a:spLocks noGrp="1"/>
          </p:cNvSpPr>
          <p:nvPr>
            <p:ph type="subTitle" idx="7"/>
          </p:nvPr>
        </p:nvSpPr>
        <p:spPr>
          <a:xfrm>
            <a:off x="1057080" y="1852033"/>
            <a:ext cx="3190800" cy="636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M Serif Text"/>
              <a:buNone/>
              <a:defRPr sz="2533">
                <a:solidFill>
                  <a:schemeClr val="dk1"/>
                </a:solidFill>
                <a:latin typeface="DM Serif Text"/>
                <a:ea typeface="DM Serif Text"/>
                <a:cs typeface="DM Serif Text"/>
                <a:sym typeface="DM Serif Text"/>
              </a:defRPr>
            </a:lvl1pPr>
            <a:lvl2pPr lvl="1"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2pPr>
            <a:lvl3pPr lvl="2"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3pPr>
            <a:lvl4pPr lvl="3"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4pPr>
            <a:lvl5pPr lvl="4"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5pPr>
            <a:lvl6pPr lvl="5"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6pPr>
            <a:lvl7pPr lvl="6"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7pPr>
            <a:lvl8pPr lvl="7"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8pPr>
            <a:lvl9pPr lvl="8"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9pPr>
          </a:lstStyle>
          <a:p>
            <a:endParaRPr/>
          </a:p>
        </p:txBody>
      </p:sp>
      <p:sp>
        <p:nvSpPr>
          <p:cNvPr id="235" name="Google Shape;235;p22"/>
          <p:cNvSpPr txBox="1">
            <a:spLocks noGrp="1"/>
          </p:cNvSpPr>
          <p:nvPr>
            <p:ph type="subTitle" idx="8"/>
          </p:nvPr>
        </p:nvSpPr>
        <p:spPr>
          <a:xfrm>
            <a:off x="4500611" y="1852033"/>
            <a:ext cx="3190800" cy="636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M Serif Text"/>
              <a:buNone/>
              <a:defRPr sz="2533">
                <a:solidFill>
                  <a:schemeClr val="dk1"/>
                </a:solidFill>
                <a:latin typeface="DM Serif Text"/>
                <a:ea typeface="DM Serif Text"/>
                <a:cs typeface="DM Serif Text"/>
                <a:sym typeface="DM Serif Text"/>
              </a:defRPr>
            </a:lvl1pPr>
            <a:lvl2pPr lvl="1"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2pPr>
            <a:lvl3pPr lvl="2"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3pPr>
            <a:lvl4pPr lvl="3"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4pPr>
            <a:lvl5pPr lvl="4"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5pPr>
            <a:lvl6pPr lvl="5"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6pPr>
            <a:lvl7pPr lvl="6"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7pPr>
            <a:lvl8pPr lvl="7"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8pPr>
            <a:lvl9pPr lvl="8"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9pPr>
          </a:lstStyle>
          <a:p>
            <a:endParaRPr/>
          </a:p>
        </p:txBody>
      </p:sp>
      <p:sp>
        <p:nvSpPr>
          <p:cNvPr id="236" name="Google Shape;236;p22"/>
          <p:cNvSpPr txBox="1">
            <a:spLocks noGrp="1"/>
          </p:cNvSpPr>
          <p:nvPr>
            <p:ph type="subTitle" idx="9"/>
          </p:nvPr>
        </p:nvSpPr>
        <p:spPr>
          <a:xfrm>
            <a:off x="7944120" y="1852033"/>
            <a:ext cx="3190800" cy="636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M Serif Text"/>
              <a:buNone/>
              <a:defRPr sz="2533">
                <a:solidFill>
                  <a:schemeClr val="dk1"/>
                </a:solidFill>
                <a:latin typeface="DM Serif Text"/>
                <a:ea typeface="DM Serif Text"/>
                <a:cs typeface="DM Serif Text"/>
                <a:sym typeface="DM Serif Text"/>
              </a:defRPr>
            </a:lvl1pPr>
            <a:lvl2pPr lvl="1"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2pPr>
            <a:lvl3pPr lvl="2"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3pPr>
            <a:lvl4pPr lvl="3"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4pPr>
            <a:lvl5pPr lvl="4"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5pPr>
            <a:lvl6pPr lvl="5"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6pPr>
            <a:lvl7pPr lvl="6"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7pPr>
            <a:lvl8pPr lvl="7"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8pPr>
            <a:lvl9pPr lvl="8"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9pPr>
          </a:lstStyle>
          <a:p>
            <a:endParaRPr/>
          </a:p>
        </p:txBody>
      </p:sp>
      <p:sp>
        <p:nvSpPr>
          <p:cNvPr id="237" name="Google Shape;237;p22"/>
          <p:cNvSpPr txBox="1">
            <a:spLocks noGrp="1"/>
          </p:cNvSpPr>
          <p:nvPr>
            <p:ph type="subTitle" idx="13"/>
          </p:nvPr>
        </p:nvSpPr>
        <p:spPr>
          <a:xfrm>
            <a:off x="1057080" y="3927729"/>
            <a:ext cx="3190800" cy="636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M Serif Text"/>
              <a:buNone/>
              <a:defRPr sz="2533">
                <a:solidFill>
                  <a:schemeClr val="dk1"/>
                </a:solidFill>
                <a:latin typeface="DM Serif Text"/>
                <a:ea typeface="DM Serif Text"/>
                <a:cs typeface="DM Serif Text"/>
                <a:sym typeface="DM Serif Text"/>
              </a:defRPr>
            </a:lvl1pPr>
            <a:lvl2pPr lvl="1"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2pPr>
            <a:lvl3pPr lvl="2"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3pPr>
            <a:lvl4pPr lvl="3"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4pPr>
            <a:lvl5pPr lvl="4"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5pPr>
            <a:lvl6pPr lvl="5"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6pPr>
            <a:lvl7pPr lvl="6"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7pPr>
            <a:lvl8pPr lvl="7"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8pPr>
            <a:lvl9pPr lvl="8"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9pPr>
          </a:lstStyle>
          <a:p>
            <a:endParaRPr/>
          </a:p>
        </p:txBody>
      </p:sp>
      <p:sp>
        <p:nvSpPr>
          <p:cNvPr id="238" name="Google Shape;238;p22"/>
          <p:cNvSpPr txBox="1">
            <a:spLocks noGrp="1"/>
          </p:cNvSpPr>
          <p:nvPr>
            <p:ph type="subTitle" idx="14"/>
          </p:nvPr>
        </p:nvSpPr>
        <p:spPr>
          <a:xfrm>
            <a:off x="4500611" y="3927729"/>
            <a:ext cx="3190800" cy="636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M Serif Text"/>
              <a:buNone/>
              <a:defRPr sz="2533">
                <a:solidFill>
                  <a:schemeClr val="dk1"/>
                </a:solidFill>
                <a:latin typeface="DM Serif Text"/>
                <a:ea typeface="DM Serif Text"/>
                <a:cs typeface="DM Serif Text"/>
                <a:sym typeface="DM Serif Text"/>
              </a:defRPr>
            </a:lvl1pPr>
            <a:lvl2pPr lvl="1"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2pPr>
            <a:lvl3pPr lvl="2"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3pPr>
            <a:lvl4pPr lvl="3"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4pPr>
            <a:lvl5pPr lvl="4"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5pPr>
            <a:lvl6pPr lvl="5"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6pPr>
            <a:lvl7pPr lvl="6"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7pPr>
            <a:lvl8pPr lvl="7"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8pPr>
            <a:lvl9pPr lvl="8"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9pPr>
          </a:lstStyle>
          <a:p>
            <a:endParaRPr/>
          </a:p>
        </p:txBody>
      </p:sp>
      <p:sp>
        <p:nvSpPr>
          <p:cNvPr id="239" name="Google Shape;239;p22"/>
          <p:cNvSpPr txBox="1">
            <a:spLocks noGrp="1"/>
          </p:cNvSpPr>
          <p:nvPr>
            <p:ph type="subTitle" idx="15"/>
          </p:nvPr>
        </p:nvSpPr>
        <p:spPr>
          <a:xfrm>
            <a:off x="7944120" y="3927729"/>
            <a:ext cx="3190800" cy="636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M Serif Text"/>
              <a:buNone/>
              <a:defRPr sz="2533">
                <a:solidFill>
                  <a:schemeClr val="dk1"/>
                </a:solidFill>
                <a:latin typeface="DM Serif Text"/>
                <a:ea typeface="DM Serif Text"/>
                <a:cs typeface="DM Serif Text"/>
                <a:sym typeface="DM Serif Text"/>
              </a:defRPr>
            </a:lvl1pPr>
            <a:lvl2pPr lvl="1"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2pPr>
            <a:lvl3pPr lvl="2"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3pPr>
            <a:lvl4pPr lvl="3"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4pPr>
            <a:lvl5pPr lvl="4"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5pPr>
            <a:lvl6pPr lvl="5"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6pPr>
            <a:lvl7pPr lvl="6"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7pPr>
            <a:lvl8pPr lvl="7"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8pPr>
            <a:lvl9pPr lvl="8"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9pPr>
          </a:lstStyle>
          <a:p>
            <a:endParaRPr/>
          </a:p>
        </p:txBody>
      </p:sp>
      <p:pic>
        <p:nvPicPr>
          <p:cNvPr id="240" name="Google Shape;240;p22"/>
          <p:cNvPicPr preferRelativeResize="0"/>
          <p:nvPr/>
        </p:nvPicPr>
        <p:blipFill>
          <a:blip r:embed="rId3">
            <a:alphaModFix/>
          </a:blip>
          <a:stretch>
            <a:fillRect/>
          </a:stretch>
        </p:blipFill>
        <p:spPr>
          <a:xfrm>
            <a:off x="11241408" y="5653101"/>
            <a:ext cx="1954533" cy="1986401"/>
          </a:xfrm>
          <a:prstGeom prst="rect">
            <a:avLst/>
          </a:prstGeom>
          <a:noFill/>
          <a:ln>
            <a:noFill/>
          </a:ln>
        </p:spPr>
      </p:pic>
      <p:pic>
        <p:nvPicPr>
          <p:cNvPr id="241" name="Google Shape;241;p22"/>
          <p:cNvPicPr preferRelativeResize="0"/>
          <p:nvPr/>
        </p:nvPicPr>
        <p:blipFill>
          <a:blip r:embed="rId4">
            <a:alphaModFix/>
          </a:blip>
          <a:stretch>
            <a:fillRect/>
          </a:stretch>
        </p:blipFill>
        <p:spPr>
          <a:xfrm rot="-1576978" flipH="1">
            <a:off x="11721709" y="-484033"/>
            <a:ext cx="885800" cy="2576865"/>
          </a:xfrm>
          <a:prstGeom prst="rect">
            <a:avLst/>
          </a:prstGeom>
          <a:noFill/>
          <a:ln>
            <a:noFill/>
          </a:ln>
        </p:spPr>
      </p:pic>
      <p:pic>
        <p:nvPicPr>
          <p:cNvPr id="242" name="Google Shape;242;p22"/>
          <p:cNvPicPr preferRelativeResize="0"/>
          <p:nvPr/>
        </p:nvPicPr>
        <p:blipFill rotWithShape="1">
          <a:blip r:embed="rId5">
            <a:alphaModFix/>
          </a:blip>
          <a:srcRect/>
          <a:stretch/>
        </p:blipFill>
        <p:spPr>
          <a:xfrm>
            <a:off x="-1425061" y="-636034"/>
            <a:ext cx="2335101" cy="2345567"/>
          </a:xfrm>
          <a:prstGeom prst="rect">
            <a:avLst/>
          </a:prstGeom>
          <a:noFill/>
          <a:ln>
            <a:noFill/>
          </a:ln>
        </p:spPr>
      </p:pic>
      <p:sp>
        <p:nvSpPr>
          <p:cNvPr id="243" name="Google Shape;243;p22"/>
          <p:cNvSpPr/>
          <p:nvPr/>
        </p:nvSpPr>
        <p:spPr>
          <a:xfrm>
            <a:off x="-3134433" y="-155833"/>
            <a:ext cx="3631279" cy="3087592"/>
          </a:xfrm>
          <a:custGeom>
            <a:avLst/>
            <a:gdLst/>
            <a:ahLst/>
            <a:cxnLst/>
            <a:rect l="l" t="t" r="r" b="b"/>
            <a:pathLst>
              <a:path w="31064" h="26413" extrusionOk="0">
                <a:moveTo>
                  <a:pt x="13383" y="186"/>
                </a:moveTo>
                <a:cubicBezTo>
                  <a:pt x="13550" y="186"/>
                  <a:pt x="13713" y="210"/>
                  <a:pt x="13860" y="293"/>
                </a:cubicBezTo>
                <a:cubicBezTo>
                  <a:pt x="14702" y="807"/>
                  <a:pt x="15710" y="970"/>
                  <a:pt x="16666" y="1199"/>
                </a:cubicBezTo>
                <a:cubicBezTo>
                  <a:pt x="17080" y="1309"/>
                  <a:pt x="17496" y="1428"/>
                  <a:pt x="17928" y="1445"/>
                </a:cubicBezTo>
                <a:cubicBezTo>
                  <a:pt x="19377" y="1669"/>
                  <a:pt x="20809" y="2016"/>
                  <a:pt x="22145" y="2607"/>
                </a:cubicBezTo>
                <a:cubicBezTo>
                  <a:pt x="22627" y="2854"/>
                  <a:pt x="23064" y="3173"/>
                  <a:pt x="23548" y="3421"/>
                </a:cubicBezTo>
                <a:cubicBezTo>
                  <a:pt x="23941" y="3646"/>
                  <a:pt x="24370" y="3829"/>
                  <a:pt x="24699" y="4138"/>
                </a:cubicBezTo>
                <a:cubicBezTo>
                  <a:pt x="24960" y="4374"/>
                  <a:pt x="25282" y="4541"/>
                  <a:pt x="25531" y="4788"/>
                </a:cubicBezTo>
                <a:cubicBezTo>
                  <a:pt x="25721" y="5026"/>
                  <a:pt x="25895" y="5274"/>
                  <a:pt x="26092" y="5508"/>
                </a:cubicBezTo>
                <a:cubicBezTo>
                  <a:pt x="26414" y="5897"/>
                  <a:pt x="26539" y="6393"/>
                  <a:pt x="26861" y="6783"/>
                </a:cubicBezTo>
                <a:cubicBezTo>
                  <a:pt x="27473" y="7732"/>
                  <a:pt x="28024" y="8716"/>
                  <a:pt x="28704" y="9622"/>
                </a:cubicBezTo>
                <a:cubicBezTo>
                  <a:pt x="28902" y="9916"/>
                  <a:pt x="28963" y="10270"/>
                  <a:pt x="29149" y="10570"/>
                </a:cubicBezTo>
                <a:cubicBezTo>
                  <a:pt x="29321" y="10877"/>
                  <a:pt x="29560" y="11157"/>
                  <a:pt x="29665" y="11496"/>
                </a:cubicBezTo>
                <a:cubicBezTo>
                  <a:pt x="29739" y="11856"/>
                  <a:pt x="29816" y="12217"/>
                  <a:pt x="29948" y="12564"/>
                </a:cubicBezTo>
                <a:cubicBezTo>
                  <a:pt x="30205" y="13248"/>
                  <a:pt x="30239" y="13983"/>
                  <a:pt x="30469" y="14675"/>
                </a:cubicBezTo>
                <a:cubicBezTo>
                  <a:pt x="30692" y="15336"/>
                  <a:pt x="30904" y="16044"/>
                  <a:pt x="30729" y="16740"/>
                </a:cubicBezTo>
                <a:cubicBezTo>
                  <a:pt x="30727" y="17156"/>
                  <a:pt x="30662" y="17569"/>
                  <a:pt x="30437" y="17934"/>
                </a:cubicBezTo>
                <a:cubicBezTo>
                  <a:pt x="30168" y="18349"/>
                  <a:pt x="29875" y="18750"/>
                  <a:pt x="29614" y="19171"/>
                </a:cubicBezTo>
                <a:cubicBezTo>
                  <a:pt x="29367" y="19670"/>
                  <a:pt x="29022" y="20121"/>
                  <a:pt x="28601" y="20502"/>
                </a:cubicBezTo>
                <a:cubicBezTo>
                  <a:pt x="28035" y="21114"/>
                  <a:pt x="27572" y="21828"/>
                  <a:pt x="26850" y="22297"/>
                </a:cubicBezTo>
                <a:cubicBezTo>
                  <a:pt x="26397" y="22580"/>
                  <a:pt x="25936" y="22851"/>
                  <a:pt x="25481" y="23133"/>
                </a:cubicBezTo>
                <a:cubicBezTo>
                  <a:pt x="24828" y="23299"/>
                  <a:pt x="24169" y="23445"/>
                  <a:pt x="23516" y="23611"/>
                </a:cubicBezTo>
                <a:cubicBezTo>
                  <a:pt x="23026" y="23625"/>
                  <a:pt x="22603" y="23926"/>
                  <a:pt x="22111" y="23926"/>
                </a:cubicBezTo>
                <a:cubicBezTo>
                  <a:pt x="22099" y="23926"/>
                  <a:pt x="22088" y="23926"/>
                  <a:pt x="22076" y="23926"/>
                </a:cubicBezTo>
                <a:cubicBezTo>
                  <a:pt x="22070" y="23925"/>
                  <a:pt x="22065" y="23925"/>
                  <a:pt x="22059" y="23925"/>
                </a:cubicBezTo>
                <a:cubicBezTo>
                  <a:pt x="21797" y="23925"/>
                  <a:pt x="21562" y="24052"/>
                  <a:pt x="21318" y="24128"/>
                </a:cubicBezTo>
                <a:cubicBezTo>
                  <a:pt x="20912" y="24378"/>
                  <a:pt x="20438" y="24507"/>
                  <a:pt x="19962" y="24572"/>
                </a:cubicBezTo>
                <a:cubicBezTo>
                  <a:pt x="19300" y="24611"/>
                  <a:pt x="18658" y="24776"/>
                  <a:pt x="18027" y="24959"/>
                </a:cubicBezTo>
                <a:cubicBezTo>
                  <a:pt x="17456" y="25122"/>
                  <a:pt x="16848" y="25137"/>
                  <a:pt x="16289" y="25345"/>
                </a:cubicBezTo>
                <a:cubicBezTo>
                  <a:pt x="15860" y="25495"/>
                  <a:pt x="15421" y="25621"/>
                  <a:pt x="14974" y="25720"/>
                </a:cubicBezTo>
                <a:cubicBezTo>
                  <a:pt x="14241" y="25878"/>
                  <a:pt x="13543" y="26216"/>
                  <a:pt x="12778" y="26216"/>
                </a:cubicBezTo>
                <a:cubicBezTo>
                  <a:pt x="12769" y="26216"/>
                  <a:pt x="12760" y="26216"/>
                  <a:pt x="12751" y="26216"/>
                </a:cubicBezTo>
                <a:cubicBezTo>
                  <a:pt x="12584" y="26230"/>
                  <a:pt x="12418" y="26236"/>
                  <a:pt x="12251" y="26236"/>
                </a:cubicBezTo>
                <a:cubicBezTo>
                  <a:pt x="11305" y="26236"/>
                  <a:pt x="10366" y="26037"/>
                  <a:pt x="9456" y="25807"/>
                </a:cubicBezTo>
                <a:cubicBezTo>
                  <a:pt x="8955" y="25621"/>
                  <a:pt x="8505" y="25342"/>
                  <a:pt x="8014" y="25138"/>
                </a:cubicBezTo>
                <a:cubicBezTo>
                  <a:pt x="7021" y="24735"/>
                  <a:pt x="6244" y="23996"/>
                  <a:pt x="5530" y="23254"/>
                </a:cubicBezTo>
                <a:cubicBezTo>
                  <a:pt x="4967" y="22430"/>
                  <a:pt x="4304" y="21672"/>
                  <a:pt x="3732" y="20854"/>
                </a:cubicBezTo>
                <a:cubicBezTo>
                  <a:pt x="3389" y="20354"/>
                  <a:pt x="2962" y="19904"/>
                  <a:pt x="2662" y="19377"/>
                </a:cubicBezTo>
                <a:cubicBezTo>
                  <a:pt x="2421" y="18940"/>
                  <a:pt x="2056" y="18576"/>
                  <a:pt x="1823" y="18135"/>
                </a:cubicBezTo>
                <a:cubicBezTo>
                  <a:pt x="1629" y="17669"/>
                  <a:pt x="1272" y="17279"/>
                  <a:pt x="1108" y="16801"/>
                </a:cubicBezTo>
                <a:cubicBezTo>
                  <a:pt x="831" y="15864"/>
                  <a:pt x="467" y="14941"/>
                  <a:pt x="374" y="13966"/>
                </a:cubicBezTo>
                <a:cubicBezTo>
                  <a:pt x="351" y="13112"/>
                  <a:pt x="299" y="12244"/>
                  <a:pt x="517" y="11407"/>
                </a:cubicBezTo>
                <a:cubicBezTo>
                  <a:pt x="645" y="10932"/>
                  <a:pt x="663" y="10425"/>
                  <a:pt x="895" y="9978"/>
                </a:cubicBezTo>
                <a:cubicBezTo>
                  <a:pt x="1093" y="9570"/>
                  <a:pt x="1412" y="9230"/>
                  <a:pt x="1645" y="8841"/>
                </a:cubicBezTo>
                <a:cubicBezTo>
                  <a:pt x="1993" y="8295"/>
                  <a:pt x="2151" y="7653"/>
                  <a:pt x="2581" y="7154"/>
                </a:cubicBezTo>
                <a:cubicBezTo>
                  <a:pt x="2848" y="6840"/>
                  <a:pt x="2937" y="6440"/>
                  <a:pt x="3028" y="6058"/>
                </a:cubicBezTo>
                <a:cubicBezTo>
                  <a:pt x="3302" y="5709"/>
                  <a:pt x="3722" y="5479"/>
                  <a:pt x="3916" y="5072"/>
                </a:cubicBezTo>
                <a:cubicBezTo>
                  <a:pt x="4168" y="4560"/>
                  <a:pt x="4729" y="4304"/>
                  <a:pt x="5091" y="3877"/>
                </a:cubicBezTo>
                <a:cubicBezTo>
                  <a:pt x="5390" y="3526"/>
                  <a:pt x="5765" y="3239"/>
                  <a:pt x="6039" y="2871"/>
                </a:cubicBezTo>
                <a:cubicBezTo>
                  <a:pt x="6373" y="2455"/>
                  <a:pt x="6632" y="1946"/>
                  <a:pt x="7153" y="1705"/>
                </a:cubicBezTo>
                <a:cubicBezTo>
                  <a:pt x="7879" y="1361"/>
                  <a:pt x="8662" y="1117"/>
                  <a:pt x="9341" y="686"/>
                </a:cubicBezTo>
                <a:cubicBezTo>
                  <a:pt x="9863" y="540"/>
                  <a:pt x="10398" y="435"/>
                  <a:pt x="10924" y="310"/>
                </a:cubicBezTo>
                <a:cubicBezTo>
                  <a:pt x="11157" y="286"/>
                  <a:pt x="11392" y="283"/>
                  <a:pt x="11626" y="283"/>
                </a:cubicBezTo>
                <a:cubicBezTo>
                  <a:pt x="11721" y="283"/>
                  <a:pt x="11817" y="283"/>
                  <a:pt x="11912" y="283"/>
                </a:cubicBezTo>
                <a:cubicBezTo>
                  <a:pt x="12234" y="283"/>
                  <a:pt x="12556" y="277"/>
                  <a:pt x="12874" y="221"/>
                </a:cubicBezTo>
                <a:cubicBezTo>
                  <a:pt x="13038" y="211"/>
                  <a:pt x="13212" y="186"/>
                  <a:pt x="13383" y="186"/>
                </a:cubicBezTo>
                <a:close/>
                <a:moveTo>
                  <a:pt x="13306" y="1"/>
                </a:moveTo>
                <a:cubicBezTo>
                  <a:pt x="12722" y="1"/>
                  <a:pt x="12140" y="91"/>
                  <a:pt x="11556" y="91"/>
                </a:cubicBezTo>
                <a:cubicBezTo>
                  <a:pt x="11514" y="91"/>
                  <a:pt x="11473" y="90"/>
                  <a:pt x="11432" y="89"/>
                </a:cubicBezTo>
                <a:cubicBezTo>
                  <a:pt x="11397" y="88"/>
                  <a:pt x="11362" y="87"/>
                  <a:pt x="11326" y="87"/>
                </a:cubicBezTo>
                <a:cubicBezTo>
                  <a:pt x="10734" y="87"/>
                  <a:pt x="10176" y="310"/>
                  <a:pt x="9597" y="405"/>
                </a:cubicBezTo>
                <a:cubicBezTo>
                  <a:pt x="9200" y="477"/>
                  <a:pt x="8894" y="742"/>
                  <a:pt x="8533" y="893"/>
                </a:cubicBezTo>
                <a:cubicBezTo>
                  <a:pt x="8027" y="1123"/>
                  <a:pt x="7498" y="1308"/>
                  <a:pt x="7001" y="1557"/>
                </a:cubicBezTo>
                <a:cubicBezTo>
                  <a:pt x="6318" y="1904"/>
                  <a:pt x="6060" y="2649"/>
                  <a:pt x="5526" y="3142"/>
                </a:cubicBezTo>
                <a:cubicBezTo>
                  <a:pt x="5116" y="3513"/>
                  <a:pt x="4796" y="3966"/>
                  <a:pt x="4336" y="4289"/>
                </a:cubicBezTo>
                <a:cubicBezTo>
                  <a:pt x="4006" y="4509"/>
                  <a:pt x="3813" y="4851"/>
                  <a:pt x="3614" y="5173"/>
                </a:cubicBezTo>
                <a:cubicBezTo>
                  <a:pt x="3431" y="5474"/>
                  <a:pt x="3066" y="5625"/>
                  <a:pt x="2890" y="5932"/>
                </a:cubicBezTo>
                <a:cubicBezTo>
                  <a:pt x="2788" y="6128"/>
                  <a:pt x="2745" y="6346"/>
                  <a:pt x="2679" y="6555"/>
                </a:cubicBezTo>
                <a:cubicBezTo>
                  <a:pt x="2551" y="6949"/>
                  <a:pt x="2222" y="7241"/>
                  <a:pt x="2023" y="7601"/>
                </a:cubicBezTo>
                <a:cubicBezTo>
                  <a:pt x="1886" y="7930"/>
                  <a:pt x="1731" y="8253"/>
                  <a:pt x="1569" y="8572"/>
                </a:cubicBezTo>
                <a:cubicBezTo>
                  <a:pt x="1304" y="9028"/>
                  <a:pt x="947" y="9429"/>
                  <a:pt x="698" y="9894"/>
                </a:cubicBezTo>
                <a:cubicBezTo>
                  <a:pt x="530" y="10242"/>
                  <a:pt x="468" y="10621"/>
                  <a:pt x="394" y="10995"/>
                </a:cubicBezTo>
                <a:cubicBezTo>
                  <a:pt x="1" y="12601"/>
                  <a:pt x="42" y="14318"/>
                  <a:pt x="605" y="15886"/>
                </a:cubicBezTo>
                <a:cubicBezTo>
                  <a:pt x="791" y="16395"/>
                  <a:pt x="867" y="16947"/>
                  <a:pt x="1175" y="17412"/>
                </a:cubicBezTo>
                <a:cubicBezTo>
                  <a:pt x="1499" y="17889"/>
                  <a:pt x="1704" y="18433"/>
                  <a:pt x="2073" y="18885"/>
                </a:cubicBezTo>
                <a:cubicBezTo>
                  <a:pt x="2386" y="19266"/>
                  <a:pt x="2585" y="19716"/>
                  <a:pt x="2897" y="20099"/>
                </a:cubicBezTo>
                <a:cubicBezTo>
                  <a:pt x="3485" y="20824"/>
                  <a:pt x="3986" y="21609"/>
                  <a:pt x="4585" y="22329"/>
                </a:cubicBezTo>
                <a:cubicBezTo>
                  <a:pt x="4883" y="22688"/>
                  <a:pt x="5127" y="23086"/>
                  <a:pt x="5421" y="23448"/>
                </a:cubicBezTo>
                <a:cubicBezTo>
                  <a:pt x="6098" y="24136"/>
                  <a:pt x="6825" y="24808"/>
                  <a:pt x="7725" y="25227"/>
                </a:cubicBezTo>
                <a:cubicBezTo>
                  <a:pt x="8142" y="25398"/>
                  <a:pt x="8546" y="25593"/>
                  <a:pt x="8941" y="25807"/>
                </a:cubicBezTo>
                <a:cubicBezTo>
                  <a:pt x="9634" y="26101"/>
                  <a:pt x="10387" y="26222"/>
                  <a:pt x="11132" y="26330"/>
                </a:cubicBezTo>
                <a:cubicBezTo>
                  <a:pt x="11426" y="26398"/>
                  <a:pt x="11725" y="26412"/>
                  <a:pt x="12026" y="26412"/>
                </a:cubicBezTo>
                <a:cubicBezTo>
                  <a:pt x="12255" y="26412"/>
                  <a:pt x="12485" y="26404"/>
                  <a:pt x="12713" y="26404"/>
                </a:cubicBezTo>
                <a:cubicBezTo>
                  <a:pt x="12725" y="26404"/>
                  <a:pt x="12737" y="26404"/>
                  <a:pt x="12749" y="26404"/>
                </a:cubicBezTo>
                <a:cubicBezTo>
                  <a:pt x="12758" y="26404"/>
                  <a:pt x="12766" y="26404"/>
                  <a:pt x="12775" y="26404"/>
                </a:cubicBezTo>
                <a:cubicBezTo>
                  <a:pt x="13619" y="26404"/>
                  <a:pt x="14387" y="26023"/>
                  <a:pt x="15199" y="25858"/>
                </a:cubicBezTo>
                <a:cubicBezTo>
                  <a:pt x="15888" y="25731"/>
                  <a:pt x="16518" y="25401"/>
                  <a:pt x="17220" y="25323"/>
                </a:cubicBezTo>
                <a:cubicBezTo>
                  <a:pt x="18075" y="25201"/>
                  <a:pt x="18879" y="24859"/>
                  <a:pt x="19745" y="24781"/>
                </a:cubicBezTo>
                <a:cubicBezTo>
                  <a:pt x="20331" y="24753"/>
                  <a:pt x="20891" y="24563"/>
                  <a:pt x="21416" y="24322"/>
                </a:cubicBezTo>
                <a:cubicBezTo>
                  <a:pt x="21519" y="24289"/>
                  <a:pt x="21620" y="24256"/>
                  <a:pt x="21721" y="24221"/>
                </a:cubicBezTo>
                <a:cubicBezTo>
                  <a:pt x="22236" y="24138"/>
                  <a:pt x="22745" y="24038"/>
                  <a:pt x="23230" y="23854"/>
                </a:cubicBezTo>
                <a:cubicBezTo>
                  <a:pt x="23674" y="23807"/>
                  <a:pt x="24097" y="23665"/>
                  <a:pt x="24532" y="23571"/>
                </a:cubicBezTo>
                <a:cubicBezTo>
                  <a:pt x="24995" y="23449"/>
                  <a:pt x="25493" y="23392"/>
                  <a:pt x="25895" y="23126"/>
                </a:cubicBezTo>
                <a:cubicBezTo>
                  <a:pt x="26376" y="22804"/>
                  <a:pt x="26911" y="22555"/>
                  <a:pt x="27348" y="22177"/>
                </a:cubicBezTo>
                <a:cubicBezTo>
                  <a:pt x="28007" y="21647"/>
                  <a:pt x="28433" y="20915"/>
                  <a:pt x="29055" y="20352"/>
                </a:cubicBezTo>
                <a:cubicBezTo>
                  <a:pt x="29547" y="19889"/>
                  <a:pt x="29777" y="19257"/>
                  <a:pt x="30177" y="18732"/>
                </a:cubicBezTo>
                <a:cubicBezTo>
                  <a:pt x="30513" y="18238"/>
                  <a:pt x="30919" y="17729"/>
                  <a:pt x="30929" y="17117"/>
                </a:cubicBezTo>
                <a:cubicBezTo>
                  <a:pt x="31049" y="16419"/>
                  <a:pt x="31064" y="15691"/>
                  <a:pt x="30817" y="15014"/>
                </a:cubicBezTo>
                <a:lnTo>
                  <a:pt x="30816" y="15013"/>
                </a:lnTo>
                <a:cubicBezTo>
                  <a:pt x="30467" y="14094"/>
                  <a:pt x="30431" y="13104"/>
                  <a:pt x="30061" y="12192"/>
                </a:cubicBezTo>
                <a:cubicBezTo>
                  <a:pt x="29938" y="11623"/>
                  <a:pt x="29803" y="11046"/>
                  <a:pt x="29408" y="10581"/>
                </a:cubicBezTo>
                <a:cubicBezTo>
                  <a:pt x="29186" y="10228"/>
                  <a:pt x="29111" y="9813"/>
                  <a:pt x="28870" y="9471"/>
                </a:cubicBezTo>
                <a:cubicBezTo>
                  <a:pt x="28669" y="9183"/>
                  <a:pt x="28431" y="8917"/>
                  <a:pt x="28268" y="8607"/>
                </a:cubicBezTo>
                <a:cubicBezTo>
                  <a:pt x="28041" y="8165"/>
                  <a:pt x="27699" y="7789"/>
                  <a:pt x="27473" y="7349"/>
                </a:cubicBezTo>
                <a:cubicBezTo>
                  <a:pt x="27226" y="6865"/>
                  <a:pt x="26846" y="6455"/>
                  <a:pt x="26627" y="5958"/>
                </a:cubicBezTo>
                <a:cubicBezTo>
                  <a:pt x="26443" y="5550"/>
                  <a:pt x="26117" y="5225"/>
                  <a:pt x="25860" y="4860"/>
                </a:cubicBezTo>
                <a:cubicBezTo>
                  <a:pt x="25631" y="4504"/>
                  <a:pt x="25223" y="4313"/>
                  <a:pt x="24904" y="4041"/>
                </a:cubicBezTo>
                <a:cubicBezTo>
                  <a:pt x="24313" y="3513"/>
                  <a:pt x="23536" y="3241"/>
                  <a:pt x="22882" y="2798"/>
                </a:cubicBezTo>
                <a:cubicBezTo>
                  <a:pt x="22496" y="2533"/>
                  <a:pt x="22062" y="2340"/>
                  <a:pt x="21617" y="2178"/>
                </a:cubicBezTo>
                <a:cubicBezTo>
                  <a:pt x="20288" y="1635"/>
                  <a:pt x="18853" y="1377"/>
                  <a:pt x="17428" y="1173"/>
                </a:cubicBezTo>
                <a:cubicBezTo>
                  <a:pt x="16493" y="941"/>
                  <a:pt x="15540" y="761"/>
                  <a:pt x="14628" y="447"/>
                </a:cubicBezTo>
                <a:cubicBezTo>
                  <a:pt x="14315" y="342"/>
                  <a:pt x="14057" y="132"/>
                  <a:pt x="13747" y="21"/>
                </a:cubicBezTo>
                <a:cubicBezTo>
                  <a:pt x="13600" y="7"/>
                  <a:pt x="13453" y="1"/>
                  <a:pt x="13306"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244" name="Google Shape;244;p22"/>
          <p:cNvPicPr preferRelativeResize="0"/>
          <p:nvPr/>
        </p:nvPicPr>
        <p:blipFill>
          <a:blip r:embed="rId6">
            <a:alphaModFix/>
          </a:blip>
          <a:stretch>
            <a:fillRect/>
          </a:stretch>
        </p:blipFill>
        <p:spPr>
          <a:xfrm>
            <a:off x="10283085" y="-745100"/>
            <a:ext cx="3094961" cy="1532767"/>
          </a:xfrm>
          <a:prstGeom prst="rect">
            <a:avLst/>
          </a:prstGeom>
          <a:noFill/>
          <a:ln>
            <a:noFill/>
          </a:ln>
        </p:spPr>
      </p:pic>
      <p:pic>
        <p:nvPicPr>
          <p:cNvPr id="245" name="Google Shape;245;p22"/>
          <p:cNvPicPr preferRelativeResize="0"/>
          <p:nvPr/>
        </p:nvPicPr>
        <p:blipFill rotWithShape="1">
          <a:blip r:embed="rId7">
            <a:alphaModFix/>
          </a:blip>
          <a:srcRect/>
          <a:stretch/>
        </p:blipFill>
        <p:spPr>
          <a:xfrm>
            <a:off x="-1322533" y="6157363"/>
            <a:ext cx="4546999" cy="977900"/>
          </a:xfrm>
          <a:prstGeom prst="rect">
            <a:avLst/>
          </a:prstGeom>
          <a:noFill/>
          <a:ln>
            <a:noFill/>
          </a:ln>
        </p:spPr>
      </p:pic>
    </p:spTree>
    <p:extLst>
      <p:ext uri="{BB962C8B-B14F-4D97-AF65-F5344CB8AC3E}">
        <p14:creationId xmlns:p14="http://schemas.microsoft.com/office/powerpoint/2010/main" val="23398506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46"/>
        <p:cNvGrpSpPr/>
        <p:nvPr/>
      </p:nvGrpSpPr>
      <p:grpSpPr>
        <a:xfrm>
          <a:off x="0" y="0"/>
          <a:ext cx="0" cy="0"/>
          <a:chOff x="0" y="0"/>
          <a:chExt cx="0" cy="0"/>
        </a:xfrm>
      </p:grpSpPr>
      <p:pic>
        <p:nvPicPr>
          <p:cNvPr id="247" name="Google Shape;247;p23"/>
          <p:cNvPicPr preferRelativeResize="0"/>
          <p:nvPr/>
        </p:nvPicPr>
        <p:blipFill>
          <a:blip r:embed="rId2">
            <a:alphaModFix amt="45000"/>
          </a:blip>
          <a:stretch>
            <a:fillRect/>
          </a:stretch>
        </p:blipFill>
        <p:spPr>
          <a:xfrm>
            <a:off x="0" y="0"/>
            <a:ext cx="12192000" cy="6858000"/>
          </a:xfrm>
          <a:prstGeom prst="rect">
            <a:avLst/>
          </a:prstGeom>
          <a:noFill/>
          <a:ln>
            <a:noFill/>
          </a:ln>
        </p:spPr>
      </p:pic>
      <p:sp>
        <p:nvSpPr>
          <p:cNvPr id="248" name="Google Shape;248;p23"/>
          <p:cNvSpPr txBox="1">
            <a:spLocks noGrp="1"/>
          </p:cNvSpPr>
          <p:nvPr>
            <p:ph type="title"/>
          </p:nvPr>
        </p:nvSpPr>
        <p:spPr>
          <a:xfrm>
            <a:off x="950967" y="574069"/>
            <a:ext cx="5535600" cy="1411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10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49" name="Google Shape;249;p23"/>
          <p:cNvSpPr txBox="1">
            <a:spLocks noGrp="1"/>
          </p:cNvSpPr>
          <p:nvPr>
            <p:ph type="subTitle" idx="1"/>
          </p:nvPr>
        </p:nvSpPr>
        <p:spPr>
          <a:xfrm>
            <a:off x="950983" y="2076999"/>
            <a:ext cx="5535600" cy="166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0" name="Google Shape;250;p23"/>
          <p:cNvSpPr/>
          <p:nvPr/>
        </p:nvSpPr>
        <p:spPr>
          <a:xfrm flipH="1">
            <a:off x="11393060" y="4493867"/>
            <a:ext cx="2929319" cy="3036813"/>
          </a:xfrm>
          <a:custGeom>
            <a:avLst/>
            <a:gdLst/>
            <a:ahLst/>
            <a:cxnLst/>
            <a:rect l="l" t="t" r="r" b="b"/>
            <a:pathLst>
              <a:path w="40113" h="41585" extrusionOk="0">
                <a:moveTo>
                  <a:pt x="27540" y="121"/>
                </a:moveTo>
                <a:cubicBezTo>
                  <a:pt x="27545" y="121"/>
                  <a:pt x="27550" y="122"/>
                  <a:pt x="27554" y="123"/>
                </a:cubicBezTo>
                <a:cubicBezTo>
                  <a:pt x="28591" y="343"/>
                  <a:pt x="29273" y="738"/>
                  <a:pt x="29639" y="1333"/>
                </a:cubicBezTo>
                <a:cubicBezTo>
                  <a:pt x="30068" y="1704"/>
                  <a:pt x="30221" y="2211"/>
                  <a:pt x="30369" y="2702"/>
                </a:cubicBezTo>
                <a:cubicBezTo>
                  <a:pt x="30438" y="2933"/>
                  <a:pt x="30511" y="3173"/>
                  <a:pt x="30611" y="3391"/>
                </a:cubicBezTo>
                <a:cubicBezTo>
                  <a:pt x="30698" y="3589"/>
                  <a:pt x="30781" y="3792"/>
                  <a:pt x="30861" y="3988"/>
                </a:cubicBezTo>
                <a:cubicBezTo>
                  <a:pt x="31124" y="4636"/>
                  <a:pt x="31397" y="5306"/>
                  <a:pt x="31853" y="5862"/>
                </a:cubicBezTo>
                <a:cubicBezTo>
                  <a:pt x="32045" y="6094"/>
                  <a:pt x="32215" y="6345"/>
                  <a:pt x="32380" y="6587"/>
                </a:cubicBezTo>
                <a:cubicBezTo>
                  <a:pt x="32479" y="6731"/>
                  <a:pt x="32576" y="6876"/>
                  <a:pt x="32679" y="7015"/>
                </a:cubicBezTo>
                <a:cubicBezTo>
                  <a:pt x="33058" y="7550"/>
                  <a:pt x="33615" y="7943"/>
                  <a:pt x="34154" y="8323"/>
                </a:cubicBezTo>
                <a:cubicBezTo>
                  <a:pt x="34290" y="8419"/>
                  <a:pt x="34429" y="8516"/>
                  <a:pt x="34562" y="8614"/>
                </a:cubicBezTo>
                <a:cubicBezTo>
                  <a:pt x="34845" y="8823"/>
                  <a:pt x="35171" y="8980"/>
                  <a:pt x="35487" y="9132"/>
                </a:cubicBezTo>
                <a:cubicBezTo>
                  <a:pt x="35678" y="9224"/>
                  <a:pt x="35875" y="9318"/>
                  <a:pt x="36063" y="9425"/>
                </a:cubicBezTo>
                <a:cubicBezTo>
                  <a:pt x="36520" y="9678"/>
                  <a:pt x="36819" y="10087"/>
                  <a:pt x="37108" y="10484"/>
                </a:cubicBezTo>
                <a:cubicBezTo>
                  <a:pt x="37148" y="10538"/>
                  <a:pt x="37187" y="10592"/>
                  <a:pt x="37226" y="10646"/>
                </a:cubicBezTo>
                <a:cubicBezTo>
                  <a:pt x="37457" y="10976"/>
                  <a:pt x="37775" y="11244"/>
                  <a:pt x="38084" y="11503"/>
                </a:cubicBezTo>
                <a:cubicBezTo>
                  <a:pt x="38456" y="11816"/>
                  <a:pt x="38840" y="12139"/>
                  <a:pt x="39081" y="12575"/>
                </a:cubicBezTo>
                <a:cubicBezTo>
                  <a:pt x="39341" y="12972"/>
                  <a:pt x="39421" y="13429"/>
                  <a:pt x="39498" y="13872"/>
                </a:cubicBezTo>
                <a:cubicBezTo>
                  <a:pt x="39527" y="14041"/>
                  <a:pt x="39559" y="14216"/>
                  <a:pt x="39599" y="14384"/>
                </a:cubicBezTo>
                <a:cubicBezTo>
                  <a:pt x="39641" y="14643"/>
                  <a:pt x="39704" y="14898"/>
                  <a:pt x="39765" y="15145"/>
                </a:cubicBezTo>
                <a:cubicBezTo>
                  <a:pt x="39836" y="15430"/>
                  <a:pt x="39909" y="15726"/>
                  <a:pt x="39948" y="16023"/>
                </a:cubicBezTo>
                <a:cubicBezTo>
                  <a:pt x="40002" y="16357"/>
                  <a:pt x="39896" y="16671"/>
                  <a:pt x="39792" y="16974"/>
                </a:cubicBezTo>
                <a:cubicBezTo>
                  <a:pt x="39760" y="17072"/>
                  <a:pt x="39726" y="17172"/>
                  <a:pt x="39698" y="17271"/>
                </a:cubicBezTo>
                <a:cubicBezTo>
                  <a:pt x="39392" y="17979"/>
                  <a:pt x="38852" y="18544"/>
                  <a:pt x="38330" y="19090"/>
                </a:cubicBezTo>
                <a:lnTo>
                  <a:pt x="38218" y="19207"/>
                </a:lnTo>
                <a:cubicBezTo>
                  <a:pt x="37993" y="19486"/>
                  <a:pt x="37746" y="19761"/>
                  <a:pt x="37508" y="20029"/>
                </a:cubicBezTo>
                <a:cubicBezTo>
                  <a:pt x="37267" y="20298"/>
                  <a:pt x="37019" y="20577"/>
                  <a:pt x="36790" y="20861"/>
                </a:cubicBezTo>
                <a:cubicBezTo>
                  <a:pt x="36590" y="21107"/>
                  <a:pt x="36345" y="21313"/>
                  <a:pt x="36107" y="21513"/>
                </a:cubicBezTo>
                <a:cubicBezTo>
                  <a:pt x="35947" y="21647"/>
                  <a:pt x="35783" y="21785"/>
                  <a:pt x="35635" y="21933"/>
                </a:cubicBezTo>
                <a:cubicBezTo>
                  <a:pt x="35206" y="22355"/>
                  <a:pt x="34856" y="22852"/>
                  <a:pt x="34516" y="23330"/>
                </a:cubicBezTo>
                <a:cubicBezTo>
                  <a:pt x="34145" y="23853"/>
                  <a:pt x="33762" y="24393"/>
                  <a:pt x="33275" y="24847"/>
                </a:cubicBezTo>
                <a:cubicBezTo>
                  <a:pt x="32279" y="25730"/>
                  <a:pt x="31589" y="26513"/>
                  <a:pt x="31104" y="27312"/>
                </a:cubicBezTo>
                <a:cubicBezTo>
                  <a:pt x="30919" y="27617"/>
                  <a:pt x="30704" y="27909"/>
                  <a:pt x="30498" y="28192"/>
                </a:cubicBezTo>
                <a:cubicBezTo>
                  <a:pt x="30349" y="28398"/>
                  <a:pt x="30196" y="28607"/>
                  <a:pt x="30055" y="28817"/>
                </a:cubicBezTo>
                <a:cubicBezTo>
                  <a:pt x="29747" y="29267"/>
                  <a:pt x="29569" y="29785"/>
                  <a:pt x="29396" y="30284"/>
                </a:cubicBezTo>
                <a:cubicBezTo>
                  <a:pt x="29273" y="30645"/>
                  <a:pt x="29145" y="31015"/>
                  <a:pt x="28970" y="31363"/>
                </a:cubicBezTo>
                <a:cubicBezTo>
                  <a:pt x="28895" y="31517"/>
                  <a:pt x="28809" y="31698"/>
                  <a:pt x="28728" y="31882"/>
                </a:cubicBezTo>
                <a:cubicBezTo>
                  <a:pt x="28562" y="32267"/>
                  <a:pt x="28288" y="32588"/>
                  <a:pt x="28022" y="32900"/>
                </a:cubicBezTo>
                <a:cubicBezTo>
                  <a:pt x="27868" y="33079"/>
                  <a:pt x="27709" y="33264"/>
                  <a:pt x="27574" y="33460"/>
                </a:cubicBezTo>
                <a:cubicBezTo>
                  <a:pt x="27485" y="33577"/>
                  <a:pt x="27401" y="33697"/>
                  <a:pt x="27320" y="33814"/>
                </a:cubicBezTo>
                <a:cubicBezTo>
                  <a:pt x="27089" y="34146"/>
                  <a:pt x="26851" y="34488"/>
                  <a:pt x="26495" y="34733"/>
                </a:cubicBezTo>
                <a:cubicBezTo>
                  <a:pt x="26139" y="34984"/>
                  <a:pt x="25884" y="35333"/>
                  <a:pt x="25638" y="35671"/>
                </a:cubicBezTo>
                <a:cubicBezTo>
                  <a:pt x="25387" y="36012"/>
                  <a:pt x="25133" y="36363"/>
                  <a:pt x="24771" y="36622"/>
                </a:cubicBezTo>
                <a:lnTo>
                  <a:pt x="24768" y="36625"/>
                </a:lnTo>
                <a:cubicBezTo>
                  <a:pt x="23589" y="37630"/>
                  <a:pt x="22369" y="38669"/>
                  <a:pt x="20900" y="39310"/>
                </a:cubicBezTo>
                <a:cubicBezTo>
                  <a:pt x="20780" y="39357"/>
                  <a:pt x="20669" y="39425"/>
                  <a:pt x="20561" y="39489"/>
                </a:cubicBezTo>
                <a:cubicBezTo>
                  <a:pt x="20412" y="39578"/>
                  <a:pt x="20258" y="39668"/>
                  <a:pt x="20077" y="39718"/>
                </a:cubicBezTo>
                <a:cubicBezTo>
                  <a:pt x="20071" y="39719"/>
                  <a:pt x="20065" y="39720"/>
                  <a:pt x="20059" y="39720"/>
                </a:cubicBezTo>
                <a:cubicBezTo>
                  <a:pt x="20034" y="39720"/>
                  <a:pt x="20011" y="39708"/>
                  <a:pt x="19998" y="39689"/>
                </a:cubicBezTo>
                <a:cubicBezTo>
                  <a:pt x="19981" y="39664"/>
                  <a:pt x="19984" y="39631"/>
                  <a:pt x="20004" y="39609"/>
                </a:cubicBezTo>
                <a:cubicBezTo>
                  <a:pt x="20214" y="39381"/>
                  <a:pt x="20476" y="39215"/>
                  <a:pt x="20730" y="39055"/>
                </a:cubicBezTo>
                <a:cubicBezTo>
                  <a:pt x="20876" y="38963"/>
                  <a:pt x="21026" y="38868"/>
                  <a:pt x="21162" y="38763"/>
                </a:cubicBezTo>
                <a:cubicBezTo>
                  <a:pt x="21510" y="38511"/>
                  <a:pt x="21842" y="38229"/>
                  <a:pt x="22164" y="37956"/>
                </a:cubicBezTo>
                <a:cubicBezTo>
                  <a:pt x="22370" y="37781"/>
                  <a:pt x="22584" y="37600"/>
                  <a:pt x="22799" y="37428"/>
                </a:cubicBezTo>
                <a:cubicBezTo>
                  <a:pt x="23129" y="37163"/>
                  <a:pt x="23386" y="36825"/>
                  <a:pt x="23637" y="36498"/>
                </a:cubicBezTo>
                <a:cubicBezTo>
                  <a:pt x="23916" y="36134"/>
                  <a:pt x="24204" y="35756"/>
                  <a:pt x="24596" y="35472"/>
                </a:cubicBezTo>
                <a:cubicBezTo>
                  <a:pt x="24921" y="35218"/>
                  <a:pt x="25158" y="34876"/>
                  <a:pt x="25386" y="34546"/>
                </a:cubicBezTo>
                <a:cubicBezTo>
                  <a:pt x="25518" y="34357"/>
                  <a:pt x="25652" y="34162"/>
                  <a:pt x="25804" y="33981"/>
                </a:cubicBezTo>
                <a:cubicBezTo>
                  <a:pt x="25905" y="33844"/>
                  <a:pt x="26021" y="33708"/>
                  <a:pt x="26133" y="33578"/>
                </a:cubicBezTo>
                <a:cubicBezTo>
                  <a:pt x="26351" y="33325"/>
                  <a:pt x="26576" y="33065"/>
                  <a:pt x="26704" y="32757"/>
                </a:cubicBezTo>
                <a:cubicBezTo>
                  <a:pt x="27011" y="32133"/>
                  <a:pt x="27357" y="31388"/>
                  <a:pt x="27595" y="30599"/>
                </a:cubicBezTo>
                <a:cubicBezTo>
                  <a:pt x="27792" y="29986"/>
                  <a:pt x="28176" y="29461"/>
                  <a:pt x="28547" y="28955"/>
                </a:cubicBezTo>
                <a:cubicBezTo>
                  <a:pt x="28683" y="28768"/>
                  <a:pt x="28824" y="28576"/>
                  <a:pt x="28953" y="28383"/>
                </a:cubicBezTo>
                <a:cubicBezTo>
                  <a:pt x="29528" y="27460"/>
                  <a:pt x="30177" y="26664"/>
                  <a:pt x="30881" y="26019"/>
                </a:cubicBezTo>
                <a:cubicBezTo>
                  <a:pt x="31548" y="25516"/>
                  <a:pt x="32024" y="24841"/>
                  <a:pt x="32484" y="24190"/>
                </a:cubicBezTo>
                <a:cubicBezTo>
                  <a:pt x="32876" y="23637"/>
                  <a:pt x="33277" y="23070"/>
                  <a:pt x="33789" y="22599"/>
                </a:cubicBezTo>
                <a:cubicBezTo>
                  <a:pt x="34471" y="22041"/>
                  <a:pt x="35041" y="21368"/>
                  <a:pt x="35593" y="20718"/>
                </a:cubicBezTo>
                <a:cubicBezTo>
                  <a:pt x="35947" y="20299"/>
                  <a:pt x="36316" y="19866"/>
                  <a:pt x="36709" y="19466"/>
                </a:cubicBezTo>
                <a:cubicBezTo>
                  <a:pt x="37389" y="18796"/>
                  <a:pt x="37835" y="17956"/>
                  <a:pt x="37965" y="17100"/>
                </a:cubicBezTo>
                <a:cubicBezTo>
                  <a:pt x="38000" y="16662"/>
                  <a:pt x="37888" y="16223"/>
                  <a:pt x="37780" y="15799"/>
                </a:cubicBezTo>
                <a:cubicBezTo>
                  <a:pt x="37722" y="15572"/>
                  <a:pt x="37662" y="15338"/>
                  <a:pt x="37624" y="15104"/>
                </a:cubicBezTo>
                <a:cubicBezTo>
                  <a:pt x="37589" y="14946"/>
                  <a:pt x="37560" y="14781"/>
                  <a:pt x="37532" y="14621"/>
                </a:cubicBezTo>
                <a:cubicBezTo>
                  <a:pt x="37442" y="14110"/>
                  <a:pt x="37350" y="13581"/>
                  <a:pt x="37043" y="13138"/>
                </a:cubicBezTo>
                <a:cubicBezTo>
                  <a:pt x="36810" y="12733"/>
                  <a:pt x="36443" y="12423"/>
                  <a:pt x="36088" y="12124"/>
                </a:cubicBezTo>
                <a:cubicBezTo>
                  <a:pt x="35883" y="11951"/>
                  <a:pt x="35672" y="11774"/>
                  <a:pt x="35485" y="11578"/>
                </a:cubicBezTo>
                <a:cubicBezTo>
                  <a:pt x="35357" y="11425"/>
                  <a:pt x="35240" y="11264"/>
                  <a:pt x="35128" y="11110"/>
                </a:cubicBezTo>
                <a:cubicBezTo>
                  <a:pt x="34923" y="10827"/>
                  <a:pt x="34712" y="10535"/>
                  <a:pt x="34437" y="10305"/>
                </a:cubicBezTo>
                <a:cubicBezTo>
                  <a:pt x="34150" y="10034"/>
                  <a:pt x="33784" y="9859"/>
                  <a:pt x="33430" y="9692"/>
                </a:cubicBezTo>
                <a:cubicBezTo>
                  <a:pt x="33132" y="9551"/>
                  <a:pt x="32826" y="9405"/>
                  <a:pt x="32558" y="9201"/>
                </a:cubicBezTo>
                <a:cubicBezTo>
                  <a:pt x="32402" y="9086"/>
                  <a:pt x="32237" y="8971"/>
                  <a:pt x="32077" y="8861"/>
                </a:cubicBezTo>
                <a:cubicBezTo>
                  <a:pt x="31548" y="8496"/>
                  <a:pt x="31001" y="8119"/>
                  <a:pt x="30646" y="7572"/>
                </a:cubicBezTo>
                <a:cubicBezTo>
                  <a:pt x="30289" y="7042"/>
                  <a:pt x="29977" y="6612"/>
                  <a:pt x="29667" y="6220"/>
                </a:cubicBezTo>
                <a:cubicBezTo>
                  <a:pt x="29317" y="5706"/>
                  <a:pt x="29085" y="5134"/>
                  <a:pt x="28861" y="4581"/>
                </a:cubicBezTo>
                <a:cubicBezTo>
                  <a:pt x="28769" y="4354"/>
                  <a:pt x="28674" y="4119"/>
                  <a:pt x="28572" y="3892"/>
                </a:cubicBezTo>
                <a:cubicBezTo>
                  <a:pt x="28482" y="3691"/>
                  <a:pt x="28418" y="3477"/>
                  <a:pt x="28355" y="3269"/>
                </a:cubicBezTo>
                <a:cubicBezTo>
                  <a:pt x="28260" y="2951"/>
                  <a:pt x="28161" y="2622"/>
                  <a:pt x="27967" y="2343"/>
                </a:cubicBezTo>
                <a:cubicBezTo>
                  <a:pt x="27875" y="2242"/>
                  <a:pt x="27779" y="2127"/>
                  <a:pt x="27688" y="2015"/>
                </a:cubicBezTo>
                <a:cubicBezTo>
                  <a:pt x="27336" y="1587"/>
                  <a:pt x="26972" y="1146"/>
                  <a:pt x="26392" y="1005"/>
                </a:cubicBezTo>
                <a:cubicBezTo>
                  <a:pt x="26251" y="944"/>
                  <a:pt x="26119" y="883"/>
                  <a:pt x="25985" y="822"/>
                </a:cubicBezTo>
                <a:cubicBezTo>
                  <a:pt x="25698" y="732"/>
                  <a:pt x="25396" y="707"/>
                  <a:pt x="25091" y="707"/>
                </a:cubicBezTo>
                <a:cubicBezTo>
                  <a:pt x="24897" y="707"/>
                  <a:pt x="24702" y="717"/>
                  <a:pt x="24509" y="727"/>
                </a:cubicBezTo>
                <a:cubicBezTo>
                  <a:pt x="24313" y="737"/>
                  <a:pt x="24113" y="747"/>
                  <a:pt x="23914" y="747"/>
                </a:cubicBezTo>
                <a:cubicBezTo>
                  <a:pt x="23863" y="747"/>
                  <a:pt x="23811" y="746"/>
                  <a:pt x="23759" y="745"/>
                </a:cubicBezTo>
                <a:cubicBezTo>
                  <a:pt x="23728" y="744"/>
                  <a:pt x="23701" y="723"/>
                  <a:pt x="23693" y="695"/>
                </a:cubicBezTo>
                <a:cubicBezTo>
                  <a:pt x="23685" y="670"/>
                  <a:pt x="23694" y="643"/>
                  <a:pt x="23717" y="626"/>
                </a:cubicBezTo>
                <a:lnTo>
                  <a:pt x="23724" y="620"/>
                </a:lnTo>
                <a:cubicBezTo>
                  <a:pt x="24465" y="182"/>
                  <a:pt x="25303" y="129"/>
                  <a:pt x="26135" y="129"/>
                </a:cubicBezTo>
                <a:cubicBezTo>
                  <a:pt x="26272" y="129"/>
                  <a:pt x="26408" y="130"/>
                  <a:pt x="26544" y="132"/>
                </a:cubicBezTo>
                <a:cubicBezTo>
                  <a:pt x="26677" y="133"/>
                  <a:pt x="26813" y="134"/>
                  <a:pt x="26949" y="134"/>
                </a:cubicBezTo>
                <a:cubicBezTo>
                  <a:pt x="27145" y="134"/>
                  <a:pt x="27342" y="132"/>
                  <a:pt x="27534" y="122"/>
                </a:cubicBezTo>
                <a:cubicBezTo>
                  <a:pt x="27536" y="121"/>
                  <a:pt x="27538" y="121"/>
                  <a:pt x="27540" y="121"/>
                </a:cubicBezTo>
                <a:close/>
                <a:moveTo>
                  <a:pt x="25207" y="808"/>
                </a:moveTo>
                <a:cubicBezTo>
                  <a:pt x="25647" y="808"/>
                  <a:pt x="26056" y="982"/>
                  <a:pt x="26452" y="1151"/>
                </a:cubicBezTo>
                <a:lnTo>
                  <a:pt x="26510" y="1176"/>
                </a:lnTo>
                <a:cubicBezTo>
                  <a:pt x="27006" y="1347"/>
                  <a:pt x="27312" y="1744"/>
                  <a:pt x="27609" y="2128"/>
                </a:cubicBezTo>
                <a:cubicBezTo>
                  <a:pt x="27713" y="2265"/>
                  <a:pt x="27822" y="2406"/>
                  <a:pt x="27936" y="2530"/>
                </a:cubicBezTo>
                <a:cubicBezTo>
                  <a:pt x="27942" y="2537"/>
                  <a:pt x="27947" y="2544"/>
                  <a:pt x="27949" y="2553"/>
                </a:cubicBezTo>
                <a:cubicBezTo>
                  <a:pt x="28024" y="2757"/>
                  <a:pt x="28097" y="2961"/>
                  <a:pt x="28171" y="3167"/>
                </a:cubicBezTo>
                <a:cubicBezTo>
                  <a:pt x="28528" y="4166"/>
                  <a:pt x="28898" y="5201"/>
                  <a:pt x="29437" y="6142"/>
                </a:cubicBezTo>
                <a:cubicBezTo>
                  <a:pt x="29562" y="6322"/>
                  <a:pt x="29701" y="6505"/>
                  <a:pt x="29833" y="6683"/>
                </a:cubicBezTo>
                <a:cubicBezTo>
                  <a:pt x="30045" y="6965"/>
                  <a:pt x="30264" y="7258"/>
                  <a:pt x="30455" y="7562"/>
                </a:cubicBezTo>
                <a:cubicBezTo>
                  <a:pt x="30864" y="8199"/>
                  <a:pt x="31511" y="8652"/>
                  <a:pt x="32137" y="9091"/>
                </a:cubicBezTo>
                <a:cubicBezTo>
                  <a:pt x="32269" y="9183"/>
                  <a:pt x="32394" y="9271"/>
                  <a:pt x="32518" y="9360"/>
                </a:cubicBezTo>
                <a:cubicBezTo>
                  <a:pt x="32768" y="9544"/>
                  <a:pt x="33061" y="9682"/>
                  <a:pt x="33344" y="9816"/>
                </a:cubicBezTo>
                <a:cubicBezTo>
                  <a:pt x="33751" y="10008"/>
                  <a:pt x="34171" y="10205"/>
                  <a:pt x="34485" y="10544"/>
                </a:cubicBezTo>
                <a:cubicBezTo>
                  <a:pt x="34661" y="10732"/>
                  <a:pt x="34814" y="10940"/>
                  <a:pt x="34964" y="11140"/>
                </a:cubicBezTo>
                <a:cubicBezTo>
                  <a:pt x="35206" y="11468"/>
                  <a:pt x="35458" y="11804"/>
                  <a:pt x="35798" y="12055"/>
                </a:cubicBezTo>
                <a:cubicBezTo>
                  <a:pt x="36676" y="12732"/>
                  <a:pt x="37154" y="13381"/>
                  <a:pt x="37304" y="14100"/>
                </a:cubicBezTo>
                <a:cubicBezTo>
                  <a:pt x="37395" y="14716"/>
                  <a:pt x="37535" y="15333"/>
                  <a:pt x="37671" y="15929"/>
                </a:cubicBezTo>
                <a:cubicBezTo>
                  <a:pt x="37722" y="16151"/>
                  <a:pt x="37771" y="16367"/>
                  <a:pt x="37818" y="16582"/>
                </a:cubicBezTo>
                <a:cubicBezTo>
                  <a:pt x="37912" y="16981"/>
                  <a:pt x="37787" y="17361"/>
                  <a:pt x="37664" y="17728"/>
                </a:cubicBezTo>
                <a:cubicBezTo>
                  <a:pt x="37636" y="17811"/>
                  <a:pt x="37609" y="17892"/>
                  <a:pt x="37585" y="17971"/>
                </a:cubicBezTo>
                <a:cubicBezTo>
                  <a:pt x="37280" y="18679"/>
                  <a:pt x="36740" y="19243"/>
                  <a:pt x="36219" y="19787"/>
                </a:cubicBezTo>
                <a:lnTo>
                  <a:pt x="36108" y="19904"/>
                </a:lnTo>
                <a:cubicBezTo>
                  <a:pt x="35880" y="20186"/>
                  <a:pt x="35631" y="20465"/>
                  <a:pt x="35389" y="20736"/>
                </a:cubicBezTo>
                <a:cubicBezTo>
                  <a:pt x="35152" y="21001"/>
                  <a:pt x="34906" y="21275"/>
                  <a:pt x="34680" y="21556"/>
                </a:cubicBezTo>
                <a:cubicBezTo>
                  <a:pt x="34479" y="21803"/>
                  <a:pt x="34233" y="22011"/>
                  <a:pt x="33993" y="22212"/>
                </a:cubicBezTo>
                <a:cubicBezTo>
                  <a:pt x="33836" y="22345"/>
                  <a:pt x="33673" y="22482"/>
                  <a:pt x="33526" y="22628"/>
                </a:cubicBezTo>
                <a:cubicBezTo>
                  <a:pt x="33094" y="23055"/>
                  <a:pt x="32740" y="23553"/>
                  <a:pt x="32398" y="24036"/>
                </a:cubicBezTo>
                <a:cubicBezTo>
                  <a:pt x="31994" y="24606"/>
                  <a:pt x="31577" y="25193"/>
                  <a:pt x="31028" y="25671"/>
                </a:cubicBezTo>
                <a:cubicBezTo>
                  <a:pt x="30125" y="26460"/>
                  <a:pt x="29393" y="27319"/>
                  <a:pt x="28852" y="28226"/>
                </a:cubicBezTo>
                <a:cubicBezTo>
                  <a:pt x="28706" y="28452"/>
                  <a:pt x="28545" y="28672"/>
                  <a:pt x="28390" y="28884"/>
                </a:cubicBezTo>
                <a:cubicBezTo>
                  <a:pt x="28022" y="29389"/>
                  <a:pt x="27641" y="29910"/>
                  <a:pt x="27449" y="30508"/>
                </a:cubicBezTo>
                <a:cubicBezTo>
                  <a:pt x="27289" y="31056"/>
                  <a:pt x="27061" y="31596"/>
                  <a:pt x="26859" y="32060"/>
                </a:cubicBezTo>
                <a:cubicBezTo>
                  <a:pt x="26765" y="32250"/>
                  <a:pt x="26687" y="32421"/>
                  <a:pt x="26615" y="32581"/>
                </a:cubicBezTo>
                <a:cubicBezTo>
                  <a:pt x="26450" y="32967"/>
                  <a:pt x="26176" y="33287"/>
                  <a:pt x="25911" y="33596"/>
                </a:cubicBezTo>
                <a:cubicBezTo>
                  <a:pt x="25756" y="33777"/>
                  <a:pt x="25597" y="33962"/>
                  <a:pt x="25463" y="34157"/>
                </a:cubicBezTo>
                <a:cubicBezTo>
                  <a:pt x="25373" y="34273"/>
                  <a:pt x="25289" y="34394"/>
                  <a:pt x="25208" y="34512"/>
                </a:cubicBezTo>
                <a:cubicBezTo>
                  <a:pt x="24978" y="34844"/>
                  <a:pt x="24741" y="35186"/>
                  <a:pt x="24387" y="35429"/>
                </a:cubicBezTo>
                <a:cubicBezTo>
                  <a:pt x="24027" y="35684"/>
                  <a:pt x="23767" y="36038"/>
                  <a:pt x="23517" y="36379"/>
                </a:cubicBezTo>
                <a:cubicBezTo>
                  <a:pt x="23254" y="36738"/>
                  <a:pt x="22982" y="37107"/>
                  <a:pt x="22591" y="37375"/>
                </a:cubicBezTo>
                <a:cubicBezTo>
                  <a:pt x="21354" y="38477"/>
                  <a:pt x="19661" y="39830"/>
                  <a:pt x="17556" y="40514"/>
                </a:cubicBezTo>
                <a:cubicBezTo>
                  <a:pt x="17551" y="40515"/>
                  <a:pt x="17545" y="40516"/>
                  <a:pt x="17539" y="40517"/>
                </a:cubicBezTo>
                <a:cubicBezTo>
                  <a:pt x="16975" y="40565"/>
                  <a:pt x="16399" y="40579"/>
                  <a:pt x="15842" y="40593"/>
                </a:cubicBezTo>
                <a:cubicBezTo>
                  <a:pt x="15561" y="40599"/>
                  <a:pt x="15270" y="40607"/>
                  <a:pt x="14981" y="40618"/>
                </a:cubicBezTo>
                <a:cubicBezTo>
                  <a:pt x="14683" y="40624"/>
                  <a:pt x="14381" y="40643"/>
                  <a:pt x="14088" y="40661"/>
                </a:cubicBezTo>
                <a:cubicBezTo>
                  <a:pt x="13724" y="40683"/>
                  <a:pt x="13353" y="40705"/>
                  <a:pt x="12982" y="40705"/>
                </a:cubicBezTo>
                <a:cubicBezTo>
                  <a:pt x="12755" y="40705"/>
                  <a:pt x="12527" y="40697"/>
                  <a:pt x="12301" y="40675"/>
                </a:cubicBezTo>
                <a:cubicBezTo>
                  <a:pt x="12100" y="40632"/>
                  <a:pt x="11900" y="40596"/>
                  <a:pt x="11708" y="40561"/>
                </a:cubicBezTo>
                <a:cubicBezTo>
                  <a:pt x="10970" y="40429"/>
                  <a:pt x="10209" y="40291"/>
                  <a:pt x="9573" y="39864"/>
                </a:cubicBezTo>
                <a:cubicBezTo>
                  <a:pt x="8827" y="39424"/>
                  <a:pt x="8347" y="38727"/>
                  <a:pt x="7884" y="38054"/>
                </a:cubicBezTo>
                <a:cubicBezTo>
                  <a:pt x="7707" y="37799"/>
                  <a:pt x="7525" y="37534"/>
                  <a:pt x="7332" y="37290"/>
                </a:cubicBezTo>
                <a:cubicBezTo>
                  <a:pt x="7081" y="36959"/>
                  <a:pt x="6817" y="36594"/>
                  <a:pt x="6503" y="36140"/>
                </a:cubicBezTo>
                <a:cubicBezTo>
                  <a:pt x="6328" y="35866"/>
                  <a:pt x="6170" y="35584"/>
                  <a:pt x="6017" y="35310"/>
                </a:cubicBezTo>
                <a:cubicBezTo>
                  <a:pt x="5777" y="34885"/>
                  <a:pt x="5530" y="34444"/>
                  <a:pt x="5227" y="34046"/>
                </a:cubicBezTo>
                <a:cubicBezTo>
                  <a:pt x="5136" y="33880"/>
                  <a:pt x="5039" y="33716"/>
                  <a:pt x="4929" y="33541"/>
                </a:cubicBezTo>
                <a:cubicBezTo>
                  <a:pt x="4927" y="33537"/>
                  <a:pt x="4925" y="33533"/>
                  <a:pt x="4924" y="33528"/>
                </a:cubicBezTo>
                <a:cubicBezTo>
                  <a:pt x="4793" y="33165"/>
                  <a:pt x="4641" y="32802"/>
                  <a:pt x="4493" y="32451"/>
                </a:cubicBezTo>
                <a:cubicBezTo>
                  <a:pt x="4214" y="31788"/>
                  <a:pt x="3925" y="31103"/>
                  <a:pt x="3779" y="30384"/>
                </a:cubicBezTo>
                <a:cubicBezTo>
                  <a:pt x="3662" y="29917"/>
                  <a:pt x="3496" y="29448"/>
                  <a:pt x="3335" y="28995"/>
                </a:cubicBezTo>
                <a:cubicBezTo>
                  <a:pt x="3101" y="28337"/>
                  <a:pt x="2860" y="27658"/>
                  <a:pt x="2760" y="26953"/>
                </a:cubicBezTo>
                <a:cubicBezTo>
                  <a:pt x="2499" y="25927"/>
                  <a:pt x="2441" y="24854"/>
                  <a:pt x="2385" y="23815"/>
                </a:cubicBezTo>
                <a:lnTo>
                  <a:pt x="2385" y="23808"/>
                </a:lnTo>
                <a:cubicBezTo>
                  <a:pt x="2364" y="23448"/>
                  <a:pt x="2344" y="23075"/>
                  <a:pt x="2316" y="22710"/>
                </a:cubicBezTo>
                <a:cubicBezTo>
                  <a:pt x="2312" y="21555"/>
                  <a:pt x="2680" y="20442"/>
                  <a:pt x="3037" y="19366"/>
                </a:cubicBezTo>
                <a:cubicBezTo>
                  <a:pt x="3342" y="18449"/>
                  <a:pt x="3769" y="17593"/>
                  <a:pt x="4315" y="16591"/>
                </a:cubicBezTo>
                <a:cubicBezTo>
                  <a:pt x="4929" y="15580"/>
                  <a:pt x="5473" y="14515"/>
                  <a:pt x="5997" y="13485"/>
                </a:cubicBezTo>
                <a:cubicBezTo>
                  <a:pt x="6103" y="13279"/>
                  <a:pt x="6207" y="13073"/>
                  <a:pt x="6313" y="12868"/>
                </a:cubicBezTo>
                <a:cubicBezTo>
                  <a:pt x="6398" y="12720"/>
                  <a:pt x="6481" y="12574"/>
                  <a:pt x="6564" y="12428"/>
                </a:cubicBezTo>
                <a:cubicBezTo>
                  <a:pt x="7104" y="11478"/>
                  <a:pt x="7659" y="10502"/>
                  <a:pt x="8489" y="9734"/>
                </a:cubicBezTo>
                <a:cubicBezTo>
                  <a:pt x="8729" y="9480"/>
                  <a:pt x="8999" y="9239"/>
                  <a:pt x="9286" y="9016"/>
                </a:cubicBezTo>
                <a:cubicBezTo>
                  <a:pt x="9540" y="8820"/>
                  <a:pt x="9813" y="8636"/>
                  <a:pt x="10097" y="8468"/>
                </a:cubicBezTo>
                <a:cubicBezTo>
                  <a:pt x="10193" y="8417"/>
                  <a:pt x="10288" y="8367"/>
                  <a:pt x="10381" y="8317"/>
                </a:cubicBezTo>
                <a:cubicBezTo>
                  <a:pt x="10822" y="8083"/>
                  <a:pt x="11277" y="7842"/>
                  <a:pt x="11683" y="7549"/>
                </a:cubicBezTo>
                <a:cubicBezTo>
                  <a:pt x="11959" y="7374"/>
                  <a:pt x="12198" y="7152"/>
                  <a:pt x="12429" y="6938"/>
                </a:cubicBezTo>
                <a:cubicBezTo>
                  <a:pt x="12595" y="6784"/>
                  <a:pt x="12766" y="6625"/>
                  <a:pt x="12950" y="6483"/>
                </a:cubicBezTo>
                <a:cubicBezTo>
                  <a:pt x="13226" y="6240"/>
                  <a:pt x="13547" y="6043"/>
                  <a:pt x="13859" y="5852"/>
                </a:cubicBezTo>
                <a:cubicBezTo>
                  <a:pt x="14156" y="5668"/>
                  <a:pt x="14465" y="5478"/>
                  <a:pt x="14733" y="5247"/>
                </a:cubicBezTo>
                <a:cubicBezTo>
                  <a:pt x="14883" y="5128"/>
                  <a:pt x="15027" y="5006"/>
                  <a:pt x="15169" y="4887"/>
                </a:cubicBezTo>
                <a:cubicBezTo>
                  <a:pt x="15524" y="4590"/>
                  <a:pt x="15891" y="4281"/>
                  <a:pt x="16310" y="4044"/>
                </a:cubicBezTo>
                <a:cubicBezTo>
                  <a:pt x="16702" y="3819"/>
                  <a:pt x="17077" y="3554"/>
                  <a:pt x="17440" y="3298"/>
                </a:cubicBezTo>
                <a:cubicBezTo>
                  <a:pt x="17888" y="2982"/>
                  <a:pt x="18350" y="2656"/>
                  <a:pt x="18852" y="2399"/>
                </a:cubicBezTo>
                <a:cubicBezTo>
                  <a:pt x="19142" y="2236"/>
                  <a:pt x="19460" y="2123"/>
                  <a:pt x="19766" y="2013"/>
                </a:cubicBezTo>
                <a:cubicBezTo>
                  <a:pt x="20067" y="1904"/>
                  <a:pt x="20378" y="1791"/>
                  <a:pt x="20659" y="1634"/>
                </a:cubicBezTo>
                <a:cubicBezTo>
                  <a:pt x="20836" y="1564"/>
                  <a:pt x="21009" y="1509"/>
                  <a:pt x="21177" y="1456"/>
                </a:cubicBezTo>
                <a:cubicBezTo>
                  <a:pt x="21275" y="1424"/>
                  <a:pt x="21369" y="1395"/>
                  <a:pt x="21461" y="1363"/>
                </a:cubicBezTo>
                <a:cubicBezTo>
                  <a:pt x="21545" y="1330"/>
                  <a:pt x="21632" y="1294"/>
                  <a:pt x="21720" y="1257"/>
                </a:cubicBezTo>
                <a:cubicBezTo>
                  <a:pt x="22000" y="1142"/>
                  <a:pt x="22289" y="1023"/>
                  <a:pt x="22587" y="938"/>
                </a:cubicBezTo>
                <a:cubicBezTo>
                  <a:pt x="22972" y="851"/>
                  <a:pt x="23363" y="835"/>
                  <a:pt x="23747" y="835"/>
                </a:cubicBezTo>
                <a:cubicBezTo>
                  <a:pt x="23859" y="835"/>
                  <a:pt x="23971" y="837"/>
                  <a:pt x="24082" y="838"/>
                </a:cubicBezTo>
                <a:cubicBezTo>
                  <a:pt x="24193" y="839"/>
                  <a:pt x="24306" y="841"/>
                  <a:pt x="24419" y="841"/>
                </a:cubicBezTo>
                <a:cubicBezTo>
                  <a:pt x="24615" y="841"/>
                  <a:pt x="24813" y="836"/>
                  <a:pt x="25008" y="820"/>
                </a:cubicBezTo>
                <a:cubicBezTo>
                  <a:pt x="25075" y="812"/>
                  <a:pt x="25141" y="808"/>
                  <a:pt x="25207" y="808"/>
                </a:cubicBezTo>
                <a:close/>
                <a:moveTo>
                  <a:pt x="17880" y="2659"/>
                </a:moveTo>
                <a:cubicBezTo>
                  <a:pt x="17905" y="2659"/>
                  <a:pt x="17930" y="2672"/>
                  <a:pt x="17943" y="2693"/>
                </a:cubicBezTo>
                <a:cubicBezTo>
                  <a:pt x="17958" y="2720"/>
                  <a:pt x="17953" y="2754"/>
                  <a:pt x="17929" y="2775"/>
                </a:cubicBezTo>
                <a:cubicBezTo>
                  <a:pt x="17501" y="3161"/>
                  <a:pt x="17005" y="3472"/>
                  <a:pt x="16527" y="3774"/>
                </a:cubicBezTo>
                <a:cubicBezTo>
                  <a:pt x="16024" y="4091"/>
                  <a:pt x="15504" y="4418"/>
                  <a:pt x="15069" y="4827"/>
                </a:cubicBezTo>
                <a:cubicBezTo>
                  <a:pt x="14556" y="5263"/>
                  <a:pt x="14113" y="5580"/>
                  <a:pt x="13678" y="5825"/>
                </a:cubicBezTo>
                <a:cubicBezTo>
                  <a:pt x="13140" y="6119"/>
                  <a:pt x="12681" y="6531"/>
                  <a:pt x="12237" y="6929"/>
                </a:cubicBezTo>
                <a:cubicBezTo>
                  <a:pt x="12158" y="6998"/>
                  <a:pt x="12084" y="7066"/>
                  <a:pt x="12010" y="7132"/>
                </a:cubicBezTo>
                <a:cubicBezTo>
                  <a:pt x="11554" y="7519"/>
                  <a:pt x="11020" y="7807"/>
                  <a:pt x="10502" y="8085"/>
                </a:cubicBezTo>
                <a:cubicBezTo>
                  <a:pt x="9914" y="8401"/>
                  <a:pt x="9310" y="8726"/>
                  <a:pt x="8829" y="9194"/>
                </a:cubicBezTo>
                <a:cubicBezTo>
                  <a:pt x="8718" y="9307"/>
                  <a:pt x="8602" y="9419"/>
                  <a:pt x="8487" y="9533"/>
                </a:cubicBezTo>
                <a:lnTo>
                  <a:pt x="8479" y="9541"/>
                </a:lnTo>
                <a:cubicBezTo>
                  <a:pt x="8079" y="9931"/>
                  <a:pt x="7666" y="10336"/>
                  <a:pt x="7359" y="10805"/>
                </a:cubicBezTo>
                <a:cubicBezTo>
                  <a:pt x="6976" y="11371"/>
                  <a:pt x="6606" y="11990"/>
                  <a:pt x="6225" y="12697"/>
                </a:cubicBezTo>
                <a:cubicBezTo>
                  <a:pt x="5968" y="13142"/>
                  <a:pt x="5738" y="13607"/>
                  <a:pt x="5516" y="14057"/>
                </a:cubicBezTo>
                <a:cubicBezTo>
                  <a:pt x="5404" y="14285"/>
                  <a:pt x="5291" y="14514"/>
                  <a:pt x="5176" y="14739"/>
                </a:cubicBezTo>
                <a:cubicBezTo>
                  <a:pt x="5007" y="15050"/>
                  <a:pt x="4829" y="15362"/>
                  <a:pt x="4657" y="15664"/>
                </a:cubicBezTo>
                <a:lnTo>
                  <a:pt x="4651" y="15675"/>
                </a:lnTo>
                <a:cubicBezTo>
                  <a:pt x="4491" y="15955"/>
                  <a:pt x="4326" y="16244"/>
                  <a:pt x="4169" y="16532"/>
                </a:cubicBezTo>
                <a:cubicBezTo>
                  <a:pt x="2957" y="18662"/>
                  <a:pt x="2275" y="20779"/>
                  <a:pt x="2140" y="22822"/>
                </a:cubicBezTo>
                <a:cubicBezTo>
                  <a:pt x="2115" y="23394"/>
                  <a:pt x="2180" y="23973"/>
                  <a:pt x="2244" y="24533"/>
                </a:cubicBezTo>
                <a:cubicBezTo>
                  <a:pt x="2297" y="25001"/>
                  <a:pt x="2352" y="25484"/>
                  <a:pt x="2355" y="25966"/>
                </a:cubicBezTo>
                <a:cubicBezTo>
                  <a:pt x="2381" y="26211"/>
                  <a:pt x="2452" y="26464"/>
                  <a:pt x="2520" y="26709"/>
                </a:cubicBezTo>
                <a:cubicBezTo>
                  <a:pt x="2600" y="26994"/>
                  <a:pt x="2683" y="27289"/>
                  <a:pt x="2700" y="27595"/>
                </a:cubicBezTo>
                <a:cubicBezTo>
                  <a:pt x="2827" y="28040"/>
                  <a:pt x="2988" y="28489"/>
                  <a:pt x="3143" y="28922"/>
                </a:cubicBezTo>
                <a:cubicBezTo>
                  <a:pt x="3377" y="29579"/>
                  <a:pt x="3620" y="30258"/>
                  <a:pt x="3758" y="30955"/>
                </a:cubicBezTo>
                <a:cubicBezTo>
                  <a:pt x="3863" y="31342"/>
                  <a:pt x="4030" y="31724"/>
                  <a:pt x="4190" y="32093"/>
                </a:cubicBezTo>
                <a:cubicBezTo>
                  <a:pt x="4315" y="32380"/>
                  <a:pt x="4444" y="32676"/>
                  <a:pt x="4546" y="32979"/>
                </a:cubicBezTo>
                <a:cubicBezTo>
                  <a:pt x="4755" y="33610"/>
                  <a:pt x="5129" y="34163"/>
                  <a:pt x="5431" y="34573"/>
                </a:cubicBezTo>
                <a:cubicBezTo>
                  <a:pt x="5610" y="34864"/>
                  <a:pt x="5780" y="35163"/>
                  <a:pt x="5940" y="35465"/>
                </a:cubicBezTo>
                <a:cubicBezTo>
                  <a:pt x="5971" y="35523"/>
                  <a:pt x="6034" y="35637"/>
                  <a:pt x="6070" y="35703"/>
                </a:cubicBezTo>
                <a:lnTo>
                  <a:pt x="6076" y="35714"/>
                </a:lnTo>
                <a:cubicBezTo>
                  <a:pt x="6455" y="36328"/>
                  <a:pt x="6892" y="36924"/>
                  <a:pt x="7314" y="37500"/>
                </a:cubicBezTo>
                <a:cubicBezTo>
                  <a:pt x="7601" y="37891"/>
                  <a:pt x="7897" y="38295"/>
                  <a:pt x="8174" y="38703"/>
                </a:cubicBezTo>
                <a:cubicBezTo>
                  <a:pt x="8819" y="39633"/>
                  <a:pt x="9719" y="40271"/>
                  <a:pt x="10711" y="40502"/>
                </a:cubicBezTo>
                <a:cubicBezTo>
                  <a:pt x="11578" y="40694"/>
                  <a:pt x="12469" y="40892"/>
                  <a:pt x="13367" y="40892"/>
                </a:cubicBezTo>
                <a:cubicBezTo>
                  <a:pt x="13550" y="40892"/>
                  <a:pt x="13733" y="40884"/>
                  <a:pt x="13917" y="40866"/>
                </a:cubicBezTo>
                <a:cubicBezTo>
                  <a:pt x="14317" y="40821"/>
                  <a:pt x="14725" y="40816"/>
                  <a:pt x="15122" y="40812"/>
                </a:cubicBezTo>
                <a:cubicBezTo>
                  <a:pt x="15607" y="40807"/>
                  <a:pt x="16109" y="40802"/>
                  <a:pt x="16593" y="40721"/>
                </a:cubicBezTo>
                <a:cubicBezTo>
                  <a:pt x="16597" y="40720"/>
                  <a:pt x="16602" y="40719"/>
                  <a:pt x="16606" y="40719"/>
                </a:cubicBezTo>
                <a:cubicBezTo>
                  <a:pt x="16638" y="40719"/>
                  <a:pt x="16667" y="40740"/>
                  <a:pt x="16675" y="40770"/>
                </a:cubicBezTo>
                <a:cubicBezTo>
                  <a:pt x="16684" y="40805"/>
                  <a:pt x="16662" y="40840"/>
                  <a:pt x="16627" y="40851"/>
                </a:cubicBezTo>
                <a:cubicBezTo>
                  <a:pt x="16486" y="40892"/>
                  <a:pt x="16345" y="40943"/>
                  <a:pt x="16207" y="40991"/>
                </a:cubicBezTo>
                <a:cubicBezTo>
                  <a:pt x="15846" y="41120"/>
                  <a:pt x="15477" y="41250"/>
                  <a:pt x="15078" y="41250"/>
                </a:cubicBezTo>
                <a:cubicBezTo>
                  <a:pt x="15052" y="41250"/>
                  <a:pt x="15025" y="41250"/>
                  <a:pt x="14998" y="41248"/>
                </a:cubicBezTo>
                <a:cubicBezTo>
                  <a:pt x="14344" y="41257"/>
                  <a:pt x="13673" y="41289"/>
                  <a:pt x="13025" y="41319"/>
                </a:cubicBezTo>
                <a:cubicBezTo>
                  <a:pt x="12270" y="41355"/>
                  <a:pt x="11494" y="41391"/>
                  <a:pt x="10722" y="41391"/>
                </a:cubicBezTo>
                <a:cubicBezTo>
                  <a:pt x="10590" y="41391"/>
                  <a:pt x="10459" y="41390"/>
                  <a:pt x="10328" y="41388"/>
                </a:cubicBezTo>
                <a:cubicBezTo>
                  <a:pt x="10138" y="41353"/>
                  <a:pt x="9954" y="41323"/>
                  <a:pt x="9777" y="41292"/>
                </a:cubicBezTo>
                <a:cubicBezTo>
                  <a:pt x="8981" y="41157"/>
                  <a:pt x="8156" y="41018"/>
                  <a:pt x="7469" y="40568"/>
                </a:cubicBezTo>
                <a:cubicBezTo>
                  <a:pt x="6725" y="40134"/>
                  <a:pt x="6247" y="39444"/>
                  <a:pt x="5786" y="38776"/>
                </a:cubicBezTo>
                <a:lnTo>
                  <a:pt x="5786" y="38777"/>
                </a:lnTo>
                <a:cubicBezTo>
                  <a:pt x="5635" y="38560"/>
                  <a:pt x="5482" y="38336"/>
                  <a:pt x="5319" y="38124"/>
                </a:cubicBezTo>
                <a:cubicBezTo>
                  <a:pt x="5002" y="37707"/>
                  <a:pt x="4690" y="37274"/>
                  <a:pt x="4390" y="36839"/>
                </a:cubicBezTo>
                <a:cubicBezTo>
                  <a:pt x="4142" y="36448"/>
                  <a:pt x="3893" y="36010"/>
                  <a:pt x="3602" y="35458"/>
                </a:cubicBezTo>
                <a:lnTo>
                  <a:pt x="3413" y="35184"/>
                </a:lnTo>
                <a:cubicBezTo>
                  <a:pt x="3312" y="35036"/>
                  <a:pt x="3211" y="34889"/>
                  <a:pt x="3111" y="34740"/>
                </a:cubicBezTo>
                <a:cubicBezTo>
                  <a:pt x="3004" y="34548"/>
                  <a:pt x="2908" y="34385"/>
                  <a:pt x="2816" y="34240"/>
                </a:cubicBezTo>
                <a:cubicBezTo>
                  <a:pt x="2700" y="33972"/>
                  <a:pt x="2600" y="33708"/>
                  <a:pt x="2503" y="33453"/>
                </a:cubicBezTo>
                <a:cubicBezTo>
                  <a:pt x="2370" y="33106"/>
                  <a:pt x="2233" y="32748"/>
                  <a:pt x="2072" y="32405"/>
                </a:cubicBezTo>
                <a:cubicBezTo>
                  <a:pt x="1895" y="32018"/>
                  <a:pt x="1794" y="31606"/>
                  <a:pt x="1695" y="31207"/>
                </a:cubicBezTo>
                <a:cubicBezTo>
                  <a:pt x="1613" y="30872"/>
                  <a:pt x="1528" y="30525"/>
                  <a:pt x="1398" y="30199"/>
                </a:cubicBezTo>
                <a:cubicBezTo>
                  <a:pt x="746" y="28494"/>
                  <a:pt x="385" y="26838"/>
                  <a:pt x="325" y="25278"/>
                </a:cubicBezTo>
                <a:cubicBezTo>
                  <a:pt x="313" y="25068"/>
                  <a:pt x="296" y="24853"/>
                  <a:pt x="279" y="24644"/>
                </a:cubicBezTo>
                <a:cubicBezTo>
                  <a:pt x="212" y="23803"/>
                  <a:pt x="142" y="22938"/>
                  <a:pt x="341" y="22096"/>
                </a:cubicBezTo>
                <a:cubicBezTo>
                  <a:pt x="701" y="20439"/>
                  <a:pt x="1328" y="18822"/>
                  <a:pt x="2203" y="17291"/>
                </a:cubicBezTo>
                <a:cubicBezTo>
                  <a:pt x="2808" y="16293"/>
                  <a:pt x="3346" y="15241"/>
                  <a:pt x="3865" y="14222"/>
                </a:cubicBezTo>
                <a:cubicBezTo>
                  <a:pt x="3978" y="14002"/>
                  <a:pt x="4089" y="13783"/>
                  <a:pt x="4201" y="13565"/>
                </a:cubicBezTo>
                <a:cubicBezTo>
                  <a:pt x="4287" y="13416"/>
                  <a:pt x="4371" y="13269"/>
                  <a:pt x="4455" y="13120"/>
                </a:cubicBezTo>
                <a:cubicBezTo>
                  <a:pt x="4991" y="12177"/>
                  <a:pt x="5544" y="11203"/>
                  <a:pt x="6373" y="10436"/>
                </a:cubicBezTo>
                <a:cubicBezTo>
                  <a:pt x="6614" y="10182"/>
                  <a:pt x="6882" y="9940"/>
                  <a:pt x="7169" y="9718"/>
                </a:cubicBezTo>
                <a:cubicBezTo>
                  <a:pt x="7423" y="9521"/>
                  <a:pt x="7697" y="9337"/>
                  <a:pt x="7983" y="9169"/>
                </a:cubicBezTo>
                <a:cubicBezTo>
                  <a:pt x="8085" y="9114"/>
                  <a:pt x="8183" y="9061"/>
                  <a:pt x="8283" y="9008"/>
                </a:cubicBezTo>
                <a:cubicBezTo>
                  <a:pt x="8718" y="8777"/>
                  <a:pt x="9165" y="8540"/>
                  <a:pt x="9563" y="8253"/>
                </a:cubicBezTo>
                <a:cubicBezTo>
                  <a:pt x="9843" y="8075"/>
                  <a:pt x="10086" y="7851"/>
                  <a:pt x="10320" y="7633"/>
                </a:cubicBezTo>
                <a:cubicBezTo>
                  <a:pt x="10486" y="7479"/>
                  <a:pt x="10658" y="7321"/>
                  <a:pt x="10844" y="7178"/>
                </a:cubicBezTo>
                <a:cubicBezTo>
                  <a:pt x="11119" y="6937"/>
                  <a:pt x="11438" y="6740"/>
                  <a:pt x="11745" y="6550"/>
                </a:cubicBezTo>
                <a:cubicBezTo>
                  <a:pt x="12045" y="6365"/>
                  <a:pt x="12355" y="6175"/>
                  <a:pt x="12621" y="5943"/>
                </a:cubicBezTo>
                <a:cubicBezTo>
                  <a:pt x="12772" y="5824"/>
                  <a:pt x="12918" y="5701"/>
                  <a:pt x="13059" y="5583"/>
                </a:cubicBezTo>
                <a:cubicBezTo>
                  <a:pt x="13414" y="5286"/>
                  <a:pt x="13781" y="4979"/>
                  <a:pt x="14199" y="4741"/>
                </a:cubicBezTo>
                <a:cubicBezTo>
                  <a:pt x="14588" y="4517"/>
                  <a:pt x="14967" y="4251"/>
                  <a:pt x="15332" y="3994"/>
                </a:cubicBezTo>
                <a:cubicBezTo>
                  <a:pt x="16101" y="3454"/>
                  <a:pt x="16897" y="2895"/>
                  <a:pt x="17862" y="2662"/>
                </a:cubicBezTo>
                <a:cubicBezTo>
                  <a:pt x="17868" y="2660"/>
                  <a:pt x="17874" y="2659"/>
                  <a:pt x="17880" y="2659"/>
                </a:cubicBezTo>
                <a:close/>
                <a:moveTo>
                  <a:pt x="27357" y="1"/>
                </a:moveTo>
                <a:cubicBezTo>
                  <a:pt x="27324" y="1"/>
                  <a:pt x="27290" y="2"/>
                  <a:pt x="27257" y="5"/>
                </a:cubicBezTo>
                <a:cubicBezTo>
                  <a:pt x="26945" y="25"/>
                  <a:pt x="26624" y="26"/>
                  <a:pt x="26313" y="26"/>
                </a:cubicBezTo>
                <a:cubicBezTo>
                  <a:pt x="25445" y="26"/>
                  <a:pt x="24546" y="26"/>
                  <a:pt x="23775" y="464"/>
                </a:cubicBezTo>
                <a:cubicBezTo>
                  <a:pt x="23419" y="644"/>
                  <a:pt x="23032" y="709"/>
                  <a:pt x="22658" y="772"/>
                </a:cubicBezTo>
                <a:cubicBezTo>
                  <a:pt x="22293" y="832"/>
                  <a:pt x="21915" y="895"/>
                  <a:pt x="21582" y="1065"/>
                </a:cubicBezTo>
                <a:cubicBezTo>
                  <a:pt x="21458" y="1113"/>
                  <a:pt x="21344" y="1171"/>
                  <a:pt x="21232" y="1228"/>
                </a:cubicBezTo>
                <a:cubicBezTo>
                  <a:pt x="21006" y="1342"/>
                  <a:pt x="20773" y="1460"/>
                  <a:pt x="20506" y="1484"/>
                </a:cubicBezTo>
                <a:cubicBezTo>
                  <a:pt x="19913" y="1524"/>
                  <a:pt x="19374" y="1796"/>
                  <a:pt x="18853" y="2057"/>
                </a:cubicBezTo>
                <a:cubicBezTo>
                  <a:pt x="18761" y="2103"/>
                  <a:pt x="18669" y="2150"/>
                  <a:pt x="18578" y="2194"/>
                </a:cubicBezTo>
                <a:cubicBezTo>
                  <a:pt x="18267" y="2363"/>
                  <a:pt x="17929" y="2488"/>
                  <a:pt x="17601" y="2609"/>
                </a:cubicBezTo>
                <a:cubicBezTo>
                  <a:pt x="17274" y="2730"/>
                  <a:pt x="16938" y="2855"/>
                  <a:pt x="16630" y="3022"/>
                </a:cubicBezTo>
                <a:cubicBezTo>
                  <a:pt x="16132" y="3303"/>
                  <a:pt x="15689" y="3589"/>
                  <a:pt x="15272" y="3897"/>
                </a:cubicBezTo>
                <a:cubicBezTo>
                  <a:pt x="14970" y="4129"/>
                  <a:pt x="14639" y="4336"/>
                  <a:pt x="14319" y="4537"/>
                </a:cubicBezTo>
                <a:cubicBezTo>
                  <a:pt x="13845" y="4833"/>
                  <a:pt x="13357" y="5139"/>
                  <a:pt x="12955" y="5528"/>
                </a:cubicBezTo>
                <a:cubicBezTo>
                  <a:pt x="12555" y="5894"/>
                  <a:pt x="12093" y="6189"/>
                  <a:pt x="11646" y="6474"/>
                </a:cubicBezTo>
                <a:cubicBezTo>
                  <a:pt x="11134" y="6801"/>
                  <a:pt x="10607" y="7138"/>
                  <a:pt x="10181" y="7577"/>
                </a:cubicBezTo>
                <a:cubicBezTo>
                  <a:pt x="10056" y="7702"/>
                  <a:pt x="9922" y="7820"/>
                  <a:pt x="9768" y="7939"/>
                </a:cubicBezTo>
                <a:cubicBezTo>
                  <a:pt x="9344" y="8266"/>
                  <a:pt x="8866" y="8524"/>
                  <a:pt x="8405" y="8775"/>
                </a:cubicBezTo>
                <a:cubicBezTo>
                  <a:pt x="7814" y="9094"/>
                  <a:pt x="7204" y="9424"/>
                  <a:pt x="6719" y="9891"/>
                </a:cubicBezTo>
                <a:cubicBezTo>
                  <a:pt x="6617" y="9993"/>
                  <a:pt x="6514" y="10094"/>
                  <a:pt x="6409" y="10196"/>
                </a:cubicBezTo>
                <a:cubicBezTo>
                  <a:pt x="5970" y="10626"/>
                  <a:pt x="5515" y="11072"/>
                  <a:pt x="5185" y="11590"/>
                </a:cubicBezTo>
                <a:cubicBezTo>
                  <a:pt x="4362" y="12839"/>
                  <a:pt x="3679" y="14177"/>
                  <a:pt x="3065" y="15436"/>
                </a:cubicBezTo>
                <a:cubicBezTo>
                  <a:pt x="2901" y="15735"/>
                  <a:pt x="2734" y="16031"/>
                  <a:pt x="2571" y="16316"/>
                </a:cubicBezTo>
                <a:lnTo>
                  <a:pt x="2564" y="16326"/>
                </a:lnTo>
                <a:cubicBezTo>
                  <a:pt x="2396" y="16623"/>
                  <a:pt x="2222" y="16929"/>
                  <a:pt x="2057" y="17233"/>
                </a:cubicBezTo>
                <a:cubicBezTo>
                  <a:pt x="846" y="19359"/>
                  <a:pt x="163" y="21473"/>
                  <a:pt x="28" y="23512"/>
                </a:cubicBezTo>
                <a:cubicBezTo>
                  <a:pt x="1" y="24089"/>
                  <a:pt x="68" y="24672"/>
                  <a:pt x="132" y="25237"/>
                </a:cubicBezTo>
                <a:cubicBezTo>
                  <a:pt x="186" y="25705"/>
                  <a:pt x="241" y="26188"/>
                  <a:pt x="243" y="26670"/>
                </a:cubicBezTo>
                <a:cubicBezTo>
                  <a:pt x="269" y="26916"/>
                  <a:pt x="340" y="27167"/>
                  <a:pt x="408" y="27410"/>
                </a:cubicBezTo>
                <a:cubicBezTo>
                  <a:pt x="488" y="27694"/>
                  <a:pt x="570" y="27988"/>
                  <a:pt x="587" y="28292"/>
                </a:cubicBezTo>
                <a:cubicBezTo>
                  <a:pt x="714" y="28739"/>
                  <a:pt x="875" y="29192"/>
                  <a:pt x="1033" y="29630"/>
                </a:cubicBezTo>
                <a:cubicBezTo>
                  <a:pt x="1266" y="30285"/>
                  <a:pt x="1508" y="30962"/>
                  <a:pt x="1647" y="31656"/>
                </a:cubicBezTo>
                <a:cubicBezTo>
                  <a:pt x="1752" y="32036"/>
                  <a:pt x="1903" y="32400"/>
                  <a:pt x="2095" y="32830"/>
                </a:cubicBezTo>
                <a:cubicBezTo>
                  <a:pt x="2202" y="33059"/>
                  <a:pt x="2291" y="33298"/>
                  <a:pt x="2378" y="33531"/>
                </a:cubicBezTo>
                <a:cubicBezTo>
                  <a:pt x="2532" y="33939"/>
                  <a:pt x="2689" y="34360"/>
                  <a:pt x="2945" y="34729"/>
                </a:cubicBezTo>
                <a:cubicBezTo>
                  <a:pt x="3234" y="35145"/>
                  <a:pt x="3564" y="35643"/>
                  <a:pt x="3828" y="36165"/>
                </a:cubicBezTo>
                <a:lnTo>
                  <a:pt x="3838" y="36184"/>
                </a:lnTo>
                <a:cubicBezTo>
                  <a:pt x="3874" y="36250"/>
                  <a:pt x="3933" y="36358"/>
                  <a:pt x="3965" y="36417"/>
                </a:cubicBezTo>
                <a:cubicBezTo>
                  <a:pt x="4318" y="36995"/>
                  <a:pt x="4730" y="37555"/>
                  <a:pt x="5129" y="38098"/>
                </a:cubicBezTo>
                <a:lnTo>
                  <a:pt x="5140" y="38114"/>
                </a:lnTo>
                <a:cubicBezTo>
                  <a:pt x="5320" y="38346"/>
                  <a:pt x="5491" y="38593"/>
                  <a:pt x="5657" y="38831"/>
                </a:cubicBezTo>
                <a:cubicBezTo>
                  <a:pt x="6144" y="39534"/>
                  <a:pt x="6648" y="40260"/>
                  <a:pt x="7424" y="40708"/>
                </a:cubicBezTo>
                <a:lnTo>
                  <a:pt x="7425" y="40709"/>
                </a:lnTo>
                <a:cubicBezTo>
                  <a:pt x="8064" y="41129"/>
                  <a:pt x="8840" y="41270"/>
                  <a:pt x="9591" y="41406"/>
                </a:cubicBezTo>
                <a:cubicBezTo>
                  <a:pt x="9758" y="41435"/>
                  <a:pt x="9924" y="41465"/>
                  <a:pt x="10087" y="41498"/>
                </a:cubicBezTo>
                <a:cubicBezTo>
                  <a:pt x="10429" y="41563"/>
                  <a:pt x="10777" y="41585"/>
                  <a:pt x="11126" y="41585"/>
                </a:cubicBezTo>
                <a:cubicBezTo>
                  <a:pt x="11465" y="41585"/>
                  <a:pt x="11804" y="41564"/>
                  <a:pt x="12137" y="41544"/>
                </a:cubicBezTo>
                <a:cubicBezTo>
                  <a:pt x="12471" y="41524"/>
                  <a:pt x="12815" y="41502"/>
                  <a:pt x="13156" y="41502"/>
                </a:cubicBezTo>
                <a:cubicBezTo>
                  <a:pt x="13194" y="41502"/>
                  <a:pt x="13233" y="41503"/>
                  <a:pt x="13271" y="41503"/>
                </a:cubicBezTo>
                <a:lnTo>
                  <a:pt x="13348" y="41502"/>
                </a:lnTo>
                <a:cubicBezTo>
                  <a:pt x="14354" y="41489"/>
                  <a:pt x="15395" y="41475"/>
                  <a:pt x="16336" y="41120"/>
                </a:cubicBezTo>
                <a:cubicBezTo>
                  <a:pt x="16848" y="40936"/>
                  <a:pt x="17374" y="40767"/>
                  <a:pt x="17883" y="40602"/>
                </a:cubicBezTo>
                <a:cubicBezTo>
                  <a:pt x="18826" y="40295"/>
                  <a:pt x="19800" y="39980"/>
                  <a:pt x="20715" y="39572"/>
                </a:cubicBezTo>
                <a:cubicBezTo>
                  <a:pt x="21933" y="39083"/>
                  <a:pt x="23006" y="38292"/>
                  <a:pt x="23984" y="37508"/>
                </a:cubicBezTo>
                <a:cubicBezTo>
                  <a:pt x="24152" y="37354"/>
                  <a:pt x="24336" y="37204"/>
                  <a:pt x="24514" y="37058"/>
                </a:cubicBezTo>
                <a:cubicBezTo>
                  <a:pt x="24880" y="36757"/>
                  <a:pt x="25259" y="36447"/>
                  <a:pt x="25548" y="36070"/>
                </a:cubicBezTo>
                <a:lnTo>
                  <a:pt x="25644" y="35940"/>
                </a:lnTo>
                <a:cubicBezTo>
                  <a:pt x="25953" y="35523"/>
                  <a:pt x="26271" y="35097"/>
                  <a:pt x="26702" y="34777"/>
                </a:cubicBezTo>
                <a:cubicBezTo>
                  <a:pt x="27035" y="34521"/>
                  <a:pt x="27272" y="34176"/>
                  <a:pt x="27502" y="33844"/>
                </a:cubicBezTo>
                <a:cubicBezTo>
                  <a:pt x="27631" y="33656"/>
                  <a:pt x="27764" y="33464"/>
                  <a:pt x="27914" y="33286"/>
                </a:cubicBezTo>
                <a:cubicBezTo>
                  <a:pt x="28015" y="33148"/>
                  <a:pt x="28132" y="33012"/>
                  <a:pt x="28244" y="32880"/>
                </a:cubicBezTo>
                <a:cubicBezTo>
                  <a:pt x="28462" y="32629"/>
                  <a:pt x="28687" y="32367"/>
                  <a:pt x="28816" y="32061"/>
                </a:cubicBezTo>
                <a:cubicBezTo>
                  <a:pt x="28936" y="31814"/>
                  <a:pt x="29063" y="31550"/>
                  <a:pt x="29182" y="31283"/>
                </a:cubicBezTo>
                <a:cubicBezTo>
                  <a:pt x="29394" y="30832"/>
                  <a:pt x="29557" y="30371"/>
                  <a:pt x="29738" y="29816"/>
                </a:cubicBezTo>
                <a:cubicBezTo>
                  <a:pt x="29941" y="29234"/>
                  <a:pt x="30309" y="28734"/>
                  <a:pt x="30665" y="28250"/>
                </a:cubicBezTo>
                <a:cubicBezTo>
                  <a:pt x="30839" y="28011"/>
                  <a:pt x="31020" y="27766"/>
                  <a:pt x="31177" y="27515"/>
                </a:cubicBezTo>
                <a:cubicBezTo>
                  <a:pt x="31823" y="26490"/>
                  <a:pt x="32594" y="25615"/>
                  <a:pt x="33470" y="24913"/>
                </a:cubicBezTo>
                <a:cubicBezTo>
                  <a:pt x="33886" y="24486"/>
                  <a:pt x="34242" y="23987"/>
                  <a:pt x="34585" y="23504"/>
                </a:cubicBezTo>
                <a:cubicBezTo>
                  <a:pt x="34959" y="22980"/>
                  <a:pt x="35345" y="22437"/>
                  <a:pt x="35823" y="21971"/>
                </a:cubicBezTo>
                <a:cubicBezTo>
                  <a:pt x="36541" y="21388"/>
                  <a:pt x="37140" y="20684"/>
                  <a:pt x="37718" y="20005"/>
                </a:cubicBezTo>
                <a:cubicBezTo>
                  <a:pt x="38090" y="19567"/>
                  <a:pt x="38473" y="19116"/>
                  <a:pt x="38885" y="18700"/>
                </a:cubicBezTo>
                <a:cubicBezTo>
                  <a:pt x="39523" y="18059"/>
                  <a:pt x="39946" y="17244"/>
                  <a:pt x="40079" y="16406"/>
                </a:cubicBezTo>
                <a:cubicBezTo>
                  <a:pt x="40112" y="15956"/>
                  <a:pt x="39998" y="15504"/>
                  <a:pt x="39885" y="15069"/>
                </a:cubicBezTo>
                <a:cubicBezTo>
                  <a:pt x="39819" y="14808"/>
                  <a:pt x="39751" y="14541"/>
                  <a:pt x="39714" y="14273"/>
                </a:cubicBezTo>
                <a:cubicBezTo>
                  <a:pt x="39681" y="14127"/>
                  <a:pt x="39653" y="13974"/>
                  <a:pt x="39625" y="13826"/>
                </a:cubicBezTo>
                <a:cubicBezTo>
                  <a:pt x="39565" y="13501"/>
                  <a:pt x="39503" y="13165"/>
                  <a:pt x="39391" y="12846"/>
                </a:cubicBezTo>
                <a:cubicBezTo>
                  <a:pt x="39130" y="12232"/>
                  <a:pt x="38610" y="11777"/>
                  <a:pt x="38107" y="11338"/>
                </a:cubicBezTo>
                <a:cubicBezTo>
                  <a:pt x="37938" y="11190"/>
                  <a:pt x="37764" y="11037"/>
                  <a:pt x="37600" y="10880"/>
                </a:cubicBezTo>
                <a:cubicBezTo>
                  <a:pt x="37526" y="10784"/>
                  <a:pt x="37459" y="10694"/>
                  <a:pt x="37393" y="10604"/>
                </a:cubicBezTo>
                <a:cubicBezTo>
                  <a:pt x="36955" y="10014"/>
                  <a:pt x="36502" y="9406"/>
                  <a:pt x="35788" y="9109"/>
                </a:cubicBezTo>
                <a:cubicBezTo>
                  <a:pt x="35135" y="8849"/>
                  <a:pt x="34568" y="8438"/>
                  <a:pt x="34019" y="8041"/>
                </a:cubicBezTo>
                <a:cubicBezTo>
                  <a:pt x="33886" y="7945"/>
                  <a:pt x="33754" y="7849"/>
                  <a:pt x="33621" y="7756"/>
                </a:cubicBezTo>
                <a:cubicBezTo>
                  <a:pt x="33094" y="7383"/>
                  <a:pt x="32741" y="6865"/>
                  <a:pt x="32401" y="6362"/>
                </a:cubicBezTo>
                <a:cubicBezTo>
                  <a:pt x="32209" y="6079"/>
                  <a:pt x="32010" y="5787"/>
                  <a:pt x="31784" y="5526"/>
                </a:cubicBezTo>
                <a:cubicBezTo>
                  <a:pt x="31228" y="4648"/>
                  <a:pt x="30874" y="3678"/>
                  <a:pt x="30532" y="2738"/>
                </a:cubicBezTo>
                <a:cubicBezTo>
                  <a:pt x="30418" y="2429"/>
                  <a:pt x="30301" y="2109"/>
                  <a:pt x="30179" y="1797"/>
                </a:cubicBezTo>
                <a:cubicBezTo>
                  <a:pt x="30100" y="1700"/>
                  <a:pt x="30023" y="1599"/>
                  <a:pt x="29948" y="1502"/>
                </a:cubicBezTo>
                <a:cubicBezTo>
                  <a:pt x="29557" y="996"/>
                  <a:pt x="29156" y="478"/>
                  <a:pt x="28506" y="307"/>
                </a:cubicBezTo>
                <a:cubicBezTo>
                  <a:pt x="28371" y="247"/>
                  <a:pt x="28245" y="190"/>
                  <a:pt x="28120" y="132"/>
                </a:cubicBezTo>
                <a:lnTo>
                  <a:pt x="28100" y="123"/>
                </a:lnTo>
                <a:cubicBezTo>
                  <a:pt x="28057" y="115"/>
                  <a:pt x="28007" y="104"/>
                  <a:pt x="27957" y="91"/>
                </a:cubicBezTo>
                <a:cubicBezTo>
                  <a:pt x="27761" y="47"/>
                  <a:pt x="27559" y="1"/>
                  <a:pt x="2735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251" name="Google Shape;251;p23"/>
          <p:cNvPicPr preferRelativeResize="0"/>
          <p:nvPr/>
        </p:nvPicPr>
        <p:blipFill rotWithShape="1">
          <a:blip r:embed="rId3">
            <a:alphaModFix/>
          </a:blip>
          <a:srcRect t="49" b="49"/>
          <a:stretch/>
        </p:blipFill>
        <p:spPr>
          <a:xfrm flipH="1">
            <a:off x="9047670" y="-3713923"/>
            <a:ext cx="4791455" cy="4864608"/>
          </a:xfrm>
          <a:prstGeom prst="rect">
            <a:avLst/>
          </a:prstGeom>
          <a:noFill/>
          <a:ln>
            <a:noFill/>
          </a:ln>
        </p:spPr>
      </p:pic>
      <p:pic>
        <p:nvPicPr>
          <p:cNvPr id="252" name="Google Shape;252;p23"/>
          <p:cNvPicPr preferRelativeResize="0"/>
          <p:nvPr/>
        </p:nvPicPr>
        <p:blipFill rotWithShape="1">
          <a:blip r:embed="rId4">
            <a:alphaModFix/>
          </a:blip>
          <a:srcRect t="9" b="19"/>
          <a:stretch/>
        </p:blipFill>
        <p:spPr>
          <a:xfrm flipH="1">
            <a:off x="11630647" y="1845056"/>
            <a:ext cx="2438399" cy="524256"/>
          </a:xfrm>
          <a:prstGeom prst="rect">
            <a:avLst/>
          </a:prstGeom>
          <a:noFill/>
          <a:ln>
            <a:noFill/>
          </a:ln>
        </p:spPr>
      </p:pic>
      <p:pic>
        <p:nvPicPr>
          <p:cNvPr id="253" name="Google Shape;253;p23"/>
          <p:cNvPicPr preferRelativeResize="0"/>
          <p:nvPr/>
        </p:nvPicPr>
        <p:blipFill rotWithShape="1">
          <a:blip r:embed="rId5">
            <a:alphaModFix/>
          </a:blip>
          <a:srcRect t="278" b="278"/>
          <a:stretch/>
        </p:blipFill>
        <p:spPr>
          <a:xfrm flipH="1">
            <a:off x="-1235978" y="-219456"/>
            <a:ext cx="1767841" cy="1511808"/>
          </a:xfrm>
          <a:prstGeom prst="rect">
            <a:avLst/>
          </a:prstGeom>
          <a:noFill/>
          <a:ln>
            <a:noFill/>
          </a:ln>
        </p:spPr>
      </p:pic>
      <p:sp>
        <p:nvSpPr>
          <p:cNvPr id="254" name="Google Shape;254;p23"/>
          <p:cNvSpPr/>
          <p:nvPr/>
        </p:nvSpPr>
        <p:spPr>
          <a:xfrm flipH="1">
            <a:off x="-2257766" y="-2441167"/>
            <a:ext cx="3631279" cy="3087592"/>
          </a:xfrm>
          <a:custGeom>
            <a:avLst/>
            <a:gdLst/>
            <a:ahLst/>
            <a:cxnLst/>
            <a:rect l="l" t="t" r="r" b="b"/>
            <a:pathLst>
              <a:path w="31064" h="26413" extrusionOk="0">
                <a:moveTo>
                  <a:pt x="13383" y="186"/>
                </a:moveTo>
                <a:cubicBezTo>
                  <a:pt x="13550" y="186"/>
                  <a:pt x="13713" y="210"/>
                  <a:pt x="13860" y="293"/>
                </a:cubicBezTo>
                <a:cubicBezTo>
                  <a:pt x="14702" y="807"/>
                  <a:pt x="15710" y="970"/>
                  <a:pt x="16666" y="1199"/>
                </a:cubicBezTo>
                <a:cubicBezTo>
                  <a:pt x="17080" y="1309"/>
                  <a:pt x="17496" y="1428"/>
                  <a:pt x="17928" y="1445"/>
                </a:cubicBezTo>
                <a:cubicBezTo>
                  <a:pt x="19377" y="1669"/>
                  <a:pt x="20809" y="2016"/>
                  <a:pt x="22145" y="2607"/>
                </a:cubicBezTo>
                <a:cubicBezTo>
                  <a:pt x="22627" y="2854"/>
                  <a:pt x="23064" y="3173"/>
                  <a:pt x="23548" y="3421"/>
                </a:cubicBezTo>
                <a:cubicBezTo>
                  <a:pt x="23941" y="3646"/>
                  <a:pt x="24370" y="3829"/>
                  <a:pt x="24699" y="4138"/>
                </a:cubicBezTo>
                <a:cubicBezTo>
                  <a:pt x="24960" y="4374"/>
                  <a:pt x="25282" y="4541"/>
                  <a:pt x="25531" y="4788"/>
                </a:cubicBezTo>
                <a:cubicBezTo>
                  <a:pt x="25721" y="5026"/>
                  <a:pt x="25895" y="5274"/>
                  <a:pt x="26092" y="5508"/>
                </a:cubicBezTo>
                <a:cubicBezTo>
                  <a:pt x="26414" y="5897"/>
                  <a:pt x="26539" y="6393"/>
                  <a:pt x="26861" y="6783"/>
                </a:cubicBezTo>
                <a:cubicBezTo>
                  <a:pt x="27473" y="7732"/>
                  <a:pt x="28024" y="8716"/>
                  <a:pt x="28704" y="9622"/>
                </a:cubicBezTo>
                <a:cubicBezTo>
                  <a:pt x="28902" y="9916"/>
                  <a:pt x="28963" y="10270"/>
                  <a:pt x="29149" y="10570"/>
                </a:cubicBezTo>
                <a:cubicBezTo>
                  <a:pt x="29321" y="10877"/>
                  <a:pt x="29560" y="11157"/>
                  <a:pt x="29665" y="11496"/>
                </a:cubicBezTo>
                <a:cubicBezTo>
                  <a:pt x="29739" y="11856"/>
                  <a:pt x="29816" y="12217"/>
                  <a:pt x="29948" y="12564"/>
                </a:cubicBezTo>
                <a:cubicBezTo>
                  <a:pt x="30205" y="13248"/>
                  <a:pt x="30239" y="13983"/>
                  <a:pt x="30469" y="14675"/>
                </a:cubicBezTo>
                <a:cubicBezTo>
                  <a:pt x="30692" y="15336"/>
                  <a:pt x="30904" y="16044"/>
                  <a:pt x="30729" y="16740"/>
                </a:cubicBezTo>
                <a:cubicBezTo>
                  <a:pt x="30727" y="17156"/>
                  <a:pt x="30662" y="17569"/>
                  <a:pt x="30437" y="17934"/>
                </a:cubicBezTo>
                <a:cubicBezTo>
                  <a:pt x="30168" y="18349"/>
                  <a:pt x="29875" y="18750"/>
                  <a:pt x="29614" y="19171"/>
                </a:cubicBezTo>
                <a:cubicBezTo>
                  <a:pt x="29367" y="19670"/>
                  <a:pt x="29022" y="20121"/>
                  <a:pt x="28601" y="20502"/>
                </a:cubicBezTo>
                <a:cubicBezTo>
                  <a:pt x="28035" y="21114"/>
                  <a:pt x="27572" y="21828"/>
                  <a:pt x="26850" y="22297"/>
                </a:cubicBezTo>
                <a:cubicBezTo>
                  <a:pt x="26397" y="22580"/>
                  <a:pt x="25936" y="22851"/>
                  <a:pt x="25481" y="23133"/>
                </a:cubicBezTo>
                <a:cubicBezTo>
                  <a:pt x="24828" y="23299"/>
                  <a:pt x="24169" y="23445"/>
                  <a:pt x="23516" y="23611"/>
                </a:cubicBezTo>
                <a:cubicBezTo>
                  <a:pt x="23026" y="23625"/>
                  <a:pt x="22603" y="23926"/>
                  <a:pt x="22111" y="23926"/>
                </a:cubicBezTo>
                <a:cubicBezTo>
                  <a:pt x="22099" y="23926"/>
                  <a:pt x="22088" y="23926"/>
                  <a:pt x="22076" y="23926"/>
                </a:cubicBezTo>
                <a:cubicBezTo>
                  <a:pt x="22070" y="23925"/>
                  <a:pt x="22065" y="23925"/>
                  <a:pt x="22059" y="23925"/>
                </a:cubicBezTo>
                <a:cubicBezTo>
                  <a:pt x="21797" y="23925"/>
                  <a:pt x="21562" y="24052"/>
                  <a:pt x="21318" y="24128"/>
                </a:cubicBezTo>
                <a:cubicBezTo>
                  <a:pt x="20912" y="24378"/>
                  <a:pt x="20438" y="24507"/>
                  <a:pt x="19962" y="24572"/>
                </a:cubicBezTo>
                <a:cubicBezTo>
                  <a:pt x="19300" y="24611"/>
                  <a:pt x="18658" y="24776"/>
                  <a:pt x="18027" y="24959"/>
                </a:cubicBezTo>
                <a:cubicBezTo>
                  <a:pt x="17456" y="25122"/>
                  <a:pt x="16848" y="25137"/>
                  <a:pt x="16289" y="25345"/>
                </a:cubicBezTo>
                <a:cubicBezTo>
                  <a:pt x="15860" y="25495"/>
                  <a:pt x="15421" y="25621"/>
                  <a:pt x="14974" y="25720"/>
                </a:cubicBezTo>
                <a:cubicBezTo>
                  <a:pt x="14241" y="25878"/>
                  <a:pt x="13543" y="26216"/>
                  <a:pt x="12778" y="26216"/>
                </a:cubicBezTo>
                <a:cubicBezTo>
                  <a:pt x="12769" y="26216"/>
                  <a:pt x="12760" y="26216"/>
                  <a:pt x="12751" y="26216"/>
                </a:cubicBezTo>
                <a:cubicBezTo>
                  <a:pt x="12584" y="26230"/>
                  <a:pt x="12418" y="26236"/>
                  <a:pt x="12251" y="26236"/>
                </a:cubicBezTo>
                <a:cubicBezTo>
                  <a:pt x="11305" y="26236"/>
                  <a:pt x="10366" y="26037"/>
                  <a:pt x="9456" y="25807"/>
                </a:cubicBezTo>
                <a:cubicBezTo>
                  <a:pt x="8955" y="25621"/>
                  <a:pt x="8505" y="25342"/>
                  <a:pt x="8014" y="25138"/>
                </a:cubicBezTo>
                <a:cubicBezTo>
                  <a:pt x="7021" y="24735"/>
                  <a:pt x="6244" y="23996"/>
                  <a:pt x="5530" y="23254"/>
                </a:cubicBezTo>
                <a:cubicBezTo>
                  <a:pt x="4967" y="22430"/>
                  <a:pt x="4304" y="21672"/>
                  <a:pt x="3732" y="20854"/>
                </a:cubicBezTo>
                <a:cubicBezTo>
                  <a:pt x="3389" y="20354"/>
                  <a:pt x="2962" y="19904"/>
                  <a:pt x="2662" y="19377"/>
                </a:cubicBezTo>
                <a:cubicBezTo>
                  <a:pt x="2421" y="18940"/>
                  <a:pt x="2056" y="18576"/>
                  <a:pt x="1823" y="18135"/>
                </a:cubicBezTo>
                <a:cubicBezTo>
                  <a:pt x="1629" y="17669"/>
                  <a:pt x="1272" y="17279"/>
                  <a:pt x="1108" y="16801"/>
                </a:cubicBezTo>
                <a:cubicBezTo>
                  <a:pt x="831" y="15864"/>
                  <a:pt x="467" y="14941"/>
                  <a:pt x="374" y="13966"/>
                </a:cubicBezTo>
                <a:cubicBezTo>
                  <a:pt x="351" y="13112"/>
                  <a:pt x="299" y="12244"/>
                  <a:pt x="517" y="11407"/>
                </a:cubicBezTo>
                <a:cubicBezTo>
                  <a:pt x="645" y="10932"/>
                  <a:pt x="663" y="10425"/>
                  <a:pt x="895" y="9978"/>
                </a:cubicBezTo>
                <a:cubicBezTo>
                  <a:pt x="1093" y="9570"/>
                  <a:pt x="1412" y="9230"/>
                  <a:pt x="1645" y="8841"/>
                </a:cubicBezTo>
                <a:cubicBezTo>
                  <a:pt x="1993" y="8295"/>
                  <a:pt x="2151" y="7653"/>
                  <a:pt x="2581" y="7154"/>
                </a:cubicBezTo>
                <a:cubicBezTo>
                  <a:pt x="2848" y="6840"/>
                  <a:pt x="2937" y="6440"/>
                  <a:pt x="3028" y="6058"/>
                </a:cubicBezTo>
                <a:cubicBezTo>
                  <a:pt x="3302" y="5709"/>
                  <a:pt x="3722" y="5479"/>
                  <a:pt x="3916" y="5072"/>
                </a:cubicBezTo>
                <a:cubicBezTo>
                  <a:pt x="4168" y="4560"/>
                  <a:pt x="4729" y="4304"/>
                  <a:pt x="5091" y="3877"/>
                </a:cubicBezTo>
                <a:cubicBezTo>
                  <a:pt x="5390" y="3526"/>
                  <a:pt x="5765" y="3239"/>
                  <a:pt x="6039" y="2871"/>
                </a:cubicBezTo>
                <a:cubicBezTo>
                  <a:pt x="6373" y="2455"/>
                  <a:pt x="6632" y="1946"/>
                  <a:pt x="7153" y="1705"/>
                </a:cubicBezTo>
                <a:cubicBezTo>
                  <a:pt x="7879" y="1361"/>
                  <a:pt x="8662" y="1117"/>
                  <a:pt x="9341" y="686"/>
                </a:cubicBezTo>
                <a:cubicBezTo>
                  <a:pt x="9863" y="540"/>
                  <a:pt x="10398" y="435"/>
                  <a:pt x="10924" y="310"/>
                </a:cubicBezTo>
                <a:cubicBezTo>
                  <a:pt x="11157" y="286"/>
                  <a:pt x="11392" y="283"/>
                  <a:pt x="11626" y="283"/>
                </a:cubicBezTo>
                <a:cubicBezTo>
                  <a:pt x="11721" y="283"/>
                  <a:pt x="11817" y="283"/>
                  <a:pt x="11912" y="283"/>
                </a:cubicBezTo>
                <a:cubicBezTo>
                  <a:pt x="12234" y="283"/>
                  <a:pt x="12556" y="277"/>
                  <a:pt x="12874" y="221"/>
                </a:cubicBezTo>
                <a:cubicBezTo>
                  <a:pt x="13038" y="211"/>
                  <a:pt x="13212" y="186"/>
                  <a:pt x="13383" y="186"/>
                </a:cubicBezTo>
                <a:close/>
                <a:moveTo>
                  <a:pt x="13306" y="1"/>
                </a:moveTo>
                <a:cubicBezTo>
                  <a:pt x="12722" y="1"/>
                  <a:pt x="12140" y="91"/>
                  <a:pt x="11556" y="91"/>
                </a:cubicBezTo>
                <a:cubicBezTo>
                  <a:pt x="11514" y="91"/>
                  <a:pt x="11473" y="90"/>
                  <a:pt x="11432" y="89"/>
                </a:cubicBezTo>
                <a:cubicBezTo>
                  <a:pt x="11397" y="88"/>
                  <a:pt x="11362" y="87"/>
                  <a:pt x="11326" y="87"/>
                </a:cubicBezTo>
                <a:cubicBezTo>
                  <a:pt x="10734" y="87"/>
                  <a:pt x="10176" y="310"/>
                  <a:pt x="9597" y="405"/>
                </a:cubicBezTo>
                <a:cubicBezTo>
                  <a:pt x="9200" y="477"/>
                  <a:pt x="8894" y="742"/>
                  <a:pt x="8533" y="893"/>
                </a:cubicBezTo>
                <a:cubicBezTo>
                  <a:pt x="8027" y="1123"/>
                  <a:pt x="7498" y="1308"/>
                  <a:pt x="7001" y="1557"/>
                </a:cubicBezTo>
                <a:cubicBezTo>
                  <a:pt x="6318" y="1904"/>
                  <a:pt x="6060" y="2649"/>
                  <a:pt x="5526" y="3142"/>
                </a:cubicBezTo>
                <a:cubicBezTo>
                  <a:pt x="5116" y="3513"/>
                  <a:pt x="4796" y="3966"/>
                  <a:pt x="4336" y="4289"/>
                </a:cubicBezTo>
                <a:cubicBezTo>
                  <a:pt x="4006" y="4509"/>
                  <a:pt x="3813" y="4851"/>
                  <a:pt x="3614" y="5173"/>
                </a:cubicBezTo>
                <a:cubicBezTo>
                  <a:pt x="3431" y="5474"/>
                  <a:pt x="3066" y="5625"/>
                  <a:pt x="2890" y="5932"/>
                </a:cubicBezTo>
                <a:cubicBezTo>
                  <a:pt x="2788" y="6128"/>
                  <a:pt x="2745" y="6346"/>
                  <a:pt x="2679" y="6555"/>
                </a:cubicBezTo>
                <a:cubicBezTo>
                  <a:pt x="2551" y="6949"/>
                  <a:pt x="2222" y="7241"/>
                  <a:pt x="2023" y="7601"/>
                </a:cubicBezTo>
                <a:cubicBezTo>
                  <a:pt x="1886" y="7930"/>
                  <a:pt x="1731" y="8253"/>
                  <a:pt x="1569" y="8572"/>
                </a:cubicBezTo>
                <a:cubicBezTo>
                  <a:pt x="1304" y="9028"/>
                  <a:pt x="947" y="9429"/>
                  <a:pt x="698" y="9894"/>
                </a:cubicBezTo>
                <a:cubicBezTo>
                  <a:pt x="530" y="10242"/>
                  <a:pt x="468" y="10621"/>
                  <a:pt x="394" y="10995"/>
                </a:cubicBezTo>
                <a:cubicBezTo>
                  <a:pt x="1" y="12601"/>
                  <a:pt x="42" y="14318"/>
                  <a:pt x="605" y="15886"/>
                </a:cubicBezTo>
                <a:cubicBezTo>
                  <a:pt x="791" y="16395"/>
                  <a:pt x="867" y="16947"/>
                  <a:pt x="1175" y="17412"/>
                </a:cubicBezTo>
                <a:cubicBezTo>
                  <a:pt x="1499" y="17889"/>
                  <a:pt x="1704" y="18433"/>
                  <a:pt x="2073" y="18885"/>
                </a:cubicBezTo>
                <a:cubicBezTo>
                  <a:pt x="2386" y="19266"/>
                  <a:pt x="2585" y="19716"/>
                  <a:pt x="2897" y="20099"/>
                </a:cubicBezTo>
                <a:cubicBezTo>
                  <a:pt x="3485" y="20824"/>
                  <a:pt x="3986" y="21609"/>
                  <a:pt x="4585" y="22329"/>
                </a:cubicBezTo>
                <a:cubicBezTo>
                  <a:pt x="4883" y="22688"/>
                  <a:pt x="5127" y="23086"/>
                  <a:pt x="5421" y="23448"/>
                </a:cubicBezTo>
                <a:cubicBezTo>
                  <a:pt x="6098" y="24136"/>
                  <a:pt x="6825" y="24808"/>
                  <a:pt x="7725" y="25227"/>
                </a:cubicBezTo>
                <a:cubicBezTo>
                  <a:pt x="8142" y="25398"/>
                  <a:pt x="8546" y="25593"/>
                  <a:pt x="8941" y="25807"/>
                </a:cubicBezTo>
                <a:cubicBezTo>
                  <a:pt x="9634" y="26101"/>
                  <a:pt x="10387" y="26222"/>
                  <a:pt x="11132" y="26330"/>
                </a:cubicBezTo>
                <a:cubicBezTo>
                  <a:pt x="11426" y="26398"/>
                  <a:pt x="11725" y="26412"/>
                  <a:pt x="12026" y="26412"/>
                </a:cubicBezTo>
                <a:cubicBezTo>
                  <a:pt x="12255" y="26412"/>
                  <a:pt x="12485" y="26404"/>
                  <a:pt x="12713" y="26404"/>
                </a:cubicBezTo>
                <a:cubicBezTo>
                  <a:pt x="12725" y="26404"/>
                  <a:pt x="12737" y="26404"/>
                  <a:pt x="12749" y="26404"/>
                </a:cubicBezTo>
                <a:cubicBezTo>
                  <a:pt x="12758" y="26404"/>
                  <a:pt x="12766" y="26404"/>
                  <a:pt x="12775" y="26404"/>
                </a:cubicBezTo>
                <a:cubicBezTo>
                  <a:pt x="13619" y="26404"/>
                  <a:pt x="14387" y="26023"/>
                  <a:pt x="15199" y="25858"/>
                </a:cubicBezTo>
                <a:cubicBezTo>
                  <a:pt x="15888" y="25731"/>
                  <a:pt x="16518" y="25401"/>
                  <a:pt x="17220" y="25323"/>
                </a:cubicBezTo>
                <a:cubicBezTo>
                  <a:pt x="18075" y="25201"/>
                  <a:pt x="18879" y="24859"/>
                  <a:pt x="19745" y="24781"/>
                </a:cubicBezTo>
                <a:cubicBezTo>
                  <a:pt x="20331" y="24753"/>
                  <a:pt x="20891" y="24563"/>
                  <a:pt x="21416" y="24322"/>
                </a:cubicBezTo>
                <a:cubicBezTo>
                  <a:pt x="21519" y="24289"/>
                  <a:pt x="21620" y="24256"/>
                  <a:pt x="21721" y="24221"/>
                </a:cubicBezTo>
                <a:cubicBezTo>
                  <a:pt x="22236" y="24138"/>
                  <a:pt x="22745" y="24038"/>
                  <a:pt x="23230" y="23854"/>
                </a:cubicBezTo>
                <a:cubicBezTo>
                  <a:pt x="23674" y="23807"/>
                  <a:pt x="24097" y="23665"/>
                  <a:pt x="24532" y="23571"/>
                </a:cubicBezTo>
                <a:cubicBezTo>
                  <a:pt x="24995" y="23449"/>
                  <a:pt x="25493" y="23392"/>
                  <a:pt x="25895" y="23126"/>
                </a:cubicBezTo>
                <a:cubicBezTo>
                  <a:pt x="26376" y="22804"/>
                  <a:pt x="26911" y="22555"/>
                  <a:pt x="27348" y="22177"/>
                </a:cubicBezTo>
                <a:cubicBezTo>
                  <a:pt x="28007" y="21647"/>
                  <a:pt x="28433" y="20915"/>
                  <a:pt x="29055" y="20352"/>
                </a:cubicBezTo>
                <a:cubicBezTo>
                  <a:pt x="29547" y="19889"/>
                  <a:pt x="29777" y="19257"/>
                  <a:pt x="30177" y="18732"/>
                </a:cubicBezTo>
                <a:cubicBezTo>
                  <a:pt x="30513" y="18238"/>
                  <a:pt x="30919" y="17729"/>
                  <a:pt x="30929" y="17117"/>
                </a:cubicBezTo>
                <a:cubicBezTo>
                  <a:pt x="31049" y="16419"/>
                  <a:pt x="31064" y="15691"/>
                  <a:pt x="30817" y="15014"/>
                </a:cubicBezTo>
                <a:lnTo>
                  <a:pt x="30816" y="15013"/>
                </a:lnTo>
                <a:cubicBezTo>
                  <a:pt x="30467" y="14094"/>
                  <a:pt x="30431" y="13104"/>
                  <a:pt x="30061" y="12192"/>
                </a:cubicBezTo>
                <a:cubicBezTo>
                  <a:pt x="29938" y="11623"/>
                  <a:pt x="29803" y="11046"/>
                  <a:pt x="29408" y="10581"/>
                </a:cubicBezTo>
                <a:cubicBezTo>
                  <a:pt x="29186" y="10228"/>
                  <a:pt x="29111" y="9813"/>
                  <a:pt x="28870" y="9471"/>
                </a:cubicBezTo>
                <a:cubicBezTo>
                  <a:pt x="28669" y="9183"/>
                  <a:pt x="28431" y="8917"/>
                  <a:pt x="28268" y="8607"/>
                </a:cubicBezTo>
                <a:cubicBezTo>
                  <a:pt x="28041" y="8165"/>
                  <a:pt x="27699" y="7789"/>
                  <a:pt x="27473" y="7349"/>
                </a:cubicBezTo>
                <a:cubicBezTo>
                  <a:pt x="27226" y="6865"/>
                  <a:pt x="26846" y="6455"/>
                  <a:pt x="26627" y="5958"/>
                </a:cubicBezTo>
                <a:cubicBezTo>
                  <a:pt x="26443" y="5550"/>
                  <a:pt x="26117" y="5225"/>
                  <a:pt x="25860" y="4860"/>
                </a:cubicBezTo>
                <a:cubicBezTo>
                  <a:pt x="25631" y="4504"/>
                  <a:pt x="25223" y="4313"/>
                  <a:pt x="24904" y="4041"/>
                </a:cubicBezTo>
                <a:cubicBezTo>
                  <a:pt x="24313" y="3513"/>
                  <a:pt x="23536" y="3241"/>
                  <a:pt x="22882" y="2798"/>
                </a:cubicBezTo>
                <a:cubicBezTo>
                  <a:pt x="22496" y="2533"/>
                  <a:pt x="22062" y="2340"/>
                  <a:pt x="21617" y="2178"/>
                </a:cubicBezTo>
                <a:cubicBezTo>
                  <a:pt x="20288" y="1635"/>
                  <a:pt x="18853" y="1377"/>
                  <a:pt x="17428" y="1173"/>
                </a:cubicBezTo>
                <a:cubicBezTo>
                  <a:pt x="16493" y="941"/>
                  <a:pt x="15540" y="761"/>
                  <a:pt x="14628" y="447"/>
                </a:cubicBezTo>
                <a:cubicBezTo>
                  <a:pt x="14315" y="342"/>
                  <a:pt x="14057" y="132"/>
                  <a:pt x="13747" y="21"/>
                </a:cubicBezTo>
                <a:cubicBezTo>
                  <a:pt x="13600" y="7"/>
                  <a:pt x="13453" y="1"/>
                  <a:pt x="13306"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255" name="Google Shape;255;p23"/>
          <p:cNvPicPr preferRelativeResize="0"/>
          <p:nvPr/>
        </p:nvPicPr>
        <p:blipFill rotWithShape="1">
          <a:blip r:embed="rId6">
            <a:alphaModFix/>
          </a:blip>
          <a:srcRect l="109" r="119"/>
          <a:stretch/>
        </p:blipFill>
        <p:spPr>
          <a:xfrm flipH="1">
            <a:off x="-687337" y="6035041"/>
            <a:ext cx="1804415" cy="1816607"/>
          </a:xfrm>
          <a:prstGeom prst="rect">
            <a:avLst/>
          </a:prstGeom>
          <a:noFill/>
          <a:ln>
            <a:noFill/>
          </a:ln>
        </p:spPr>
      </p:pic>
      <p:pic>
        <p:nvPicPr>
          <p:cNvPr id="256" name="Google Shape;256;p23"/>
          <p:cNvPicPr preferRelativeResize="0"/>
          <p:nvPr/>
        </p:nvPicPr>
        <p:blipFill rotWithShape="1">
          <a:blip r:embed="rId7">
            <a:alphaModFix/>
          </a:blip>
          <a:srcRect l="288" r="288"/>
          <a:stretch/>
        </p:blipFill>
        <p:spPr>
          <a:xfrm flipH="1">
            <a:off x="-439433" y="3669792"/>
            <a:ext cx="707136" cy="2913888"/>
          </a:xfrm>
          <a:prstGeom prst="rect">
            <a:avLst/>
          </a:prstGeom>
          <a:noFill/>
          <a:ln>
            <a:noFill/>
          </a:ln>
        </p:spPr>
      </p:pic>
      <p:pic>
        <p:nvPicPr>
          <p:cNvPr id="257" name="Google Shape;257;p23"/>
          <p:cNvPicPr preferRelativeResize="0"/>
          <p:nvPr/>
        </p:nvPicPr>
        <p:blipFill rotWithShape="1">
          <a:blip r:embed="rId8">
            <a:alphaModFix/>
          </a:blip>
          <a:srcRect l="159" r="149"/>
          <a:stretch/>
        </p:blipFill>
        <p:spPr>
          <a:xfrm rot="10800000">
            <a:off x="4661496" y="-1633065"/>
            <a:ext cx="3998973" cy="2048255"/>
          </a:xfrm>
          <a:prstGeom prst="rect">
            <a:avLst/>
          </a:prstGeom>
          <a:noFill/>
          <a:ln>
            <a:noFill/>
          </a:ln>
        </p:spPr>
      </p:pic>
      <p:sp>
        <p:nvSpPr>
          <p:cNvPr id="258" name="Google Shape;258;p23"/>
          <p:cNvSpPr txBox="1"/>
          <p:nvPr/>
        </p:nvSpPr>
        <p:spPr>
          <a:xfrm>
            <a:off x="950967" y="4814133"/>
            <a:ext cx="5535600" cy="741600"/>
          </a:xfrm>
          <a:prstGeom prst="rect">
            <a:avLst/>
          </a:prstGeom>
          <a:noFill/>
          <a:ln>
            <a:noFill/>
          </a:ln>
        </p:spPr>
        <p:txBody>
          <a:bodyPr spcFirstLastPara="1" wrap="square" lIns="121900" tIns="121900" rIns="121900" bIns="121900" anchor="t" anchorCtr="0">
            <a:noAutofit/>
          </a:bodyPr>
          <a:lstStyle/>
          <a:p>
            <a:pPr marL="0" lvl="0" indent="0" algn="l" rtl="0">
              <a:spcBef>
                <a:spcPts val="400"/>
              </a:spcBef>
              <a:spcAft>
                <a:spcPts val="0"/>
              </a:spcAft>
              <a:buNone/>
            </a:pPr>
            <a:r>
              <a:rPr lang="en" sz="1333" b="1">
                <a:solidFill>
                  <a:schemeClr val="dk1"/>
                </a:solidFill>
                <a:latin typeface="Source Sans Pro"/>
                <a:ea typeface="Source Sans Pro"/>
                <a:cs typeface="Source Sans Pro"/>
                <a:sym typeface="Source Sans Pro"/>
              </a:rPr>
              <a:t>CREDITS:</a:t>
            </a:r>
            <a:r>
              <a:rPr lang="en" sz="1333">
                <a:solidFill>
                  <a:schemeClr val="dk1"/>
                </a:solidFill>
                <a:latin typeface="Source Sans Pro"/>
                <a:ea typeface="Source Sans Pro"/>
                <a:cs typeface="Source Sans Pro"/>
                <a:sym typeface="Source Sans Pro"/>
              </a:rPr>
              <a:t> This presentation template was created by </a:t>
            </a:r>
            <a:r>
              <a:rPr lang="en" sz="1333" b="1" u="sng">
                <a:solidFill>
                  <a:schemeClr val="dk1"/>
                </a:solidFill>
                <a:latin typeface="Source Sans Pro"/>
                <a:ea typeface="Source Sans Pro"/>
                <a:cs typeface="Source Sans Pro"/>
                <a:sym typeface="Source Sans Pro"/>
                <a:hlinkClick r:id="rId9">
                  <a:extLst>
                    <a:ext uri="{A12FA001-AC4F-418D-AE19-62706E023703}">
                      <ahyp:hlinkClr xmlns:ahyp="http://schemas.microsoft.com/office/drawing/2018/hyperlinkcolor" val="tx"/>
                    </a:ext>
                  </a:extLst>
                </a:hlinkClick>
              </a:rPr>
              <a:t>Slidesgo</a:t>
            </a:r>
            <a:r>
              <a:rPr lang="en" sz="1333">
                <a:solidFill>
                  <a:schemeClr val="dk1"/>
                </a:solidFill>
                <a:latin typeface="Source Sans Pro"/>
                <a:ea typeface="Source Sans Pro"/>
                <a:cs typeface="Source Sans Pro"/>
                <a:sym typeface="Source Sans Pro"/>
              </a:rPr>
              <a:t>, and includes icons by </a:t>
            </a:r>
            <a:r>
              <a:rPr lang="en" sz="1333" b="1" u="sng">
                <a:solidFill>
                  <a:schemeClr val="dk1"/>
                </a:solidFill>
                <a:latin typeface="Source Sans Pro"/>
                <a:ea typeface="Source Sans Pro"/>
                <a:cs typeface="Source Sans Pro"/>
                <a:sym typeface="Source Sans Pro"/>
                <a:hlinkClick r:id="rId10">
                  <a:extLst>
                    <a:ext uri="{A12FA001-AC4F-418D-AE19-62706E023703}">
                      <ahyp:hlinkClr xmlns:ahyp="http://schemas.microsoft.com/office/drawing/2018/hyperlinkcolor" val="tx"/>
                    </a:ext>
                  </a:extLst>
                </a:hlinkClick>
              </a:rPr>
              <a:t>Flaticon</a:t>
            </a:r>
            <a:r>
              <a:rPr lang="en" sz="1333">
                <a:solidFill>
                  <a:schemeClr val="dk1"/>
                </a:solidFill>
                <a:latin typeface="Source Sans Pro"/>
                <a:ea typeface="Source Sans Pro"/>
                <a:cs typeface="Source Sans Pro"/>
                <a:sym typeface="Source Sans Pro"/>
              </a:rPr>
              <a:t>, and infographics &amp; images by </a:t>
            </a:r>
            <a:r>
              <a:rPr lang="en" sz="1333" b="1" u="sng">
                <a:solidFill>
                  <a:schemeClr val="dk1"/>
                </a:solidFill>
                <a:latin typeface="Source Sans Pro"/>
                <a:ea typeface="Source Sans Pro"/>
                <a:cs typeface="Source Sans Pro"/>
                <a:sym typeface="Source Sans Pro"/>
                <a:hlinkClick r:id="rId11">
                  <a:extLst>
                    <a:ext uri="{A12FA001-AC4F-418D-AE19-62706E023703}">
                      <ahyp:hlinkClr xmlns:ahyp="http://schemas.microsoft.com/office/drawing/2018/hyperlinkcolor" val="tx"/>
                    </a:ext>
                  </a:extLst>
                </a:hlinkClick>
              </a:rPr>
              <a:t>Freepik</a:t>
            </a:r>
            <a:r>
              <a:rPr lang="en" sz="1333" u="sng">
                <a:solidFill>
                  <a:schemeClr val="dk1"/>
                </a:solidFill>
                <a:latin typeface="Source Sans Pro"/>
                <a:ea typeface="Source Sans Pro"/>
                <a:cs typeface="Source Sans Pro"/>
                <a:sym typeface="Source Sans Pro"/>
              </a:rPr>
              <a:t> </a:t>
            </a:r>
            <a:endParaRPr sz="1333" b="1" u="sng">
              <a:solidFill>
                <a:schemeClr val="dk1"/>
              </a:solidFill>
              <a:latin typeface="Source Sans Pro"/>
              <a:ea typeface="Source Sans Pro"/>
              <a:cs typeface="Source Sans Pro"/>
              <a:sym typeface="Source Sans Pro"/>
            </a:endParaRPr>
          </a:p>
        </p:txBody>
      </p:sp>
      <p:pic>
        <p:nvPicPr>
          <p:cNvPr id="259" name="Google Shape;259;p23"/>
          <p:cNvPicPr preferRelativeResize="0"/>
          <p:nvPr/>
        </p:nvPicPr>
        <p:blipFill>
          <a:blip r:embed="rId12">
            <a:alphaModFix/>
          </a:blip>
          <a:stretch>
            <a:fillRect/>
          </a:stretch>
        </p:blipFill>
        <p:spPr>
          <a:xfrm rot="9575464">
            <a:off x="2600699" y="6293945"/>
            <a:ext cx="3094963" cy="1532768"/>
          </a:xfrm>
          <a:prstGeom prst="rect">
            <a:avLst/>
          </a:prstGeom>
          <a:noFill/>
          <a:ln>
            <a:noFill/>
          </a:ln>
        </p:spPr>
      </p:pic>
    </p:spTree>
    <p:extLst>
      <p:ext uri="{BB962C8B-B14F-4D97-AF65-F5344CB8AC3E}">
        <p14:creationId xmlns:p14="http://schemas.microsoft.com/office/powerpoint/2010/main" val="8856038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260"/>
        <p:cNvGrpSpPr/>
        <p:nvPr/>
      </p:nvGrpSpPr>
      <p:grpSpPr>
        <a:xfrm>
          <a:off x="0" y="0"/>
          <a:ext cx="0" cy="0"/>
          <a:chOff x="0" y="0"/>
          <a:chExt cx="0" cy="0"/>
        </a:xfrm>
      </p:grpSpPr>
      <p:pic>
        <p:nvPicPr>
          <p:cNvPr id="261" name="Google Shape;261;p24"/>
          <p:cNvPicPr preferRelativeResize="0"/>
          <p:nvPr/>
        </p:nvPicPr>
        <p:blipFill>
          <a:blip r:embed="rId2">
            <a:alphaModFix amt="45000"/>
          </a:blip>
          <a:stretch>
            <a:fillRect/>
          </a:stretch>
        </p:blipFill>
        <p:spPr>
          <a:xfrm>
            <a:off x="0" y="0"/>
            <a:ext cx="12192000" cy="6858000"/>
          </a:xfrm>
          <a:prstGeom prst="rect">
            <a:avLst/>
          </a:prstGeom>
          <a:noFill/>
          <a:ln>
            <a:noFill/>
          </a:ln>
        </p:spPr>
      </p:pic>
      <p:pic>
        <p:nvPicPr>
          <p:cNvPr id="262" name="Google Shape;262;p24"/>
          <p:cNvPicPr preferRelativeResize="0"/>
          <p:nvPr/>
        </p:nvPicPr>
        <p:blipFill>
          <a:blip r:embed="rId3">
            <a:alphaModFix/>
          </a:blip>
          <a:stretch>
            <a:fillRect/>
          </a:stretch>
        </p:blipFill>
        <p:spPr>
          <a:xfrm flipH="1">
            <a:off x="-1457100" y="6242304"/>
            <a:ext cx="4791455" cy="4864608"/>
          </a:xfrm>
          <a:prstGeom prst="rect">
            <a:avLst/>
          </a:prstGeom>
          <a:noFill/>
          <a:ln>
            <a:noFill/>
          </a:ln>
        </p:spPr>
      </p:pic>
      <p:sp>
        <p:nvSpPr>
          <p:cNvPr id="263" name="Google Shape;263;p24"/>
          <p:cNvSpPr/>
          <p:nvPr/>
        </p:nvSpPr>
        <p:spPr>
          <a:xfrm>
            <a:off x="-1280160" y="5205067"/>
            <a:ext cx="2929319" cy="3036813"/>
          </a:xfrm>
          <a:custGeom>
            <a:avLst/>
            <a:gdLst/>
            <a:ahLst/>
            <a:cxnLst/>
            <a:rect l="l" t="t" r="r" b="b"/>
            <a:pathLst>
              <a:path w="40113" h="41585" extrusionOk="0">
                <a:moveTo>
                  <a:pt x="27540" y="121"/>
                </a:moveTo>
                <a:cubicBezTo>
                  <a:pt x="27545" y="121"/>
                  <a:pt x="27550" y="122"/>
                  <a:pt x="27554" y="123"/>
                </a:cubicBezTo>
                <a:cubicBezTo>
                  <a:pt x="28591" y="343"/>
                  <a:pt x="29273" y="738"/>
                  <a:pt x="29639" y="1333"/>
                </a:cubicBezTo>
                <a:cubicBezTo>
                  <a:pt x="30068" y="1704"/>
                  <a:pt x="30221" y="2211"/>
                  <a:pt x="30369" y="2702"/>
                </a:cubicBezTo>
                <a:cubicBezTo>
                  <a:pt x="30438" y="2933"/>
                  <a:pt x="30511" y="3173"/>
                  <a:pt x="30611" y="3391"/>
                </a:cubicBezTo>
                <a:cubicBezTo>
                  <a:pt x="30698" y="3589"/>
                  <a:pt x="30781" y="3792"/>
                  <a:pt x="30861" y="3988"/>
                </a:cubicBezTo>
                <a:cubicBezTo>
                  <a:pt x="31124" y="4636"/>
                  <a:pt x="31397" y="5306"/>
                  <a:pt x="31853" y="5862"/>
                </a:cubicBezTo>
                <a:cubicBezTo>
                  <a:pt x="32045" y="6094"/>
                  <a:pt x="32215" y="6345"/>
                  <a:pt x="32380" y="6587"/>
                </a:cubicBezTo>
                <a:cubicBezTo>
                  <a:pt x="32479" y="6731"/>
                  <a:pt x="32576" y="6876"/>
                  <a:pt x="32679" y="7015"/>
                </a:cubicBezTo>
                <a:cubicBezTo>
                  <a:pt x="33058" y="7550"/>
                  <a:pt x="33615" y="7943"/>
                  <a:pt x="34154" y="8323"/>
                </a:cubicBezTo>
                <a:cubicBezTo>
                  <a:pt x="34290" y="8419"/>
                  <a:pt x="34429" y="8516"/>
                  <a:pt x="34562" y="8614"/>
                </a:cubicBezTo>
                <a:cubicBezTo>
                  <a:pt x="34845" y="8823"/>
                  <a:pt x="35171" y="8980"/>
                  <a:pt x="35487" y="9132"/>
                </a:cubicBezTo>
                <a:cubicBezTo>
                  <a:pt x="35678" y="9224"/>
                  <a:pt x="35875" y="9318"/>
                  <a:pt x="36063" y="9425"/>
                </a:cubicBezTo>
                <a:cubicBezTo>
                  <a:pt x="36520" y="9678"/>
                  <a:pt x="36819" y="10087"/>
                  <a:pt x="37108" y="10484"/>
                </a:cubicBezTo>
                <a:cubicBezTo>
                  <a:pt x="37148" y="10538"/>
                  <a:pt x="37187" y="10592"/>
                  <a:pt x="37226" y="10646"/>
                </a:cubicBezTo>
                <a:cubicBezTo>
                  <a:pt x="37457" y="10976"/>
                  <a:pt x="37775" y="11244"/>
                  <a:pt x="38084" y="11503"/>
                </a:cubicBezTo>
                <a:cubicBezTo>
                  <a:pt x="38456" y="11816"/>
                  <a:pt x="38840" y="12139"/>
                  <a:pt x="39081" y="12575"/>
                </a:cubicBezTo>
                <a:cubicBezTo>
                  <a:pt x="39341" y="12972"/>
                  <a:pt x="39421" y="13429"/>
                  <a:pt x="39498" y="13872"/>
                </a:cubicBezTo>
                <a:cubicBezTo>
                  <a:pt x="39527" y="14041"/>
                  <a:pt x="39559" y="14216"/>
                  <a:pt x="39599" y="14384"/>
                </a:cubicBezTo>
                <a:cubicBezTo>
                  <a:pt x="39641" y="14643"/>
                  <a:pt x="39704" y="14898"/>
                  <a:pt x="39765" y="15145"/>
                </a:cubicBezTo>
                <a:cubicBezTo>
                  <a:pt x="39836" y="15430"/>
                  <a:pt x="39909" y="15726"/>
                  <a:pt x="39948" y="16023"/>
                </a:cubicBezTo>
                <a:cubicBezTo>
                  <a:pt x="40002" y="16357"/>
                  <a:pt x="39896" y="16671"/>
                  <a:pt x="39792" y="16974"/>
                </a:cubicBezTo>
                <a:cubicBezTo>
                  <a:pt x="39760" y="17072"/>
                  <a:pt x="39726" y="17172"/>
                  <a:pt x="39698" y="17271"/>
                </a:cubicBezTo>
                <a:cubicBezTo>
                  <a:pt x="39392" y="17979"/>
                  <a:pt x="38852" y="18544"/>
                  <a:pt x="38330" y="19090"/>
                </a:cubicBezTo>
                <a:lnTo>
                  <a:pt x="38218" y="19207"/>
                </a:lnTo>
                <a:cubicBezTo>
                  <a:pt x="37993" y="19486"/>
                  <a:pt x="37746" y="19761"/>
                  <a:pt x="37508" y="20029"/>
                </a:cubicBezTo>
                <a:cubicBezTo>
                  <a:pt x="37267" y="20298"/>
                  <a:pt x="37019" y="20577"/>
                  <a:pt x="36790" y="20861"/>
                </a:cubicBezTo>
                <a:cubicBezTo>
                  <a:pt x="36590" y="21107"/>
                  <a:pt x="36345" y="21313"/>
                  <a:pt x="36107" y="21513"/>
                </a:cubicBezTo>
                <a:cubicBezTo>
                  <a:pt x="35947" y="21647"/>
                  <a:pt x="35783" y="21785"/>
                  <a:pt x="35635" y="21933"/>
                </a:cubicBezTo>
                <a:cubicBezTo>
                  <a:pt x="35206" y="22355"/>
                  <a:pt x="34856" y="22852"/>
                  <a:pt x="34516" y="23330"/>
                </a:cubicBezTo>
                <a:cubicBezTo>
                  <a:pt x="34145" y="23853"/>
                  <a:pt x="33762" y="24393"/>
                  <a:pt x="33275" y="24847"/>
                </a:cubicBezTo>
                <a:cubicBezTo>
                  <a:pt x="32279" y="25730"/>
                  <a:pt x="31589" y="26513"/>
                  <a:pt x="31104" y="27312"/>
                </a:cubicBezTo>
                <a:cubicBezTo>
                  <a:pt x="30919" y="27617"/>
                  <a:pt x="30704" y="27909"/>
                  <a:pt x="30498" y="28192"/>
                </a:cubicBezTo>
                <a:cubicBezTo>
                  <a:pt x="30349" y="28398"/>
                  <a:pt x="30196" y="28607"/>
                  <a:pt x="30055" y="28817"/>
                </a:cubicBezTo>
                <a:cubicBezTo>
                  <a:pt x="29747" y="29267"/>
                  <a:pt x="29569" y="29785"/>
                  <a:pt x="29396" y="30284"/>
                </a:cubicBezTo>
                <a:cubicBezTo>
                  <a:pt x="29273" y="30645"/>
                  <a:pt x="29145" y="31015"/>
                  <a:pt x="28970" y="31363"/>
                </a:cubicBezTo>
                <a:cubicBezTo>
                  <a:pt x="28895" y="31517"/>
                  <a:pt x="28809" y="31698"/>
                  <a:pt x="28728" y="31882"/>
                </a:cubicBezTo>
                <a:cubicBezTo>
                  <a:pt x="28562" y="32267"/>
                  <a:pt x="28288" y="32588"/>
                  <a:pt x="28022" y="32900"/>
                </a:cubicBezTo>
                <a:cubicBezTo>
                  <a:pt x="27868" y="33079"/>
                  <a:pt x="27709" y="33264"/>
                  <a:pt x="27574" y="33460"/>
                </a:cubicBezTo>
                <a:cubicBezTo>
                  <a:pt x="27485" y="33577"/>
                  <a:pt x="27401" y="33697"/>
                  <a:pt x="27320" y="33814"/>
                </a:cubicBezTo>
                <a:cubicBezTo>
                  <a:pt x="27089" y="34146"/>
                  <a:pt x="26851" y="34488"/>
                  <a:pt x="26495" y="34733"/>
                </a:cubicBezTo>
                <a:cubicBezTo>
                  <a:pt x="26139" y="34984"/>
                  <a:pt x="25884" y="35333"/>
                  <a:pt x="25638" y="35671"/>
                </a:cubicBezTo>
                <a:cubicBezTo>
                  <a:pt x="25387" y="36012"/>
                  <a:pt x="25133" y="36363"/>
                  <a:pt x="24771" y="36622"/>
                </a:cubicBezTo>
                <a:lnTo>
                  <a:pt x="24768" y="36625"/>
                </a:lnTo>
                <a:cubicBezTo>
                  <a:pt x="23589" y="37630"/>
                  <a:pt x="22369" y="38669"/>
                  <a:pt x="20900" y="39310"/>
                </a:cubicBezTo>
                <a:cubicBezTo>
                  <a:pt x="20780" y="39357"/>
                  <a:pt x="20669" y="39425"/>
                  <a:pt x="20561" y="39489"/>
                </a:cubicBezTo>
                <a:cubicBezTo>
                  <a:pt x="20412" y="39578"/>
                  <a:pt x="20258" y="39668"/>
                  <a:pt x="20077" y="39718"/>
                </a:cubicBezTo>
                <a:cubicBezTo>
                  <a:pt x="20071" y="39719"/>
                  <a:pt x="20065" y="39720"/>
                  <a:pt x="20059" y="39720"/>
                </a:cubicBezTo>
                <a:cubicBezTo>
                  <a:pt x="20034" y="39720"/>
                  <a:pt x="20011" y="39708"/>
                  <a:pt x="19998" y="39689"/>
                </a:cubicBezTo>
                <a:cubicBezTo>
                  <a:pt x="19981" y="39664"/>
                  <a:pt x="19984" y="39631"/>
                  <a:pt x="20004" y="39609"/>
                </a:cubicBezTo>
                <a:cubicBezTo>
                  <a:pt x="20214" y="39381"/>
                  <a:pt x="20476" y="39215"/>
                  <a:pt x="20730" y="39055"/>
                </a:cubicBezTo>
                <a:cubicBezTo>
                  <a:pt x="20876" y="38963"/>
                  <a:pt x="21026" y="38868"/>
                  <a:pt x="21162" y="38763"/>
                </a:cubicBezTo>
                <a:cubicBezTo>
                  <a:pt x="21510" y="38511"/>
                  <a:pt x="21842" y="38229"/>
                  <a:pt x="22164" y="37956"/>
                </a:cubicBezTo>
                <a:cubicBezTo>
                  <a:pt x="22370" y="37781"/>
                  <a:pt x="22584" y="37600"/>
                  <a:pt x="22799" y="37428"/>
                </a:cubicBezTo>
                <a:cubicBezTo>
                  <a:pt x="23129" y="37163"/>
                  <a:pt x="23386" y="36825"/>
                  <a:pt x="23637" y="36498"/>
                </a:cubicBezTo>
                <a:cubicBezTo>
                  <a:pt x="23916" y="36134"/>
                  <a:pt x="24204" y="35756"/>
                  <a:pt x="24596" y="35472"/>
                </a:cubicBezTo>
                <a:cubicBezTo>
                  <a:pt x="24921" y="35218"/>
                  <a:pt x="25158" y="34876"/>
                  <a:pt x="25386" y="34546"/>
                </a:cubicBezTo>
                <a:cubicBezTo>
                  <a:pt x="25518" y="34357"/>
                  <a:pt x="25652" y="34162"/>
                  <a:pt x="25804" y="33981"/>
                </a:cubicBezTo>
                <a:cubicBezTo>
                  <a:pt x="25905" y="33844"/>
                  <a:pt x="26021" y="33708"/>
                  <a:pt x="26133" y="33578"/>
                </a:cubicBezTo>
                <a:cubicBezTo>
                  <a:pt x="26351" y="33325"/>
                  <a:pt x="26576" y="33065"/>
                  <a:pt x="26704" y="32757"/>
                </a:cubicBezTo>
                <a:cubicBezTo>
                  <a:pt x="27011" y="32133"/>
                  <a:pt x="27357" y="31388"/>
                  <a:pt x="27595" y="30599"/>
                </a:cubicBezTo>
                <a:cubicBezTo>
                  <a:pt x="27792" y="29986"/>
                  <a:pt x="28176" y="29461"/>
                  <a:pt x="28547" y="28955"/>
                </a:cubicBezTo>
                <a:cubicBezTo>
                  <a:pt x="28683" y="28768"/>
                  <a:pt x="28824" y="28576"/>
                  <a:pt x="28953" y="28383"/>
                </a:cubicBezTo>
                <a:cubicBezTo>
                  <a:pt x="29528" y="27460"/>
                  <a:pt x="30177" y="26664"/>
                  <a:pt x="30881" y="26019"/>
                </a:cubicBezTo>
                <a:cubicBezTo>
                  <a:pt x="31548" y="25516"/>
                  <a:pt x="32024" y="24841"/>
                  <a:pt x="32484" y="24190"/>
                </a:cubicBezTo>
                <a:cubicBezTo>
                  <a:pt x="32876" y="23637"/>
                  <a:pt x="33277" y="23070"/>
                  <a:pt x="33789" y="22599"/>
                </a:cubicBezTo>
                <a:cubicBezTo>
                  <a:pt x="34471" y="22041"/>
                  <a:pt x="35041" y="21368"/>
                  <a:pt x="35593" y="20718"/>
                </a:cubicBezTo>
                <a:cubicBezTo>
                  <a:pt x="35947" y="20299"/>
                  <a:pt x="36316" y="19866"/>
                  <a:pt x="36709" y="19466"/>
                </a:cubicBezTo>
                <a:cubicBezTo>
                  <a:pt x="37389" y="18796"/>
                  <a:pt x="37835" y="17956"/>
                  <a:pt x="37965" y="17100"/>
                </a:cubicBezTo>
                <a:cubicBezTo>
                  <a:pt x="38000" y="16662"/>
                  <a:pt x="37888" y="16223"/>
                  <a:pt x="37780" y="15799"/>
                </a:cubicBezTo>
                <a:cubicBezTo>
                  <a:pt x="37722" y="15572"/>
                  <a:pt x="37662" y="15338"/>
                  <a:pt x="37624" y="15104"/>
                </a:cubicBezTo>
                <a:cubicBezTo>
                  <a:pt x="37589" y="14946"/>
                  <a:pt x="37560" y="14781"/>
                  <a:pt x="37532" y="14621"/>
                </a:cubicBezTo>
                <a:cubicBezTo>
                  <a:pt x="37442" y="14110"/>
                  <a:pt x="37350" y="13581"/>
                  <a:pt x="37043" y="13138"/>
                </a:cubicBezTo>
                <a:cubicBezTo>
                  <a:pt x="36810" y="12733"/>
                  <a:pt x="36443" y="12423"/>
                  <a:pt x="36088" y="12124"/>
                </a:cubicBezTo>
                <a:cubicBezTo>
                  <a:pt x="35883" y="11951"/>
                  <a:pt x="35672" y="11774"/>
                  <a:pt x="35485" y="11578"/>
                </a:cubicBezTo>
                <a:cubicBezTo>
                  <a:pt x="35357" y="11425"/>
                  <a:pt x="35240" y="11264"/>
                  <a:pt x="35128" y="11110"/>
                </a:cubicBezTo>
                <a:cubicBezTo>
                  <a:pt x="34923" y="10827"/>
                  <a:pt x="34712" y="10535"/>
                  <a:pt x="34437" y="10305"/>
                </a:cubicBezTo>
                <a:cubicBezTo>
                  <a:pt x="34150" y="10034"/>
                  <a:pt x="33784" y="9859"/>
                  <a:pt x="33430" y="9692"/>
                </a:cubicBezTo>
                <a:cubicBezTo>
                  <a:pt x="33132" y="9551"/>
                  <a:pt x="32826" y="9405"/>
                  <a:pt x="32558" y="9201"/>
                </a:cubicBezTo>
                <a:cubicBezTo>
                  <a:pt x="32402" y="9086"/>
                  <a:pt x="32237" y="8971"/>
                  <a:pt x="32077" y="8861"/>
                </a:cubicBezTo>
                <a:cubicBezTo>
                  <a:pt x="31548" y="8496"/>
                  <a:pt x="31001" y="8119"/>
                  <a:pt x="30646" y="7572"/>
                </a:cubicBezTo>
                <a:cubicBezTo>
                  <a:pt x="30289" y="7042"/>
                  <a:pt x="29977" y="6612"/>
                  <a:pt x="29667" y="6220"/>
                </a:cubicBezTo>
                <a:cubicBezTo>
                  <a:pt x="29317" y="5706"/>
                  <a:pt x="29085" y="5134"/>
                  <a:pt x="28861" y="4581"/>
                </a:cubicBezTo>
                <a:cubicBezTo>
                  <a:pt x="28769" y="4354"/>
                  <a:pt x="28674" y="4119"/>
                  <a:pt x="28572" y="3892"/>
                </a:cubicBezTo>
                <a:cubicBezTo>
                  <a:pt x="28482" y="3691"/>
                  <a:pt x="28418" y="3477"/>
                  <a:pt x="28355" y="3269"/>
                </a:cubicBezTo>
                <a:cubicBezTo>
                  <a:pt x="28260" y="2951"/>
                  <a:pt x="28161" y="2622"/>
                  <a:pt x="27967" y="2343"/>
                </a:cubicBezTo>
                <a:cubicBezTo>
                  <a:pt x="27875" y="2242"/>
                  <a:pt x="27779" y="2127"/>
                  <a:pt x="27688" y="2015"/>
                </a:cubicBezTo>
                <a:cubicBezTo>
                  <a:pt x="27336" y="1587"/>
                  <a:pt x="26972" y="1146"/>
                  <a:pt x="26392" y="1005"/>
                </a:cubicBezTo>
                <a:cubicBezTo>
                  <a:pt x="26251" y="944"/>
                  <a:pt x="26119" y="883"/>
                  <a:pt x="25985" y="822"/>
                </a:cubicBezTo>
                <a:cubicBezTo>
                  <a:pt x="25698" y="732"/>
                  <a:pt x="25396" y="707"/>
                  <a:pt x="25091" y="707"/>
                </a:cubicBezTo>
                <a:cubicBezTo>
                  <a:pt x="24897" y="707"/>
                  <a:pt x="24702" y="717"/>
                  <a:pt x="24509" y="727"/>
                </a:cubicBezTo>
                <a:cubicBezTo>
                  <a:pt x="24313" y="737"/>
                  <a:pt x="24113" y="747"/>
                  <a:pt x="23914" y="747"/>
                </a:cubicBezTo>
                <a:cubicBezTo>
                  <a:pt x="23863" y="747"/>
                  <a:pt x="23811" y="746"/>
                  <a:pt x="23759" y="745"/>
                </a:cubicBezTo>
                <a:cubicBezTo>
                  <a:pt x="23728" y="744"/>
                  <a:pt x="23701" y="723"/>
                  <a:pt x="23693" y="695"/>
                </a:cubicBezTo>
                <a:cubicBezTo>
                  <a:pt x="23685" y="670"/>
                  <a:pt x="23694" y="643"/>
                  <a:pt x="23717" y="626"/>
                </a:cubicBezTo>
                <a:lnTo>
                  <a:pt x="23724" y="620"/>
                </a:lnTo>
                <a:cubicBezTo>
                  <a:pt x="24465" y="182"/>
                  <a:pt x="25303" y="129"/>
                  <a:pt x="26135" y="129"/>
                </a:cubicBezTo>
                <a:cubicBezTo>
                  <a:pt x="26272" y="129"/>
                  <a:pt x="26408" y="130"/>
                  <a:pt x="26544" y="132"/>
                </a:cubicBezTo>
                <a:cubicBezTo>
                  <a:pt x="26677" y="133"/>
                  <a:pt x="26813" y="134"/>
                  <a:pt x="26949" y="134"/>
                </a:cubicBezTo>
                <a:cubicBezTo>
                  <a:pt x="27145" y="134"/>
                  <a:pt x="27342" y="132"/>
                  <a:pt x="27534" y="122"/>
                </a:cubicBezTo>
                <a:cubicBezTo>
                  <a:pt x="27536" y="121"/>
                  <a:pt x="27538" y="121"/>
                  <a:pt x="27540" y="121"/>
                </a:cubicBezTo>
                <a:close/>
                <a:moveTo>
                  <a:pt x="25207" y="808"/>
                </a:moveTo>
                <a:cubicBezTo>
                  <a:pt x="25647" y="808"/>
                  <a:pt x="26056" y="982"/>
                  <a:pt x="26452" y="1151"/>
                </a:cubicBezTo>
                <a:lnTo>
                  <a:pt x="26510" y="1176"/>
                </a:lnTo>
                <a:cubicBezTo>
                  <a:pt x="27006" y="1347"/>
                  <a:pt x="27312" y="1744"/>
                  <a:pt x="27609" y="2128"/>
                </a:cubicBezTo>
                <a:cubicBezTo>
                  <a:pt x="27713" y="2265"/>
                  <a:pt x="27822" y="2406"/>
                  <a:pt x="27936" y="2530"/>
                </a:cubicBezTo>
                <a:cubicBezTo>
                  <a:pt x="27942" y="2537"/>
                  <a:pt x="27947" y="2544"/>
                  <a:pt x="27949" y="2553"/>
                </a:cubicBezTo>
                <a:cubicBezTo>
                  <a:pt x="28024" y="2757"/>
                  <a:pt x="28097" y="2961"/>
                  <a:pt x="28171" y="3167"/>
                </a:cubicBezTo>
                <a:cubicBezTo>
                  <a:pt x="28528" y="4166"/>
                  <a:pt x="28898" y="5201"/>
                  <a:pt x="29437" y="6142"/>
                </a:cubicBezTo>
                <a:cubicBezTo>
                  <a:pt x="29562" y="6322"/>
                  <a:pt x="29701" y="6505"/>
                  <a:pt x="29833" y="6683"/>
                </a:cubicBezTo>
                <a:cubicBezTo>
                  <a:pt x="30045" y="6965"/>
                  <a:pt x="30264" y="7258"/>
                  <a:pt x="30455" y="7562"/>
                </a:cubicBezTo>
                <a:cubicBezTo>
                  <a:pt x="30864" y="8199"/>
                  <a:pt x="31511" y="8652"/>
                  <a:pt x="32137" y="9091"/>
                </a:cubicBezTo>
                <a:cubicBezTo>
                  <a:pt x="32269" y="9183"/>
                  <a:pt x="32394" y="9271"/>
                  <a:pt x="32518" y="9360"/>
                </a:cubicBezTo>
                <a:cubicBezTo>
                  <a:pt x="32768" y="9544"/>
                  <a:pt x="33061" y="9682"/>
                  <a:pt x="33344" y="9816"/>
                </a:cubicBezTo>
                <a:cubicBezTo>
                  <a:pt x="33751" y="10008"/>
                  <a:pt x="34171" y="10205"/>
                  <a:pt x="34485" y="10544"/>
                </a:cubicBezTo>
                <a:cubicBezTo>
                  <a:pt x="34661" y="10732"/>
                  <a:pt x="34814" y="10940"/>
                  <a:pt x="34964" y="11140"/>
                </a:cubicBezTo>
                <a:cubicBezTo>
                  <a:pt x="35206" y="11468"/>
                  <a:pt x="35458" y="11804"/>
                  <a:pt x="35798" y="12055"/>
                </a:cubicBezTo>
                <a:cubicBezTo>
                  <a:pt x="36676" y="12732"/>
                  <a:pt x="37154" y="13381"/>
                  <a:pt x="37304" y="14100"/>
                </a:cubicBezTo>
                <a:cubicBezTo>
                  <a:pt x="37395" y="14716"/>
                  <a:pt x="37535" y="15333"/>
                  <a:pt x="37671" y="15929"/>
                </a:cubicBezTo>
                <a:cubicBezTo>
                  <a:pt x="37722" y="16151"/>
                  <a:pt x="37771" y="16367"/>
                  <a:pt x="37818" y="16582"/>
                </a:cubicBezTo>
                <a:cubicBezTo>
                  <a:pt x="37912" y="16981"/>
                  <a:pt x="37787" y="17361"/>
                  <a:pt x="37664" y="17728"/>
                </a:cubicBezTo>
                <a:cubicBezTo>
                  <a:pt x="37636" y="17811"/>
                  <a:pt x="37609" y="17892"/>
                  <a:pt x="37585" y="17971"/>
                </a:cubicBezTo>
                <a:cubicBezTo>
                  <a:pt x="37280" y="18679"/>
                  <a:pt x="36740" y="19243"/>
                  <a:pt x="36219" y="19787"/>
                </a:cubicBezTo>
                <a:lnTo>
                  <a:pt x="36108" y="19904"/>
                </a:lnTo>
                <a:cubicBezTo>
                  <a:pt x="35880" y="20186"/>
                  <a:pt x="35631" y="20465"/>
                  <a:pt x="35389" y="20736"/>
                </a:cubicBezTo>
                <a:cubicBezTo>
                  <a:pt x="35152" y="21001"/>
                  <a:pt x="34906" y="21275"/>
                  <a:pt x="34680" y="21556"/>
                </a:cubicBezTo>
                <a:cubicBezTo>
                  <a:pt x="34479" y="21803"/>
                  <a:pt x="34233" y="22011"/>
                  <a:pt x="33993" y="22212"/>
                </a:cubicBezTo>
                <a:cubicBezTo>
                  <a:pt x="33836" y="22345"/>
                  <a:pt x="33673" y="22482"/>
                  <a:pt x="33526" y="22628"/>
                </a:cubicBezTo>
                <a:cubicBezTo>
                  <a:pt x="33094" y="23055"/>
                  <a:pt x="32740" y="23553"/>
                  <a:pt x="32398" y="24036"/>
                </a:cubicBezTo>
                <a:cubicBezTo>
                  <a:pt x="31994" y="24606"/>
                  <a:pt x="31577" y="25193"/>
                  <a:pt x="31028" y="25671"/>
                </a:cubicBezTo>
                <a:cubicBezTo>
                  <a:pt x="30125" y="26460"/>
                  <a:pt x="29393" y="27319"/>
                  <a:pt x="28852" y="28226"/>
                </a:cubicBezTo>
                <a:cubicBezTo>
                  <a:pt x="28706" y="28452"/>
                  <a:pt x="28545" y="28672"/>
                  <a:pt x="28390" y="28884"/>
                </a:cubicBezTo>
                <a:cubicBezTo>
                  <a:pt x="28022" y="29389"/>
                  <a:pt x="27641" y="29910"/>
                  <a:pt x="27449" y="30508"/>
                </a:cubicBezTo>
                <a:cubicBezTo>
                  <a:pt x="27289" y="31056"/>
                  <a:pt x="27061" y="31596"/>
                  <a:pt x="26859" y="32060"/>
                </a:cubicBezTo>
                <a:cubicBezTo>
                  <a:pt x="26765" y="32250"/>
                  <a:pt x="26687" y="32421"/>
                  <a:pt x="26615" y="32581"/>
                </a:cubicBezTo>
                <a:cubicBezTo>
                  <a:pt x="26450" y="32967"/>
                  <a:pt x="26176" y="33287"/>
                  <a:pt x="25911" y="33596"/>
                </a:cubicBezTo>
                <a:cubicBezTo>
                  <a:pt x="25756" y="33777"/>
                  <a:pt x="25597" y="33962"/>
                  <a:pt x="25463" y="34157"/>
                </a:cubicBezTo>
                <a:cubicBezTo>
                  <a:pt x="25373" y="34273"/>
                  <a:pt x="25289" y="34394"/>
                  <a:pt x="25208" y="34512"/>
                </a:cubicBezTo>
                <a:cubicBezTo>
                  <a:pt x="24978" y="34844"/>
                  <a:pt x="24741" y="35186"/>
                  <a:pt x="24387" y="35429"/>
                </a:cubicBezTo>
                <a:cubicBezTo>
                  <a:pt x="24027" y="35684"/>
                  <a:pt x="23767" y="36038"/>
                  <a:pt x="23517" y="36379"/>
                </a:cubicBezTo>
                <a:cubicBezTo>
                  <a:pt x="23254" y="36738"/>
                  <a:pt x="22982" y="37107"/>
                  <a:pt x="22591" y="37375"/>
                </a:cubicBezTo>
                <a:cubicBezTo>
                  <a:pt x="21354" y="38477"/>
                  <a:pt x="19661" y="39830"/>
                  <a:pt x="17556" y="40514"/>
                </a:cubicBezTo>
                <a:cubicBezTo>
                  <a:pt x="17551" y="40515"/>
                  <a:pt x="17545" y="40516"/>
                  <a:pt x="17539" y="40517"/>
                </a:cubicBezTo>
                <a:cubicBezTo>
                  <a:pt x="16975" y="40565"/>
                  <a:pt x="16399" y="40579"/>
                  <a:pt x="15842" y="40593"/>
                </a:cubicBezTo>
                <a:cubicBezTo>
                  <a:pt x="15561" y="40599"/>
                  <a:pt x="15270" y="40607"/>
                  <a:pt x="14981" y="40618"/>
                </a:cubicBezTo>
                <a:cubicBezTo>
                  <a:pt x="14683" y="40624"/>
                  <a:pt x="14381" y="40643"/>
                  <a:pt x="14088" y="40661"/>
                </a:cubicBezTo>
                <a:cubicBezTo>
                  <a:pt x="13724" y="40683"/>
                  <a:pt x="13353" y="40705"/>
                  <a:pt x="12982" y="40705"/>
                </a:cubicBezTo>
                <a:cubicBezTo>
                  <a:pt x="12755" y="40705"/>
                  <a:pt x="12527" y="40697"/>
                  <a:pt x="12301" y="40675"/>
                </a:cubicBezTo>
                <a:cubicBezTo>
                  <a:pt x="12100" y="40632"/>
                  <a:pt x="11900" y="40596"/>
                  <a:pt x="11708" y="40561"/>
                </a:cubicBezTo>
                <a:cubicBezTo>
                  <a:pt x="10970" y="40429"/>
                  <a:pt x="10209" y="40291"/>
                  <a:pt x="9573" y="39864"/>
                </a:cubicBezTo>
                <a:cubicBezTo>
                  <a:pt x="8827" y="39424"/>
                  <a:pt x="8347" y="38727"/>
                  <a:pt x="7884" y="38054"/>
                </a:cubicBezTo>
                <a:cubicBezTo>
                  <a:pt x="7707" y="37799"/>
                  <a:pt x="7525" y="37534"/>
                  <a:pt x="7332" y="37290"/>
                </a:cubicBezTo>
                <a:cubicBezTo>
                  <a:pt x="7081" y="36959"/>
                  <a:pt x="6817" y="36594"/>
                  <a:pt x="6503" y="36140"/>
                </a:cubicBezTo>
                <a:cubicBezTo>
                  <a:pt x="6328" y="35866"/>
                  <a:pt x="6170" y="35584"/>
                  <a:pt x="6017" y="35310"/>
                </a:cubicBezTo>
                <a:cubicBezTo>
                  <a:pt x="5777" y="34885"/>
                  <a:pt x="5530" y="34444"/>
                  <a:pt x="5227" y="34046"/>
                </a:cubicBezTo>
                <a:cubicBezTo>
                  <a:pt x="5136" y="33880"/>
                  <a:pt x="5039" y="33716"/>
                  <a:pt x="4929" y="33541"/>
                </a:cubicBezTo>
                <a:cubicBezTo>
                  <a:pt x="4927" y="33537"/>
                  <a:pt x="4925" y="33533"/>
                  <a:pt x="4924" y="33528"/>
                </a:cubicBezTo>
                <a:cubicBezTo>
                  <a:pt x="4793" y="33165"/>
                  <a:pt x="4641" y="32802"/>
                  <a:pt x="4493" y="32451"/>
                </a:cubicBezTo>
                <a:cubicBezTo>
                  <a:pt x="4214" y="31788"/>
                  <a:pt x="3925" y="31103"/>
                  <a:pt x="3779" y="30384"/>
                </a:cubicBezTo>
                <a:cubicBezTo>
                  <a:pt x="3662" y="29917"/>
                  <a:pt x="3496" y="29448"/>
                  <a:pt x="3335" y="28995"/>
                </a:cubicBezTo>
                <a:cubicBezTo>
                  <a:pt x="3101" y="28337"/>
                  <a:pt x="2860" y="27658"/>
                  <a:pt x="2760" y="26953"/>
                </a:cubicBezTo>
                <a:cubicBezTo>
                  <a:pt x="2499" y="25927"/>
                  <a:pt x="2441" y="24854"/>
                  <a:pt x="2385" y="23815"/>
                </a:cubicBezTo>
                <a:lnTo>
                  <a:pt x="2385" y="23808"/>
                </a:lnTo>
                <a:cubicBezTo>
                  <a:pt x="2364" y="23448"/>
                  <a:pt x="2344" y="23075"/>
                  <a:pt x="2316" y="22710"/>
                </a:cubicBezTo>
                <a:cubicBezTo>
                  <a:pt x="2312" y="21555"/>
                  <a:pt x="2680" y="20442"/>
                  <a:pt x="3037" y="19366"/>
                </a:cubicBezTo>
                <a:cubicBezTo>
                  <a:pt x="3342" y="18449"/>
                  <a:pt x="3769" y="17593"/>
                  <a:pt x="4315" y="16591"/>
                </a:cubicBezTo>
                <a:cubicBezTo>
                  <a:pt x="4929" y="15580"/>
                  <a:pt x="5473" y="14515"/>
                  <a:pt x="5997" y="13485"/>
                </a:cubicBezTo>
                <a:cubicBezTo>
                  <a:pt x="6103" y="13279"/>
                  <a:pt x="6207" y="13073"/>
                  <a:pt x="6313" y="12868"/>
                </a:cubicBezTo>
                <a:cubicBezTo>
                  <a:pt x="6398" y="12720"/>
                  <a:pt x="6481" y="12574"/>
                  <a:pt x="6564" y="12428"/>
                </a:cubicBezTo>
                <a:cubicBezTo>
                  <a:pt x="7104" y="11478"/>
                  <a:pt x="7659" y="10502"/>
                  <a:pt x="8489" y="9734"/>
                </a:cubicBezTo>
                <a:cubicBezTo>
                  <a:pt x="8729" y="9480"/>
                  <a:pt x="8999" y="9239"/>
                  <a:pt x="9286" y="9016"/>
                </a:cubicBezTo>
                <a:cubicBezTo>
                  <a:pt x="9540" y="8820"/>
                  <a:pt x="9813" y="8636"/>
                  <a:pt x="10097" y="8468"/>
                </a:cubicBezTo>
                <a:cubicBezTo>
                  <a:pt x="10193" y="8417"/>
                  <a:pt x="10288" y="8367"/>
                  <a:pt x="10381" y="8317"/>
                </a:cubicBezTo>
                <a:cubicBezTo>
                  <a:pt x="10822" y="8083"/>
                  <a:pt x="11277" y="7842"/>
                  <a:pt x="11683" y="7549"/>
                </a:cubicBezTo>
                <a:cubicBezTo>
                  <a:pt x="11959" y="7374"/>
                  <a:pt x="12198" y="7152"/>
                  <a:pt x="12429" y="6938"/>
                </a:cubicBezTo>
                <a:cubicBezTo>
                  <a:pt x="12595" y="6784"/>
                  <a:pt x="12766" y="6625"/>
                  <a:pt x="12950" y="6483"/>
                </a:cubicBezTo>
                <a:cubicBezTo>
                  <a:pt x="13226" y="6240"/>
                  <a:pt x="13547" y="6043"/>
                  <a:pt x="13859" y="5852"/>
                </a:cubicBezTo>
                <a:cubicBezTo>
                  <a:pt x="14156" y="5668"/>
                  <a:pt x="14465" y="5478"/>
                  <a:pt x="14733" y="5247"/>
                </a:cubicBezTo>
                <a:cubicBezTo>
                  <a:pt x="14883" y="5128"/>
                  <a:pt x="15027" y="5006"/>
                  <a:pt x="15169" y="4887"/>
                </a:cubicBezTo>
                <a:cubicBezTo>
                  <a:pt x="15524" y="4590"/>
                  <a:pt x="15891" y="4281"/>
                  <a:pt x="16310" y="4044"/>
                </a:cubicBezTo>
                <a:cubicBezTo>
                  <a:pt x="16702" y="3819"/>
                  <a:pt x="17077" y="3554"/>
                  <a:pt x="17440" y="3298"/>
                </a:cubicBezTo>
                <a:cubicBezTo>
                  <a:pt x="17888" y="2982"/>
                  <a:pt x="18350" y="2656"/>
                  <a:pt x="18852" y="2399"/>
                </a:cubicBezTo>
                <a:cubicBezTo>
                  <a:pt x="19142" y="2236"/>
                  <a:pt x="19460" y="2123"/>
                  <a:pt x="19766" y="2013"/>
                </a:cubicBezTo>
                <a:cubicBezTo>
                  <a:pt x="20067" y="1904"/>
                  <a:pt x="20378" y="1791"/>
                  <a:pt x="20659" y="1634"/>
                </a:cubicBezTo>
                <a:cubicBezTo>
                  <a:pt x="20836" y="1564"/>
                  <a:pt x="21009" y="1509"/>
                  <a:pt x="21177" y="1456"/>
                </a:cubicBezTo>
                <a:cubicBezTo>
                  <a:pt x="21275" y="1424"/>
                  <a:pt x="21369" y="1395"/>
                  <a:pt x="21461" y="1363"/>
                </a:cubicBezTo>
                <a:cubicBezTo>
                  <a:pt x="21545" y="1330"/>
                  <a:pt x="21632" y="1294"/>
                  <a:pt x="21720" y="1257"/>
                </a:cubicBezTo>
                <a:cubicBezTo>
                  <a:pt x="22000" y="1142"/>
                  <a:pt x="22289" y="1023"/>
                  <a:pt x="22587" y="938"/>
                </a:cubicBezTo>
                <a:cubicBezTo>
                  <a:pt x="22972" y="851"/>
                  <a:pt x="23363" y="835"/>
                  <a:pt x="23747" y="835"/>
                </a:cubicBezTo>
                <a:cubicBezTo>
                  <a:pt x="23859" y="835"/>
                  <a:pt x="23971" y="837"/>
                  <a:pt x="24082" y="838"/>
                </a:cubicBezTo>
                <a:cubicBezTo>
                  <a:pt x="24193" y="839"/>
                  <a:pt x="24306" y="841"/>
                  <a:pt x="24419" y="841"/>
                </a:cubicBezTo>
                <a:cubicBezTo>
                  <a:pt x="24615" y="841"/>
                  <a:pt x="24813" y="836"/>
                  <a:pt x="25008" y="820"/>
                </a:cubicBezTo>
                <a:cubicBezTo>
                  <a:pt x="25075" y="812"/>
                  <a:pt x="25141" y="808"/>
                  <a:pt x="25207" y="808"/>
                </a:cubicBezTo>
                <a:close/>
                <a:moveTo>
                  <a:pt x="17880" y="2659"/>
                </a:moveTo>
                <a:cubicBezTo>
                  <a:pt x="17905" y="2659"/>
                  <a:pt x="17930" y="2672"/>
                  <a:pt x="17943" y="2693"/>
                </a:cubicBezTo>
                <a:cubicBezTo>
                  <a:pt x="17958" y="2720"/>
                  <a:pt x="17953" y="2754"/>
                  <a:pt x="17929" y="2775"/>
                </a:cubicBezTo>
                <a:cubicBezTo>
                  <a:pt x="17501" y="3161"/>
                  <a:pt x="17005" y="3472"/>
                  <a:pt x="16527" y="3774"/>
                </a:cubicBezTo>
                <a:cubicBezTo>
                  <a:pt x="16024" y="4091"/>
                  <a:pt x="15504" y="4418"/>
                  <a:pt x="15069" y="4827"/>
                </a:cubicBezTo>
                <a:cubicBezTo>
                  <a:pt x="14556" y="5263"/>
                  <a:pt x="14113" y="5580"/>
                  <a:pt x="13678" y="5825"/>
                </a:cubicBezTo>
                <a:cubicBezTo>
                  <a:pt x="13140" y="6119"/>
                  <a:pt x="12681" y="6531"/>
                  <a:pt x="12237" y="6929"/>
                </a:cubicBezTo>
                <a:cubicBezTo>
                  <a:pt x="12158" y="6998"/>
                  <a:pt x="12084" y="7066"/>
                  <a:pt x="12010" y="7132"/>
                </a:cubicBezTo>
                <a:cubicBezTo>
                  <a:pt x="11554" y="7519"/>
                  <a:pt x="11020" y="7807"/>
                  <a:pt x="10502" y="8085"/>
                </a:cubicBezTo>
                <a:cubicBezTo>
                  <a:pt x="9914" y="8401"/>
                  <a:pt x="9310" y="8726"/>
                  <a:pt x="8829" y="9194"/>
                </a:cubicBezTo>
                <a:cubicBezTo>
                  <a:pt x="8718" y="9307"/>
                  <a:pt x="8602" y="9419"/>
                  <a:pt x="8487" y="9533"/>
                </a:cubicBezTo>
                <a:lnTo>
                  <a:pt x="8479" y="9541"/>
                </a:lnTo>
                <a:cubicBezTo>
                  <a:pt x="8079" y="9931"/>
                  <a:pt x="7666" y="10336"/>
                  <a:pt x="7359" y="10805"/>
                </a:cubicBezTo>
                <a:cubicBezTo>
                  <a:pt x="6976" y="11371"/>
                  <a:pt x="6606" y="11990"/>
                  <a:pt x="6225" y="12697"/>
                </a:cubicBezTo>
                <a:cubicBezTo>
                  <a:pt x="5968" y="13142"/>
                  <a:pt x="5738" y="13607"/>
                  <a:pt x="5516" y="14057"/>
                </a:cubicBezTo>
                <a:cubicBezTo>
                  <a:pt x="5404" y="14285"/>
                  <a:pt x="5291" y="14514"/>
                  <a:pt x="5176" y="14739"/>
                </a:cubicBezTo>
                <a:cubicBezTo>
                  <a:pt x="5007" y="15050"/>
                  <a:pt x="4829" y="15362"/>
                  <a:pt x="4657" y="15664"/>
                </a:cubicBezTo>
                <a:lnTo>
                  <a:pt x="4651" y="15675"/>
                </a:lnTo>
                <a:cubicBezTo>
                  <a:pt x="4491" y="15955"/>
                  <a:pt x="4326" y="16244"/>
                  <a:pt x="4169" y="16532"/>
                </a:cubicBezTo>
                <a:cubicBezTo>
                  <a:pt x="2957" y="18662"/>
                  <a:pt x="2275" y="20779"/>
                  <a:pt x="2140" y="22822"/>
                </a:cubicBezTo>
                <a:cubicBezTo>
                  <a:pt x="2115" y="23394"/>
                  <a:pt x="2180" y="23973"/>
                  <a:pt x="2244" y="24533"/>
                </a:cubicBezTo>
                <a:cubicBezTo>
                  <a:pt x="2297" y="25001"/>
                  <a:pt x="2352" y="25484"/>
                  <a:pt x="2355" y="25966"/>
                </a:cubicBezTo>
                <a:cubicBezTo>
                  <a:pt x="2381" y="26211"/>
                  <a:pt x="2452" y="26464"/>
                  <a:pt x="2520" y="26709"/>
                </a:cubicBezTo>
                <a:cubicBezTo>
                  <a:pt x="2600" y="26994"/>
                  <a:pt x="2683" y="27289"/>
                  <a:pt x="2700" y="27595"/>
                </a:cubicBezTo>
                <a:cubicBezTo>
                  <a:pt x="2827" y="28040"/>
                  <a:pt x="2988" y="28489"/>
                  <a:pt x="3143" y="28922"/>
                </a:cubicBezTo>
                <a:cubicBezTo>
                  <a:pt x="3377" y="29579"/>
                  <a:pt x="3620" y="30258"/>
                  <a:pt x="3758" y="30955"/>
                </a:cubicBezTo>
                <a:cubicBezTo>
                  <a:pt x="3863" y="31342"/>
                  <a:pt x="4030" y="31724"/>
                  <a:pt x="4190" y="32093"/>
                </a:cubicBezTo>
                <a:cubicBezTo>
                  <a:pt x="4315" y="32380"/>
                  <a:pt x="4444" y="32676"/>
                  <a:pt x="4546" y="32979"/>
                </a:cubicBezTo>
                <a:cubicBezTo>
                  <a:pt x="4755" y="33610"/>
                  <a:pt x="5129" y="34163"/>
                  <a:pt x="5431" y="34573"/>
                </a:cubicBezTo>
                <a:cubicBezTo>
                  <a:pt x="5610" y="34864"/>
                  <a:pt x="5780" y="35163"/>
                  <a:pt x="5940" y="35465"/>
                </a:cubicBezTo>
                <a:cubicBezTo>
                  <a:pt x="5971" y="35523"/>
                  <a:pt x="6034" y="35637"/>
                  <a:pt x="6070" y="35703"/>
                </a:cubicBezTo>
                <a:lnTo>
                  <a:pt x="6076" y="35714"/>
                </a:lnTo>
                <a:cubicBezTo>
                  <a:pt x="6455" y="36328"/>
                  <a:pt x="6892" y="36924"/>
                  <a:pt x="7314" y="37500"/>
                </a:cubicBezTo>
                <a:cubicBezTo>
                  <a:pt x="7601" y="37891"/>
                  <a:pt x="7897" y="38295"/>
                  <a:pt x="8174" y="38703"/>
                </a:cubicBezTo>
                <a:cubicBezTo>
                  <a:pt x="8819" y="39633"/>
                  <a:pt x="9719" y="40271"/>
                  <a:pt x="10711" y="40502"/>
                </a:cubicBezTo>
                <a:cubicBezTo>
                  <a:pt x="11578" y="40694"/>
                  <a:pt x="12469" y="40892"/>
                  <a:pt x="13367" y="40892"/>
                </a:cubicBezTo>
                <a:cubicBezTo>
                  <a:pt x="13550" y="40892"/>
                  <a:pt x="13733" y="40884"/>
                  <a:pt x="13917" y="40866"/>
                </a:cubicBezTo>
                <a:cubicBezTo>
                  <a:pt x="14317" y="40821"/>
                  <a:pt x="14725" y="40816"/>
                  <a:pt x="15122" y="40812"/>
                </a:cubicBezTo>
                <a:cubicBezTo>
                  <a:pt x="15607" y="40807"/>
                  <a:pt x="16109" y="40802"/>
                  <a:pt x="16593" y="40721"/>
                </a:cubicBezTo>
                <a:cubicBezTo>
                  <a:pt x="16597" y="40720"/>
                  <a:pt x="16602" y="40719"/>
                  <a:pt x="16606" y="40719"/>
                </a:cubicBezTo>
                <a:cubicBezTo>
                  <a:pt x="16638" y="40719"/>
                  <a:pt x="16667" y="40740"/>
                  <a:pt x="16675" y="40770"/>
                </a:cubicBezTo>
                <a:cubicBezTo>
                  <a:pt x="16684" y="40805"/>
                  <a:pt x="16662" y="40840"/>
                  <a:pt x="16627" y="40851"/>
                </a:cubicBezTo>
                <a:cubicBezTo>
                  <a:pt x="16486" y="40892"/>
                  <a:pt x="16345" y="40943"/>
                  <a:pt x="16207" y="40991"/>
                </a:cubicBezTo>
                <a:cubicBezTo>
                  <a:pt x="15846" y="41120"/>
                  <a:pt x="15477" y="41250"/>
                  <a:pt x="15078" y="41250"/>
                </a:cubicBezTo>
                <a:cubicBezTo>
                  <a:pt x="15052" y="41250"/>
                  <a:pt x="15025" y="41250"/>
                  <a:pt x="14998" y="41248"/>
                </a:cubicBezTo>
                <a:cubicBezTo>
                  <a:pt x="14344" y="41257"/>
                  <a:pt x="13673" y="41289"/>
                  <a:pt x="13025" y="41319"/>
                </a:cubicBezTo>
                <a:cubicBezTo>
                  <a:pt x="12270" y="41355"/>
                  <a:pt x="11494" y="41391"/>
                  <a:pt x="10722" y="41391"/>
                </a:cubicBezTo>
                <a:cubicBezTo>
                  <a:pt x="10590" y="41391"/>
                  <a:pt x="10459" y="41390"/>
                  <a:pt x="10328" y="41388"/>
                </a:cubicBezTo>
                <a:cubicBezTo>
                  <a:pt x="10138" y="41353"/>
                  <a:pt x="9954" y="41323"/>
                  <a:pt x="9777" y="41292"/>
                </a:cubicBezTo>
                <a:cubicBezTo>
                  <a:pt x="8981" y="41157"/>
                  <a:pt x="8156" y="41018"/>
                  <a:pt x="7469" y="40568"/>
                </a:cubicBezTo>
                <a:cubicBezTo>
                  <a:pt x="6725" y="40134"/>
                  <a:pt x="6247" y="39444"/>
                  <a:pt x="5786" y="38776"/>
                </a:cubicBezTo>
                <a:lnTo>
                  <a:pt x="5786" y="38777"/>
                </a:lnTo>
                <a:cubicBezTo>
                  <a:pt x="5635" y="38560"/>
                  <a:pt x="5482" y="38336"/>
                  <a:pt x="5319" y="38124"/>
                </a:cubicBezTo>
                <a:cubicBezTo>
                  <a:pt x="5002" y="37707"/>
                  <a:pt x="4690" y="37274"/>
                  <a:pt x="4390" y="36839"/>
                </a:cubicBezTo>
                <a:cubicBezTo>
                  <a:pt x="4142" y="36448"/>
                  <a:pt x="3893" y="36010"/>
                  <a:pt x="3602" y="35458"/>
                </a:cubicBezTo>
                <a:lnTo>
                  <a:pt x="3413" y="35184"/>
                </a:lnTo>
                <a:cubicBezTo>
                  <a:pt x="3312" y="35036"/>
                  <a:pt x="3211" y="34889"/>
                  <a:pt x="3111" y="34740"/>
                </a:cubicBezTo>
                <a:cubicBezTo>
                  <a:pt x="3004" y="34548"/>
                  <a:pt x="2908" y="34385"/>
                  <a:pt x="2816" y="34240"/>
                </a:cubicBezTo>
                <a:cubicBezTo>
                  <a:pt x="2700" y="33972"/>
                  <a:pt x="2600" y="33708"/>
                  <a:pt x="2503" y="33453"/>
                </a:cubicBezTo>
                <a:cubicBezTo>
                  <a:pt x="2370" y="33106"/>
                  <a:pt x="2233" y="32748"/>
                  <a:pt x="2072" y="32405"/>
                </a:cubicBezTo>
                <a:cubicBezTo>
                  <a:pt x="1895" y="32018"/>
                  <a:pt x="1794" y="31606"/>
                  <a:pt x="1695" y="31207"/>
                </a:cubicBezTo>
                <a:cubicBezTo>
                  <a:pt x="1613" y="30872"/>
                  <a:pt x="1528" y="30525"/>
                  <a:pt x="1398" y="30199"/>
                </a:cubicBezTo>
                <a:cubicBezTo>
                  <a:pt x="746" y="28494"/>
                  <a:pt x="385" y="26838"/>
                  <a:pt x="325" y="25278"/>
                </a:cubicBezTo>
                <a:cubicBezTo>
                  <a:pt x="313" y="25068"/>
                  <a:pt x="296" y="24853"/>
                  <a:pt x="279" y="24644"/>
                </a:cubicBezTo>
                <a:cubicBezTo>
                  <a:pt x="212" y="23803"/>
                  <a:pt x="142" y="22938"/>
                  <a:pt x="341" y="22096"/>
                </a:cubicBezTo>
                <a:cubicBezTo>
                  <a:pt x="701" y="20439"/>
                  <a:pt x="1328" y="18822"/>
                  <a:pt x="2203" y="17291"/>
                </a:cubicBezTo>
                <a:cubicBezTo>
                  <a:pt x="2808" y="16293"/>
                  <a:pt x="3346" y="15241"/>
                  <a:pt x="3865" y="14222"/>
                </a:cubicBezTo>
                <a:cubicBezTo>
                  <a:pt x="3978" y="14002"/>
                  <a:pt x="4089" y="13783"/>
                  <a:pt x="4201" y="13565"/>
                </a:cubicBezTo>
                <a:cubicBezTo>
                  <a:pt x="4287" y="13416"/>
                  <a:pt x="4371" y="13269"/>
                  <a:pt x="4455" y="13120"/>
                </a:cubicBezTo>
                <a:cubicBezTo>
                  <a:pt x="4991" y="12177"/>
                  <a:pt x="5544" y="11203"/>
                  <a:pt x="6373" y="10436"/>
                </a:cubicBezTo>
                <a:cubicBezTo>
                  <a:pt x="6614" y="10182"/>
                  <a:pt x="6882" y="9940"/>
                  <a:pt x="7169" y="9718"/>
                </a:cubicBezTo>
                <a:cubicBezTo>
                  <a:pt x="7423" y="9521"/>
                  <a:pt x="7697" y="9337"/>
                  <a:pt x="7983" y="9169"/>
                </a:cubicBezTo>
                <a:cubicBezTo>
                  <a:pt x="8085" y="9114"/>
                  <a:pt x="8183" y="9061"/>
                  <a:pt x="8283" y="9008"/>
                </a:cubicBezTo>
                <a:cubicBezTo>
                  <a:pt x="8718" y="8777"/>
                  <a:pt x="9165" y="8540"/>
                  <a:pt x="9563" y="8253"/>
                </a:cubicBezTo>
                <a:cubicBezTo>
                  <a:pt x="9843" y="8075"/>
                  <a:pt x="10086" y="7851"/>
                  <a:pt x="10320" y="7633"/>
                </a:cubicBezTo>
                <a:cubicBezTo>
                  <a:pt x="10486" y="7479"/>
                  <a:pt x="10658" y="7321"/>
                  <a:pt x="10844" y="7178"/>
                </a:cubicBezTo>
                <a:cubicBezTo>
                  <a:pt x="11119" y="6937"/>
                  <a:pt x="11438" y="6740"/>
                  <a:pt x="11745" y="6550"/>
                </a:cubicBezTo>
                <a:cubicBezTo>
                  <a:pt x="12045" y="6365"/>
                  <a:pt x="12355" y="6175"/>
                  <a:pt x="12621" y="5943"/>
                </a:cubicBezTo>
                <a:cubicBezTo>
                  <a:pt x="12772" y="5824"/>
                  <a:pt x="12918" y="5701"/>
                  <a:pt x="13059" y="5583"/>
                </a:cubicBezTo>
                <a:cubicBezTo>
                  <a:pt x="13414" y="5286"/>
                  <a:pt x="13781" y="4979"/>
                  <a:pt x="14199" y="4741"/>
                </a:cubicBezTo>
                <a:cubicBezTo>
                  <a:pt x="14588" y="4517"/>
                  <a:pt x="14967" y="4251"/>
                  <a:pt x="15332" y="3994"/>
                </a:cubicBezTo>
                <a:cubicBezTo>
                  <a:pt x="16101" y="3454"/>
                  <a:pt x="16897" y="2895"/>
                  <a:pt x="17862" y="2662"/>
                </a:cubicBezTo>
                <a:cubicBezTo>
                  <a:pt x="17868" y="2660"/>
                  <a:pt x="17874" y="2659"/>
                  <a:pt x="17880" y="2659"/>
                </a:cubicBezTo>
                <a:close/>
                <a:moveTo>
                  <a:pt x="27357" y="1"/>
                </a:moveTo>
                <a:cubicBezTo>
                  <a:pt x="27324" y="1"/>
                  <a:pt x="27290" y="2"/>
                  <a:pt x="27257" y="5"/>
                </a:cubicBezTo>
                <a:cubicBezTo>
                  <a:pt x="26945" y="25"/>
                  <a:pt x="26624" y="26"/>
                  <a:pt x="26313" y="26"/>
                </a:cubicBezTo>
                <a:cubicBezTo>
                  <a:pt x="25445" y="26"/>
                  <a:pt x="24546" y="26"/>
                  <a:pt x="23775" y="464"/>
                </a:cubicBezTo>
                <a:cubicBezTo>
                  <a:pt x="23419" y="644"/>
                  <a:pt x="23032" y="709"/>
                  <a:pt x="22658" y="772"/>
                </a:cubicBezTo>
                <a:cubicBezTo>
                  <a:pt x="22293" y="832"/>
                  <a:pt x="21915" y="895"/>
                  <a:pt x="21582" y="1065"/>
                </a:cubicBezTo>
                <a:cubicBezTo>
                  <a:pt x="21458" y="1113"/>
                  <a:pt x="21344" y="1171"/>
                  <a:pt x="21232" y="1228"/>
                </a:cubicBezTo>
                <a:cubicBezTo>
                  <a:pt x="21006" y="1342"/>
                  <a:pt x="20773" y="1460"/>
                  <a:pt x="20506" y="1484"/>
                </a:cubicBezTo>
                <a:cubicBezTo>
                  <a:pt x="19913" y="1524"/>
                  <a:pt x="19374" y="1796"/>
                  <a:pt x="18853" y="2057"/>
                </a:cubicBezTo>
                <a:cubicBezTo>
                  <a:pt x="18761" y="2103"/>
                  <a:pt x="18669" y="2150"/>
                  <a:pt x="18578" y="2194"/>
                </a:cubicBezTo>
                <a:cubicBezTo>
                  <a:pt x="18267" y="2363"/>
                  <a:pt x="17929" y="2488"/>
                  <a:pt x="17601" y="2609"/>
                </a:cubicBezTo>
                <a:cubicBezTo>
                  <a:pt x="17274" y="2730"/>
                  <a:pt x="16938" y="2855"/>
                  <a:pt x="16630" y="3022"/>
                </a:cubicBezTo>
                <a:cubicBezTo>
                  <a:pt x="16132" y="3303"/>
                  <a:pt x="15689" y="3589"/>
                  <a:pt x="15272" y="3897"/>
                </a:cubicBezTo>
                <a:cubicBezTo>
                  <a:pt x="14970" y="4129"/>
                  <a:pt x="14639" y="4336"/>
                  <a:pt x="14319" y="4537"/>
                </a:cubicBezTo>
                <a:cubicBezTo>
                  <a:pt x="13845" y="4833"/>
                  <a:pt x="13357" y="5139"/>
                  <a:pt x="12955" y="5528"/>
                </a:cubicBezTo>
                <a:cubicBezTo>
                  <a:pt x="12555" y="5894"/>
                  <a:pt x="12093" y="6189"/>
                  <a:pt x="11646" y="6474"/>
                </a:cubicBezTo>
                <a:cubicBezTo>
                  <a:pt x="11134" y="6801"/>
                  <a:pt x="10607" y="7138"/>
                  <a:pt x="10181" y="7577"/>
                </a:cubicBezTo>
                <a:cubicBezTo>
                  <a:pt x="10056" y="7702"/>
                  <a:pt x="9922" y="7820"/>
                  <a:pt x="9768" y="7939"/>
                </a:cubicBezTo>
                <a:cubicBezTo>
                  <a:pt x="9344" y="8266"/>
                  <a:pt x="8866" y="8524"/>
                  <a:pt x="8405" y="8775"/>
                </a:cubicBezTo>
                <a:cubicBezTo>
                  <a:pt x="7814" y="9094"/>
                  <a:pt x="7204" y="9424"/>
                  <a:pt x="6719" y="9891"/>
                </a:cubicBezTo>
                <a:cubicBezTo>
                  <a:pt x="6617" y="9993"/>
                  <a:pt x="6514" y="10094"/>
                  <a:pt x="6409" y="10196"/>
                </a:cubicBezTo>
                <a:cubicBezTo>
                  <a:pt x="5970" y="10626"/>
                  <a:pt x="5515" y="11072"/>
                  <a:pt x="5185" y="11590"/>
                </a:cubicBezTo>
                <a:cubicBezTo>
                  <a:pt x="4362" y="12839"/>
                  <a:pt x="3679" y="14177"/>
                  <a:pt x="3065" y="15436"/>
                </a:cubicBezTo>
                <a:cubicBezTo>
                  <a:pt x="2901" y="15735"/>
                  <a:pt x="2734" y="16031"/>
                  <a:pt x="2571" y="16316"/>
                </a:cubicBezTo>
                <a:lnTo>
                  <a:pt x="2564" y="16326"/>
                </a:lnTo>
                <a:cubicBezTo>
                  <a:pt x="2396" y="16623"/>
                  <a:pt x="2222" y="16929"/>
                  <a:pt x="2057" y="17233"/>
                </a:cubicBezTo>
                <a:cubicBezTo>
                  <a:pt x="846" y="19359"/>
                  <a:pt x="163" y="21473"/>
                  <a:pt x="28" y="23512"/>
                </a:cubicBezTo>
                <a:cubicBezTo>
                  <a:pt x="1" y="24089"/>
                  <a:pt x="68" y="24672"/>
                  <a:pt x="132" y="25237"/>
                </a:cubicBezTo>
                <a:cubicBezTo>
                  <a:pt x="186" y="25705"/>
                  <a:pt x="241" y="26188"/>
                  <a:pt x="243" y="26670"/>
                </a:cubicBezTo>
                <a:cubicBezTo>
                  <a:pt x="269" y="26916"/>
                  <a:pt x="340" y="27167"/>
                  <a:pt x="408" y="27410"/>
                </a:cubicBezTo>
                <a:cubicBezTo>
                  <a:pt x="488" y="27694"/>
                  <a:pt x="570" y="27988"/>
                  <a:pt x="587" y="28292"/>
                </a:cubicBezTo>
                <a:cubicBezTo>
                  <a:pt x="714" y="28739"/>
                  <a:pt x="875" y="29192"/>
                  <a:pt x="1033" y="29630"/>
                </a:cubicBezTo>
                <a:cubicBezTo>
                  <a:pt x="1266" y="30285"/>
                  <a:pt x="1508" y="30962"/>
                  <a:pt x="1647" y="31656"/>
                </a:cubicBezTo>
                <a:cubicBezTo>
                  <a:pt x="1752" y="32036"/>
                  <a:pt x="1903" y="32400"/>
                  <a:pt x="2095" y="32830"/>
                </a:cubicBezTo>
                <a:cubicBezTo>
                  <a:pt x="2202" y="33059"/>
                  <a:pt x="2291" y="33298"/>
                  <a:pt x="2378" y="33531"/>
                </a:cubicBezTo>
                <a:cubicBezTo>
                  <a:pt x="2532" y="33939"/>
                  <a:pt x="2689" y="34360"/>
                  <a:pt x="2945" y="34729"/>
                </a:cubicBezTo>
                <a:cubicBezTo>
                  <a:pt x="3234" y="35145"/>
                  <a:pt x="3564" y="35643"/>
                  <a:pt x="3828" y="36165"/>
                </a:cubicBezTo>
                <a:lnTo>
                  <a:pt x="3838" y="36184"/>
                </a:lnTo>
                <a:cubicBezTo>
                  <a:pt x="3874" y="36250"/>
                  <a:pt x="3933" y="36358"/>
                  <a:pt x="3965" y="36417"/>
                </a:cubicBezTo>
                <a:cubicBezTo>
                  <a:pt x="4318" y="36995"/>
                  <a:pt x="4730" y="37555"/>
                  <a:pt x="5129" y="38098"/>
                </a:cubicBezTo>
                <a:lnTo>
                  <a:pt x="5140" y="38114"/>
                </a:lnTo>
                <a:cubicBezTo>
                  <a:pt x="5320" y="38346"/>
                  <a:pt x="5491" y="38593"/>
                  <a:pt x="5657" y="38831"/>
                </a:cubicBezTo>
                <a:cubicBezTo>
                  <a:pt x="6144" y="39534"/>
                  <a:pt x="6648" y="40260"/>
                  <a:pt x="7424" y="40708"/>
                </a:cubicBezTo>
                <a:lnTo>
                  <a:pt x="7425" y="40709"/>
                </a:lnTo>
                <a:cubicBezTo>
                  <a:pt x="8064" y="41129"/>
                  <a:pt x="8840" y="41270"/>
                  <a:pt x="9591" y="41406"/>
                </a:cubicBezTo>
                <a:cubicBezTo>
                  <a:pt x="9758" y="41435"/>
                  <a:pt x="9924" y="41465"/>
                  <a:pt x="10087" y="41498"/>
                </a:cubicBezTo>
                <a:cubicBezTo>
                  <a:pt x="10429" y="41563"/>
                  <a:pt x="10777" y="41585"/>
                  <a:pt x="11126" y="41585"/>
                </a:cubicBezTo>
                <a:cubicBezTo>
                  <a:pt x="11465" y="41585"/>
                  <a:pt x="11804" y="41564"/>
                  <a:pt x="12137" y="41544"/>
                </a:cubicBezTo>
                <a:cubicBezTo>
                  <a:pt x="12471" y="41524"/>
                  <a:pt x="12815" y="41502"/>
                  <a:pt x="13156" y="41502"/>
                </a:cubicBezTo>
                <a:cubicBezTo>
                  <a:pt x="13194" y="41502"/>
                  <a:pt x="13233" y="41503"/>
                  <a:pt x="13271" y="41503"/>
                </a:cubicBezTo>
                <a:lnTo>
                  <a:pt x="13348" y="41502"/>
                </a:lnTo>
                <a:cubicBezTo>
                  <a:pt x="14354" y="41489"/>
                  <a:pt x="15395" y="41475"/>
                  <a:pt x="16336" y="41120"/>
                </a:cubicBezTo>
                <a:cubicBezTo>
                  <a:pt x="16848" y="40936"/>
                  <a:pt x="17374" y="40767"/>
                  <a:pt x="17883" y="40602"/>
                </a:cubicBezTo>
                <a:cubicBezTo>
                  <a:pt x="18826" y="40295"/>
                  <a:pt x="19800" y="39980"/>
                  <a:pt x="20715" y="39572"/>
                </a:cubicBezTo>
                <a:cubicBezTo>
                  <a:pt x="21933" y="39083"/>
                  <a:pt x="23006" y="38292"/>
                  <a:pt x="23984" y="37508"/>
                </a:cubicBezTo>
                <a:cubicBezTo>
                  <a:pt x="24152" y="37354"/>
                  <a:pt x="24336" y="37204"/>
                  <a:pt x="24514" y="37058"/>
                </a:cubicBezTo>
                <a:cubicBezTo>
                  <a:pt x="24880" y="36757"/>
                  <a:pt x="25259" y="36447"/>
                  <a:pt x="25548" y="36070"/>
                </a:cubicBezTo>
                <a:lnTo>
                  <a:pt x="25644" y="35940"/>
                </a:lnTo>
                <a:cubicBezTo>
                  <a:pt x="25953" y="35523"/>
                  <a:pt x="26271" y="35097"/>
                  <a:pt x="26702" y="34777"/>
                </a:cubicBezTo>
                <a:cubicBezTo>
                  <a:pt x="27035" y="34521"/>
                  <a:pt x="27272" y="34176"/>
                  <a:pt x="27502" y="33844"/>
                </a:cubicBezTo>
                <a:cubicBezTo>
                  <a:pt x="27631" y="33656"/>
                  <a:pt x="27764" y="33464"/>
                  <a:pt x="27914" y="33286"/>
                </a:cubicBezTo>
                <a:cubicBezTo>
                  <a:pt x="28015" y="33148"/>
                  <a:pt x="28132" y="33012"/>
                  <a:pt x="28244" y="32880"/>
                </a:cubicBezTo>
                <a:cubicBezTo>
                  <a:pt x="28462" y="32629"/>
                  <a:pt x="28687" y="32367"/>
                  <a:pt x="28816" y="32061"/>
                </a:cubicBezTo>
                <a:cubicBezTo>
                  <a:pt x="28936" y="31814"/>
                  <a:pt x="29063" y="31550"/>
                  <a:pt x="29182" y="31283"/>
                </a:cubicBezTo>
                <a:cubicBezTo>
                  <a:pt x="29394" y="30832"/>
                  <a:pt x="29557" y="30371"/>
                  <a:pt x="29738" y="29816"/>
                </a:cubicBezTo>
                <a:cubicBezTo>
                  <a:pt x="29941" y="29234"/>
                  <a:pt x="30309" y="28734"/>
                  <a:pt x="30665" y="28250"/>
                </a:cubicBezTo>
                <a:cubicBezTo>
                  <a:pt x="30839" y="28011"/>
                  <a:pt x="31020" y="27766"/>
                  <a:pt x="31177" y="27515"/>
                </a:cubicBezTo>
                <a:cubicBezTo>
                  <a:pt x="31823" y="26490"/>
                  <a:pt x="32594" y="25615"/>
                  <a:pt x="33470" y="24913"/>
                </a:cubicBezTo>
                <a:cubicBezTo>
                  <a:pt x="33886" y="24486"/>
                  <a:pt x="34242" y="23987"/>
                  <a:pt x="34585" y="23504"/>
                </a:cubicBezTo>
                <a:cubicBezTo>
                  <a:pt x="34959" y="22980"/>
                  <a:pt x="35345" y="22437"/>
                  <a:pt x="35823" y="21971"/>
                </a:cubicBezTo>
                <a:cubicBezTo>
                  <a:pt x="36541" y="21388"/>
                  <a:pt x="37140" y="20684"/>
                  <a:pt x="37718" y="20005"/>
                </a:cubicBezTo>
                <a:cubicBezTo>
                  <a:pt x="38090" y="19567"/>
                  <a:pt x="38473" y="19116"/>
                  <a:pt x="38885" y="18700"/>
                </a:cubicBezTo>
                <a:cubicBezTo>
                  <a:pt x="39523" y="18059"/>
                  <a:pt x="39946" y="17244"/>
                  <a:pt x="40079" y="16406"/>
                </a:cubicBezTo>
                <a:cubicBezTo>
                  <a:pt x="40112" y="15956"/>
                  <a:pt x="39998" y="15504"/>
                  <a:pt x="39885" y="15069"/>
                </a:cubicBezTo>
                <a:cubicBezTo>
                  <a:pt x="39819" y="14808"/>
                  <a:pt x="39751" y="14541"/>
                  <a:pt x="39714" y="14273"/>
                </a:cubicBezTo>
                <a:cubicBezTo>
                  <a:pt x="39681" y="14127"/>
                  <a:pt x="39653" y="13974"/>
                  <a:pt x="39625" y="13826"/>
                </a:cubicBezTo>
                <a:cubicBezTo>
                  <a:pt x="39565" y="13501"/>
                  <a:pt x="39503" y="13165"/>
                  <a:pt x="39391" y="12846"/>
                </a:cubicBezTo>
                <a:cubicBezTo>
                  <a:pt x="39130" y="12232"/>
                  <a:pt x="38610" y="11777"/>
                  <a:pt x="38107" y="11338"/>
                </a:cubicBezTo>
                <a:cubicBezTo>
                  <a:pt x="37938" y="11190"/>
                  <a:pt x="37764" y="11037"/>
                  <a:pt x="37600" y="10880"/>
                </a:cubicBezTo>
                <a:cubicBezTo>
                  <a:pt x="37526" y="10784"/>
                  <a:pt x="37459" y="10694"/>
                  <a:pt x="37393" y="10604"/>
                </a:cubicBezTo>
                <a:cubicBezTo>
                  <a:pt x="36955" y="10014"/>
                  <a:pt x="36502" y="9406"/>
                  <a:pt x="35788" y="9109"/>
                </a:cubicBezTo>
                <a:cubicBezTo>
                  <a:pt x="35135" y="8849"/>
                  <a:pt x="34568" y="8438"/>
                  <a:pt x="34019" y="8041"/>
                </a:cubicBezTo>
                <a:cubicBezTo>
                  <a:pt x="33886" y="7945"/>
                  <a:pt x="33754" y="7849"/>
                  <a:pt x="33621" y="7756"/>
                </a:cubicBezTo>
                <a:cubicBezTo>
                  <a:pt x="33094" y="7383"/>
                  <a:pt x="32741" y="6865"/>
                  <a:pt x="32401" y="6362"/>
                </a:cubicBezTo>
                <a:cubicBezTo>
                  <a:pt x="32209" y="6079"/>
                  <a:pt x="32010" y="5787"/>
                  <a:pt x="31784" y="5526"/>
                </a:cubicBezTo>
                <a:cubicBezTo>
                  <a:pt x="31228" y="4648"/>
                  <a:pt x="30874" y="3678"/>
                  <a:pt x="30532" y="2738"/>
                </a:cubicBezTo>
                <a:cubicBezTo>
                  <a:pt x="30418" y="2429"/>
                  <a:pt x="30301" y="2109"/>
                  <a:pt x="30179" y="1797"/>
                </a:cubicBezTo>
                <a:cubicBezTo>
                  <a:pt x="30100" y="1700"/>
                  <a:pt x="30023" y="1599"/>
                  <a:pt x="29948" y="1502"/>
                </a:cubicBezTo>
                <a:cubicBezTo>
                  <a:pt x="29557" y="996"/>
                  <a:pt x="29156" y="478"/>
                  <a:pt x="28506" y="307"/>
                </a:cubicBezTo>
                <a:cubicBezTo>
                  <a:pt x="28371" y="247"/>
                  <a:pt x="28245" y="190"/>
                  <a:pt x="28120" y="132"/>
                </a:cubicBezTo>
                <a:lnTo>
                  <a:pt x="28100" y="123"/>
                </a:lnTo>
                <a:cubicBezTo>
                  <a:pt x="28057" y="115"/>
                  <a:pt x="28007" y="104"/>
                  <a:pt x="27957" y="91"/>
                </a:cubicBezTo>
                <a:cubicBezTo>
                  <a:pt x="27761" y="47"/>
                  <a:pt x="27559" y="1"/>
                  <a:pt x="27357"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264" name="Google Shape;264;p24"/>
          <p:cNvPicPr preferRelativeResize="0"/>
          <p:nvPr/>
        </p:nvPicPr>
        <p:blipFill>
          <a:blip r:embed="rId4">
            <a:alphaModFix/>
          </a:blip>
          <a:stretch>
            <a:fillRect/>
          </a:stretch>
        </p:blipFill>
        <p:spPr>
          <a:xfrm flipH="1">
            <a:off x="9194645" y="-414528"/>
            <a:ext cx="4742687" cy="999744"/>
          </a:xfrm>
          <a:prstGeom prst="rect">
            <a:avLst/>
          </a:prstGeom>
          <a:noFill/>
          <a:ln>
            <a:noFill/>
          </a:ln>
        </p:spPr>
      </p:pic>
      <p:pic>
        <p:nvPicPr>
          <p:cNvPr id="265" name="Google Shape;265;p24"/>
          <p:cNvPicPr preferRelativeResize="0"/>
          <p:nvPr/>
        </p:nvPicPr>
        <p:blipFill>
          <a:blip r:embed="rId5">
            <a:alphaModFix/>
          </a:blip>
          <a:stretch>
            <a:fillRect/>
          </a:stretch>
        </p:blipFill>
        <p:spPr>
          <a:xfrm rot="1236485" flipH="1">
            <a:off x="4455729" y="-868701"/>
            <a:ext cx="3161755" cy="1565873"/>
          </a:xfrm>
          <a:prstGeom prst="rect">
            <a:avLst/>
          </a:prstGeom>
          <a:noFill/>
          <a:ln>
            <a:noFill/>
          </a:ln>
        </p:spPr>
      </p:pic>
      <p:pic>
        <p:nvPicPr>
          <p:cNvPr id="266" name="Google Shape;266;p24"/>
          <p:cNvPicPr preferRelativeResize="0"/>
          <p:nvPr/>
        </p:nvPicPr>
        <p:blipFill>
          <a:blip r:embed="rId6">
            <a:alphaModFix/>
          </a:blip>
          <a:stretch>
            <a:fillRect/>
          </a:stretch>
        </p:blipFill>
        <p:spPr>
          <a:xfrm rot="10800000" flipH="1">
            <a:off x="10005" y="-829055"/>
            <a:ext cx="2584703" cy="1316737"/>
          </a:xfrm>
          <a:prstGeom prst="rect">
            <a:avLst/>
          </a:prstGeom>
          <a:noFill/>
          <a:ln>
            <a:noFill/>
          </a:ln>
        </p:spPr>
      </p:pic>
      <p:pic>
        <p:nvPicPr>
          <p:cNvPr id="267" name="Google Shape;267;p24"/>
          <p:cNvPicPr preferRelativeResize="0"/>
          <p:nvPr/>
        </p:nvPicPr>
        <p:blipFill>
          <a:blip r:embed="rId7">
            <a:alphaModFix/>
          </a:blip>
          <a:stretch>
            <a:fillRect/>
          </a:stretch>
        </p:blipFill>
        <p:spPr>
          <a:xfrm flipH="1">
            <a:off x="-160685" y="-926592"/>
            <a:ext cx="707136" cy="2913888"/>
          </a:xfrm>
          <a:prstGeom prst="rect">
            <a:avLst/>
          </a:prstGeom>
          <a:noFill/>
          <a:ln>
            <a:noFill/>
          </a:ln>
        </p:spPr>
      </p:pic>
      <p:pic>
        <p:nvPicPr>
          <p:cNvPr id="268" name="Google Shape;268;p24"/>
          <p:cNvPicPr preferRelativeResize="0"/>
          <p:nvPr/>
        </p:nvPicPr>
        <p:blipFill>
          <a:blip r:embed="rId8">
            <a:alphaModFix/>
          </a:blip>
          <a:stretch>
            <a:fillRect/>
          </a:stretch>
        </p:blipFill>
        <p:spPr>
          <a:xfrm rot="-6856479" flipH="1">
            <a:off x="6714996" y="5371858"/>
            <a:ext cx="2007027" cy="3421087"/>
          </a:xfrm>
          <a:prstGeom prst="rect">
            <a:avLst/>
          </a:prstGeom>
          <a:noFill/>
          <a:ln>
            <a:noFill/>
          </a:ln>
        </p:spPr>
      </p:pic>
      <p:pic>
        <p:nvPicPr>
          <p:cNvPr id="269" name="Google Shape;269;p24"/>
          <p:cNvPicPr preferRelativeResize="0"/>
          <p:nvPr/>
        </p:nvPicPr>
        <p:blipFill>
          <a:blip r:embed="rId9">
            <a:alphaModFix/>
          </a:blip>
          <a:stretch>
            <a:fillRect/>
          </a:stretch>
        </p:blipFill>
        <p:spPr>
          <a:xfrm rot="-1800004" flipH="1">
            <a:off x="11046453" y="5897034"/>
            <a:ext cx="2694435" cy="1377697"/>
          </a:xfrm>
          <a:prstGeom prst="rect">
            <a:avLst/>
          </a:prstGeom>
          <a:noFill/>
          <a:ln>
            <a:noFill/>
          </a:ln>
        </p:spPr>
      </p:pic>
    </p:spTree>
    <p:extLst>
      <p:ext uri="{BB962C8B-B14F-4D97-AF65-F5344CB8AC3E}">
        <p14:creationId xmlns:p14="http://schemas.microsoft.com/office/powerpoint/2010/main" val="21600625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270"/>
        <p:cNvGrpSpPr/>
        <p:nvPr/>
      </p:nvGrpSpPr>
      <p:grpSpPr>
        <a:xfrm>
          <a:off x="0" y="0"/>
          <a:ext cx="0" cy="0"/>
          <a:chOff x="0" y="0"/>
          <a:chExt cx="0" cy="0"/>
        </a:xfrm>
      </p:grpSpPr>
      <p:pic>
        <p:nvPicPr>
          <p:cNvPr id="271" name="Google Shape;271;p25"/>
          <p:cNvPicPr preferRelativeResize="0"/>
          <p:nvPr/>
        </p:nvPicPr>
        <p:blipFill>
          <a:blip r:embed="rId2">
            <a:alphaModFix amt="45000"/>
          </a:blip>
          <a:stretch>
            <a:fillRect/>
          </a:stretch>
        </p:blipFill>
        <p:spPr>
          <a:xfrm>
            <a:off x="0" y="0"/>
            <a:ext cx="12192000" cy="6858000"/>
          </a:xfrm>
          <a:prstGeom prst="rect">
            <a:avLst/>
          </a:prstGeom>
          <a:noFill/>
          <a:ln>
            <a:noFill/>
          </a:ln>
        </p:spPr>
      </p:pic>
      <p:pic>
        <p:nvPicPr>
          <p:cNvPr id="272" name="Google Shape;272;p25"/>
          <p:cNvPicPr preferRelativeResize="0"/>
          <p:nvPr/>
        </p:nvPicPr>
        <p:blipFill>
          <a:blip r:embed="rId3">
            <a:alphaModFix/>
          </a:blip>
          <a:stretch>
            <a:fillRect/>
          </a:stretch>
        </p:blipFill>
        <p:spPr>
          <a:xfrm rot="-8999996" flipH="1">
            <a:off x="10552835" y="-528150"/>
            <a:ext cx="2694435" cy="1377695"/>
          </a:xfrm>
          <a:prstGeom prst="rect">
            <a:avLst/>
          </a:prstGeom>
          <a:noFill/>
          <a:ln>
            <a:noFill/>
          </a:ln>
        </p:spPr>
      </p:pic>
      <p:pic>
        <p:nvPicPr>
          <p:cNvPr id="273" name="Google Shape;273;p25"/>
          <p:cNvPicPr preferRelativeResize="0"/>
          <p:nvPr/>
        </p:nvPicPr>
        <p:blipFill>
          <a:blip r:embed="rId4">
            <a:alphaModFix/>
          </a:blip>
          <a:stretch>
            <a:fillRect/>
          </a:stretch>
        </p:blipFill>
        <p:spPr>
          <a:xfrm>
            <a:off x="-1377696" y="6217920"/>
            <a:ext cx="2438399" cy="524256"/>
          </a:xfrm>
          <a:prstGeom prst="rect">
            <a:avLst/>
          </a:prstGeom>
          <a:noFill/>
          <a:ln>
            <a:noFill/>
          </a:ln>
        </p:spPr>
      </p:pic>
      <p:pic>
        <p:nvPicPr>
          <p:cNvPr id="274" name="Google Shape;274;p25"/>
          <p:cNvPicPr preferRelativeResize="0"/>
          <p:nvPr/>
        </p:nvPicPr>
        <p:blipFill>
          <a:blip r:embed="rId5">
            <a:alphaModFix/>
          </a:blip>
          <a:stretch>
            <a:fillRect/>
          </a:stretch>
        </p:blipFill>
        <p:spPr>
          <a:xfrm flipH="1">
            <a:off x="-926593" y="-170688"/>
            <a:ext cx="1524000" cy="2596896"/>
          </a:xfrm>
          <a:prstGeom prst="rect">
            <a:avLst/>
          </a:prstGeom>
          <a:noFill/>
          <a:ln>
            <a:noFill/>
          </a:ln>
        </p:spPr>
      </p:pic>
      <p:pic>
        <p:nvPicPr>
          <p:cNvPr id="275" name="Google Shape;275;p25"/>
          <p:cNvPicPr preferRelativeResize="0"/>
          <p:nvPr/>
        </p:nvPicPr>
        <p:blipFill>
          <a:blip r:embed="rId6">
            <a:alphaModFix/>
          </a:blip>
          <a:stretch>
            <a:fillRect/>
          </a:stretch>
        </p:blipFill>
        <p:spPr>
          <a:xfrm flipH="1">
            <a:off x="10448542" y="5669280"/>
            <a:ext cx="2414017" cy="1609344"/>
          </a:xfrm>
          <a:prstGeom prst="rect">
            <a:avLst/>
          </a:prstGeom>
          <a:noFill/>
          <a:ln>
            <a:noFill/>
          </a:ln>
        </p:spPr>
      </p:pic>
      <p:pic>
        <p:nvPicPr>
          <p:cNvPr id="276" name="Google Shape;276;p25"/>
          <p:cNvPicPr preferRelativeResize="0"/>
          <p:nvPr/>
        </p:nvPicPr>
        <p:blipFill>
          <a:blip r:embed="rId7">
            <a:alphaModFix/>
          </a:blip>
          <a:stretch>
            <a:fillRect/>
          </a:stretch>
        </p:blipFill>
        <p:spPr>
          <a:xfrm flipH="1">
            <a:off x="11594591" y="3925824"/>
            <a:ext cx="1121664" cy="3267456"/>
          </a:xfrm>
          <a:prstGeom prst="rect">
            <a:avLst/>
          </a:prstGeom>
          <a:noFill/>
          <a:ln>
            <a:noFill/>
          </a:ln>
        </p:spPr>
      </p:pic>
      <p:pic>
        <p:nvPicPr>
          <p:cNvPr id="277" name="Google Shape;277;p25"/>
          <p:cNvPicPr preferRelativeResize="0"/>
          <p:nvPr/>
        </p:nvPicPr>
        <p:blipFill>
          <a:blip r:embed="rId8">
            <a:alphaModFix/>
          </a:blip>
          <a:stretch>
            <a:fillRect/>
          </a:stretch>
        </p:blipFill>
        <p:spPr>
          <a:xfrm flipH="1">
            <a:off x="-1097279" y="-694943"/>
            <a:ext cx="3255261" cy="1609345"/>
          </a:xfrm>
          <a:prstGeom prst="rect">
            <a:avLst/>
          </a:prstGeom>
          <a:noFill/>
          <a:ln>
            <a:noFill/>
          </a:ln>
        </p:spPr>
      </p:pic>
    </p:spTree>
    <p:extLst>
      <p:ext uri="{BB962C8B-B14F-4D97-AF65-F5344CB8AC3E}">
        <p14:creationId xmlns:p14="http://schemas.microsoft.com/office/powerpoint/2010/main" val="2804148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4"/>
        <p:cNvGrpSpPr/>
        <p:nvPr/>
      </p:nvGrpSpPr>
      <p:grpSpPr>
        <a:xfrm>
          <a:off x="0" y="0"/>
          <a:ext cx="0" cy="0"/>
          <a:chOff x="0" y="0"/>
          <a:chExt cx="0" cy="0"/>
        </a:xfrm>
      </p:grpSpPr>
      <p:pic>
        <p:nvPicPr>
          <p:cNvPr id="35" name="Google Shape;35;p4"/>
          <p:cNvPicPr preferRelativeResize="0"/>
          <p:nvPr/>
        </p:nvPicPr>
        <p:blipFill>
          <a:blip r:embed="rId2">
            <a:alphaModFix amt="45000"/>
          </a:blip>
          <a:stretch>
            <a:fillRect/>
          </a:stretch>
        </p:blipFill>
        <p:spPr>
          <a:xfrm flipH="1">
            <a:off x="0" y="0"/>
            <a:ext cx="12192000" cy="6858000"/>
          </a:xfrm>
          <a:prstGeom prst="rect">
            <a:avLst/>
          </a:prstGeom>
          <a:noFill/>
          <a:ln>
            <a:noFill/>
          </a:ln>
        </p:spPr>
      </p:pic>
      <p:sp>
        <p:nvSpPr>
          <p:cNvPr id="36" name="Google Shape;36;p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b="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7" name="Google Shape;37;p4"/>
          <p:cNvSpPr txBox="1">
            <a:spLocks noGrp="1"/>
          </p:cNvSpPr>
          <p:nvPr>
            <p:ph type="subTitle" idx="1"/>
          </p:nvPr>
        </p:nvSpPr>
        <p:spPr>
          <a:xfrm>
            <a:off x="957001" y="1455367"/>
            <a:ext cx="10278000" cy="492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1600"/>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pic>
        <p:nvPicPr>
          <p:cNvPr id="38" name="Google Shape;38;p4"/>
          <p:cNvPicPr preferRelativeResize="0"/>
          <p:nvPr/>
        </p:nvPicPr>
        <p:blipFill>
          <a:blip r:embed="rId3">
            <a:alphaModFix/>
          </a:blip>
          <a:stretch>
            <a:fillRect/>
          </a:stretch>
        </p:blipFill>
        <p:spPr>
          <a:xfrm rot="8999996">
            <a:off x="-1213766" y="-528150"/>
            <a:ext cx="2694435" cy="1377695"/>
          </a:xfrm>
          <a:prstGeom prst="rect">
            <a:avLst/>
          </a:prstGeom>
          <a:noFill/>
          <a:ln>
            <a:noFill/>
          </a:ln>
        </p:spPr>
      </p:pic>
      <p:pic>
        <p:nvPicPr>
          <p:cNvPr id="39" name="Google Shape;39;p4"/>
          <p:cNvPicPr preferRelativeResize="0"/>
          <p:nvPr/>
        </p:nvPicPr>
        <p:blipFill>
          <a:blip r:embed="rId4">
            <a:alphaModFix/>
          </a:blip>
          <a:stretch>
            <a:fillRect/>
          </a:stretch>
        </p:blipFill>
        <p:spPr>
          <a:xfrm flipH="1">
            <a:off x="10972801" y="6217920"/>
            <a:ext cx="2438399" cy="524256"/>
          </a:xfrm>
          <a:prstGeom prst="rect">
            <a:avLst/>
          </a:prstGeom>
          <a:noFill/>
          <a:ln>
            <a:noFill/>
          </a:ln>
        </p:spPr>
      </p:pic>
      <p:pic>
        <p:nvPicPr>
          <p:cNvPr id="40" name="Google Shape;40;p4"/>
          <p:cNvPicPr preferRelativeResize="0"/>
          <p:nvPr/>
        </p:nvPicPr>
        <p:blipFill>
          <a:blip r:embed="rId5">
            <a:alphaModFix/>
          </a:blip>
          <a:stretch>
            <a:fillRect/>
          </a:stretch>
        </p:blipFill>
        <p:spPr>
          <a:xfrm>
            <a:off x="11436096" y="-170688"/>
            <a:ext cx="1524000" cy="2596896"/>
          </a:xfrm>
          <a:prstGeom prst="rect">
            <a:avLst/>
          </a:prstGeom>
          <a:noFill/>
          <a:ln>
            <a:noFill/>
          </a:ln>
        </p:spPr>
      </p:pic>
      <p:pic>
        <p:nvPicPr>
          <p:cNvPr id="41" name="Google Shape;41;p4"/>
          <p:cNvPicPr preferRelativeResize="0"/>
          <p:nvPr/>
        </p:nvPicPr>
        <p:blipFill>
          <a:blip r:embed="rId6">
            <a:alphaModFix/>
          </a:blip>
          <a:stretch>
            <a:fillRect/>
          </a:stretch>
        </p:blipFill>
        <p:spPr>
          <a:xfrm>
            <a:off x="-829055" y="5669280"/>
            <a:ext cx="2414017" cy="1609344"/>
          </a:xfrm>
          <a:prstGeom prst="rect">
            <a:avLst/>
          </a:prstGeom>
          <a:noFill/>
          <a:ln>
            <a:noFill/>
          </a:ln>
        </p:spPr>
      </p:pic>
      <p:pic>
        <p:nvPicPr>
          <p:cNvPr id="42" name="Google Shape;42;p4"/>
          <p:cNvPicPr preferRelativeResize="0"/>
          <p:nvPr/>
        </p:nvPicPr>
        <p:blipFill>
          <a:blip r:embed="rId7">
            <a:alphaModFix/>
          </a:blip>
          <a:stretch>
            <a:fillRect/>
          </a:stretch>
        </p:blipFill>
        <p:spPr>
          <a:xfrm>
            <a:off x="-682752" y="3925824"/>
            <a:ext cx="1121664" cy="3267456"/>
          </a:xfrm>
          <a:prstGeom prst="rect">
            <a:avLst/>
          </a:prstGeom>
          <a:noFill/>
          <a:ln>
            <a:noFill/>
          </a:ln>
        </p:spPr>
      </p:pic>
      <p:pic>
        <p:nvPicPr>
          <p:cNvPr id="43" name="Google Shape;43;p4"/>
          <p:cNvPicPr preferRelativeResize="0"/>
          <p:nvPr/>
        </p:nvPicPr>
        <p:blipFill>
          <a:blip r:embed="rId8">
            <a:alphaModFix/>
          </a:blip>
          <a:stretch>
            <a:fillRect/>
          </a:stretch>
        </p:blipFill>
        <p:spPr>
          <a:xfrm>
            <a:off x="9875520" y="-694943"/>
            <a:ext cx="3255261" cy="1609345"/>
          </a:xfrm>
          <a:prstGeom prst="rect">
            <a:avLst/>
          </a:prstGeom>
          <a:noFill/>
          <a:ln>
            <a:noFill/>
          </a:ln>
        </p:spPr>
      </p:pic>
    </p:spTree>
    <p:extLst>
      <p:ext uri="{BB962C8B-B14F-4D97-AF65-F5344CB8AC3E}">
        <p14:creationId xmlns:p14="http://schemas.microsoft.com/office/powerpoint/2010/main" val="1426910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44"/>
        <p:cNvGrpSpPr/>
        <p:nvPr/>
      </p:nvGrpSpPr>
      <p:grpSpPr>
        <a:xfrm>
          <a:off x="0" y="0"/>
          <a:ext cx="0" cy="0"/>
          <a:chOff x="0" y="0"/>
          <a:chExt cx="0" cy="0"/>
        </a:xfrm>
      </p:grpSpPr>
      <p:pic>
        <p:nvPicPr>
          <p:cNvPr id="45" name="Google Shape;45;p5"/>
          <p:cNvPicPr preferRelativeResize="0"/>
          <p:nvPr/>
        </p:nvPicPr>
        <p:blipFill>
          <a:blip r:embed="rId2">
            <a:alphaModFix amt="45000"/>
          </a:blip>
          <a:stretch>
            <a:fillRect/>
          </a:stretch>
        </p:blipFill>
        <p:spPr>
          <a:xfrm flipH="1">
            <a:off x="0" y="0"/>
            <a:ext cx="12192000" cy="6858000"/>
          </a:xfrm>
          <a:prstGeom prst="rect">
            <a:avLst/>
          </a:prstGeom>
          <a:noFill/>
          <a:ln>
            <a:noFill/>
          </a:ln>
        </p:spPr>
      </p:pic>
      <p:sp>
        <p:nvSpPr>
          <p:cNvPr id="46" name="Google Shape;46;p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7" name="Google Shape;47;p5"/>
          <p:cNvSpPr txBox="1">
            <a:spLocks noGrp="1"/>
          </p:cNvSpPr>
          <p:nvPr>
            <p:ph type="subTitle" idx="1"/>
          </p:nvPr>
        </p:nvSpPr>
        <p:spPr>
          <a:xfrm>
            <a:off x="6564181" y="3362699"/>
            <a:ext cx="3340800" cy="221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8" name="Google Shape;48;p5"/>
          <p:cNvSpPr txBox="1">
            <a:spLocks noGrp="1"/>
          </p:cNvSpPr>
          <p:nvPr>
            <p:ph type="subTitle" idx="2"/>
          </p:nvPr>
        </p:nvSpPr>
        <p:spPr>
          <a:xfrm>
            <a:off x="2287017" y="3362700"/>
            <a:ext cx="3340800" cy="221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 name="Google Shape;49;p5"/>
          <p:cNvSpPr txBox="1">
            <a:spLocks noGrp="1"/>
          </p:cNvSpPr>
          <p:nvPr>
            <p:ph type="subTitle" idx="3"/>
          </p:nvPr>
        </p:nvSpPr>
        <p:spPr>
          <a:xfrm>
            <a:off x="2287017" y="2828287"/>
            <a:ext cx="3340800" cy="636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M Serif Text"/>
              <a:buNone/>
              <a:defRPr sz="2533">
                <a:solidFill>
                  <a:schemeClr val="dk1"/>
                </a:solidFill>
                <a:latin typeface="DM Serif Text"/>
                <a:ea typeface="DM Serif Text"/>
                <a:cs typeface="DM Serif Text"/>
                <a:sym typeface="DM Serif Text"/>
              </a:defRPr>
            </a:lvl1pPr>
            <a:lvl2pPr lvl="1"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2pPr>
            <a:lvl3pPr lvl="2"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3pPr>
            <a:lvl4pPr lvl="3"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4pPr>
            <a:lvl5pPr lvl="4"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5pPr>
            <a:lvl6pPr lvl="5"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6pPr>
            <a:lvl7pPr lvl="6"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7pPr>
            <a:lvl8pPr lvl="7"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8pPr>
            <a:lvl9pPr lvl="8"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9pPr>
          </a:lstStyle>
          <a:p>
            <a:endParaRPr/>
          </a:p>
        </p:txBody>
      </p:sp>
      <p:sp>
        <p:nvSpPr>
          <p:cNvPr id="50" name="Google Shape;50;p5"/>
          <p:cNvSpPr txBox="1">
            <a:spLocks noGrp="1"/>
          </p:cNvSpPr>
          <p:nvPr>
            <p:ph type="subTitle" idx="4"/>
          </p:nvPr>
        </p:nvSpPr>
        <p:spPr>
          <a:xfrm>
            <a:off x="6564184" y="2828287"/>
            <a:ext cx="3340800" cy="636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M Serif Text"/>
              <a:buNone/>
              <a:defRPr sz="2533">
                <a:solidFill>
                  <a:schemeClr val="dk1"/>
                </a:solidFill>
                <a:latin typeface="DM Serif Text"/>
                <a:ea typeface="DM Serif Text"/>
                <a:cs typeface="DM Serif Text"/>
                <a:sym typeface="DM Serif Text"/>
              </a:defRPr>
            </a:lvl1pPr>
            <a:lvl2pPr lvl="1"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2pPr>
            <a:lvl3pPr lvl="2"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3pPr>
            <a:lvl4pPr lvl="3"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4pPr>
            <a:lvl5pPr lvl="4"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5pPr>
            <a:lvl6pPr lvl="5"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6pPr>
            <a:lvl7pPr lvl="6"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7pPr>
            <a:lvl8pPr lvl="7"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8pPr>
            <a:lvl9pPr lvl="8" algn="ctr" rtl="0">
              <a:lnSpc>
                <a:spcPct val="100000"/>
              </a:lnSpc>
              <a:spcBef>
                <a:spcPts val="0"/>
              </a:spcBef>
              <a:spcAft>
                <a:spcPts val="0"/>
              </a:spcAft>
              <a:buSzPts val="2400"/>
              <a:buFont typeface="DM Serif Text"/>
              <a:buNone/>
              <a:defRPr sz="3200">
                <a:latin typeface="DM Serif Text"/>
                <a:ea typeface="DM Serif Text"/>
                <a:cs typeface="DM Serif Text"/>
                <a:sym typeface="DM Serif Text"/>
              </a:defRPr>
            </a:lvl9pPr>
          </a:lstStyle>
          <a:p>
            <a:endParaRPr/>
          </a:p>
        </p:txBody>
      </p:sp>
      <p:pic>
        <p:nvPicPr>
          <p:cNvPr id="51" name="Google Shape;51;p5"/>
          <p:cNvPicPr preferRelativeResize="0"/>
          <p:nvPr/>
        </p:nvPicPr>
        <p:blipFill>
          <a:blip r:embed="rId3">
            <a:alphaModFix/>
          </a:blip>
          <a:stretch>
            <a:fillRect/>
          </a:stretch>
        </p:blipFill>
        <p:spPr>
          <a:xfrm rot="2699978">
            <a:off x="-235752" y="-683037"/>
            <a:ext cx="998672" cy="2905241"/>
          </a:xfrm>
          <a:prstGeom prst="rect">
            <a:avLst/>
          </a:prstGeom>
          <a:noFill/>
          <a:ln>
            <a:noFill/>
          </a:ln>
        </p:spPr>
      </p:pic>
      <p:pic>
        <p:nvPicPr>
          <p:cNvPr id="52" name="Google Shape;52;p5"/>
          <p:cNvPicPr preferRelativeResize="0"/>
          <p:nvPr/>
        </p:nvPicPr>
        <p:blipFill>
          <a:blip r:embed="rId4">
            <a:alphaModFix/>
          </a:blip>
          <a:stretch>
            <a:fillRect/>
          </a:stretch>
        </p:blipFill>
        <p:spPr>
          <a:xfrm rot="3951716">
            <a:off x="-1286353" y="106526"/>
            <a:ext cx="2377309" cy="1586849"/>
          </a:xfrm>
          <a:prstGeom prst="rect">
            <a:avLst/>
          </a:prstGeom>
          <a:noFill/>
          <a:ln>
            <a:noFill/>
          </a:ln>
        </p:spPr>
      </p:pic>
      <p:pic>
        <p:nvPicPr>
          <p:cNvPr id="53" name="Google Shape;53;p5"/>
          <p:cNvPicPr preferRelativeResize="0"/>
          <p:nvPr/>
        </p:nvPicPr>
        <p:blipFill>
          <a:blip r:embed="rId5">
            <a:alphaModFix/>
          </a:blip>
          <a:stretch>
            <a:fillRect/>
          </a:stretch>
        </p:blipFill>
        <p:spPr>
          <a:xfrm>
            <a:off x="-392081" y="6138678"/>
            <a:ext cx="2584703" cy="1316737"/>
          </a:xfrm>
          <a:prstGeom prst="rect">
            <a:avLst/>
          </a:prstGeom>
          <a:noFill/>
          <a:ln>
            <a:noFill/>
          </a:ln>
        </p:spPr>
      </p:pic>
      <p:sp>
        <p:nvSpPr>
          <p:cNvPr id="54" name="Google Shape;54;p5"/>
          <p:cNvSpPr/>
          <p:nvPr/>
        </p:nvSpPr>
        <p:spPr>
          <a:xfrm flipH="1">
            <a:off x="-2130900" y="4189067"/>
            <a:ext cx="2929319" cy="3036813"/>
          </a:xfrm>
          <a:custGeom>
            <a:avLst/>
            <a:gdLst/>
            <a:ahLst/>
            <a:cxnLst/>
            <a:rect l="l" t="t" r="r" b="b"/>
            <a:pathLst>
              <a:path w="40113" h="41585" extrusionOk="0">
                <a:moveTo>
                  <a:pt x="27540" y="121"/>
                </a:moveTo>
                <a:cubicBezTo>
                  <a:pt x="27545" y="121"/>
                  <a:pt x="27550" y="122"/>
                  <a:pt x="27554" y="123"/>
                </a:cubicBezTo>
                <a:cubicBezTo>
                  <a:pt x="28591" y="343"/>
                  <a:pt x="29273" y="738"/>
                  <a:pt x="29639" y="1333"/>
                </a:cubicBezTo>
                <a:cubicBezTo>
                  <a:pt x="30068" y="1704"/>
                  <a:pt x="30221" y="2211"/>
                  <a:pt x="30369" y="2702"/>
                </a:cubicBezTo>
                <a:cubicBezTo>
                  <a:pt x="30438" y="2933"/>
                  <a:pt x="30511" y="3173"/>
                  <a:pt x="30611" y="3391"/>
                </a:cubicBezTo>
                <a:cubicBezTo>
                  <a:pt x="30698" y="3589"/>
                  <a:pt x="30781" y="3792"/>
                  <a:pt x="30861" y="3988"/>
                </a:cubicBezTo>
                <a:cubicBezTo>
                  <a:pt x="31124" y="4636"/>
                  <a:pt x="31397" y="5306"/>
                  <a:pt x="31853" y="5862"/>
                </a:cubicBezTo>
                <a:cubicBezTo>
                  <a:pt x="32045" y="6094"/>
                  <a:pt x="32215" y="6345"/>
                  <a:pt x="32380" y="6587"/>
                </a:cubicBezTo>
                <a:cubicBezTo>
                  <a:pt x="32479" y="6731"/>
                  <a:pt x="32576" y="6876"/>
                  <a:pt x="32679" y="7015"/>
                </a:cubicBezTo>
                <a:cubicBezTo>
                  <a:pt x="33058" y="7550"/>
                  <a:pt x="33615" y="7943"/>
                  <a:pt x="34154" y="8323"/>
                </a:cubicBezTo>
                <a:cubicBezTo>
                  <a:pt x="34290" y="8419"/>
                  <a:pt x="34429" y="8516"/>
                  <a:pt x="34562" y="8614"/>
                </a:cubicBezTo>
                <a:cubicBezTo>
                  <a:pt x="34845" y="8823"/>
                  <a:pt x="35171" y="8980"/>
                  <a:pt x="35487" y="9132"/>
                </a:cubicBezTo>
                <a:cubicBezTo>
                  <a:pt x="35678" y="9224"/>
                  <a:pt x="35875" y="9318"/>
                  <a:pt x="36063" y="9425"/>
                </a:cubicBezTo>
                <a:cubicBezTo>
                  <a:pt x="36520" y="9678"/>
                  <a:pt x="36819" y="10087"/>
                  <a:pt x="37108" y="10484"/>
                </a:cubicBezTo>
                <a:cubicBezTo>
                  <a:pt x="37148" y="10538"/>
                  <a:pt x="37187" y="10592"/>
                  <a:pt x="37226" y="10646"/>
                </a:cubicBezTo>
                <a:cubicBezTo>
                  <a:pt x="37457" y="10976"/>
                  <a:pt x="37775" y="11244"/>
                  <a:pt x="38084" y="11503"/>
                </a:cubicBezTo>
                <a:cubicBezTo>
                  <a:pt x="38456" y="11816"/>
                  <a:pt x="38840" y="12139"/>
                  <a:pt x="39081" y="12575"/>
                </a:cubicBezTo>
                <a:cubicBezTo>
                  <a:pt x="39341" y="12972"/>
                  <a:pt x="39421" y="13429"/>
                  <a:pt x="39498" y="13872"/>
                </a:cubicBezTo>
                <a:cubicBezTo>
                  <a:pt x="39527" y="14041"/>
                  <a:pt x="39559" y="14216"/>
                  <a:pt x="39599" y="14384"/>
                </a:cubicBezTo>
                <a:cubicBezTo>
                  <a:pt x="39641" y="14643"/>
                  <a:pt x="39704" y="14898"/>
                  <a:pt x="39765" y="15145"/>
                </a:cubicBezTo>
                <a:cubicBezTo>
                  <a:pt x="39836" y="15430"/>
                  <a:pt x="39909" y="15726"/>
                  <a:pt x="39948" y="16023"/>
                </a:cubicBezTo>
                <a:cubicBezTo>
                  <a:pt x="40002" y="16357"/>
                  <a:pt x="39896" y="16671"/>
                  <a:pt x="39792" y="16974"/>
                </a:cubicBezTo>
                <a:cubicBezTo>
                  <a:pt x="39760" y="17072"/>
                  <a:pt x="39726" y="17172"/>
                  <a:pt x="39698" y="17271"/>
                </a:cubicBezTo>
                <a:cubicBezTo>
                  <a:pt x="39392" y="17979"/>
                  <a:pt x="38852" y="18544"/>
                  <a:pt x="38330" y="19090"/>
                </a:cubicBezTo>
                <a:lnTo>
                  <a:pt x="38218" y="19207"/>
                </a:lnTo>
                <a:cubicBezTo>
                  <a:pt x="37993" y="19486"/>
                  <a:pt x="37746" y="19761"/>
                  <a:pt x="37508" y="20029"/>
                </a:cubicBezTo>
                <a:cubicBezTo>
                  <a:pt x="37267" y="20298"/>
                  <a:pt x="37019" y="20577"/>
                  <a:pt x="36790" y="20861"/>
                </a:cubicBezTo>
                <a:cubicBezTo>
                  <a:pt x="36590" y="21107"/>
                  <a:pt x="36345" y="21313"/>
                  <a:pt x="36107" y="21513"/>
                </a:cubicBezTo>
                <a:cubicBezTo>
                  <a:pt x="35947" y="21647"/>
                  <a:pt x="35783" y="21785"/>
                  <a:pt x="35635" y="21933"/>
                </a:cubicBezTo>
                <a:cubicBezTo>
                  <a:pt x="35206" y="22355"/>
                  <a:pt x="34856" y="22852"/>
                  <a:pt x="34516" y="23330"/>
                </a:cubicBezTo>
                <a:cubicBezTo>
                  <a:pt x="34145" y="23853"/>
                  <a:pt x="33762" y="24393"/>
                  <a:pt x="33275" y="24847"/>
                </a:cubicBezTo>
                <a:cubicBezTo>
                  <a:pt x="32279" y="25730"/>
                  <a:pt x="31589" y="26513"/>
                  <a:pt x="31104" y="27312"/>
                </a:cubicBezTo>
                <a:cubicBezTo>
                  <a:pt x="30919" y="27617"/>
                  <a:pt x="30704" y="27909"/>
                  <a:pt x="30498" y="28192"/>
                </a:cubicBezTo>
                <a:cubicBezTo>
                  <a:pt x="30349" y="28398"/>
                  <a:pt x="30196" y="28607"/>
                  <a:pt x="30055" y="28817"/>
                </a:cubicBezTo>
                <a:cubicBezTo>
                  <a:pt x="29747" y="29267"/>
                  <a:pt x="29569" y="29785"/>
                  <a:pt x="29396" y="30284"/>
                </a:cubicBezTo>
                <a:cubicBezTo>
                  <a:pt x="29273" y="30645"/>
                  <a:pt x="29145" y="31015"/>
                  <a:pt x="28970" y="31363"/>
                </a:cubicBezTo>
                <a:cubicBezTo>
                  <a:pt x="28895" y="31517"/>
                  <a:pt x="28809" y="31698"/>
                  <a:pt x="28728" y="31882"/>
                </a:cubicBezTo>
                <a:cubicBezTo>
                  <a:pt x="28562" y="32267"/>
                  <a:pt x="28288" y="32588"/>
                  <a:pt x="28022" y="32900"/>
                </a:cubicBezTo>
                <a:cubicBezTo>
                  <a:pt x="27868" y="33079"/>
                  <a:pt x="27709" y="33264"/>
                  <a:pt x="27574" y="33460"/>
                </a:cubicBezTo>
                <a:cubicBezTo>
                  <a:pt x="27485" y="33577"/>
                  <a:pt x="27401" y="33697"/>
                  <a:pt x="27320" y="33814"/>
                </a:cubicBezTo>
                <a:cubicBezTo>
                  <a:pt x="27089" y="34146"/>
                  <a:pt x="26851" y="34488"/>
                  <a:pt x="26495" y="34733"/>
                </a:cubicBezTo>
                <a:cubicBezTo>
                  <a:pt x="26139" y="34984"/>
                  <a:pt x="25884" y="35333"/>
                  <a:pt x="25638" y="35671"/>
                </a:cubicBezTo>
                <a:cubicBezTo>
                  <a:pt x="25387" y="36012"/>
                  <a:pt x="25133" y="36363"/>
                  <a:pt x="24771" y="36622"/>
                </a:cubicBezTo>
                <a:lnTo>
                  <a:pt x="24768" y="36625"/>
                </a:lnTo>
                <a:cubicBezTo>
                  <a:pt x="23589" y="37630"/>
                  <a:pt x="22369" y="38669"/>
                  <a:pt x="20900" y="39310"/>
                </a:cubicBezTo>
                <a:cubicBezTo>
                  <a:pt x="20780" y="39357"/>
                  <a:pt x="20669" y="39425"/>
                  <a:pt x="20561" y="39489"/>
                </a:cubicBezTo>
                <a:cubicBezTo>
                  <a:pt x="20412" y="39578"/>
                  <a:pt x="20258" y="39668"/>
                  <a:pt x="20077" y="39718"/>
                </a:cubicBezTo>
                <a:cubicBezTo>
                  <a:pt x="20071" y="39719"/>
                  <a:pt x="20065" y="39720"/>
                  <a:pt x="20059" y="39720"/>
                </a:cubicBezTo>
                <a:cubicBezTo>
                  <a:pt x="20034" y="39720"/>
                  <a:pt x="20011" y="39708"/>
                  <a:pt x="19998" y="39689"/>
                </a:cubicBezTo>
                <a:cubicBezTo>
                  <a:pt x="19981" y="39664"/>
                  <a:pt x="19984" y="39631"/>
                  <a:pt x="20004" y="39609"/>
                </a:cubicBezTo>
                <a:cubicBezTo>
                  <a:pt x="20214" y="39381"/>
                  <a:pt x="20476" y="39215"/>
                  <a:pt x="20730" y="39055"/>
                </a:cubicBezTo>
                <a:cubicBezTo>
                  <a:pt x="20876" y="38963"/>
                  <a:pt x="21026" y="38868"/>
                  <a:pt x="21162" y="38763"/>
                </a:cubicBezTo>
                <a:cubicBezTo>
                  <a:pt x="21510" y="38511"/>
                  <a:pt x="21842" y="38229"/>
                  <a:pt x="22164" y="37956"/>
                </a:cubicBezTo>
                <a:cubicBezTo>
                  <a:pt x="22370" y="37781"/>
                  <a:pt x="22584" y="37600"/>
                  <a:pt x="22799" y="37428"/>
                </a:cubicBezTo>
                <a:cubicBezTo>
                  <a:pt x="23129" y="37163"/>
                  <a:pt x="23386" y="36825"/>
                  <a:pt x="23637" y="36498"/>
                </a:cubicBezTo>
                <a:cubicBezTo>
                  <a:pt x="23916" y="36134"/>
                  <a:pt x="24204" y="35756"/>
                  <a:pt x="24596" y="35472"/>
                </a:cubicBezTo>
                <a:cubicBezTo>
                  <a:pt x="24921" y="35218"/>
                  <a:pt x="25158" y="34876"/>
                  <a:pt x="25386" y="34546"/>
                </a:cubicBezTo>
                <a:cubicBezTo>
                  <a:pt x="25518" y="34357"/>
                  <a:pt x="25652" y="34162"/>
                  <a:pt x="25804" y="33981"/>
                </a:cubicBezTo>
                <a:cubicBezTo>
                  <a:pt x="25905" y="33844"/>
                  <a:pt x="26021" y="33708"/>
                  <a:pt x="26133" y="33578"/>
                </a:cubicBezTo>
                <a:cubicBezTo>
                  <a:pt x="26351" y="33325"/>
                  <a:pt x="26576" y="33065"/>
                  <a:pt x="26704" y="32757"/>
                </a:cubicBezTo>
                <a:cubicBezTo>
                  <a:pt x="27011" y="32133"/>
                  <a:pt x="27357" y="31388"/>
                  <a:pt x="27595" y="30599"/>
                </a:cubicBezTo>
                <a:cubicBezTo>
                  <a:pt x="27792" y="29986"/>
                  <a:pt x="28176" y="29461"/>
                  <a:pt x="28547" y="28955"/>
                </a:cubicBezTo>
                <a:cubicBezTo>
                  <a:pt x="28683" y="28768"/>
                  <a:pt x="28824" y="28576"/>
                  <a:pt x="28953" y="28383"/>
                </a:cubicBezTo>
                <a:cubicBezTo>
                  <a:pt x="29528" y="27460"/>
                  <a:pt x="30177" y="26664"/>
                  <a:pt x="30881" y="26019"/>
                </a:cubicBezTo>
                <a:cubicBezTo>
                  <a:pt x="31548" y="25516"/>
                  <a:pt x="32024" y="24841"/>
                  <a:pt x="32484" y="24190"/>
                </a:cubicBezTo>
                <a:cubicBezTo>
                  <a:pt x="32876" y="23637"/>
                  <a:pt x="33277" y="23070"/>
                  <a:pt x="33789" y="22599"/>
                </a:cubicBezTo>
                <a:cubicBezTo>
                  <a:pt x="34471" y="22041"/>
                  <a:pt x="35041" y="21368"/>
                  <a:pt x="35593" y="20718"/>
                </a:cubicBezTo>
                <a:cubicBezTo>
                  <a:pt x="35947" y="20299"/>
                  <a:pt x="36316" y="19866"/>
                  <a:pt x="36709" y="19466"/>
                </a:cubicBezTo>
                <a:cubicBezTo>
                  <a:pt x="37389" y="18796"/>
                  <a:pt x="37835" y="17956"/>
                  <a:pt x="37965" y="17100"/>
                </a:cubicBezTo>
                <a:cubicBezTo>
                  <a:pt x="38000" y="16662"/>
                  <a:pt x="37888" y="16223"/>
                  <a:pt x="37780" y="15799"/>
                </a:cubicBezTo>
                <a:cubicBezTo>
                  <a:pt x="37722" y="15572"/>
                  <a:pt x="37662" y="15338"/>
                  <a:pt x="37624" y="15104"/>
                </a:cubicBezTo>
                <a:cubicBezTo>
                  <a:pt x="37589" y="14946"/>
                  <a:pt x="37560" y="14781"/>
                  <a:pt x="37532" y="14621"/>
                </a:cubicBezTo>
                <a:cubicBezTo>
                  <a:pt x="37442" y="14110"/>
                  <a:pt x="37350" y="13581"/>
                  <a:pt x="37043" y="13138"/>
                </a:cubicBezTo>
                <a:cubicBezTo>
                  <a:pt x="36810" y="12733"/>
                  <a:pt x="36443" y="12423"/>
                  <a:pt x="36088" y="12124"/>
                </a:cubicBezTo>
                <a:cubicBezTo>
                  <a:pt x="35883" y="11951"/>
                  <a:pt x="35672" y="11774"/>
                  <a:pt x="35485" y="11578"/>
                </a:cubicBezTo>
                <a:cubicBezTo>
                  <a:pt x="35357" y="11425"/>
                  <a:pt x="35240" y="11264"/>
                  <a:pt x="35128" y="11110"/>
                </a:cubicBezTo>
                <a:cubicBezTo>
                  <a:pt x="34923" y="10827"/>
                  <a:pt x="34712" y="10535"/>
                  <a:pt x="34437" y="10305"/>
                </a:cubicBezTo>
                <a:cubicBezTo>
                  <a:pt x="34150" y="10034"/>
                  <a:pt x="33784" y="9859"/>
                  <a:pt x="33430" y="9692"/>
                </a:cubicBezTo>
                <a:cubicBezTo>
                  <a:pt x="33132" y="9551"/>
                  <a:pt x="32826" y="9405"/>
                  <a:pt x="32558" y="9201"/>
                </a:cubicBezTo>
                <a:cubicBezTo>
                  <a:pt x="32402" y="9086"/>
                  <a:pt x="32237" y="8971"/>
                  <a:pt x="32077" y="8861"/>
                </a:cubicBezTo>
                <a:cubicBezTo>
                  <a:pt x="31548" y="8496"/>
                  <a:pt x="31001" y="8119"/>
                  <a:pt x="30646" y="7572"/>
                </a:cubicBezTo>
                <a:cubicBezTo>
                  <a:pt x="30289" y="7042"/>
                  <a:pt x="29977" y="6612"/>
                  <a:pt x="29667" y="6220"/>
                </a:cubicBezTo>
                <a:cubicBezTo>
                  <a:pt x="29317" y="5706"/>
                  <a:pt x="29085" y="5134"/>
                  <a:pt x="28861" y="4581"/>
                </a:cubicBezTo>
                <a:cubicBezTo>
                  <a:pt x="28769" y="4354"/>
                  <a:pt x="28674" y="4119"/>
                  <a:pt x="28572" y="3892"/>
                </a:cubicBezTo>
                <a:cubicBezTo>
                  <a:pt x="28482" y="3691"/>
                  <a:pt x="28418" y="3477"/>
                  <a:pt x="28355" y="3269"/>
                </a:cubicBezTo>
                <a:cubicBezTo>
                  <a:pt x="28260" y="2951"/>
                  <a:pt x="28161" y="2622"/>
                  <a:pt x="27967" y="2343"/>
                </a:cubicBezTo>
                <a:cubicBezTo>
                  <a:pt x="27875" y="2242"/>
                  <a:pt x="27779" y="2127"/>
                  <a:pt x="27688" y="2015"/>
                </a:cubicBezTo>
                <a:cubicBezTo>
                  <a:pt x="27336" y="1587"/>
                  <a:pt x="26972" y="1146"/>
                  <a:pt x="26392" y="1005"/>
                </a:cubicBezTo>
                <a:cubicBezTo>
                  <a:pt x="26251" y="944"/>
                  <a:pt x="26119" y="883"/>
                  <a:pt x="25985" y="822"/>
                </a:cubicBezTo>
                <a:cubicBezTo>
                  <a:pt x="25698" y="732"/>
                  <a:pt x="25396" y="707"/>
                  <a:pt x="25091" y="707"/>
                </a:cubicBezTo>
                <a:cubicBezTo>
                  <a:pt x="24897" y="707"/>
                  <a:pt x="24702" y="717"/>
                  <a:pt x="24509" y="727"/>
                </a:cubicBezTo>
                <a:cubicBezTo>
                  <a:pt x="24313" y="737"/>
                  <a:pt x="24113" y="747"/>
                  <a:pt x="23914" y="747"/>
                </a:cubicBezTo>
                <a:cubicBezTo>
                  <a:pt x="23863" y="747"/>
                  <a:pt x="23811" y="746"/>
                  <a:pt x="23759" y="745"/>
                </a:cubicBezTo>
                <a:cubicBezTo>
                  <a:pt x="23728" y="744"/>
                  <a:pt x="23701" y="723"/>
                  <a:pt x="23693" y="695"/>
                </a:cubicBezTo>
                <a:cubicBezTo>
                  <a:pt x="23685" y="670"/>
                  <a:pt x="23694" y="643"/>
                  <a:pt x="23717" y="626"/>
                </a:cubicBezTo>
                <a:lnTo>
                  <a:pt x="23724" y="620"/>
                </a:lnTo>
                <a:cubicBezTo>
                  <a:pt x="24465" y="182"/>
                  <a:pt x="25303" y="129"/>
                  <a:pt x="26135" y="129"/>
                </a:cubicBezTo>
                <a:cubicBezTo>
                  <a:pt x="26272" y="129"/>
                  <a:pt x="26408" y="130"/>
                  <a:pt x="26544" y="132"/>
                </a:cubicBezTo>
                <a:cubicBezTo>
                  <a:pt x="26677" y="133"/>
                  <a:pt x="26813" y="134"/>
                  <a:pt x="26949" y="134"/>
                </a:cubicBezTo>
                <a:cubicBezTo>
                  <a:pt x="27145" y="134"/>
                  <a:pt x="27342" y="132"/>
                  <a:pt x="27534" y="122"/>
                </a:cubicBezTo>
                <a:cubicBezTo>
                  <a:pt x="27536" y="121"/>
                  <a:pt x="27538" y="121"/>
                  <a:pt x="27540" y="121"/>
                </a:cubicBezTo>
                <a:close/>
                <a:moveTo>
                  <a:pt x="25207" y="808"/>
                </a:moveTo>
                <a:cubicBezTo>
                  <a:pt x="25647" y="808"/>
                  <a:pt x="26056" y="982"/>
                  <a:pt x="26452" y="1151"/>
                </a:cubicBezTo>
                <a:lnTo>
                  <a:pt x="26510" y="1176"/>
                </a:lnTo>
                <a:cubicBezTo>
                  <a:pt x="27006" y="1347"/>
                  <a:pt x="27312" y="1744"/>
                  <a:pt x="27609" y="2128"/>
                </a:cubicBezTo>
                <a:cubicBezTo>
                  <a:pt x="27713" y="2265"/>
                  <a:pt x="27822" y="2406"/>
                  <a:pt x="27936" y="2530"/>
                </a:cubicBezTo>
                <a:cubicBezTo>
                  <a:pt x="27942" y="2537"/>
                  <a:pt x="27947" y="2544"/>
                  <a:pt x="27949" y="2553"/>
                </a:cubicBezTo>
                <a:cubicBezTo>
                  <a:pt x="28024" y="2757"/>
                  <a:pt x="28097" y="2961"/>
                  <a:pt x="28171" y="3167"/>
                </a:cubicBezTo>
                <a:cubicBezTo>
                  <a:pt x="28528" y="4166"/>
                  <a:pt x="28898" y="5201"/>
                  <a:pt x="29437" y="6142"/>
                </a:cubicBezTo>
                <a:cubicBezTo>
                  <a:pt x="29562" y="6322"/>
                  <a:pt x="29701" y="6505"/>
                  <a:pt x="29833" y="6683"/>
                </a:cubicBezTo>
                <a:cubicBezTo>
                  <a:pt x="30045" y="6965"/>
                  <a:pt x="30264" y="7258"/>
                  <a:pt x="30455" y="7562"/>
                </a:cubicBezTo>
                <a:cubicBezTo>
                  <a:pt x="30864" y="8199"/>
                  <a:pt x="31511" y="8652"/>
                  <a:pt x="32137" y="9091"/>
                </a:cubicBezTo>
                <a:cubicBezTo>
                  <a:pt x="32269" y="9183"/>
                  <a:pt x="32394" y="9271"/>
                  <a:pt x="32518" y="9360"/>
                </a:cubicBezTo>
                <a:cubicBezTo>
                  <a:pt x="32768" y="9544"/>
                  <a:pt x="33061" y="9682"/>
                  <a:pt x="33344" y="9816"/>
                </a:cubicBezTo>
                <a:cubicBezTo>
                  <a:pt x="33751" y="10008"/>
                  <a:pt x="34171" y="10205"/>
                  <a:pt x="34485" y="10544"/>
                </a:cubicBezTo>
                <a:cubicBezTo>
                  <a:pt x="34661" y="10732"/>
                  <a:pt x="34814" y="10940"/>
                  <a:pt x="34964" y="11140"/>
                </a:cubicBezTo>
                <a:cubicBezTo>
                  <a:pt x="35206" y="11468"/>
                  <a:pt x="35458" y="11804"/>
                  <a:pt x="35798" y="12055"/>
                </a:cubicBezTo>
                <a:cubicBezTo>
                  <a:pt x="36676" y="12732"/>
                  <a:pt x="37154" y="13381"/>
                  <a:pt x="37304" y="14100"/>
                </a:cubicBezTo>
                <a:cubicBezTo>
                  <a:pt x="37395" y="14716"/>
                  <a:pt x="37535" y="15333"/>
                  <a:pt x="37671" y="15929"/>
                </a:cubicBezTo>
                <a:cubicBezTo>
                  <a:pt x="37722" y="16151"/>
                  <a:pt x="37771" y="16367"/>
                  <a:pt x="37818" y="16582"/>
                </a:cubicBezTo>
                <a:cubicBezTo>
                  <a:pt x="37912" y="16981"/>
                  <a:pt x="37787" y="17361"/>
                  <a:pt x="37664" y="17728"/>
                </a:cubicBezTo>
                <a:cubicBezTo>
                  <a:pt x="37636" y="17811"/>
                  <a:pt x="37609" y="17892"/>
                  <a:pt x="37585" y="17971"/>
                </a:cubicBezTo>
                <a:cubicBezTo>
                  <a:pt x="37280" y="18679"/>
                  <a:pt x="36740" y="19243"/>
                  <a:pt x="36219" y="19787"/>
                </a:cubicBezTo>
                <a:lnTo>
                  <a:pt x="36108" y="19904"/>
                </a:lnTo>
                <a:cubicBezTo>
                  <a:pt x="35880" y="20186"/>
                  <a:pt x="35631" y="20465"/>
                  <a:pt x="35389" y="20736"/>
                </a:cubicBezTo>
                <a:cubicBezTo>
                  <a:pt x="35152" y="21001"/>
                  <a:pt x="34906" y="21275"/>
                  <a:pt x="34680" y="21556"/>
                </a:cubicBezTo>
                <a:cubicBezTo>
                  <a:pt x="34479" y="21803"/>
                  <a:pt x="34233" y="22011"/>
                  <a:pt x="33993" y="22212"/>
                </a:cubicBezTo>
                <a:cubicBezTo>
                  <a:pt x="33836" y="22345"/>
                  <a:pt x="33673" y="22482"/>
                  <a:pt x="33526" y="22628"/>
                </a:cubicBezTo>
                <a:cubicBezTo>
                  <a:pt x="33094" y="23055"/>
                  <a:pt x="32740" y="23553"/>
                  <a:pt x="32398" y="24036"/>
                </a:cubicBezTo>
                <a:cubicBezTo>
                  <a:pt x="31994" y="24606"/>
                  <a:pt x="31577" y="25193"/>
                  <a:pt x="31028" y="25671"/>
                </a:cubicBezTo>
                <a:cubicBezTo>
                  <a:pt x="30125" y="26460"/>
                  <a:pt x="29393" y="27319"/>
                  <a:pt x="28852" y="28226"/>
                </a:cubicBezTo>
                <a:cubicBezTo>
                  <a:pt x="28706" y="28452"/>
                  <a:pt x="28545" y="28672"/>
                  <a:pt x="28390" y="28884"/>
                </a:cubicBezTo>
                <a:cubicBezTo>
                  <a:pt x="28022" y="29389"/>
                  <a:pt x="27641" y="29910"/>
                  <a:pt x="27449" y="30508"/>
                </a:cubicBezTo>
                <a:cubicBezTo>
                  <a:pt x="27289" y="31056"/>
                  <a:pt x="27061" y="31596"/>
                  <a:pt x="26859" y="32060"/>
                </a:cubicBezTo>
                <a:cubicBezTo>
                  <a:pt x="26765" y="32250"/>
                  <a:pt x="26687" y="32421"/>
                  <a:pt x="26615" y="32581"/>
                </a:cubicBezTo>
                <a:cubicBezTo>
                  <a:pt x="26450" y="32967"/>
                  <a:pt x="26176" y="33287"/>
                  <a:pt x="25911" y="33596"/>
                </a:cubicBezTo>
                <a:cubicBezTo>
                  <a:pt x="25756" y="33777"/>
                  <a:pt x="25597" y="33962"/>
                  <a:pt x="25463" y="34157"/>
                </a:cubicBezTo>
                <a:cubicBezTo>
                  <a:pt x="25373" y="34273"/>
                  <a:pt x="25289" y="34394"/>
                  <a:pt x="25208" y="34512"/>
                </a:cubicBezTo>
                <a:cubicBezTo>
                  <a:pt x="24978" y="34844"/>
                  <a:pt x="24741" y="35186"/>
                  <a:pt x="24387" y="35429"/>
                </a:cubicBezTo>
                <a:cubicBezTo>
                  <a:pt x="24027" y="35684"/>
                  <a:pt x="23767" y="36038"/>
                  <a:pt x="23517" y="36379"/>
                </a:cubicBezTo>
                <a:cubicBezTo>
                  <a:pt x="23254" y="36738"/>
                  <a:pt x="22982" y="37107"/>
                  <a:pt x="22591" y="37375"/>
                </a:cubicBezTo>
                <a:cubicBezTo>
                  <a:pt x="21354" y="38477"/>
                  <a:pt x="19661" y="39830"/>
                  <a:pt x="17556" y="40514"/>
                </a:cubicBezTo>
                <a:cubicBezTo>
                  <a:pt x="17551" y="40515"/>
                  <a:pt x="17545" y="40516"/>
                  <a:pt x="17539" y="40517"/>
                </a:cubicBezTo>
                <a:cubicBezTo>
                  <a:pt x="16975" y="40565"/>
                  <a:pt x="16399" y="40579"/>
                  <a:pt x="15842" y="40593"/>
                </a:cubicBezTo>
                <a:cubicBezTo>
                  <a:pt x="15561" y="40599"/>
                  <a:pt x="15270" y="40607"/>
                  <a:pt x="14981" y="40618"/>
                </a:cubicBezTo>
                <a:cubicBezTo>
                  <a:pt x="14683" y="40624"/>
                  <a:pt x="14381" y="40643"/>
                  <a:pt x="14088" y="40661"/>
                </a:cubicBezTo>
                <a:cubicBezTo>
                  <a:pt x="13724" y="40683"/>
                  <a:pt x="13353" y="40705"/>
                  <a:pt x="12982" y="40705"/>
                </a:cubicBezTo>
                <a:cubicBezTo>
                  <a:pt x="12755" y="40705"/>
                  <a:pt x="12527" y="40697"/>
                  <a:pt x="12301" y="40675"/>
                </a:cubicBezTo>
                <a:cubicBezTo>
                  <a:pt x="12100" y="40632"/>
                  <a:pt x="11900" y="40596"/>
                  <a:pt x="11708" y="40561"/>
                </a:cubicBezTo>
                <a:cubicBezTo>
                  <a:pt x="10970" y="40429"/>
                  <a:pt x="10209" y="40291"/>
                  <a:pt x="9573" y="39864"/>
                </a:cubicBezTo>
                <a:cubicBezTo>
                  <a:pt x="8827" y="39424"/>
                  <a:pt x="8347" y="38727"/>
                  <a:pt x="7884" y="38054"/>
                </a:cubicBezTo>
                <a:cubicBezTo>
                  <a:pt x="7707" y="37799"/>
                  <a:pt x="7525" y="37534"/>
                  <a:pt x="7332" y="37290"/>
                </a:cubicBezTo>
                <a:cubicBezTo>
                  <a:pt x="7081" y="36959"/>
                  <a:pt x="6817" y="36594"/>
                  <a:pt x="6503" y="36140"/>
                </a:cubicBezTo>
                <a:cubicBezTo>
                  <a:pt x="6328" y="35866"/>
                  <a:pt x="6170" y="35584"/>
                  <a:pt x="6017" y="35310"/>
                </a:cubicBezTo>
                <a:cubicBezTo>
                  <a:pt x="5777" y="34885"/>
                  <a:pt x="5530" y="34444"/>
                  <a:pt x="5227" y="34046"/>
                </a:cubicBezTo>
                <a:cubicBezTo>
                  <a:pt x="5136" y="33880"/>
                  <a:pt x="5039" y="33716"/>
                  <a:pt x="4929" y="33541"/>
                </a:cubicBezTo>
                <a:cubicBezTo>
                  <a:pt x="4927" y="33537"/>
                  <a:pt x="4925" y="33533"/>
                  <a:pt x="4924" y="33528"/>
                </a:cubicBezTo>
                <a:cubicBezTo>
                  <a:pt x="4793" y="33165"/>
                  <a:pt x="4641" y="32802"/>
                  <a:pt x="4493" y="32451"/>
                </a:cubicBezTo>
                <a:cubicBezTo>
                  <a:pt x="4214" y="31788"/>
                  <a:pt x="3925" y="31103"/>
                  <a:pt x="3779" y="30384"/>
                </a:cubicBezTo>
                <a:cubicBezTo>
                  <a:pt x="3662" y="29917"/>
                  <a:pt x="3496" y="29448"/>
                  <a:pt x="3335" y="28995"/>
                </a:cubicBezTo>
                <a:cubicBezTo>
                  <a:pt x="3101" y="28337"/>
                  <a:pt x="2860" y="27658"/>
                  <a:pt x="2760" y="26953"/>
                </a:cubicBezTo>
                <a:cubicBezTo>
                  <a:pt x="2499" y="25927"/>
                  <a:pt x="2441" y="24854"/>
                  <a:pt x="2385" y="23815"/>
                </a:cubicBezTo>
                <a:lnTo>
                  <a:pt x="2385" y="23808"/>
                </a:lnTo>
                <a:cubicBezTo>
                  <a:pt x="2364" y="23448"/>
                  <a:pt x="2344" y="23075"/>
                  <a:pt x="2316" y="22710"/>
                </a:cubicBezTo>
                <a:cubicBezTo>
                  <a:pt x="2312" y="21555"/>
                  <a:pt x="2680" y="20442"/>
                  <a:pt x="3037" y="19366"/>
                </a:cubicBezTo>
                <a:cubicBezTo>
                  <a:pt x="3342" y="18449"/>
                  <a:pt x="3769" y="17593"/>
                  <a:pt x="4315" y="16591"/>
                </a:cubicBezTo>
                <a:cubicBezTo>
                  <a:pt x="4929" y="15580"/>
                  <a:pt x="5473" y="14515"/>
                  <a:pt x="5997" y="13485"/>
                </a:cubicBezTo>
                <a:cubicBezTo>
                  <a:pt x="6103" y="13279"/>
                  <a:pt x="6207" y="13073"/>
                  <a:pt x="6313" y="12868"/>
                </a:cubicBezTo>
                <a:cubicBezTo>
                  <a:pt x="6398" y="12720"/>
                  <a:pt x="6481" y="12574"/>
                  <a:pt x="6564" y="12428"/>
                </a:cubicBezTo>
                <a:cubicBezTo>
                  <a:pt x="7104" y="11478"/>
                  <a:pt x="7659" y="10502"/>
                  <a:pt x="8489" y="9734"/>
                </a:cubicBezTo>
                <a:cubicBezTo>
                  <a:pt x="8729" y="9480"/>
                  <a:pt x="8999" y="9239"/>
                  <a:pt x="9286" y="9016"/>
                </a:cubicBezTo>
                <a:cubicBezTo>
                  <a:pt x="9540" y="8820"/>
                  <a:pt x="9813" y="8636"/>
                  <a:pt x="10097" y="8468"/>
                </a:cubicBezTo>
                <a:cubicBezTo>
                  <a:pt x="10193" y="8417"/>
                  <a:pt x="10288" y="8367"/>
                  <a:pt x="10381" y="8317"/>
                </a:cubicBezTo>
                <a:cubicBezTo>
                  <a:pt x="10822" y="8083"/>
                  <a:pt x="11277" y="7842"/>
                  <a:pt x="11683" y="7549"/>
                </a:cubicBezTo>
                <a:cubicBezTo>
                  <a:pt x="11959" y="7374"/>
                  <a:pt x="12198" y="7152"/>
                  <a:pt x="12429" y="6938"/>
                </a:cubicBezTo>
                <a:cubicBezTo>
                  <a:pt x="12595" y="6784"/>
                  <a:pt x="12766" y="6625"/>
                  <a:pt x="12950" y="6483"/>
                </a:cubicBezTo>
                <a:cubicBezTo>
                  <a:pt x="13226" y="6240"/>
                  <a:pt x="13547" y="6043"/>
                  <a:pt x="13859" y="5852"/>
                </a:cubicBezTo>
                <a:cubicBezTo>
                  <a:pt x="14156" y="5668"/>
                  <a:pt x="14465" y="5478"/>
                  <a:pt x="14733" y="5247"/>
                </a:cubicBezTo>
                <a:cubicBezTo>
                  <a:pt x="14883" y="5128"/>
                  <a:pt x="15027" y="5006"/>
                  <a:pt x="15169" y="4887"/>
                </a:cubicBezTo>
                <a:cubicBezTo>
                  <a:pt x="15524" y="4590"/>
                  <a:pt x="15891" y="4281"/>
                  <a:pt x="16310" y="4044"/>
                </a:cubicBezTo>
                <a:cubicBezTo>
                  <a:pt x="16702" y="3819"/>
                  <a:pt x="17077" y="3554"/>
                  <a:pt x="17440" y="3298"/>
                </a:cubicBezTo>
                <a:cubicBezTo>
                  <a:pt x="17888" y="2982"/>
                  <a:pt x="18350" y="2656"/>
                  <a:pt x="18852" y="2399"/>
                </a:cubicBezTo>
                <a:cubicBezTo>
                  <a:pt x="19142" y="2236"/>
                  <a:pt x="19460" y="2123"/>
                  <a:pt x="19766" y="2013"/>
                </a:cubicBezTo>
                <a:cubicBezTo>
                  <a:pt x="20067" y="1904"/>
                  <a:pt x="20378" y="1791"/>
                  <a:pt x="20659" y="1634"/>
                </a:cubicBezTo>
                <a:cubicBezTo>
                  <a:pt x="20836" y="1564"/>
                  <a:pt x="21009" y="1509"/>
                  <a:pt x="21177" y="1456"/>
                </a:cubicBezTo>
                <a:cubicBezTo>
                  <a:pt x="21275" y="1424"/>
                  <a:pt x="21369" y="1395"/>
                  <a:pt x="21461" y="1363"/>
                </a:cubicBezTo>
                <a:cubicBezTo>
                  <a:pt x="21545" y="1330"/>
                  <a:pt x="21632" y="1294"/>
                  <a:pt x="21720" y="1257"/>
                </a:cubicBezTo>
                <a:cubicBezTo>
                  <a:pt x="22000" y="1142"/>
                  <a:pt x="22289" y="1023"/>
                  <a:pt x="22587" y="938"/>
                </a:cubicBezTo>
                <a:cubicBezTo>
                  <a:pt x="22972" y="851"/>
                  <a:pt x="23363" y="835"/>
                  <a:pt x="23747" y="835"/>
                </a:cubicBezTo>
                <a:cubicBezTo>
                  <a:pt x="23859" y="835"/>
                  <a:pt x="23971" y="837"/>
                  <a:pt x="24082" y="838"/>
                </a:cubicBezTo>
                <a:cubicBezTo>
                  <a:pt x="24193" y="839"/>
                  <a:pt x="24306" y="841"/>
                  <a:pt x="24419" y="841"/>
                </a:cubicBezTo>
                <a:cubicBezTo>
                  <a:pt x="24615" y="841"/>
                  <a:pt x="24813" y="836"/>
                  <a:pt x="25008" y="820"/>
                </a:cubicBezTo>
                <a:cubicBezTo>
                  <a:pt x="25075" y="812"/>
                  <a:pt x="25141" y="808"/>
                  <a:pt x="25207" y="808"/>
                </a:cubicBezTo>
                <a:close/>
                <a:moveTo>
                  <a:pt x="17880" y="2659"/>
                </a:moveTo>
                <a:cubicBezTo>
                  <a:pt x="17905" y="2659"/>
                  <a:pt x="17930" y="2672"/>
                  <a:pt x="17943" y="2693"/>
                </a:cubicBezTo>
                <a:cubicBezTo>
                  <a:pt x="17958" y="2720"/>
                  <a:pt x="17953" y="2754"/>
                  <a:pt x="17929" y="2775"/>
                </a:cubicBezTo>
                <a:cubicBezTo>
                  <a:pt x="17501" y="3161"/>
                  <a:pt x="17005" y="3472"/>
                  <a:pt x="16527" y="3774"/>
                </a:cubicBezTo>
                <a:cubicBezTo>
                  <a:pt x="16024" y="4091"/>
                  <a:pt x="15504" y="4418"/>
                  <a:pt x="15069" y="4827"/>
                </a:cubicBezTo>
                <a:cubicBezTo>
                  <a:pt x="14556" y="5263"/>
                  <a:pt x="14113" y="5580"/>
                  <a:pt x="13678" y="5825"/>
                </a:cubicBezTo>
                <a:cubicBezTo>
                  <a:pt x="13140" y="6119"/>
                  <a:pt x="12681" y="6531"/>
                  <a:pt x="12237" y="6929"/>
                </a:cubicBezTo>
                <a:cubicBezTo>
                  <a:pt x="12158" y="6998"/>
                  <a:pt x="12084" y="7066"/>
                  <a:pt x="12010" y="7132"/>
                </a:cubicBezTo>
                <a:cubicBezTo>
                  <a:pt x="11554" y="7519"/>
                  <a:pt x="11020" y="7807"/>
                  <a:pt x="10502" y="8085"/>
                </a:cubicBezTo>
                <a:cubicBezTo>
                  <a:pt x="9914" y="8401"/>
                  <a:pt x="9310" y="8726"/>
                  <a:pt x="8829" y="9194"/>
                </a:cubicBezTo>
                <a:cubicBezTo>
                  <a:pt x="8718" y="9307"/>
                  <a:pt x="8602" y="9419"/>
                  <a:pt x="8487" y="9533"/>
                </a:cubicBezTo>
                <a:lnTo>
                  <a:pt x="8479" y="9541"/>
                </a:lnTo>
                <a:cubicBezTo>
                  <a:pt x="8079" y="9931"/>
                  <a:pt x="7666" y="10336"/>
                  <a:pt x="7359" y="10805"/>
                </a:cubicBezTo>
                <a:cubicBezTo>
                  <a:pt x="6976" y="11371"/>
                  <a:pt x="6606" y="11990"/>
                  <a:pt x="6225" y="12697"/>
                </a:cubicBezTo>
                <a:cubicBezTo>
                  <a:pt x="5968" y="13142"/>
                  <a:pt x="5738" y="13607"/>
                  <a:pt x="5516" y="14057"/>
                </a:cubicBezTo>
                <a:cubicBezTo>
                  <a:pt x="5404" y="14285"/>
                  <a:pt x="5291" y="14514"/>
                  <a:pt x="5176" y="14739"/>
                </a:cubicBezTo>
                <a:cubicBezTo>
                  <a:pt x="5007" y="15050"/>
                  <a:pt x="4829" y="15362"/>
                  <a:pt x="4657" y="15664"/>
                </a:cubicBezTo>
                <a:lnTo>
                  <a:pt x="4651" y="15675"/>
                </a:lnTo>
                <a:cubicBezTo>
                  <a:pt x="4491" y="15955"/>
                  <a:pt x="4326" y="16244"/>
                  <a:pt x="4169" y="16532"/>
                </a:cubicBezTo>
                <a:cubicBezTo>
                  <a:pt x="2957" y="18662"/>
                  <a:pt x="2275" y="20779"/>
                  <a:pt x="2140" y="22822"/>
                </a:cubicBezTo>
                <a:cubicBezTo>
                  <a:pt x="2115" y="23394"/>
                  <a:pt x="2180" y="23973"/>
                  <a:pt x="2244" y="24533"/>
                </a:cubicBezTo>
                <a:cubicBezTo>
                  <a:pt x="2297" y="25001"/>
                  <a:pt x="2352" y="25484"/>
                  <a:pt x="2355" y="25966"/>
                </a:cubicBezTo>
                <a:cubicBezTo>
                  <a:pt x="2381" y="26211"/>
                  <a:pt x="2452" y="26464"/>
                  <a:pt x="2520" y="26709"/>
                </a:cubicBezTo>
                <a:cubicBezTo>
                  <a:pt x="2600" y="26994"/>
                  <a:pt x="2683" y="27289"/>
                  <a:pt x="2700" y="27595"/>
                </a:cubicBezTo>
                <a:cubicBezTo>
                  <a:pt x="2827" y="28040"/>
                  <a:pt x="2988" y="28489"/>
                  <a:pt x="3143" y="28922"/>
                </a:cubicBezTo>
                <a:cubicBezTo>
                  <a:pt x="3377" y="29579"/>
                  <a:pt x="3620" y="30258"/>
                  <a:pt x="3758" y="30955"/>
                </a:cubicBezTo>
                <a:cubicBezTo>
                  <a:pt x="3863" y="31342"/>
                  <a:pt x="4030" y="31724"/>
                  <a:pt x="4190" y="32093"/>
                </a:cubicBezTo>
                <a:cubicBezTo>
                  <a:pt x="4315" y="32380"/>
                  <a:pt x="4444" y="32676"/>
                  <a:pt x="4546" y="32979"/>
                </a:cubicBezTo>
                <a:cubicBezTo>
                  <a:pt x="4755" y="33610"/>
                  <a:pt x="5129" y="34163"/>
                  <a:pt x="5431" y="34573"/>
                </a:cubicBezTo>
                <a:cubicBezTo>
                  <a:pt x="5610" y="34864"/>
                  <a:pt x="5780" y="35163"/>
                  <a:pt x="5940" y="35465"/>
                </a:cubicBezTo>
                <a:cubicBezTo>
                  <a:pt x="5971" y="35523"/>
                  <a:pt x="6034" y="35637"/>
                  <a:pt x="6070" y="35703"/>
                </a:cubicBezTo>
                <a:lnTo>
                  <a:pt x="6076" y="35714"/>
                </a:lnTo>
                <a:cubicBezTo>
                  <a:pt x="6455" y="36328"/>
                  <a:pt x="6892" y="36924"/>
                  <a:pt x="7314" y="37500"/>
                </a:cubicBezTo>
                <a:cubicBezTo>
                  <a:pt x="7601" y="37891"/>
                  <a:pt x="7897" y="38295"/>
                  <a:pt x="8174" y="38703"/>
                </a:cubicBezTo>
                <a:cubicBezTo>
                  <a:pt x="8819" y="39633"/>
                  <a:pt x="9719" y="40271"/>
                  <a:pt x="10711" y="40502"/>
                </a:cubicBezTo>
                <a:cubicBezTo>
                  <a:pt x="11578" y="40694"/>
                  <a:pt x="12469" y="40892"/>
                  <a:pt x="13367" y="40892"/>
                </a:cubicBezTo>
                <a:cubicBezTo>
                  <a:pt x="13550" y="40892"/>
                  <a:pt x="13733" y="40884"/>
                  <a:pt x="13917" y="40866"/>
                </a:cubicBezTo>
                <a:cubicBezTo>
                  <a:pt x="14317" y="40821"/>
                  <a:pt x="14725" y="40816"/>
                  <a:pt x="15122" y="40812"/>
                </a:cubicBezTo>
                <a:cubicBezTo>
                  <a:pt x="15607" y="40807"/>
                  <a:pt x="16109" y="40802"/>
                  <a:pt x="16593" y="40721"/>
                </a:cubicBezTo>
                <a:cubicBezTo>
                  <a:pt x="16597" y="40720"/>
                  <a:pt x="16602" y="40719"/>
                  <a:pt x="16606" y="40719"/>
                </a:cubicBezTo>
                <a:cubicBezTo>
                  <a:pt x="16638" y="40719"/>
                  <a:pt x="16667" y="40740"/>
                  <a:pt x="16675" y="40770"/>
                </a:cubicBezTo>
                <a:cubicBezTo>
                  <a:pt x="16684" y="40805"/>
                  <a:pt x="16662" y="40840"/>
                  <a:pt x="16627" y="40851"/>
                </a:cubicBezTo>
                <a:cubicBezTo>
                  <a:pt x="16486" y="40892"/>
                  <a:pt x="16345" y="40943"/>
                  <a:pt x="16207" y="40991"/>
                </a:cubicBezTo>
                <a:cubicBezTo>
                  <a:pt x="15846" y="41120"/>
                  <a:pt x="15477" y="41250"/>
                  <a:pt x="15078" y="41250"/>
                </a:cubicBezTo>
                <a:cubicBezTo>
                  <a:pt x="15052" y="41250"/>
                  <a:pt x="15025" y="41250"/>
                  <a:pt x="14998" y="41248"/>
                </a:cubicBezTo>
                <a:cubicBezTo>
                  <a:pt x="14344" y="41257"/>
                  <a:pt x="13673" y="41289"/>
                  <a:pt x="13025" y="41319"/>
                </a:cubicBezTo>
                <a:cubicBezTo>
                  <a:pt x="12270" y="41355"/>
                  <a:pt x="11494" y="41391"/>
                  <a:pt x="10722" y="41391"/>
                </a:cubicBezTo>
                <a:cubicBezTo>
                  <a:pt x="10590" y="41391"/>
                  <a:pt x="10459" y="41390"/>
                  <a:pt x="10328" y="41388"/>
                </a:cubicBezTo>
                <a:cubicBezTo>
                  <a:pt x="10138" y="41353"/>
                  <a:pt x="9954" y="41323"/>
                  <a:pt x="9777" y="41292"/>
                </a:cubicBezTo>
                <a:cubicBezTo>
                  <a:pt x="8981" y="41157"/>
                  <a:pt x="8156" y="41018"/>
                  <a:pt x="7469" y="40568"/>
                </a:cubicBezTo>
                <a:cubicBezTo>
                  <a:pt x="6725" y="40134"/>
                  <a:pt x="6247" y="39444"/>
                  <a:pt x="5786" y="38776"/>
                </a:cubicBezTo>
                <a:lnTo>
                  <a:pt x="5786" y="38777"/>
                </a:lnTo>
                <a:cubicBezTo>
                  <a:pt x="5635" y="38560"/>
                  <a:pt x="5482" y="38336"/>
                  <a:pt x="5319" y="38124"/>
                </a:cubicBezTo>
                <a:cubicBezTo>
                  <a:pt x="5002" y="37707"/>
                  <a:pt x="4690" y="37274"/>
                  <a:pt x="4390" y="36839"/>
                </a:cubicBezTo>
                <a:cubicBezTo>
                  <a:pt x="4142" y="36448"/>
                  <a:pt x="3893" y="36010"/>
                  <a:pt x="3602" y="35458"/>
                </a:cubicBezTo>
                <a:lnTo>
                  <a:pt x="3413" y="35184"/>
                </a:lnTo>
                <a:cubicBezTo>
                  <a:pt x="3312" y="35036"/>
                  <a:pt x="3211" y="34889"/>
                  <a:pt x="3111" y="34740"/>
                </a:cubicBezTo>
                <a:cubicBezTo>
                  <a:pt x="3004" y="34548"/>
                  <a:pt x="2908" y="34385"/>
                  <a:pt x="2816" y="34240"/>
                </a:cubicBezTo>
                <a:cubicBezTo>
                  <a:pt x="2700" y="33972"/>
                  <a:pt x="2600" y="33708"/>
                  <a:pt x="2503" y="33453"/>
                </a:cubicBezTo>
                <a:cubicBezTo>
                  <a:pt x="2370" y="33106"/>
                  <a:pt x="2233" y="32748"/>
                  <a:pt x="2072" y="32405"/>
                </a:cubicBezTo>
                <a:cubicBezTo>
                  <a:pt x="1895" y="32018"/>
                  <a:pt x="1794" y="31606"/>
                  <a:pt x="1695" y="31207"/>
                </a:cubicBezTo>
                <a:cubicBezTo>
                  <a:pt x="1613" y="30872"/>
                  <a:pt x="1528" y="30525"/>
                  <a:pt x="1398" y="30199"/>
                </a:cubicBezTo>
                <a:cubicBezTo>
                  <a:pt x="746" y="28494"/>
                  <a:pt x="385" y="26838"/>
                  <a:pt x="325" y="25278"/>
                </a:cubicBezTo>
                <a:cubicBezTo>
                  <a:pt x="313" y="25068"/>
                  <a:pt x="296" y="24853"/>
                  <a:pt x="279" y="24644"/>
                </a:cubicBezTo>
                <a:cubicBezTo>
                  <a:pt x="212" y="23803"/>
                  <a:pt x="142" y="22938"/>
                  <a:pt x="341" y="22096"/>
                </a:cubicBezTo>
                <a:cubicBezTo>
                  <a:pt x="701" y="20439"/>
                  <a:pt x="1328" y="18822"/>
                  <a:pt x="2203" y="17291"/>
                </a:cubicBezTo>
                <a:cubicBezTo>
                  <a:pt x="2808" y="16293"/>
                  <a:pt x="3346" y="15241"/>
                  <a:pt x="3865" y="14222"/>
                </a:cubicBezTo>
                <a:cubicBezTo>
                  <a:pt x="3978" y="14002"/>
                  <a:pt x="4089" y="13783"/>
                  <a:pt x="4201" y="13565"/>
                </a:cubicBezTo>
                <a:cubicBezTo>
                  <a:pt x="4287" y="13416"/>
                  <a:pt x="4371" y="13269"/>
                  <a:pt x="4455" y="13120"/>
                </a:cubicBezTo>
                <a:cubicBezTo>
                  <a:pt x="4991" y="12177"/>
                  <a:pt x="5544" y="11203"/>
                  <a:pt x="6373" y="10436"/>
                </a:cubicBezTo>
                <a:cubicBezTo>
                  <a:pt x="6614" y="10182"/>
                  <a:pt x="6882" y="9940"/>
                  <a:pt x="7169" y="9718"/>
                </a:cubicBezTo>
                <a:cubicBezTo>
                  <a:pt x="7423" y="9521"/>
                  <a:pt x="7697" y="9337"/>
                  <a:pt x="7983" y="9169"/>
                </a:cubicBezTo>
                <a:cubicBezTo>
                  <a:pt x="8085" y="9114"/>
                  <a:pt x="8183" y="9061"/>
                  <a:pt x="8283" y="9008"/>
                </a:cubicBezTo>
                <a:cubicBezTo>
                  <a:pt x="8718" y="8777"/>
                  <a:pt x="9165" y="8540"/>
                  <a:pt x="9563" y="8253"/>
                </a:cubicBezTo>
                <a:cubicBezTo>
                  <a:pt x="9843" y="8075"/>
                  <a:pt x="10086" y="7851"/>
                  <a:pt x="10320" y="7633"/>
                </a:cubicBezTo>
                <a:cubicBezTo>
                  <a:pt x="10486" y="7479"/>
                  <a:pt x="10658" y="7321"/>
                  <a:pt x="10844" y="7178"/>
                </a:cubicBezTo>
                <a:cubicBezTo>
                  <a:pt x="11119" y="6937"/>
                  <a:pt x="11438" y="6740"/>
                  <a:pt x="11745" y="6550"/>
                </a:cubicBezTo>
                <a:cubicBezTo>
                  <a:pt x="12045" y="6365"/>
                  <a:pt x="12355" y="6175"/>
                  <a:pt x="12621" y="5943"/>
                </a:cubicBezTo>
                <a:cubicBezTo>
                  <a:pt x="12772" y="5824"/>
                  <a:pt x="12918" y="5701"/>
                  <a:pt x="13059" y="5583"/>
                </a:cubicBezTo>
                <a:cubicBezTo>
                  <a:pt x="13414" y="5286"/>
                  <a:pt x="13781" y="4979"/>
                  <a:pt x="14199" y="4741"/>
                </a:cubicBezTo>
                <a:cubicBezTo>
                  <a:pt x="14588" y="4517"/>
                  <a:pt x="14967" y="4251"/>
                  <a:pt x="15332" y="3994"/>
                </a:cubicBezTo>
                <a:cubicBezTo>
                  <a:pt x="16101" y="3454"/>
                  <a:pt x="16897" y="2895"/>
                  <a:pt x="17862" y="2662"/>
                </a:cubicBezTo>
                <a:cubicBezTo>
                  <a:pt x="17868" y="2660"/>
                  <a:pt x="17874" y="2659"/>
                  <a:pt x="17880" y="2659"/>
                </a:cubicBezTo>
                <a:close/>
                <a:moveTo>
                  <a:pt x="27357" y="1"/>
                </a:moveTo>
                <a:cubicBezTo>
                  <a:pt x="27324" y="1"/>
                  <a:pt x="27290" y="2"/>
                  <a:pt x="27257" y="5"/>
                </a:cubicBezTo>
                <a:cubicBezTo>
                  <a:pt x="26945" y="25"/>
                  <a:pt x="26624" y="26"/>
                  <a:pt x="26313" y="26"/>
                </a:cubicBezTo>
                <a:cubicBezTo>
                  <a:pt x="25445" y="26"/>
                  <a:pt x="24546" y="26"/>
                  <a:pt x="23775" y="464"/>
                </a:cubicBezTo>
                <a:cubicBezTo>
                  <a:pt x="23419" y="644"/>
                  <a:pt x="23032" y="709"/>
                  <a:pt x="22658" y="772"/>
                </a:cubicBezTo>
                <a:cubicBezTo>
                  <a:pt x="22293" y="832"/>
                  <a:pt x="21915" y="895"/>
                  <a:pt x="21582" y="1065"/>
                </a:cubicBezTo>
                <a:cubicBezTo>
                  <a:pt x="21458" y="1113"/>
                  <a:pt x="21344" y="1171"/>
                  <a:pt x="21232" y="1228"/>
                </a:cubicBezTo>
                <a:cubicBezTo>
                  <a:pt x="21006" y="1342"/>
                  <a:pt x="20773" y="1460"/>
                  <a:pt x="20506" y="1484"/>
                </a:cubicBezTo>
                <a:cubicBezTo>
                  <a:pt x="19913" y="1524"/>
                  <a:pt x="19374" y="1796"/>
                  <a:pt x="18853" y="2057"/>
                </a:cubicBezTo>
                <a:cubicBezTo>
                  <a:pt x="18761" y="2103"/>
                  <a:pt x="18669" y="2150"/>
                  <a:pt x="18578" y="2194"/>
                </a:cubicBezTo>
                <a:cubicBezTo>
                  <a:pt x="18267" y="2363"/>
                  <a:pt x="17929" y="2488"/>
                  <a:pt x="17601" y="2609"/>
                </a:cubicBezTo>
                <a:cubicBezTo>
                  <a:pt x="17274" y="2730"/>
                  <a:pt x="16938" y="2855"/>
                  <a:pt x="16630" y="3022"/>
                </a:cubicBezTo>
                <a:cubicBezTo>
                  <a:pt x="16132" y="3303"/>
                  <a:pt x="15689" y="3589"/>
                  <a:pt x="15272" y="3897"/>
                </a:cubicBezTo>
                <a:cubicBezTo>
                  <a:pt x="14970" y="4129"/>
                  <a:pt x="14639" y="4336"/>
                  <a:pt x="14319" y="4537"/>
                </a:cubicBezTo>
                <a:cubicBezTo>
                  <a:pt x="13845" y="4833"/>
                  <a:pt x="13357" y="5139"/>
                  <a:pt x="12955" y="5528"/>
                </a:cubicBezTo>
                <a:cubicBezTo>
                  <a:pt x="12555" y="5894"/>
                  <a:pt x="12093" y="6189"/>
                  <a:pt x="11646" y="6474"/>
                </a:cubicBezTo>
                <a:cubicBezTo>
                  <a:pt x="11134" y="6801"/>
                  <a:pt x="10607" y="7138"/>
                  <a:pt x="10181" y="7577"/>
                </a:cubicBezTo>
                <a:cubicBezTo>
                  <a:pt x="10056" y="7702"/>
                  <a:pt x="9922" y="7820"/>
                  <a:pt x="9768" y="7939"/>
                </a:cubicBezTo>
                <a:cubicBezTo>
                  <a:pt x="9344" y="8266"/>
                  <a:pt x="8866" y="8524"/>
                  <a:pt x="8405" y="8775"/>
                </a:cubicBezTo>
                <a:cubicBezTo>
                  <a:pt x="7814" y="9094"/>
                  <a:pt x="7204" y="9424"/>
                  <a:pt x="6719" y="9891"/>
                </a:cubicBezTo>
                <a:cubicBezTo>
                  <a:pt x="6617" y="9993"/>
                  <a:pt x="6514" y="10094"/>
                  <a:pt x="6409" y="10196"/>
                </a:cubicBezTo>
                <a:cubicBezTo>
                  <a:pt x="5970" y="10626"/>
                  <a:pt x="5515" y="11072"/>
                  <a:pt x="5185" y="11590"/>
                </a:cubicBezTo>
                <a:cubicBezTo>
                  <a:pt x="4362" y="12839"/>
                  <a:pt x="3679" y="14177"/>
                  <a:pt x="3065" y="15436"/>
                </a:cubicBezTo>
                <a:cubicBezTo>
                  <a:pt x="2901" y="15735"/>
                  <a:pt x="2734" y="16031"/>
                  <a:pt x="2571" y="16316"/>
                </a:cubicBezTo>
                <a:lnTo>
                  <a:pt x="2564" y="16326"/>
                </a:lnTo>
                <a:cubicBezTo>
                  <a:pt x="2396" y="16623"/>
                  <a:pt x="2222" y="16929"/>
                  <a:pt x="2057" y="17233"/>
                </a:cubicBezTo>
                <a:cubicBezTo>
                  <a:pt x="846" y="19359"/>
                  <a:pt x="163" y="21473"/>
                  <a:pt x="28" y="23512"/>
                </a:cubicBezTo>
                <a:cubicBezTo>
                  <a:pt x="1" y="24089"/>
                  <a:pt x="68" y="24672"/>
                  <a:pt x="132" y="25237"/>
                </a:cubicBezTo>
                <a:cubicBezTo>
                  <a:pt x="186" y="25705"/>
                  <a:pt x="241" y="26188"/>
                  <a:pt x="243" y="26670"/>
                </a:cubicBezTo>
                <a:cubicBezTo>
                  <a:pt x="269" y="26916"/>
                  <a:pt x="340" y="27167"/>
                  <a:pt x="408" y="27410"/>
                </a:cubicBezTo>
                <a:cubicBezTo>
                  <a:pt x="488" y="27694"/>
                  <a:pt x="570" y="27988"/>
                  <a:pt x="587" y="28292"/>
                </a:cubicBezTo>
                <a:cubicBezTo>
                  <a:pt x="714" y="28739"/>
                  <a:pt x="875" y="29192"/>
                  <a:pt x="1033" y="29630"/>
                </a:cubicBezTo>
                <a:cubicBezTo>
                  <a:pt x="1266" y="30285"/>
                  <a:pt x="1508" y="30962"/>
                  <a:pt x="1647" y="31656"/>
                </a:cubicBezTo>
                <a:cubicBezTo>
                  <a:pt x="1752" y="32036"/>
                  <a:pt x="1903" y="32400"/>
                  <a:pt x="2095" y="32830"/>
                </a:cubicBezTo>
                <a:cubicBezTo>
                  <a:pt x="2202" y="33059"/>
                  <a:pt x="2291" y="33298"/>
                  <a:pt x="2378" y="33531"/>
                </a:cubicBezTo>
                <a:cubicBezTo>
                  <a:pt x="2532" y="33939"/>
                  <a:pt x="2689" y="34360"/>
                  <a:pt x="2945" y="34729"/>
                </a:cubicBezTo>
                <a:cubicBezTo>
                  <a:pt x="3234" y="35145"/>
                  <a:pt x="3564" y="35643"/>
                  <a:pt x="3828" y="36165"/>
                </a:cubicBezTo>
                <a:lnTo>
                  <a:pt x="3838" y="36184"/>
                </a:lnTo>
                <a:cubicBezTo>
                  <a:pt x="3874" y="36250"/>
                  <a:pt x="3933" y="36358"/>
                  <a:pt x="3965" y="36417"/>
                </a:cubicBezTo>
                <a:cubicBezTo>
                  <a:pt x="4318" y="36995"/>
                  <a:pt x="4730" y="37555"/>
                  <a:pt x="5129" y="38098"/>
                </a:cubicBezTo>
                <a:lnTo>
                  <a:pt x="5140" y="38114"/>
                </a:lnTo>
                <a:cubicBezTo>
                  <a:pt x="5320" y="38346"/>
                  <a:pt x="5491" y="38593"/>
                  <a:pt x="5657" y="38831"/>
                </a:cubicBezTo>
                <a:cubicBezTo>
                  <a:pt x="6144" y="39534"/>
                  <a:pt x="6648" y="40260"/>
                  <a:pt x="7424" y="40708"/>
                </a:cubicBezTo>
                <a:lnTo>
                  <a:pt x="7425" y="40709"/>
                </a:lnTo>
                <a:cubicBezTo>
                  <a:pt x="8064" y="41129"/>
                  <a:pt x="8840" y="41270"/>
                  <a:pt x="9591" y="41406"/>
                </a:cubicBezTo>
                <a:cubicBezTo>
                  <a:pt x="9758" y="41435"/>
                  <a:pt x="9924" y="41465"/>
                  <a:pt x="10087" y="41498"/>
                </a:cubicBezTo>
                <a:cubicBezTo>
                  <a:pt x="10429" y="41563"/>
                  <a:pt x="10777" y="41585"/>
                  <a:pt x="11126" y="41585"/>
                </a:cubicBezTo>
                <a:cubicBezTo>
                  <a:pt x="11465" y="41585"/>
                  <a:pt x="11804" y="41564"/>
                  <a:pt x="12137" y="41544"/>
                </a:cubicBezTo>
                <a:cubicBezTo>
                  <a:pt x="12471" y="41524"/>
                  <a:pt x="12815" y="41502"/>
                  <a:pt x="13156" y="41502"/>
                </a:cubicBezTo>
                <a:cubicBezTo>
                  <a:pt x="13194" y="41502"/>
                  <a:pt x="13233" y="41503"/>
                  <a:pt x="13271" y="41503"/>
                </a:cubicBezTo>
                <a:lnTo>
                  <a:pt x="13348" y="41502"/>
                </a:lnTo>
                <a:cubicBezTo>
                  <a:pt x="14354" y="41489"/>
                  <a:pt x="15395" y="41475"/>
                  <a:pt x="16336" y="41120"/>
                </a:cubicBezTo>
                <a:cubicBezTo>
                  <a:pt x="16848" y="40936"/>
                  <a:pt x="17374" y="40767"/>
                  <a:pt x="17883" y="40602"/>
                </a:cubicBezTo>
                <a:cubicBezTo>
                  <a:pt x="18826" y="40295"/>
                  <a:pt x="19800" y="39980"/>
                  <a:pt x="20715" y="39572"/>
                </a:cubicBezTo>
                <a:cubicBezTo>
                  <a:pt x="21933" y="39083"/>
                  <a:pt x="23006" y="38292"/>
                  <a:pt x="23984" y="37508"/>
                </a:cubicBezTo>
                <a:cubicBezTo>
                  <a:pt x="24152" y="37354"/>
                  <a:pt x="24336" y="37204"/>
                  <a:pt x="24514" y="37058"/>
                </a:cubicBezTo>
                <a:cubicBezTo>
                  <a:pt x="24880" y="36757"/>
                  <a:pt x="25259" y="36447"/>
                  <a:pt x="25548" y="36070"/>
                </a:cubicBezTo>
                <a:lnTo>
                  <a:pt x="25644" y="35940"/>
                </a:lnTo>
                <a:cubicBezTo>
                  <a:pt x="25953" y="35523"/>
                  <a:pt x="26271" y="35097"/>
                  <a:pt x="26702" y="34777"/>
                </a:cubicBezTo>
                <a:cubicBezTo>
                  <a:pt x="27035" y="34521"/>
                  <a:pt x="27272" y="34176"/>
                  <a:pt x="27502" y="33844"/>
                </a:cubicBezTo>
                <a:cubicBezTo>
                  <a:pt x="27631" y="33656"/>
                  <a:pt x="27764" y="33464"/>
                  <a:pt x="27914" y="33286"/>
                </a:cubicBezTo>
                <a:cubicBezTo>
                  <a:pt x="28015" y="33148"/>
                  <a:pt x="28132" y="33012"/>
                  <a:pt x="28244" y="32880"/>
                </a:cubicBezTo>
                <a:cubicBezTo>
                  <a:pt x="28462" y="32629"/>
                  <a:pt x="28687" y="32367"/>
                  <a:pt x="28816" y="32061"/>
                </a:cubicBezTo>
                <a:cubicBezTo>
                  <a:pt x="28936" y="31814"/>
                  <a:pt x="29063" y="31550"/>
                  <a:pt x="29182" y="31283"/>
                </a:cubicBezTo>
                <a:cubicBezTo>
                  <a:pt x="29394" y="30832"/>
                  <a:pt x="29557" y="30371"/>
                  <a:pt x="29738" y="29816"/>
                </a:cubicBezTo>
                <a:cubicBezTo>
                  <a:pt x="29941" y="29234"/>
                  <a:pt x="30309" y="28734"/>
                  <a:pt x="30665" y="28250"/>
                </a:cubicBezTo>
                <a:cubicBezTo>
                  <a:pt x="30839" y="28011"/>
                  <a:pt x="31020" y="27766"/>
                  <a:pt x="31177" y="27515"/>
                </a:cubicBezTo>
                <a:cubicBezTo>
                  <a:pt x="31823" y="26490"/>
                  <a:pt x="32594" y="25615"/>
                  <a:pt x="33470" y="24913"/>
                </a:cubicBezTo>
                <a:cubicBezTo>
                  <a:pt x="33886" y="24486"/>
                  <a:pt x="34242" y="23987"/>
                  <a:pt x="34585" y="23504"/>
                </a:cubicBezTo>
                <a:cubicBezTo>
                  <a:pt x="34959" y="22980"/>
                  <a:pt x="35345" y="22437"/>
                  <a:pt x="35823" y="21971"/>
                </a:cubicBezTo>
                <a:cubicBezTo>
                  <a:pt x="36541" y="21388"/>
                  <a:pt x="37140" y="20684"/>
                  <a:pt x="37718" y="20005"/>
                </a:cubicBezTo>
                <a:cubicBezTo>
                  <a:pt x="38090" y="19567"/>
                  <a:pt x="38473" y="19116"/>
                  <a:pt x="38885" y="18700"/>
                </a:cubicBezTo>
                <a:cubicBezTo>
                  <a:pt x="39523" y="18059"/>
                  <a:pt x="39946" y="17244"/>
                  <a:pt x="40079" y="16406"/>
                </a:cubicBezTo>
                <a:cubicBezTo>
                  <a:pt x="40112" y="15956"/>
                  <a:pt x="39998" y="15504"/>
                  <a:pt x="39885" y="15069"/>
                </a:cubicBezTo>
                <a:cubicBezTo>
                  <a:pt x="39819" y="14808"/>
                  <a:pt x="39751" y="14541"/>
                  <a:pt x="39714" y="14273"/>
                </a:cubicBezTo>
                <a:cubicBezTo>
                  <a:pt x="39681" y="14127"/>
                  <a:pt x="39653" y="13974"/>
                  <a:pt x="39625" y="13826"/>
                </a:cubicBezTo>
                <a:cubicBezTo>
                  <a:pt x="39565" y="13501"/>
                  <a:pt x="39503" y="13165"/>
                  <a:pt x="39391" y="12846"/>
                </a:cubicBezTo>
                <a:cubicBezTo>
                  <a:pt x="39130" y="12232"/>
                  <a:pt x="38610" y="11777"/>
                  <a:pt x="38107" y="11338"/>
                </a:cubicBezTo>
                <a:cubicBezTo>
                  <a:pt x="37938" y="11190"/>
                  <a:pt x="37764" y="11037"/>
                  <a:pt x="37600" y="10880"/>
                </a:cubicBezTo>
                <a:cubicBezTo>
                  <a:pt x="37526" y="10784"/>
                  <a:pt x="37459" y="10694"/>
                  <a:pt x="37393" y="10604"/>
                </a:cubicBezTo>
                <a:cubicBezTo>
                  <a:pt x="36955" y="10014"/>
                  <a:pt x="36502" y="9406"/>
                  <a:pt x="35788" y="9109"/>
                </a:cubicBezTo>
                <a:cubicBezTo>
                  <a:pt x="35135" y="8849"/>
                  <a:pt x="34568" y="8438"/>
                  <a:pt x="34019" y="8041"/>
                </a:cubicBezTo>
                <a:cubicBezTo>
                  <a:pt x="33886" y="7945"/>
                  <a:pt x="33754" y="7849"/>
                  <a:pt x="33621" y="7756"/>
                </a:cubicBezTo>
                <a:cubicBezTo>
                  <a:pt x="33094" y="7383"/>
                  <a:pt x="32741" y="6865"/>
                  <a:pt x="32401" y="6362"/>
                </a:cubicBezTo>
                <a:cubicBezTo>
                  <a:pt x="32209" y="6079"/>
                  <a:pt x="32010" y="5787"/>
                  <a:pt x="31784" y="5526"/>
                </a:cubicBezTo>
                <a:cubicBezTo>
                  <a:pt x="31228" y="4648"/>
                  <a:pt x="30874" y="3678"/>
                  <a:pt x="30532" y="2738"/>
                </a:cubicBezTo>
                <a:cubicBezTo>
                  <a:pt x="30418" y="2429"/>
                  <a:pt x="30301" y="2109"/>
                  <a:pt x="30179" y="1797"/>
                </a:cubicBezTo>
                <a:cubicBezTo>
                  <a:pt x="30100" y="1700"/>
                  <a:pt x="30023" y="1599"/>
                  <a:pt x="29948" y="1502"/>
                </a:cubicBezTo>
                <a:cubicBezTo>
                  <a:pt x="29557" y="996"/>
                  <a:pt x="29156" y="478"/>
                  <a:pt x="28506" y="307"/>
                </a:cubicBezTo>
                <a:cubicBezTo>
                  <a:pt x="28371" y="247"/>
                  <a:pt x="28245" y="190"/>
                  <a:pt x="28120" y="132"/>
                </a:cubicBezTo>
                <a:lnTo>
                  <a:pt x="28100" y="123"/>
                </a:lnTo>
                <a:cubicBezTo>
                  <a:pt x="28057" y="115"/>
                  <a:pt x="28007" y="104"/>
                  <a:pt x="27957" y="91"/>
                </a:cubicBezTo>
                <a:cubicBezTo>
                  <a:pt x="27761" y="47"/>
                  <a:pt x="27559" y="1"/>
                  <a:pt x="27357"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55" name="Google Shape;55;p5"/>
          <p:cNvPicPr preferRelativeResize="0"/>
          <p:nvPr/>
        </p:nvPicPr>
        <p:blipFill>
          <a:blip r:embed="rId6">
            <a:alphaModFix/>
          </a:blip>
          <a:stretch>
            <a:fillRect/>
          </a:stretch>
        </p:blipFill>
        <p:spPr>
          <a:xfrm flipH="1">
            <a:off x="8250000" y="6138667"/>
            <a:ext cx="4226600" cy="894167"/>
          </a:xfrm>
          <a:prstGeom prst="rect">
            <a:avLst/>
          </a:prstGeom>
          <a:noFill/>
          <a:ln>
            <a:noFill/>
          </a:ln>
        </p:spPr>
      </p:pic>
      <p:pic>
        <p:nvPicPr>
          <p:cNvPr id="56" name="Google Shape;56;p5"/>
          <p:cNvPicPr preferRelativeResize="0"/>
          <p:nvPr/>
        </p:nvPicPr>
        <p:blipFill>
          <a:blip r:embed="rId7">
            <a:alphaModFix/>
          </a:blip>
          <a:stretch>
            <a:fillRect/>
          </a:stretch>
        </p:blipFill>
        <p:spPr>
          <a:xfrm>
            <a:off x="11232007" y="-170435"/>
            <a:ext cx="1588099" cy="1595200"/>
          </a:xfrm>
          <a:prstGeom prst="rect">
            <a:avLst/>
          </a:prstGeom>
          <a:noFill/>
          <a:ln>
            <a:noFill/>
          </a:ln>
        </p:spPr>
      </p:pic>
      <p:pic>
        <p:nvPicPr>
          <p:cNvPr id="57" name="Google Shape;57;p5"/>
          <p:cNvPicPr preferRelativeResize="0"/>
          <p:nvPr/>
        </p:nvPicPr>
        <p:blipFill>
          <a:blip r:embed="rId8">
            <a:alphaModFix/>
          </a:blip>
          <a:stretch>
            <a:fillRect/>
          </a:stretch>
        </p:blipFill>
        <p:spPr>
          <a:xfrm flipH="1">
            <a:off x="11743134" y="1047201"/>
            <a:ext cx="691533" cy="2833065"/>
          </a:xfrm>
          <a:prstGeom prst="rect">
            <a:avLst/>
          </a:prstGeom>
          <a:noFill/>
          <a:ln>
            <a:noFill/>
          </a:ln>
        </p:spPr>
      </p:pic>
    </p:spTree>
    <p:extLst>
      <p:ext uri="{BB962C8B-B14F-4D97-AF65-F5344CB8AC3E}">
        <p14:creationId xmlns:p14="http://schemas.microsoft.com/office/powerpoint/2010/main" val="1961517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8"/>
        <p:cNvGrpSpPr/>
        <p:nvPr/>
      </p:nvGrpSpPr>
      <p:grpSpPr>
        <a:xfrm>
          <a:off x="0" y="0"/>
          <a:ext cx="0" cy="0"/>
          <a:chOff x="0" y="0"/>
          <a:chExt cx="0" cy="0"/>
        </a:xfrm>
      </p:grpSpPr>
      <p:pic>
        <p:nvPicPr>
          <p:cNvPr id="59" name="Google Shape;59;p6"/>
          <p:cNvPicPr preferRelativeResize="0"/>
          <p:nvPr/>
        </p:nvPicPr>
        <p:blipFill>
          <a:blip r:embed="rId2">
            <a:alphaModFix amt="45000"/>
          </a:blip>
          <a:stretch>
            <a:fillRect/>
          </a:stretch>
        </p:blipFill>
        <p:spPr>
          <a:xfrm>
            <a:off x="0" y="0"/>
            <a:ext cx="12192000" cy="6858000"/>
          </a:xfrm>
          <a:prstGeom prst="rect">
            <a:avLst/>
          </a:prstGeom>
          <a:noFill/>
          <a:ln>
            <a:noFill/>
          </a:ln>
        </p:spPr>
      </p:pic>
      <p:sp>
        <p:nvSpPr>
          <p:cNvPr id="60" name="Google Shape;60;p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61" name="Google Shape;61;p6"/>
          <p:cNvPicPr preferRelativeResize="0"/>
          <p:nvPr/>
        </p:nvPicPr>
        <p:blipFill rotWithShape="1">
          <a:blip r:embed="rId3">
            <a:alphaModFix/>
          </a:blip>
          <a:srcRect t="29" b="29"/>
          <a:stretch/>
        </p:blipFill>
        <p:spPr>
          <a:xfrm flipH="1">
            <a:off x="10600813" y="6299201"/>
            <a:ext cx="3877055" cy="3938017"/>
          </a:xfrm>
          <a:prstGeom prst="rect">
            <a:avLst/>
          </a:prstGeom>
          <a:noFill/>
          <a:ln>
            <a:noFill/>
          </a:ln>
        </p:spPr>
      </p:pic>
      <p:sp>
        <p:nvSpPr>
          <p:cNvPr id="62" name="Google Shape;62;p6"/>
          <p:cNvSpPr/>
          <p:nvPr/>
        </p:nvSpPr>
        <p:spPr>
          <a:xfrm flipH="1">
            <a:off x="11377074" y="3823533"/>
            <a:ext cx="3631279" cy="3087592"/>
          </a:xfrm>
          <a:custGeom>
            <a:avLst/>
            <a:gdLst/>
            <a:ahLst/>
            <a:cxnLst/>
            <a:rect l="l" t="t" r="r" b="b"/>
            <a:pathLst>
              <a:path w="31064" h="26413" extrusionOk="0">
                <a:moveTo>
                  <a:pt x="13383" y="186"/>
                </a:moveTo>
                <a:cubicBezTo>
                  <a:pt x="13550" y="186"/>
                  <a:pt x="13713" y="210"/>
                  <a:pt x="13860" y="293"/>
                </a:cubicBezTo>
                <a:cubicBezTo>
                  <a:pt x="14702" y="807"/>
                  <a:pt x="15710" y="970"/>
                  <a:pt x="16666" y="1199"/>
                </a:cubicBezTo>
                <a:cubicBezTo>
                  <a:pt x="17080" y="1309"/>
                  <a:pt x="17496" y="1428"/>
                  <a:pt x="17928" y="1445"/>
                </a:cubicBezTo>
                <a:cubicBezTo>
                  <a:pt x="19377" y="1669"/>
                  <a:pt x="20809" y="2016"/>
                  <a:pt x="22145" y="2607"/>
                </a:cubicBezTo>
                <a:cubicBezTo>
                  <a:pt x="22627" y="2854"/>
                  <a:pt x="23064" y="3173"/>
                  <a:pt x="23548" y="3421"/>
                </a:cubicBezTo>
                <a:cubicBezTo>
                  <a:pt x="23941" y="3646"/>
                  <a:pt x="24370" y="3829"/>
                  <a:pt x="24699" y="4138"/>
                </a:cubicBezTo>
                <a:cubicBezTo>
                  <a:pt x="24960" y="4374"/>
                  <a:pt x="25282" y="4541"/>
                  <a:pt x="25531" y="4788"/>
                </a:cubicBezTo>
                <a:cubicBezTo>
                  <a:pt x="25721" y="5026"/>
                  <a:pt x="25895" y="5274"/>
                  <a:pt x="26092" y="5508"/>
                </a:cubicBezTo>
                <a:cubicBezTo>
                  <a:pt x="26414" y="5897"/>
                  <a:pt x="26539" y="6393"/>
                  <a:pt x="26861" y="6783"/>
                </a:cubicBezTo>
                <a:cubicBezTo>
                  <a:pt x="27473" y="7732"/>
                  <a:pt x="28024" y="8716"/>
                  <a:pt x="28704" y="9622"/>
                </a:cubicBezTo>
                <a:cubicBezTo>
                  <a:pt x="28902" y="9916"/>
                  <a:pt x="28963" y="10270"/>
                  <a:pt x="29149" y="10570"/>
                </a:cubicBezTo>
                <a:cubicBezTo>
                  <a:pt x="29321" y="10877"/>
                  <a:pt x="29560" y="11157"/>
                  <a:pt x="29665" y="11496"/>
                </a:cubicBezTo>
                <a:cubicBezTo>
                  <a:pt x="29739" y="11856"/>
                  <a:pt x="29816" y="12217"/>
                  <a:pt x="29948" y="12564"/>
                </a:cubicBezTo>
                <a:cubicBezTo>
                  <a:pt x="30205" y="13248"/>
                  <a:pt x="30239" y="13983"/>
                  <a:pt x="30469" y="14675"/>
                </a:cubicBezTo>
                <a:cubicBezTo>
                  <a:pt x="30692" y="15336"/>
                  <a:pt x="30904" y="16044"/>
                  <a:pt x="30729" y="16740"/>
                </a:cubicBezTo>
                <a:cubicBezTo>
                  <a:pt x="30727" y="17156"/>
                  <a:pt x="30662" y="17569"/>
                  <a:pt x="30437" y="17934"/>
                </a:cubicBezTo>
                <a:cubicBezTo>
                  <a:pt x="30168" y="18349"/>
                  <a:pt x="29875" y="18750"/>
                  <a:pt x="29614" y="19171"/>
                </a:cubicBezTo>
                <a:cubicBezTo>
                  <a:pt x="29367" y="19670"/>
                  <a:pt x="29022" y="20121"/>
                  <a:pt x="28601" y="20502"/>
                </a:cubicBezTo>
                <a:cubicBezTo>
                  <a:pt x="28035" y="21114"/>
                  <a:pt x="27572" y="21828"/>
                  <a:pt x="26850" y="22297"/>
                </a:cubicBezTo>
                <a:cubicBezTo>
                  <a:pt x="26397" y="22580"/>
                  <a:pt x="25936" y="22851"/>
                  <a:pt x="25481" y="23133"/>
                </a:cubicBezTo>
                <a:cubicBezTo>
                  <a:pt x="24828" y="23299"/>
                  <a:pt x="24169" y="23445"/>
                  <a:pt x="23516" y="23611"/>
                </a:cubicBezTo>
                <a:cubicBezTo>
                  <a:pt x="23026" y="23625"/>
                  <a:pt x="22603" y="23926"/>
                  <a:pt x="22111" y="23926"/>
                </a:cubicBezTo>
                <a:cubicBezTo>
                  <a:pt x="22099" y="23926"/>
                  <a:pt x="22088" y="23926"/>
                  <a:pt x="22076" y="23926"/>
                </a:cubicBezTo>
                <a:cubicBezTo>
                  <a:pt x="22070" y="23925"/>
                  <a:pt x="22065" y="23925"/>
                  <a:pt x="22059" y="23925"/>
                </a:cubicBezTo>
                <a:cubicBezTo>
                  <a:pt x="21797" y="23925"/>
                  <a:pt x="21562" y="24052"/>
                  <a:pt x="21318" y="24128"/>
                </a:cubicBezTo>
                <a:cubicBezTo>
                  <a:pt x="20912" y="24378"/>
                  <a:pt x="20438" y="24507"/>
                  <a:pt x="19962" y="24572"/>
                </a:cubicBezTo>
                <a:cubicBezTo>
                  <a:pt x="19300" y="24611"/>
                  <a:pt x="18658" y="24776"/>
                  <a:pt x="18027" y="24959"/>
                </a:cubicBezTo>
                <a:cubicBezTo>
                  <a:pt x="17456" y="25122"/>
                  <a:pt x="16848" y="25137"/>
                  <a:pt x="16289" y="25345"/>
                </a:cubicBezTo>
                <a:cubicBezTo>
                  <a:pt x="15860" y="25495"/>
                  <a:pt x="15421" y="25621"/>
                  <a:pt x="14974" y="25720"/>
                </a:cubicBezTo>
                <a:cubicBezTo>
                  <a:pt x="14241" y="25878"/>
                  <a:pt x="13543" y="26216"/>
                  <a:pt x="12778" y="26216"/>
                </a:cubicBezTo>
                <a:cubicBezTo>
                  <a:pt x="12769" y="26216"/>
                  <a:pt x="12760" y="26216"/>
                  <a:pt x="12751" y="26216"/>
                </a:cubicBezTo>
                <a:cubicBezTo>
                  <a:pt x="12584" y="26230"/>
                  <a:pt x="12418" y="26236"/>
                  <a:pt x="12251" y="26236"/>
                </a:cubicBezTo>
                <a:cubicBezTo>
                  <a:pt x="11305" y="26236"/>
                  <a:pt x="10366" y="26037"/>
                  <a:pt x="9456" y="25807"/>
                </a:cubicBezTo>
                <a:cubicBezTo>
                  <a:pt x="8955" y="25621"/>
                  <a:pt x="8505" y="25342"/>
                  <a:pt x="8014" y="25138"/>
                </a:cubicBezTo>
                <a:cubicBezTo>
                  <a:pt x="7021" y="24735"/>
                  <a:pt x="6244" y="23996"/>
                  <a:pt x="5530" y="23254"/>
                </a:cubicBezTo>
                <a:cubicBezTo>
                  <a:pt x="4967" y="22430"/>
                  <a:pt x="4304" y="21672"/>
                  <a:pt x="3732" y="20854"/>
                </a:cubicBezTo>
                <a:cubicBezTo>
                  <a:pt x="3389" y="20354"/>
                  <a:pt x="2962" y="19904"/>
                  <a:pt x="2662" y="19377"/>
                </a:cubicBezTo>
                <a:cubicBezTo>
                  <a:pt x="2421" y="18940"/>
                  <a:pt x="2056" y="18576"/>
                  <a:pt x="1823" y="18135"/>
                </a:cubicBezTo>
                <a:cubicBezTo>
                  <a:pt x="1629" y="17669"/>
                  <a:pt x="1272" y="17279"/>
                  <a:pt x="1108" y="16801"/>
                </a:cubicBezTo>
                <a:cubicBezTo>
                  <a:pt x="831" y="15864"/>
                  <a:pt x="467" y="14941"/>
                  <a:pt x="374" y="13966"/>
                </a:cubicBezTo>
                <a:cubicBezTo>
                  <a:pt x="351" y="13112"/>
                  <a:pt x="299" y="12244"/>
                  <a:pt x="517" y="11407"/>
                </a:cubicBezTo>
                <a:cubicBezTo>
                  <a:pt x="645" y="10932"/>
                  <a:pt x="663" y="10425"/>
                  <a:pt x="895" y="9978"/>
                </a:cubicBezTo>
                <a:cubicBezTo>
                  <a:pt x="1093" y="9570"/>
                  <a:pt x="1412" y="9230"/>
                  <a:pt x="1645" y="8841"/>
                </a:cubicBezTo>
                <a:cubicBezTo>
                  <a:pt x="1993" y="8295"/>
                  <a:pt x="2151" y="7653"/>
                  <a:pt x="2581" y="7154"/>
                </a:cubicBezTo>
                <a:cubicBezTo>
                  <a:pt x="2848" y="6840"/>
                  <a:pt x="2937" y="6440"/>
                  <a:pt x="3028" y="6058"/>
                </a:cubicBezTo>
                <a:cubicBezTo>
                  <a:pt x="3302" y="5709"/>
                  <a:pt x="3722" y="5479"/>
                  <a:pt x="3916" y="5072"/>
                </a:cubicBezTo>
                <a:cubicBezTo>
                  <a:pt x="4168" y="4560"/>
                  <a:pt x="4729" y="4304"/>
                  <a:pt x="5091" y="3877"/>
                </a:cubicBezTo>
                <a:cubicBezTo>
                  <a:pt x="5390" y="3526"/>
                  <a:pt x="5765" y="3239"/>
                  <a:pt x="6039" y="2871"/>
                </a:cubicBezTo>
                <a:cubicBezTo>
                  <a:pt x="6373" y="2455"/>
                  <a:pt x="6632" y="1946"/>
                  <a:pt x="7153" y="1705"/>
                </a:cubicBezTo>
                <a:cubicBezTo>
                  <a:pt x="7879" y="1361"/>
                  <a:pt x="8662" y="1117"/>
                  <a:pt x="9341" y="686"/>
                </a:cubicBezTo>
                <a:cubicBezTo>
                  <a:pt x="9863" y="540"/>
                  <a:pt x="10398" y="435"/>
                  <a:pt x="10924" y="310"/>
                </a:cubicBezTo>
                <a:cubicBezTo>
                  <a:pt x="11157" y="286"/>
                  <a:pt x="11392" y="283"/>
                  <a:pt x="11626" y="283"/>
                </a:cubicBezTo>
                <a:cubicBezTo>
                  <a:pt x="11721" y="283"/>
                  <a:pt x="11817" y="283"/>
                  <a:pt x="11912" y="283"/>
                </a:cubicBezTo>
                <a:cubicBezTo>
                  <a:pt x="12234" y="283"/>
                  <a:pt x="12556" y="277"/>
                  <a:pt x="12874" y="221"/>
                </a:cubicBezTo>
                <a:cubicBezTo>
                  <a:pt x="13038" y="211"/>
                  <a:pt x="13212" y="186"/>
                  <a:pt x="13383" y="186"/>
                </a:cubicBezTo>
                <a:close/>
                <a:moveTo>
                  <a:pt x="13306" y="1"/>
                </a:moveTo>
                <a:cubicBezTo>
                  <a:pt x="12722" y="1"/>
                  <a:pt x="12140" y="91"/>
                  <a:pt x="11556" y="91"/>
                </a:cubicBezTo>
                <a:cubicBezTo>
                  <a:pt x="11514" y="91"/>
                  <a:pt x="11473" y="90"/>
                  <a:pt x="11432" y="89"/>
                </a:cubicBezTo>
                <a:cubicBezTo>
                  <a:pt x="11397" y="88"/>
                  <a:pt x="11362" y="87"/>
                  <a:pt x="11326" y="87"/>
                </a:cubicBezTo>
                <a:cubicBezTo>
                  <a:pt x="10734" y="87"/>
                  <a:pt x="10176" y="310"/>
                  <a:pt x="9597" y="405"/>
                </a:cubicBezTo>
                <a:cubicBezTo>
                  <a:pt x="9200" y="477"/>
                  <a:pt x="8894" y="742"/>
                  <a:pt x="8533" y="893"/>
                </a:cubicBezTo>
                <a:cubicBezTo>
                  <a:pt x="8027" y="1123"/>
                  <a:pt x="7498" y="1308"/>
                  <a:pt x="7001" y="1557"/>
                </a:cubicBezTo>
                <a:cubicBezTo>
                  <a:pt x="6318" y="1904"/>
                  <a:pt x="6060" y="2649"/>
                  <a:pt x="5526" y="3142"/>
                </a:cubicBezTo>
                <a:cubicBezTo>
                  <a:pt x="5116" y="3513"/>
                  <a:pt x="4796" y="3966"/>
                  <a:pt x="4336" y="4289"/>
                </a:cubicBezTo>
                <a:cubicBezTo>
                  <a:pt x="4006" y="4509"/>
                  <a:pt x="3813" y="4851"/>
                  <a:pt x="3614" y="5173"/>
                </a:cubicBezTo>
                <a:cubicBezTo>
                  <a:pt x="3431" y="5474"/>
                  <a:pt x="3066" y="5625"/>
                  <a:pt x="2890" y="5932"/>
                </a:cubicBezTo>
                <a:cubicBezTo>
                  <a:pt x="2788" y="6128"/>
                  <a:pt x="2745" y="6346"/>
                  <a:pt x="2679" y="6555"/>
                </a:cubicBezTo>
                <a:cubicBezTo>
                  <a:pt x="2551" y="6949"/>
                  <a:pt x="2222" y="7241"/>
                  <a:pt x="2023" y="7601"/>
                </a:cubicBezTo>
                <a:cubicBezTo>
                  <a:pt x="1886" y="7930"/>
                  <a:pt x="1731" y="8253"/>
                  <a:pt x="1569" y="8572"/>
                </a:cubicBezTo>
                <a:cubicBezTo>
                  <a:pt x="1304" y="9028"/>
                  <a:pt x="947" y="9429"/>
                  <a:pt x="698" y="9894"/>
                </a:cubicBezTo>
                <a:cubicBezTo>
                  <a:pt x="530" y="10242"/>
                  <a:pt x="468" y="10621"/>
                  <a:pt x="394" y="10995"/>
                </a:cubicBezTo>
                <a:cubicBezTo>
                  <a:pt x="1" y="12601"/>
                  <a:pt x="42" y="14318"/>
                  <a:pt x="605" y="15886"/>
                </a:cubicBezTo>
                <a:cubicBezTo>
                  <a:pt x="791" y="16395"/>
                  <a:pt x="867" y="16947"/>
                  <a:pt x="1175" y="17412"/>
                </a:cubicBezTo>
                <a:cubicBezTo>
                  <a:pt x="1499" y="17889"/>
                  <a:pt x="1704" y="18433"/>
                  <a:pt x="2073" y="18885"/>
                </a:cubicBezTo>
                <a:cubicBezTo>
                  <a:pt x="2386" y="19266"/>
                  <a:pt x="2585" y="19716"/>
                  <a:pt x="2897" y="20099"/>
                </a:cubicBezTo>
                <a:cubicBezTo>
                  <a:pt x="3485" y="20824"/>
                  <a:pt x="3986" y="21609"/>
                  <a:pt x="4585" y="22329"/>
                </a:cubicBezTo>
                <a:cubicBezTo>
                  <a:pt x="4883" y="22688"/>
                  <a:pt x="5127" y="23086"/>
                  <a:pt x="5421" y="23448"/>
                </a:cubicBezTo>
                <a:cubicBezTo>
                  <a:pt x="6098" y="24136"/>
                  <a:pt x="6825" y="24808"/>
                  <a:pt x="7725" y="25227"/>
                </a:cubicBezTo>
                <a:cubicBezTo>
                  <a:pt x="8142" y="25398"/>
                  <a:pt x="8546" y="25593"/>
                  <a:pt x="8941" y="25807"/>
                </a:cubicBezTo>
                <a:cubicBezTo>
                  <a:pt x="9634" y="26101"/>
                  <a:pt x="10387" y="26222"/>
                  <a:pt x="11132" y="26330"/>
                </a:cubicBezTo>
                <a:cubicBezTo>
                  <a:pt x="11426" y="26398"/>
                  <a:pt x="11725" y="26412"/>
                  <a:pt x="12026" y="26412"/>
                </a:cubicBezTo>
                <a:cubicBezTo>
                  <a:pt x="12255" y="26412"/>
                  <a:pt x="12485" y="26404"/>
                  <a:pt x="12713" y="26404"/>
                </a:cubicBezTo>
                <a:cubicBezTo>
                  <a:pt x="12725" y="26404"/>
                  <a:pt x="12737" y="26404"/>
                  <a:pt x="12749" y="26404"/>
                </a:cubicBezTo>
                <a:cubicBezTo>
                  <a:pt x="12758" y="26404"/>
                  <a:pt x="12766" y="26404"/>
                  <a:pt x="12775" y="26404"/>
                </a:cubicBezTo>
                <a:cubicBezTo>
                  <a:pt x="13619" y="26404"/>
                  <a:pt x="14387" y="26023"/>
                  <a:pt x="15199" y="25858"/>
                </a:cubicBezTo>
                <a:cubicBezTo>
                  <a:pt x="15888" y="25731"/>
                  <a:pt x="16518" y="25401"/>
                  <a:pt x="17220" y="25323"/>
                </a:cubicBezTo>
                <a:cubicBezTo>
                  <a:pt x="18075" y="25201"/>
                  <a:pt x="18879" y="24859"/>
                  <a:pt x="19745" y="24781"/>
                </a:cubicBezTo>
                <a:cubicBezTo>
                  <a:pt x="20331" y="24753"/>
                  <a:pt x="20891" y="24563"/>
                  <a:pt x="21416" y="24322"/>
                </a:cubicBezTo>
                <a:cubicBezTo>
                  <a:pt x="21519" y="24289"/>
                  <a:pt x="21620" y="24256"/>
                  <a:pt x="21721" y="24221"/>
                </a:cubicBezTo>
                <a:cubicBezTo>
                  <a:pt x="22236" y="24138"/>
                  <a:pt x="22745" y="24038"/>
                  <a:pt x="23230" y="23854"/>
                </a:cubicBezTo>
                <a:cubicBezTo>
                  <a:pt x="23674" y="23807"/>
                  <a:pt x="24097" y="23665"/>
                  <a:pt x="24532" y="23571"/>
                </a:cubicBezTo>
                <a:cubicBezTo>
                  <a:pt x="24995" y="23449"/>
                  <a:pt x="25493" y="23392"/>
                  <a:pt x="25895" y="23126"/>
                </a:cubicBezTo>
                <a:cubicBezTo>
                  <a:pt x="26376" y="22804"/>
                  <a:pt x="26911" y="22555"/>
                  <a:pt x="27348" y="22177"/>
                </a:cubicBezTo>
                <a:cubicBezTo>
                  <a:pt x="28007" y="21647"/>
                  <a:pt x="28433" y="20915"/>
                  <a:pt x="29055" y="20352"/>
                </a:cubicBezTo>
                <a:cubicBezTo>
                  <a:pt x="29547" y="19889"/>
                  <a:pt x="29777" y="19257"/>
                  <a:pt x="30177" y="18732"/>
                </a:cubicBezTo>
                <a:cubicBezTo>
                  <a:pt x="30513" y="18238"/>
                  <a:pt x="30919" y="17729"/>
                  <a:pt x="30929" y="17117"/>
                </a:cubicBezTo>
                <a:cubicBezTo>
                  <a:pt x="31049" y="16419"/>
                  <a:pt x="31064" y="15691"/>
                  <a:pt x="30817" y="15014"/>
                </a:cubicBezTo>
                <a:lnTo>
                  <a:pt x="30816" y="15013"/>
                </a:lnTo>
                <a:cubicBezTo>
                  <a:pt x="30467" y="14094"/>
                  <a:pt x="30431" y="13104"/>
                  <a:pt x="30061" y="12192"/>
                </a:cubicBezTo>
                <a:cubicBezTo>
                  <a:pt x="29938" y="11623"/>
                  <a:pt x="29803" y="11046"/>
                  <a:pt x="29408" y="10581"/>
                </a:cubicBezTo>
                <a:cubicBezTo>
                  <a:pt x="29186" y="10228"/>
                  <a:pt x="29111" y="9813"/>
                  <a:pt x="28870" y="9471"/>
                </a:cubicBezTo>
                <a:cubicBezTo>
                  <a:pt x="28669" y="9183"/>
                  <a:pt x="28431" y="8917"/>
                  <a:pt x="28268" y="8607"/>
                </a:cubicBezTo>
                <a:cubicBezTo>
                  <a:pt x="28041" y="8165"/>
                  <a:pt x="27699" y="7789"/>
                  <a:pt x="27473" y="7349"/>
                </a:cubicBezTo>
                <a:cubicBezTo>
                  <a:pt x="27226" y="6865"/>
                  <a:pt x="26846" y="6455"/>
                  <a:pt x="26627" y="5958"/>
                </a:cubicBezTo>
                <a:cubicBezTo>
                  <a:pt x="26443" y="5550"/>
                  <a:pt x="26117" y="5225"/>
                  <a:pt x="25860" y="4860"/>
                </a:cubicBezTo>
                <a:cubicBezTo>
                  <a:pt x="25631" y="4504"/>
                  <a:pt x="25223" y="4313"/>
                  <a:pt x="24904" y="4041"/>
                </a:cubicBezTo>
                <a:cubicBezTo>
                  <a:pt x="24313" y="3513"/>
                  <a:pt x="23536" y="3241"/>
                  <a:pt x="22882" y="2798"/>
                </a:cubicBezTo>
                <a:cubicBezTo>
                  <a:pt x="22496" y="2533"/>
                  <a:pt x="22062" y="2340"/>
                  <a:pt x="21617" y="2178"/>
                </a:cubicBezTo>
                <a:cubicBezTo>
                  <a:pt x="20288" y="1635"/>
                  <a:pt x="18853" y="1377"/>
                  <a:pt x="17428" y="1173"/>
                </a:cubicBezTo>
                <a:cubicBezTo>
                  <a:pt x="16493" y="941"/>
                  <a:pt x="15540" y="761"/>
                  <a:pt x="14628" y="447"/>
                </a:cubicBezTo>
                <a:cubicBezTo>
                  <a:pt x="14315" y="342"/>
                  <a:pt x="14057" y="132"/>
                  <a:pt x="13747" y="21"/>
                </a:cubicBezTo>
                <a:cubicBezTo>
                  <a:pt x="13600" y="7"/>
                  <a:pt x="13453" y="1"/>
                  <a:pt x="13306"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63" name="Google Shape;63;p6"/>
          <p:cNvPicPr preferRelativeResize="0"/>
          <p:nvPr/>
        </p:nvPicPr>
        <p:blipFill rotWithShape="1">
          <a:blip r:embed="rId4">
            <a:alphaModFix/>
          </a:blip>
          <a:srcRect t="278" b="278"/>
          <a:stretch/>
        </p:blipFill>
        <p:spPr>
          <a:xfrm flipH="1">
            <a:off x="11149451" y="-146304"/>
            <a:ext cx="1767840" cy="1511808"/>
          </a:xfrm>
          <a:prstGeom prst="rect">
            <a:avLst/>
          </a:prstGeom>
          <a:noFill/>
          <a:ln>
            <a:noFill/>
          </a:ln>
        </p:spPr>
      </p:pic>
      <p:pic>
        <p:nvPicPr>
          <p:cNvPr id="64" name="Google Shape;64;p6"/>
          <p:cNvPicPr preferRelativeResize="0"/>
          <p:nvPr/>
        </p:nvPicPr>
        <p:blipFill rotWithShape="1">
          <a:blip r:embed="rId5">
            <a:alphaModFix/>
          </a:blip>
          <a:srcRect t="179" b="179"/>
          <a:stretch/>
        </p:blipFill>
        <p:spPr>
          <a:xfrm flipH="1">
            <a:off x="-3249300" y="6234176"/>
            <a:ext cx="4742687" cy="999744"/>
          </a:xfrm>
          <a:prstGeom prst="rect">
            <a:avLst/>
          </a:prstGeom>
          <a:noFill/>
          <a:ln>
            <a:noFill/>
          </a:ln>
        </p:spPr>
      </p:pic>
      <p:pic>
        <p:nvPicPr>
          <p:cNvPr id="65" name="Google Shape;65;p6"/>
          <p:cNvPicPr preferRelativeResize="0"/>
          <p:nvPr/>
        </p:nvPicPr>
        <p:blipFill rotWithShape="1">
          <a:blip r:embed="rId6">
            <a:alphaModFix/>
          </a:blip>
          <a:srcRect l="288" r="288"/>
          <a:stretch/>
        </p:blipFill>
        <p:spPr>
          <a:xfrm rot="10800000">
            <a:off x="-562997" y="0"/>
            <a:ext cx="707136" cy="2913888"/>
          </a:xfrm>
          <a:prstGeom prst="rect">
            <a:avLst/>
          </a:prstGeom>
          <a:noFill/>
          <a:ln>
            <a:noFill/>
          </a:ln>
        </p:spPr>
      </p:pic>
      <p:pic>
        <p:nvPicPr>
          <p:cNvPr id="66" name="Google Shape;66;p6"/>
          <p:cNvPicPr preferRelativeResize="0"/>
          <p:nvPr/>
        </p:nvPicPr>
        <p:blipFill rotWithShape="1">
          <a:blip r:embed="rId7">
            <a:alphaModFix/>
          </a:blip>
          <a:srcRect t="367" b="367"/>
          <a:stretch/>
        </p:blipFill>
        <p:spPr>
          <a:xfrm rot="10800000" flipH="1">
            <a:off x="-770260" y="-134112"/>
            <a:ext cx="1780029" cy="902208"/>
          </a:xfrm>
          <a:prstGeom prst="rect">
            <a:avLst/>
          </a:prstGeom>
          <a:noFill/>
          <a:ln>
            <a:noFill/>
          </a:ln>
        </p:spPr>
      </p:pic>
    </p:spTree>
    <p:extLst>
      <p:ext uri="{BB962C8B-B14F-4D97-AF65-F5344CB8AC3E}">
        <p14:creationId xmlns:p14="http://schemas.microsoft.com/office/powerpoint/2010/main" val="2571129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67"/>
        <p:cNvGrpSpPr/>
        <p:nvPr/>
      </p:nvGrpSpPr>
      <p:grpSpPr>
        <a:xfrm>
          <a:off x="0" y="0"/>
          <a:ext cx="0" cy="0"/>
          <a:chOff x="0" y="0"/>
          <a:chExt cx="0" cy="0"/>
        </a:xfrm>
      </p:grpSpPr>
      <p:pic>
        <p:nvPicPr>
          <p:cNvPr id="68" name="Google Shape;68;p7"/>
          <p:cNvPicPr preferRelativeResize="0"/>
          <p:nvPr/>
        </p:nvPicPr>
        <p:blipFill>
          <a:blip r:embed="rId2">
            <a:alphaModFix amt="45000"/>
          </a:blip>
          <a:stretch>
            <a:fillRect/>
          </a:stretch>
        </p:blipFill>
        <p:spPr>
          <a:xfrm rot="10800000">
            <a:off x="0" y="0"/>
            <a:ext cx="12192000" cy="6858000"/>
          </a:xfrm>
          <a:prstGeom prst="rect">
            <a:avLst/>
          </a:prstGeom>
          <a:noFill/>
          <a:ln>
            <a:noFill/>
          </a:ln>
        </p:spPr>
      </p:pic>
      <p:sp>
        <p:nvSpPr>
          <p:cNvPr id="69" name="Google Shape;69;p7"/>
          <p:cNvSpPr txBox="1">
            <a:spLocks noGrp="1"/>
          </p:cNvSpPr>
          <p:nvPr>
            <p:ph type="subTitle" idx="1"/>
          </p:nvPr>
        </p:nvSpPr>
        <p:spPr>
          <a:xfrm>
            <a:off x="963200" y="2074400"/>
            <a:ext cx="5084000" cy="27092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70" name="Google Shape;70;p7"/>
          <p:cNvSpPr txBox="1">
            <a:spLocks noGrp="1"/>
          </p:cNvSpPr>
          <p:nvPr>
            <p:ph type="title"/>
          </p:nvPr>
        </p:nvSpPr>
        <p:spPr>
          <a:xfrm>
            <a:off x="963167" y="597400"/>
            <a:ext cx="5084000" cy="8620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1" name="Google Shape;71;p7"/>
          <p:cNvSpPr>
            <a:spLocks noGrp="1"/>
          </p:cNvSpPr>
          <p:nvPr>
            <p:ph type="pic" idx="2"/>
          </p:nvPr>
        </p:nvSpPr>
        <p:spPr>
          <a:xfrm flipH="1">
            <a:off x="7010397" y="0"/>
            <a:ext cx="5181600" cy="6864000"/>
          </a:xfrm>
          <a:prstGeom prst="rect">
            <a:avLst/>
          </a:prstGeom>
          <a:noFill/>
          <a:ln>
            <a:noFill/>
          </a:ln>
        </p:spPr>
      </p:sp>
      <p:pic>
        <p:nvPicPr>
          <p:cNvPr id="72" name="Google Shape;72;p7"/>
          <p:cNvPicPr preferRelativeResize="0"/>
          <p:nvPr/>
        </p:nvPicPr>
        <p:blipFill>
          <a:blip r:embed="rId3">
            <a:alphaModFix/>
          </a:blip>
          <a:stretch>
            <a:fillRect/>
          </a:stretch>
        </p:blipFill>
        <p:spPr>
          <a:xfrm flipH="1">
            <a:off x="-1633728" y="97536"/>
            <a:ext cx="2438399" cy="524256"/>
          </a:xfrm>
          <a:prstGeom prst="rect">
            <a:avLst/>
          </a:prstGeom>
          <a:noFill/>
          <a:ln>
            <a:noFill/>
          </a:ln>
        </p:spPr>
      </p:pic>
      <p:pic>
        <p:nvPicPr>
          <p:cNvPr id="73" name="Google Shape;73;p7"/>
          <p:cNvPicPr preferRelativeResize="0"/>
          <p:nvPr/>
        </p:nvPicPr>
        <p:blipFill>
          <a:blip r:embed="rId4">
            <a:alphaModFix/>
          </a:blip>
          <a:stretch>
            <a:fillRect/>
          </a:stretch>
        </p:blipFill>
        <p:spPr>
          <a:xfrm rot="1107057">
            <a:off x="-1314433" y="5192517"/>
            <a:ext cx="2834932" cy="1892299"/>
          </a:xfrm>
          <a:prstGeom prst="rect">
            <a:avLst/>
          </a:prstGeom>
          <a:noFill/>
          <a:ln>
            <a:noFill/>
          </a:ln>
        </p:spPr>
      </p:pic>
      <p:pic>
        <p:nvPicPr>
          <p:cNvPr id="74" name="Google Shape;74;p7"/>
          <p:cNvPicPr preferRelativeResize="0"/>
          <p:nvPr/>
        </p:nvPicPr>
        <p:blipFill>
          <a:blip r:embed="rId5">
            <a:alphaModFix/>
          </a:blip>
          <a:stretch>
            <a:fillRect/>
          </a:stretch>
        </p:blipFill>
        <p:spPr>
          <a:xfrm rot="10800000">
            <a:off x="-1272301" y="5979931"/>
            <a:ext cx="3582935" cy="1774432"/>
          </a:xfrm>
          <a:prstGeom prst="rect">
            <a:avLst/>
          </a:prstGeom>
          <a:noFill/>
          <a:ln>
            <a:noFill/>
          </a:ln>
        </p:spPr>
      </p:pic>
    </p:spTree>
    <p:extLst>
      <p:ext uri="{BB962C8B-B14F-4D97-AF65-F5344CB8AC3E}">
        <p14:creationId xmlns:p14="http://schemas.microsoft.com/office/powerpoint/2010/main" val="2919702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75"/>
        <p:cNvGrpSpPr/>
        <p:nvPr/>
      </p:nvGrpSpPr>
      <p:grpSpPr>
        <a:xfrm>
          <a:off x="0" y="0"/>
          <a:ext cx="0" cy="0"/>
          <a:chOff x="0" y="0"/>
          <a:chExt cx="0" cy="0"/>
        </a:xfrm>
      </p:grpSpPr>
      <p:pic>
        <p:nvPicPr>
          <p:cNvPr id="76" name="Google Shape;76;p8"/>
          <p:cNvPicPr preferRelativeResize="0"/>
          <p:nvPr/>
        </p:nvPicPr>
        <p:blipFill>
          <a:blip r:embed="rId2">
            <a:alphaModFix amt="45000"/>
          </a:blip>
          <a:stretch>
            <a:fillRect/>
          </a:stretch>
        </p:blipFill>
        <p:spPr>
          <a:xfrm>
            <a:off x="0" y="0"/>
            <a:ext cx="12192000" cy="6858000"/>
          </a:xfrm>
          <a:prstGeom prst="rect">
            <a:avLst/>
          </a:prstGeom>
          <a:noFill/>
          <a:ln>
            <a:noFill/>
          </a:ln>
        </p:spPr>
      </p:pic>
      <p:sp>
        <p:nvSpPr>
          <p:cNvPr id="77" name="Google Shape;77;p8"/>
          <p:cNvSpPr txBox="1">
            <a:spLocks noGrp="1"/>
          </p:cNvSpPr>
          <p:nvPr>
            <p:ph type="title"/>
          </p:nvPr>
        </p:nvSpPr>
        <p:spPr>
          <a:xfrm>
            <a:off x="3090600" y="1742800"/>
            <a:ext cx="6010800" cy="33724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3333"/>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pic>
        <p:nvPicPr>
          <p:cNvPr id="78" name="Google Shape;78;p8"/>
          <p:cNvPicPr preferRelativeResize="0"/>
          <p:nvPr/>
        </p:nvPicPr>
        <p:blipFill>
          <a:blip r:embed="rId3">
            <a:alphaModFix/>
          </a:blip>
          <a:stretch>
            <a:fillRect/>
          </a:stretch>
        </p:blipFill>
        <p:spPr>
          <a:xfrm>
            <a:off x="9450677" y="6242304"/>
            <a:ext cx="4791455" cy="4864608"/>
          </a:xfrm>
          <a:prstGeom prst="rect">
            <a:avLst/>
          </a:prstGeom>
          <a:noFill/>
          <a:ln>
            <a:noFill/>
          </a:ln>
        </p:spPr>
      </p:pic>
      <p:pic>
        <p:nvPicPr>
          <p:cNvPr id="79" name="Google Shape;79;p8"/>
          <p:cNvPicPr preferRelativeResize="0"/>
          <p:nvPr/>
        </p:nvPicPr>
        <p:blipFill>
          <a:blip r:embed="rId4">
            <a:alphaModFix/>
          </a:blip>
          <a:stretch>
            <a:fillRect/>
          </a:stretch>
        </p:blipFill>
        <p:spPr>
          <a:xfrm>
            <a:off x="-2168300" y="-414528"/>
            <a:ext cx="4742687" cy="999744"/>
          </a:xfrm>
          <a:prstGeom prst="rect">
            <a:avLst/>
          </a:prstGeom>
          <a:noFill/>
          <a:ln>
            <a:noFill/>
          </a:ln>
        </p:spPr>
      </p:pic>
      <p:pic>
        <p:nvPicPr>
          <p:cNvPr id="80" name="Google Shape;80;p8"/>
          <p:cNvPicPr preferRelativeResize="0"/>
          <p:nvPr/>
        </p:nvPicPr>
        <p:blipFill>
          <a:blip r:embed="rId5">
            <a:alphaModFix/>
          </a:blip>
          <a:stretch>
            <a:fillRect/>
          </a:stretch>
        </p:blipFill>
        <p:spPr>
          <a:xfrm rot="-1236485">
            <a:off x="5065946" y="-970301"/>
            <a:ext cx="3161755" cy="1565873"/>
          </a:xfrm>
          <a:prstGeom prst="rect">
            <a:avLst/>
          </a:prstGeom>
          <a:noFill/>
          <a:ln>
            <a:noFill/>
          </a:ln>
        </p:spPr>
      </p:pic>
      <p:pic>
        <p:nvPicPr>
          <p:cNvPr id="81" name="Google Shape;81;p8"/>
          <p:cNvPicPr preferRelativeResize="0"/>
          <p:nvPr/>
        </p:nvPicPr>
        <p:blipFill>
          <a:blip r:embed="rId6">
            <a:alphaModFix/>
          </a:blip>
          <a:stretch>
            <a:fillRect/>
          </a:stretch>
        </p:blipFill>
        <p:spPr>
          <a:xfrm rot="10800000">
            <a:off x="9885525" y="-829055"/>
            <a:ext cx="2584703" cy="1316737"/>
          </a:xfrm>
          <a:prstGeom prst="rect">
            <a:avLst/>
          </a:prstGeom>
          <a:noFill/>
          <a:ln>
            <a:noFill/>
          </a:ln>
        </p:spPr>
      </p:pic>
      <p:pic>
        <p:nvPicPr>
          <p:cNvPr id="82" name="Google Shape;82;p8"/>
          <p:cNvPicPr preferRelativeResize="0"/>
          <p:nvPr/>
        </p:nvPicPr>
        <p:blipFill>
          <a:blip r:embed="rId7">
            <a:alphaModFix/>
          </a:blip>
          <a:stretch>
            <a:fillRect/>
          </a:stretch>
        </p:blipFill>
        <p:spPr>
          <a:xfrm rot="6856479">
            <a:off x="4469408" y="5371858"/>
            <a:ext cx="2007027" cy="3421087"/>
          </a:xfrm>
          <a:prstGeom prst="rect">
            <a:avLst/>
          </a:prstGeom>
          <a:noFill/>
          <a:ln>
            <a:noFill/>
          </a:ln>
        </p:spPr>
      </p:pic>
      <p:pic>
        <p:nvPicPr>
          <p:cNvPr id="83" name="Google Shape;83;p8"/>
          <p:cNvPicPr preferRelativeResize="0"/>
          <p:nvPr/>
        </p:nvPicPr>
        <p:blipFill>
          <a:blip r:embed="rId8">
            <a:alphaModFix/>
          </a:blip>
          <a:stretch>
            <a:fillRect/>
          </a:stretch>
        </p:blipFill>
        <p:spPr>
          <a:xfrm rot="1800004">
            <a:off x="-1260658" y="5795434"/>
            <a:ext cx="2694435" cy="1377697"/>
          </a:xfrm>
          <a:prstGeom prst="rect">
            <a:avLst/>
          </a:prstGeom>
          <a:noFill/>
          <a:ln>
            <a:noFill/>
          </a:ln>
        </p:spPr>
      </p:pic>
    </p:spTree>
    <p:extLst>
      <p:ext uri="{BB962C8B-B14F-4D97-AF65-F5344CB8AC3E}">
        <p14:creationId xmlns:p14="http://schemas.microsoft.com/office/powerpoint/2010/main" val="926532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84"/>
        <p:cNvGrpSpPr/>
        <p:nvPr/>
      </p:nvGrpSpPr>
      <p:grpSpPr>
        <a:xfrm>
          <a:off x="0" y="0"/>
          <a:ext cx="0" cy="0"/>
          <a:chOff x="0" y="0"/>
          <a:chExt cx="0" cy="0"/>
        </a:xfrm>
      </p:grpSpPr>
      <p:pic>
        <p:nvPicPr>
          <p:cNvPr id="85" name="Google Shape;85;p9"/>
          <p:cNvPicPr preferRelativeResize="0"/>
          <p:nvPr/>
        </p:nvPicPr>
        <p:blipFill>
          <a:blip r:embed="rId2">
            <a:alphaModFix amt="45000"/>
          </a:blip>
          <a:stretch>
            <a:fillRect/>
          </a:stretch>
        </p:blipFill>
        <p:spPr>
          <a:xfrm flipH="1">
            <a:off x="0" y="0"/>
            <a:ext cx="12192000" cy="6858000"/>
          </a:xfrm>
          <a:prstGeom prst="rect">
            <a:avLst/>
          </a:prstGeom>
          <a:noFill/>
          <a:ln>
            <a:noFill/>
          </a:ln>
        </p:spPr>
      </p:pic>
      <p:sp>
        <p:nvSpPr>
          <p:cNvPr id="86" name="Google Shape;86;p9"/>
          <p:cNvSpPr txBox="1">
            <a:spLocks noGrp="1"/>
          </p:cNvSpPr>
          <p:nvPr>
            <p:ph type="title"/>
          </p:nvPr>
        </p:nvSpPr>
        <p:spPr>
          <a:xfrm>
            <a:off x="2847400" y="1585467"/>
            <a:ext cx="6497200" cy="261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87" name="Google Shape;87;p9"/>
          <p:cNvSpPr txBox="1">
            <a:spLocks noGrp="1"/>
          </p:cNvSpPr>
          <p:nvPr>
            <p:ph type="subTitle" idx="1"/>
          </p:nvPr>
        </p:nvSpPr>
        <p:spPr>
          <a:xfrm>
            <a:off x="2847400" y="4204667"/>
            <a:ext cx="6497200" cy="8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2133"/>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pic>
        <p:nvPicPr>
          <p:cNvPr id="88" name="Google Shape;88;p9"/>
          <p:cNvPicPr preferRelativeResize="0"/>
          <p:nvPr/>
        </p:nvPicPr>
        <p:blipFill>
          <a:blip r:embed="rId3">
            <a:alphaModFix/>
          </a:blip>
          <a:stretch>
            <a:fillRect/>
          </a:stretch>
        </p:blipFill>
        <p:spPr>
          <a:xfrm rot="8999996">
            <a:off x="-1213766" y="-426550"/>
            <a:ext cx="2694435" cy="1377695"/>
          </a:xfrm>
          <a:prstGeom prst="rect">
            <a:avLst/>
          </a:prstGeom>
          <a:noFill/>
          <a:ln>
            <a:noFill/>
          </a:ln>
        </p:spPr>
      </p:pic>
      <p:pic>
        <p:nvPicPr>
          <p:cNvPr id="89" name="Google Shape;89;p9"/>
          <p:cNvPicPr preferRelativeResize="0"/>
          <p:nvPr/>
        </p:nvPicPr>
        <p:blipFill rotWithShape="1">
          <a:blip r:embed="rId4">
            <a:alphaModFix/>
          </a:blip>
          <a:srcRect t="9" b="19"/>
          <a:stretch/>
        </p:blipFill>
        <p:spPr>
          <a:xfrm flipH="1">
            <a:off x="10871201" y="6116320"/>
            <a:ext cx="2438399" cy="524256"/>
          </a:xfrm>
          <a:prstGeom prst="rect">
            <a:avLst/>
          </a:prstGeom>
          <a:noFill/>
          <a:ln>
            <a:noFill/>
          </a:ln>
        </p:spPr>
      </p:pic>
      <p:pic>
        <p:nvPicPr>
          <p:cNvPr id="90" name="Google Shape;90;p9"/>
          <p:cNvPicPr preferRelativeResize="0"/>
          <p:nvPr/>
        </p:nvPicPr>
        <p:blipFill>
          <a:blip r:embed="rId5">
            <a:alphaModFix/>
          </a:blip>
          <a:stretch>
            <a:fillRect/>
          </a:stretch>
        </p:blipFill>
        <p:spPr>
          <a:xfrm>
            <a:off x="11334496" y="-69088"/>
            <a:ext cx="1524000" cy="2596896"/>
          </a:xfrm>
          <a:prstGeom prst="rect">
            <a:avLst/>
          </a:prstGeom>
          <a:noFill/>
          <a:ln>
            <a:noFill/>
          </a:ln>
        </p:spPr>
      </p:pic>
      <p:pic>
        <p:nvPicPr>
          <p:cNvPr id="91" name="Google Shape;91;p9"/>
          <p:cNvPicPr preferRelativeResize="0"/>
          <p:nvPr/>
        </p:nvPicPr>
        <p:blipFill>
          <a:blip r:embed="rId6">
            <a:alphaModFix/>
          </a:blip>
          <a:stretch>
            <a:fillRect/>
          </a:stretch>
        </p:blipFill>
        <p:spPr>
          <a:xfrm>
            <a:off x="-625855" y="5669280"/>
            <a:ext cx="2414017" cy="1609344"/>
          </a:xfrm>
          <a:prstGeom prst="rect">
            <a:avLst/>
          </a:prstGeom>
          <a:noFill/>
          <a:ln>
            <a:noFill/>
          </a:ln>
        </p:spPr>
      </p:pic>
      <p:pic>
        <p:nvPicPr>
          <p:cNvPr id="92" name="Google Shape;92;p9"/>
          <p:cNvPicPr preferRelativeResize="0"/>
          <p:nvPr/>
        </p:nvPicPr>
        <p:blipFill>
          <a:blip r:embed="rId7">
            <a:alphaModFix/>
          </a:blip>
          <a:stretch>
            <a:fillRect/>
          </a:stretch>
        </p:blipFill>
        <p:spPr>
          <a:xfrm>
            <a:off x="-377952" y="3925824"/>
            <a:ext cx="1121664" cy="3267456"/>
          </a:xfrm>
          <a:prstGeom prst="rect">
            <a:avLst/>
          </a:prstGeom>
          <a:noFill/>
          <a:ln>
            <a:noFill/>
          </a:ln>
        </p:spPr>
      </p:pic>
      <p:pic>
        <p:nvPicPr>
          <p:cNvPr id="93" name="Google Shape;93;p9"/>
          <p:cNvPicPr preferRelativeResize="0"/>
          <p:nvPr/>
        </p:nvPicPr>
        <p:blipFill>
          <a:blip r:embed="rId8">
            <a:alphaModFix/>
          </a:blip>
          <a:stretch>
            <a:fillRect/>
          </a:stretch>
        </p:blipFill>
        <p:spPr>
          <a:xfrm>
            <a:off x="9672320" y="-796543"/>
            <a:ext cx="3255261" cy="1609345"/>
          </a:xfrm>
          <a:prstGeom prst="rect">
            <a:avLst/>
          </a:prstGeom>
          <a:noFill/>
          <a:ln>
            <a:noFill/>
          </a:ln>
        </p:spPr>
      </p:pic>
    </p:spTree>
    <p:extLst>
      <p:ext uri="{BB962C8B-B14F-4D97-AF65-F5344CB8AC3E}">
        <p14:creationId xmlns:p14="http://schemas.microsoft.com/office/powerpoint/2010/main" val="3352796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94"/>
        <p:cNvGrpSpPr/>
        <p:nvPr/>
      </p:nvGrpSpPr>
      <p:grpSpPr>
        <a:xfrm>
          <a:off x="0" y="0"/>
          <a:ext cx="0" cy="0"/>
          <a:chOff x="0" y="0"/>
          <a:chExt cx="0" cy="0"/>
        </a:xfrm>
      </p:grpSpPr>
      <p:sp>
        <p:nvSpPr>
          <p:cNvPr id="95" name="Google Shape;95;p10"/>
          <p:cNvSpPr txBox="1">
            <a:spLocks noGrp="1"/>
          </p:cNvSpPr>
          <p:nvPr>
            <p:ph type="title"/>
          </p:nvPr>
        </p:nvSpPr>
        <p:spPr>
          <a:xfrm>
            <a:off x="960000" y="5352600"/>
            <a:ext cx="10272000" cy="7636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extLst>
      <p:ext uri="{BB962C8B-B14F-4D97-AF65-F5344CB8AC3E}">
        <p14:creationId xmlns:p14="http://schemas.microsoft.com/office/powerpoint/2010/main" val="1867914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3168" y="593367"/>
            <a:ext cx="10278000" cy="763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DM Serif Text"/>
              <a:buNone/>
              <a:defRPr sz="3000">
                <a:solidFill>
                  <a:schemeClr val="dk1"/>
                </a:solidFill>
                <a:latin typeface="DM Serif Text"/>
                <a:ea typeface="DM Serif Text"/>
                <a:cs typeface="DM Serif Text"/>
                <a:sym typeface="DM Serif Text"/>
              </a:defRPr>
            </a:lvl1pPr>
            <a:lvl2pPr lvl="1" rtl="0">
              <a:spcBef>
                <a:spcPts val="0"/>
              </a:spcBef>
              <a:spcAft>
                <a:spcPts val="0"/>
              </a:spcAft>
              <a:buClr>
                <a:schemeClr val="dk1"/>
              </a:buClr>
              <a:buSzPts val="3000"/>
              <a:buFont typeface="DM Serif Text"/>
              <a:buNone/>
              <a:defRPr sz="3000" b="1">
                <a:solidFill>
                  <a:schemeClr val="dk1"/>
                </a:solidFill>
                <a:latin typeface="DM Serif Text"/>
                <a:ea typeface="DM Serif Text"/>
                <a:cs typeface="DM Serif Text"/>
                <a:sym typeface="DM Serif Text"/>
              </a:defRPr>
            </a:lvl2pPr>
            <a:lvl3pPr lvl="2" rtl="0">
              <a:spcBef>
                <a:spcPts val="0"/>
              </a:spcBef>
              <a:spcAft>
                <a:spcPts val="0"/>
              </a:spcAft>
              <a:buClr>
                <a:schemeClr val="dk1"/>
              </a:buClr>
              <a:buSzPts val="3000"/>
              <a:buFont typeface="DM Serif Text"/>
              <a:buNone/>
              <a:defRPr sz="3000" b="1">
                <a:solidFill>
                  <a:schemeClr val="dk1"/>
                </a:solidFill>
                <a:latin typeface="DM Serif Text"/>
                <a:ea typeface="DM Serif Text"/>
                <a:cs typeface="DM Serif Text"/>
                <a:sym typeface="DM Serif Text"/>
              </a:defRPr>
            </a:lvl3pPr>
            <a:lvl4pPr lvl="3" rtl="0">
              <a:spcBef>
                <a:spcPts val="0"/>
              </a:spcBef>
              <a:spcAft>
                <a:spcPts val="0"/>
              </a:spcAft>
              <a:buClr>
                <a:schemeClr val="dk1"/>
              </a:buClr>
              <a:buSzPts val="3000"/>
              <a:buFont typeface="DM Serif Text"/>
              <a:buNone/>
              <a:defRPr sz="3000" b="1">
                <a:solidFill>
                  <a:schemeClr val="dk1"/>
                </a:solidFill>
                <a:latin typeface="DM Serif Text"/>
                <a:ea typeface="DM Serif Text"/>
                <a:cs typeface="DM Serif Text"/>
                <a:sym typeface="DM Serif Text"/>
              </a:defRPr>
            </a:lvl4pPr>
            <a:lvl5pPr lvl="4" rtl="0">
              <a:spcBef>
                <a:spcPts val="0"/>
              </a:spcBef>
              <a:spcAft>
                <a:spcPts val="0"/>
              </a:spcAft>
              <a:buClr>
                <a:schemeClr val="dk1"/>
              </a:buClr>
              <a:buSzPts val="3000"/>
              <a:buFont typeface="DM Serif Text"/>
              <a:buNone/>
              <a:defRPr sz="3000" b="1">
                <a:solidFill>
                  <a:schemeClr val="dk1"/>
                </a:solidFill>
                <a:latin typeface="DM Serif Text"/>
                <a:ea typeface="DM Serif Text"/>
                <a:cs typeface="DM Serif Text"/>
                <a:sym typeface="DM Serif Text"/>
              </a:defRPr>
            </a:lvl5pPr>
            <a:lvl6pPr lvl="5" rtl="0">
              <a:spcBef>
                <a:spcPts val="0"/>
              </a:spcBef>
              <a:spcAft>
                <a:spcPts val="0"/>
              </a:spcAft>
              <a:buClr>
                <a:schemeClr val="dk1"/>
              </a:buClr>
              <a:buSzPts val="3000"/>
              <a:buFont typeface="DM Serif Text"/>
              <a:buNone/>
              <a:defRPr sz="3000" b="1">
                <a:solidFill>
                  <a:schemeClr val="dk1"/>
                </a:solidFill>
                <a:latin typeface="DM Serif Text"/>
                <a:ea typeface="DM Serif Text"/>
                <a:cs typeface="DM Serif Text"/>
                <a:sym typeface="DM Serif Text"/>
              </a:defRPr>
            </a:lvl6pPr>
            <a:lvl7pPr lvl="6" rtl="0">
              <a:spcBef>
                <a:spcPts val="0"/>
              </a:spcBef>
              <a:spcAft>
                <a:spcPts val="0"/>
              </a:spcAft>
              <a:buClr>
                <a:schemeClr val="dk1"/>
              </a:buClr>
              <a:buSzPts val="3000"/>
              <a:buFont typeface="DM Serif Text"/>
              <a:buNone/>
              <a:defRPr sz="3000" b="1">
                <a:solidFill>
                  <a:schemeClr val="dk1"/>
                </a:solidFill>
                <a:latin typeface="DM Serif Text"/>
                <a:ea typeface="DM Serif Text"/>
                <a:cs typeface="DM Serif Text"/>
                <a:sym typeface="DM Serif Text"/>
              </a:defRPr>
            </a:lvl7pPr>
            <a:lvl8pPr lvl="7" rtl="0">
              <a:spcBef>
                <a:spcPts val="0"/>
              </a:spcBef>
              <a:spcAft>
                <a:spcPts val="0"/>
              </a:spcAft>
              <a:buClr>
                <a:schemeClr val="dk1"/>
              </a:buClr>
              <a:buSzPts val="3000"/>
              <a:buFont typeface="DM Serif Text"/>
              <a:buNone/>
              <a:defRPr sz="3000" b="1">
                <a:solidFill>
                  <a:schemeClr val="dk1"/>
                </a:solidFill>
                <a:latin typeface="DM Serif Text"/>
                <a:ea typeface="DM Serif Text"/>
                <a:cs typeface="DM Serif Text"/>
                <a:sym typeface="DM Serif Text"/>
              </a:defRPr>
            </a:lvl8pPr>
            <a:lvl9pPr lvl="8" rtl="0">
              <a:spcBef>
                <a:spcPts val="0"/>
              </a:spcBef>
              <a:spcAft>
                <a:spcPts val="0"/>
              </a:spcAft>
              <a:buClr>
                <a:schemeClr val="dk1"/>
              </a:buClr>
              <a:buSzPts val="3000"/>
              <a:buFont typeface="DM Serif Text"/>
              <a:buNone/>
              <a:defRPr sz="3000" b="1">
                <a:solidFill>
                  <a:schemeClr val="dk1"/>
                </a:solidFill>
                <a:latin typeface="DM Serif Text"/>
                <a:ea typeface="DM Serif Text"/>
                <a:cs typeface="DM Serif Text"/>
                <a:sym typeface="DM Serif Text"/>
              </a:defRPr>
            </a:lvl9pPr>
          </a:lstStyle>
          <a:p>
            <a:endParaRPr/>
          </a:p>
        </p:txBody>
      </p:sp>
      <p:sp>
        <p:nvSpPr>
          <p:cNvPr id="7" name="Google Shape;7;p1"/>
          <p:cNvSpPr txBox="1">
            <a:spLocks noGrp="1"/>
          </p:cNvSpPr>
          <p:nvPr>
            <p:ph type="body" idx="1"/>
          </p:nvPr>
        </p:nvSpPr>
        <p:spPr>
          <a:xfrm>
            <a:off x="950967" y="1536633"/>
            <a:ext cx="10290000" cy="45552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Source Sans Pro"/>
              <a:buChar char="●"/>
              <a:defRPr sz="1200">
                <a:solidFill>
                  <a:schemeClr val="dk1"/>
                </a:solidFill>
                <a:latin typeface="Source Sans Pro"/>
                <a:ea typeface="Source Sans Pro"/>
                <a:cs typeface="Source Sans Pro"/>
                <a:sym typeface="Source Sans Pro"/>
              </a:defRPr>
            </a:lvl1pPr>
            <a:lvl2pPr marL="914400" lvl="1" indent="-304800">
              <a:lnSpc>
                <a:spcPct val="100000"/>
              </a:lnSpc>
              <a:spcBef>
                <a:spcPts val="0"/>
              </a:spcBef>
              <a:spcAft>
                <a:spcPts val="0"/>
              </a:spcAft>
              <a:buClr>
                <a:schemeClr val="dk1"/>
              </a:buClr>
              <a:buSzPts val="1200"/>
              <a:buFont typeface="Source Sans Pro"/>
              <a:buChar char="○"/>
              <a:defRPr sz="1200">
                <a:solidFill>
                  <a:schemeClr val="dk1"/>
                </a:solidFill>
                <a:latin typeface="Source Sans Pro"/>
                <a:ea typeface="Source Sans Pro"/>
                <a:cs typeface="Source Sans Pro"/>
                <a:sym typeface="Source Sans Pro"/>
              </a:defRPr>
            </a:lvl2pPr>
            <a:lvl3pPr marL="1371600" lvl="2" indent="-304800">
              <a:lnSpc>
                <a:spcPct val="100000"/>
              </a:lnSpc>
              <a:spcBef>
                <a:spcPts val="0"/>
              </a:spcBef>
              <a:spcAft>
                <a:spcPts val="0"/>
              </a:spcAft>
              <a:buClr>
                <a:schemeClr val="dk1"/>
              </a:buClr>
              <a:buSzPts val="1200"/>
              <a:buFont typeface="Source Sans Pro"/>
              <a:buChar char="■"/>
              <a:defRPr sz="1200">
                <a:solidFill>
                  <a:schemeClr val="dk1"/>
                </a:solidFill>
                <a:latin typeface="Source Sans Pro"/>
                <a:ea typeface="Source Sans Pro"/>
                <a:cs typeface="Source Sans Pro"/>
                <a:sym typeface="Source Sans Pro"/>
              </a:defRPr>
            </a:lvl3pPr>
            <a:lvl4pPr marL="1828800" lvl="3" indent="-304800">
              <a:lnSpc>
                <a:spcPct val="100000"/>
              </a:lnSpc>
              <a:spcBef>
                <a:spcPts val="0"/>
              </a:spcBef>
              <a:spcAft>
                <a:spcPts val="0"/>
              </a:spcAft>
              <a:buClr>
                <a:schemeClr val="dk1"/>
              </a:buClr>
              <a:buSzPts val="1200"/>
              <a:buFont typeface="Source Sans Pro"/>
              <a:buChar char="●"/>
              <a:defRPr sz="1200">
                <a:solidFill>
                  <a:schemeClr val="dk1"/>
                </a:solidFill>
                <a:latin typeface="Source Sans Pro"/>
                <a:ea typeface="Source Sans Pro"/>
                <a:cs typeface="Source Sans Pro"/>
                <a:sym typeface="Source Sans Pro"/>
              </a:defRPr>
            </a:lvl4pPr>
            <a:lvl5pPr marL="2286000" lvl="4" indent="-304800">
              <a:lnSpc>
                <a:spcPct val="100000"/>
              </a:lnSpc>
              <a:spcBef>
                <a:spcPts val="0"/>
              </a:spcBef>
              <a:spcAft>
                <a:spcPts val="0"/>
              </a:spcAft>
              <a:buClr>
                <a:schemeClr val="dk1"/>
              </a:buClr>
              <a:buSzPts val="1200"/>
              <a:buFont typeface="Source Sans Pro"/>
              <a:buChar char="○"/>
              <a:defRPr sz="1200">
                <a:solidFill>
                  <a:schemeClr val="dk1"/>
                </a:solidFill>
                <a:latin typeface="Source Sans Pro"/>
                <a:ea typeface="Source Sans Pro"/>
                <a:cs typeface="Source Sans Pro"/>
                <a:sym typeface="Source Sans Pro"/>
              </a:defRPr>
            </a:lvl5pPr>
            <a:lvl6pPr marL="2743200" lvl="5" indent="-304800">
              <a:lnSpc>
                <a:spcPct val="100000"/>
              </a:lnSpc>
              <a:spcBef>
                <a:spcPts val="0"/>
              </a:spcBef>
              <a:spcAft>
                <a:spcPts val="0"/>
              </a:spcAft>
              <a:buClr>
                <a:schemeClr val="dk1"/>
              </a:buClr>
              <a:buSzPts val="1200"/>
              <a:buFont typeface="Source Sans Pro"/>
              <a:buChar char="■"/>
              <a:defRPr sz="1200">
                <a:solidFill>
                  <a:schemeClr val="dk1"/>
                </a:solidFill>
                <a:latin typeface="Source Sans Pro"/>
                <a:ea typeface="Source Sans Pro"/>
                <a:cs typeface="Source Sans Pro"/>
                <a:sym typeface="Source Sans Pro"/>
              </a:defRPr>
            </a:lvl6pPr>
            <a:lvl7pPr marL="3200400" lvl="6" indent="-304800">
              <a:lnSpc>
                <a:spcPct val="100000"/>
              </a:lnSpc>
              <a:spcBef>
                <a:spcPts val="0"/>
              </a:spcBef>
              <a:spcAft>
                <a:spcPts val="0"/>
              </a:spcAft>
              <a:buClr>
                <a:schemeClr val="dk1"/>
              </a:buClr>
              <a:buSzPts val="1200"/>
              <a:buFont typeface="Source Sans Pro"/>
              <a:buChar char="●"/>
              <a:defRPr sz="1200">
                <a:solidFill>
                  <a:schemeClr val="dk1"/>
                </a:solidFill>
                <a:latin typeface="Source Sans Pro"/>
                <a:ea typeface="Source Sans Pro"/>
                <a:cs typeface="Source Sans Pro"/>
                <a:sym typeface="Source Sans Pro"/>
              </a:defRPr>
            </a:lvl7pPr>
            <a:lvl8pPr marL="3657600" lvl="7" indent="-304800">
              <a:lnSpc>
                <a:spcPct val="100000"/>
              </a:lnSpc>
              <a:spcBef>
                <a:spcPts val="0"/>
              </a:spcBef>
              <a:spcAft>
                <a:spcPts val="0"/>
              </a:spcAft>
              <a:buClr>
                <a:schemeClr val="dk1"/>
              </a:buClr>
              <a:buSzPts val="1200"/>
              <a:buFont typeface="Source Sans Pro"/>
              <a:buChar char="○"/>
              <a:defRPr sz="1200">
                <a:solidFill>
                  <a:schemeClr val="dk1"/>
                </a:solidFill>
                <a:latin typeface="Source Sans Pro"/>
                <a:ea typeface="Source Sans Pro"/>
                <a:cs typeface="Source Sans Pro"/>
                <a:sym typeface="Source Sans Pro"/>
              </a:defRPr>
            </a:lvl8pPr>
            <a:lvl9pPr marL="4114800" lvl="8" indent="-304800">
              <a:lnSpc>
                <a:spcPct val="100000"/>
              </a:lnSpc>
              <a:spcBef>
                <a:spcPts val="0"/>
              </a:spcBef>
              <a:spcAft>
                <a:spcPts val="0"/>
              </a:spcAft>
              <a:buClr>
                <a:schemeClr val="dk1"/>
              </a:buClr>
              <a:buSzPts val="1200"/>
              <a:buFont typeface="Source Sans Pro"/>
              <a:buChar char="■"/>
              <a:defRPr sz="1200">
                <a:solidFill>
                  <a:schemeClr val="dk1"/>
                </a:solidFill>
                <a:latin typeface="Source Sans Pro"/>
                <a:ea typeface="Source Sans Pro"/>
                <a:cs typeface="Source Sans Pro"/>
                <a:sym typeface="Source Sans Pro"/>
              </a:defRPr>
            </a:lvl9pPr>
          </a:lstStyle>
          <a:p>
            <a:endParaRPr/>
          </a:p>
        </p:txBody>
      </p:sp>
    </p:spTree>
    <p:extLst>
      <p:ext uri="{BB962C8B-B14F-4D97-AF65-F5344CB8AC3E}">
        <p14:creationId xmlns:p14="http://schemas.microsoft.com/office/powerpoint/2010/main" val="859832139"/>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7"/>
        <p:cNvGrpSpPr/>
        <p:nvPr/>
      </p:nvGrpSpPr>
      <p:grpSpPr>
        <a:xfrm>
          <a:off x="0" y="0"/>
          <a:ext cx="0" cy="0"/>
          <a:chOff x="0" y="0"/>
          <a:chExt cx="0" cy="0"/>
        </a:xfrm>
      </p:grpSpPr>
      <p:sp>
        <p:nvSpPr>
          <p:cNvPr id="288" name="Google Shape;288;p29"/>
          <p:cNvSpPr txBox="1">
            <a:spLocks noGrp="1"/>
          </p:cNvSpPr>
          <p:nvPr>
            <p:ph type="ctrTitle"/>
          </p:nvPr>
        </p:nvSpPr>
        <p:spPr>
          <a:xfrm>
            <a:off x="798767" y="554428"/>
            <a:ext cx="5418711" cy="2462800"/>
          </a:xfrm>
          <a:prstGeom prst="rect">
            <a:avLst/>
          </a:prstGeom>
        </p:spPr>
        <p:txBody>
          <a:bodyPr spcFirstLastPara="1" wrap="square" lIns="121900" tIns="121900" rIns="121900" bIns="121900" anchor="b" anchorCtr="0">
            <a:noAutofit/>
          </a:bodyPr>
          <a:lstStyle/>
          <a:p>
            <a:r>
              <a:rPr lang="en" sz="5400" b="0" i="1" u="sng" dirty="0"/>
              <a:t>A</a:t>
            </a:r>
            <a:r>
              <a:rPr lang="en" sz="5400" i="1" u="sng" dirty="0"/>
              <a:t>I-DRIVEN WASTE MANAGEMENT</a:t>
            </a:r>
            <a:endParaRPr sz="5400" b="0" i="1" u="sng" dirty="0"/>
          </a:p>
        </p:txBody>
      </p:sp>
      <p:sp>
        <p:nvSpPr>
          <p:cNvPr id="289" name="Google Shape;289;p29"/>
          <p:cNvSpPr txBox="1">
            <a:spLocks noGrp="1"/>
          </p:cNvSpPr>
          <p:nvPr>
            <p:ph type="subTitle" idx="1"/>
          </p:nvPr>
        </p:nvSpPr>
        <p:spPr>
          <a:xfrm>
            <a:off x="845443" y="3608925"/>
            <a:ext cx="2619347" cy="634400"/>
          </a:xfrm>
          <a:prstGeom prst="rect">
            <a:avLst/>
          </a:prstGeom>
        </p:spPr>
        <p:txBody>
          <a:bodyPr spcFirstLastPara="1" wrap="square" lIns="121900" tIns="121900" rIns="121900" bIns="121900" anchor="t" anchorCtr="0">
            <a:noAutofit/>
          </a:bodyPr>
          <a:lstStyle/>
          <a:p>
            <a:pPr marL="0" indent="0"/>
            <a:r>
              <a:rPr lang="en-US" sz="2200" b="1" dirty="0">
                <a:latin typeface="DM Serif Text" pitchFamily="2" charset="0"/>
              </a:rPr>
              <a:t>Team Members:</a:t>
            </a:r>
          </a:p>
          <a:p>
            <a:pPr marL="0" indent="0"/>
            <a:endParaRPr dirty="0"/>
          </a:p>
        </p:txBody>
      </p:sp>
      <p:sp>
        <p:nvSpPr>
          <p:cNvPr id="290" name="Google Shape;290;p29"/>
          <p:cNvSpPr/>
          <p:nvPr/>
        </p:nvSpPr>
        <p:spPr>
          <a:xfrm>
            <a:off x="9443737" y="731800"/>
            <a:ext cx="9361" cy="10232"/>
          </a:xfrm>
          <a:custGeom>
            <a:avLst/>
            <a:gdLst/>
            <a:ahLst/>
            <a:cxnLst/>
            <a:rect l="l" t="t" r="r" b="b"/>
            <a:pathLst>
              <a:path w="430" h="470" extrusionOk="0">
                <a:moveTo>
                  <a:pt x="79" y="1"/>
                </a:moveTo>
                <a:lnTo>
                  <a:pt x="0" y="442"/>
                </a:lnTo>
                <a:cubicBezTo>
                  <a:pt x="20" y="448"/>
                  <a:pt x="39" y="456"/>
                  <a:pt x="59" y="460"/>
                </a:cubicBezTo>
                <a:cubicBezTo>
                  <a:pt x="81" y="466"/>
                  <a:pt x="102" y="469"/>
                  <a:pt x="122" y="469"/>
                </a:cubicBezTo>
                <a:cubicBezTo>
                  <a:pt x="350" y="469"/>
                  <a:pt x="430" y="102"/>
                  <a:pt x="178" y="33"/>
                </a:cubicBezTo>
                <a:cubicBezTo>
                  <a:pt x="144" y="25"/>
                  <a:pt x="111" y="11"/>
                  <a:pt x="79" y="1"/>
                </a:cubicBezTo>
                <a:close/>
              </a:path>
            </a:pathLst>
          </a:custGeom>
          <a:solidFill>
            <a:srgbClr val="FFF8D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291" name="Google Shape;291;p29"/>
          <p:cNvGrpSpPr/>
          <p:nvPr/>
        </p:nvGrpSpPr>
        <p:grpSpPr>
          <a:xfrm>
            <a:off x="6391398" y="1565987"/>
            <a:ext cx="1537409" cy="3733365"/>
            <a:chOff x="4793548" y="1174490"/>
            <a:chExt cx="1153057" cy="2800024"/>
          </a:xfrm>
        </p:grpSpPr>
        <p:grpSp>
          <p:nvGrpSpPr>
            <p:cNvPr id="292" name="Google Shape;292;p29"/>
            <p:cNvGrpSpPr/>
            <p:nvPr/>
          </p:nvGrpSpPr>
          <p:grpSpPr>
            <a:xfrm>
              <a:off x="4974986" y="1174490"/>
              <a:ext cx="774497" cy="1438899"/>
              <a:chOff x="5054606" y="930522"/>
              <a:chExt cx="773727" cy="1437468"/>
            </a:xfrm>
          </p:grpSpPr>
          <p:sp>
            <p:nvSpPr>
              <p:cNvPr id="293" name="Google Shape;293;p29"/>
              <p:cNvSpPr/>
              <p:nvPr/>
            </p:nvSpPr>
            <p:spPr>
              <a:xfrm>
                <a:off x="5493913" y="1563037"/>
                <a:ext cx="16303" cy="13855"/>
              </a:xfrm>
              <a:custGeom>
                <a:avLst/>
                <a:gdLst/>
                <a:ahLst/>
                <a:cxnLst/>
                <a:rect l="l" t="t" r="r" b="b"/>
                <a:pathLst>
                  <a:path w="1605" h="1364" extrusionOk="0">
                    <a:moveTo>
                      <a:pt x="637" y="0"/>
                    </a:moveTo>
                    <a:lnTo>
                      <a:pt x="0" y="941"/>
                    </a:lnTo>
                    <a:lnTo>
                      <a:pt x="437" y="832"/>
                    </a:lnTo>
                    <a:lnTo>
                      <a:pt x="643" y="1364"/>
                    </a:lnTo>
                    <a:lnTo>
                      <a:pt x="1017" y="928"/>
                    </a:lnTo>
                    <a:lnTo>
                      <a:pt x="1354" y="1338"/>
                    </a:lnTo>
                    <a:lnTo>
                      <a:pt x="1604" y="248"/>
                    </a:lnTo>
                    <a:lnTo>
                      <a:pt x="637"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294" name="Google Shape;294;p29"/>
              <p:cNvGrpSpPr/>
              <p:nvPr/>
            </p:nvGrpSpPr>
            <p:grpSpPr>
              <a:xfrm>
                <a:off x="5417523" y="1321721"/>
                <a:ext cx="211999" cy="259251"/>
                <a:chOff x="5425097" y="1301126"/>
                <a:chExt cx="216193" cy="264353"/>
              </a:xfrm>
            </p:grpSpPr>
            <p:sp>
              <p:nvSpPr>
                <p:cNvPr id="295" name="Google Shape;295;p29"/>
                <p:cNvSpPr/>
                <p:nvPr/>
              </p:nvSpPr>
              <p:spPr>
                <a:xfrm>
                  <a:off x="5433457" y="1364615"/>
                  <a:ext cx="207834" cy="169532"/>
                </a:xfrm>
                <a:custGeom>
                  <a:avLst/>
                  <a:gdLst/>
                  <a:ahLst/>
                  <a:cxnLst/>
                  <a:rect l="l" t="t" r="r" b="b"/>
                  <a:pathLst>
                    <a:path w="20066" h="16368" extrusionOk="0">
                      <a:moveTo>
                        <a:pt x="2516" y="0"/>
                      </a:moveTo>
                      <a:cubicBezTo>
                        <a:pt x="2516" y="0"/>
                        <a:pt x="2517" y="0"/>
                        <a:pt x="2518" y="1"/>
                      </a:cubicBezTo>
                      <a:lnTo>
                        <a:pt x="2518" y="1"/>
                      </a:lnTo>
                      <a:cubicBezTo>
                        <a:pt x="2518" y="0"/>
                        <a:pt x="2518" y="0"/>
                        <a:pt x="2518" y="0"/>
                      </a:cubicBezTo>
                      <a:close/>
                      <a:moveTo>
                        <a:pt x="2518" y="1"/>
                      </a:moveTo>
                      <a:cubicBezTo>
                        <a:pt x="2546" y="25"/>
                        <a:pt x="4368" y="1626"/>
                        <a:pt x="4867" y="4955"/>
                      </a:cubicBezTo>
                      <a:cubicBezTo>
                        <a:pt x="5294" y="7801"/>
                        <a:pt x="2787" y="9554"/>
                        <a:pt x="920" y="9554"/>
                      </a:cubicBezTo>
                      <a:cubicBezTo>
                        <a:pt x="586" y="9554"/>
                        <a:pt x="273" y="9498"/>
                        <a:pt x="0" y="9382"/>
                      </a:cubicBezTo>
                      <a:lnTo>
                        <a:pt x="0" y="9382"/>
                      </a:lnTo>
                      <a:cubicBezTo>
                        <a:pt x="0" y="9382"/>
                        <a:pt x="1433" y="13727"/>
                        <a:pt x="4117" y="15277"/>
                      </a:cubicBezTo>
                      <a:cubicBezTo>
                        <a:pt x="5677" y="16179"/>
                        <a:pt x="7978" y="16368"/>
                        <a:pt x="9631" y="16368"/>
                      </a:cubicBezTo>
                      <a:cubicBezTo>
                        <a:pt x="10821" y="16368"/>
                        <a:pt x="11674" y="16270"/>
                        <a:pt x="11674" y="16270"/>
                      </a:cubicBezTo>
                      <a:lnTo>
                        <a:pt x="17257" y="15634"/>
                      </a:lnTo>
                      <a:cubicBezTo>
                        <a:pt x="17257" y="15634"/>
                        <a:pt x="14975" y="14197"/>
                        <a:pt x="15021" y="11898"/>
                      </a:cubicBezTo>
                      <a:cubicBezTo>
                        <a:pt x="15068" y="9596"/>
                        <a:pt x="18365" y="6892"/>
                        <a:pt x="19919" y="6510"/>
                      </a:cubicBezTo>
                      <a:cubicBezTo>
                        <a:pt x="19919" y="6510"/>
                        <a:pt x="20065" y="5047"/>
                        <a:pt x="17563" y="3376"/>
                      </a:cubicBezTo>
                      <a:cubicBezTo>
                        <a:pt x="15078" y="1718"/>
                        <a:pt x="2701" y="25"/>
                        <a:pt x="2518" y="1"/>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6" name="Google Shape;296;p29"/>
                <p:cNvSpPr/>
                <p:nvPr/>
              </p:nvSpPr>
              <p:spPr>
                <a:xfrm>
                  <a:off x="5554240" y="1301126"/>
                  <a:ext cx="57494" cy="61161"/>
                </a:xfrm>
                <a:custGeom>
                  <a:avLst/>
                  <a:gdLst/>
                  <a:ahLst/>
                  <a:cxnLst/>
                  <a:rect l="l" t="t" r="r" b="b"/>
                  <a:pathLst>
                    <a:path w="5551" h="5905" extrusionOk="0">
                      <a:moveTo>
                        <a:pt x="4740" y="0"/>
                      </a:moveTo>
                      <a:cubicBezTo>
                        <a:pt x="4360" y="0"/>
                        <a:pt x="3580" y="210"/>
                        <a:pt x="1964" y="1972"/>
                      </a:cubicBezTo>
                      <a:cubicBezTo>
                        <a:pt x="1" y="4112"/>
                        <a:pt x="358" y="5640"/>
                        <a:pt x="358" y="5640"/>
                      </a:cubicBezTo>
                      <a:lnTo>
                        <a:pt x="703" y="5904"/>
                      </a:lnTo>
                      <a:cubicBezTo>
                        <a:pt x="703" y="5904"/>
                        <a:pt x="468" y="5339"/>
                        <a:pt x="1775" y="3181"/>
                      </a:cubicBezTo>
                      <a:cubicBezTo>
                        <a:pt x="3082" y="1020"/>
                        <a:pt x="4828" y="948"/>
                        <a:pt x="5190" y="706"/>
                      </a:cubicBezTo>
                      <a:cubicBezTo>
                        <a:pt x="5551" y="464"/>
                        <a:pt x="5211" y="50"/>
                        <a:pt x="4933" y="16"/>
                      </a:cubicBezTo>
                      <a:cubicBezTo>
                        <a:pt x="4884" y="10"/>
                        <a:pt x="4821" y="0"/>
                        <a:pt x="4740"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7" name="Google Shape;297;p29"/>
                <p:cNvSpPr/>
                <p:nvPr/>
              </p:nvSpPr>
              <p:spPr>
                <a:xfrm>
                  <a:off x="5459530" y="1339215"/>
                  <a:ext cx="180262" cy="92834"/>
                </a:xfrm>
                <a:custGeom>
                  <a:avLst/>
                  <a:gdLst/>
                  <a:ahLst/>
                  <a:cxnLst/>
                  <a:rect l="l" t="t" r="r" b="b"/>
                  <a:pathLst>
                    <a:path w="17404" h="8963" extrusionOk="0">
                      <a:moveTo>
                        <a:pt x="5529" y="1"/>
                      </a:moveTo>
                      <a:cubicBezTo>
                        <a:pt x="2680" y="1"/>
                        <a:pt x="1" y="2452"/>
                        <a:pt x="1" y="2452"/>
                      </a:cubicBezTo>
                      <a:lnTo>
                        <a:pt x="2419" y="4400"/>
                      </a:lnTo>
                      <a:cubicBezTo>
                        <a:pt x="3275" y="3808"/>
                        <a:pt x="3986" y="3592"/>
                        <a:pt x="4567" y="3592"/>
                      </a:cubicBezTo>
                      <a:cubicBezTo>
                        <a:pt x="6123" y="3592"/>
                        <a:pt x="6746" y="5142"/>
                        <a:pt x="6746" y="5142"/>
                      </a:cubicBezTo>
                      <a:cubicBezTo>
                        <a:pt x="7243" y="4826"/>
                        <a:pt x="7709" y="4699"/>
                        <a:pt x="8138" y="4699"/>
                      </a:cubicBezTo>
                      <a:cubicBezTo>
                        <a:pt x="9940" y="4699"/>
                        <a:pt x="11091" y="6945"/>
                        <a:pt x="11091" y="6945"/>
                      </a:cubicBezTo>
                      <a:cubicBezTo>
                        <a:pt x="11802" y="6498"/>
                        <a:pt x="12488" y="6321"/>
                        <a:pt x="13129" y="6321"/>
                      </a:cubicBezTo>
                      <a:cubicBezTo>
                        <a:pt x="15602" y="6321"/>
                        <a:pt x="17402" y="8962"/>
                        <a:pt x="17402" y="8962"/>
                      </a:cubicBezTo>
                      <a:cubicBezTo>
                        <a:pt x="17404" y="8875"/>
                        <a:pt x="17404" y="8789"/>
                        <a:pt x="17402" y="8701"/>
                      </a:cubicBezTo>
                      <a:cubicBezTo>
                        <a:pt x="17325" y="4446"/>
                        <a:pt x="13275" y="1808"/>
                        <a:pt x="12033" y="1808"/>
                      </a:cubicBezTo>
                      <a:cubicBezTo>
                        <a:pt x="12007" y="1808"/>
                        <a:pt x="11982" y="1809"/>
                        <a:pt x="11958" y="1812"/>
                      </a:cubicBezTo>
                      <a:cubicBezTo>
                        <a:pt x="11829" y="1825"/>
                        <a:pt x="11702" y="1831"/>
                        <a:pt x="11575" y="1831"/>
                      </a:cubicBezTo>
                      <a:cubicBezTo>
                        <a:pt x="10558" y="1831"/>
                        <a:pt x="9548" y="1411"/>
                        <a:pt x="7399" y="405"/>
                      </a:cubicBezTo>
                      <a:cubicBezTo>
                        <a:pt x="6785" y="118"/>
                        <a:pt x="6153" y="1"/>
                        <a:pt x="5529"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8" name="Google Shape;298;p29"/>
                <p:cNvSpPr/>
                <p:nvPr/>
              </p:nvSpPr>
              <p:spPr>
                <a:xfrm>
                  <a:off x="5425097" y="1461790"/>
                  <a:ext cx="187108" cy="103689"/>
                </a:xfrm>
                <a:custGeom>
                  <a:avLst/>
                  <a:gdLst/>
                  <a:ahLst/>
                  <a:cxnLst/>
                  <a:rect l="l" t="t" r="r" b="b"/>
                  <a:pathLst>
                    <a:path w="18065" h="10011" extrusionOk="0">
                      <a:moveTo>
                        <a:pt x="806" y="1"/>
                      </a:moveTo>
                      <a:cubicBezTo>
                        <a:pt x="0" y="3999"/>
                        <a:pt x="4024" y="7184"/>
                        <a:pt x="5537" y="8115"/>
                      </a:cubicBezTo>
                      <a:cubicBezTo>
                        <a:pt x="6298" y="8583"/>
                        <a:pt x="7025" y="8700"/>
                        <a:pt x="7560" y="8700"/>
                      </a:cubicBezTo>
                      <a:cubicBezTo>
                        <a:pt x="8090" y="8700"/>
                        <a:pt x="8432" y="8585"/>
                        <a:pt x="8432" y="8585"/>
                      </a:cubicBezTo>
                      <a:cubicBezTo>
                        <a:pt x="8432" y="8585"/>
                        <a:pt x="8978" y="10011"/>
                        <a:pt x="11861" y="10011"/>
                      </a:cubicBezTo>
                      <a:cubicBezTo>
                        <a:pt x="12020" y="10011"/>
                        <a:pt x="12186" y="10006"/>
                        <a:pt x="12360" y="9997"/>
                      </a:cubicBezTo>
                      <a:cubicBezTo>
                        <a:pt x="15677" y="9822"/>
                        <a:pt x="18064" y="6253"/>
                        <a:pt x="18064" y="6253"/>
                      </a:cubicBezTo>
                      <a:cubicBezTo>
                        <a:pt x="16587" y="5778"/>
                        <a:pt x="16201" y="4375"/>
                        <a:pt x="16201" y="4375"/>
                      </a:cubicBezTo>
                      <a:cubicBezTo>
                        <a:pt x="16201" y="4375"/>
                        <a:pt x="15851" y="4907"/>
                        <a:pt x="14516" y="4907"/>
                      </a:cubicBezTo>
                      <a:cubicBezTo>
                        <a:pt x="14382" y="4907"/>
                        <a:pt x="14239" y="4902"/>
                        <a:pt x="14085" y="4890"/>
                      </a:cubicBezTo>
                      <a:cubicBezTo>
                        <a:pt x="12396" y="4763"/>
                        <a:pt x="11400" y="3440"/>
                        <a:pt x="11400" y="3440"/>
                      </a:cubicBezTo>
                      <a:cubicBezTo>
                        <a:pt x="11400" y="3440"/>
                        <a:pt x="10811" y="4187"/>
                        <a:pt x="9723" y="4187"/>
                      </a:cubicBezTo>
                      <a:cubicBezTo>
                        <a:pt x="9468" y="4187"/>
                        <a:pt x="9185" y="4146"/>
                        <a:pt x="8877" y="4045"/>
                      </a:cubicBezTo>
                      <a:cubicBezTo>
                        <a:pt x="7249" y="3514"/>
                        <a:pt x="6421" y="1642"/>
                        <a:pt x="6421" y="1642"/>
                      </a:cubicBezTo>
                      <a:cubicBezTo>
                        <a:pt x="6421" y="1642"/>
                        <a:pt x="5813" y="2434"/>
                        <a:pt x="4435" y="2434"/>
                      </a:cubicBezTo>
                      <a:cubicBezTo>
                        <a:pt x="4216" y="2434"/>
                        <a:pt x="3977" y="2414"/>
                        <a:pt x="3718" y="2367"/>
                      </a:cubicBezTo>
                      <a:cubicBezTo>
                        <a:pt x="1831" y="2031"/>
                        <a:pt x="807" y="1"/>
                        <a:pt x="807"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299" name="Google Shape;299;p29"/>
              <p:cNvGrpSpPr/>
              <p:nvPr/>
            </p:nvGrpSpPr>
            <p:grpSpPr>
              <a:xfrm>
                <a:off x="5486687" y="1765346"/>
                <a:ext cx="275045" cy="215457"/>
                <a:chOff x="5495630" y="1753482"/>
                <a:chExt cx="280486" cy="219697"/>
              </a:xfrm>
            </p:grpSpPr>
            <p:sp>
              <p:nvSpPr>
                <p:cNvPr id="300" name="Google Shape;300;p29"/>
                <p:cNvSpPr/>
                <p:nvPr/>
              </p:nvSpPr>
              <p:spPr>
                <a:xfrm>
                  <a:off x="5737258" y="1897810"/>
                  <a:ext cx="17048" cy="20011"/>
                </a:xfrm>
                <a:custGeom>
                  <a:avLst/>
                  <a:gdLst/>
                  <a:ahLst/>
                  <a:cxnLst/>
                  <a:rect l="l" t="t" r="r" b="b"/>
                  <a:pathLst>
                    <a:path w="1646" h="1932" extrusionOk="0">
                      <a:moveTo>
                        <a:pt x="529" y="1"/>
                      </a:moveTo>
                      <a:lnTo>
                        <a:pt x="0" y="985"/>
                      </a:lnTo>
                      <a:lnTo>
                        <a:pt x="850" y="1931"/>
                      </a:lnTo>
                      <a:lnTo>
                        <a:pt x="848" y="1428"/>
                      </a:lnTo>
                      <a:lnTo>
                        <a:pt x="1482" y="1347"/>
                      </a:lnTo>
                      <a:lnTo>
                        <a:pt x="1109" y="822"/>
                      </a:lnTo>
                      <a:lnTo>
                        <a:pt x="1645" y="568"/>
                      </a:lnTo>
                      <a:lnTo>
                        <a:pt x="529"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01" name="Google Shape;301;p29"/>
                <p:cNvSpPr/>
                <p:nvPr/>
              </p:nvSpPr>
              <p:spPr>
                <a:xfrm>
                  <a:off x="5527276" y="1761334"/>
                  <a:ext cx="215332" cy="205845"/>
                </a:xfrm>
                <a:custGeom>
                  <a:avLst/>
                  <a:gdLst/>
                  <a:ahLst/>
                  <a:cxnLst/>
                  <a:rect l="l" t="t" r="r" b="b"/>
                  <a:pathLst>
                    <a:path w="20790" h="19874" extrusionOk="0">
                      <a:moveTo>
                        <a:pt x="9610" y="1"/>
                      </a:moveTo>
                      <a:cubicBezTo>
                        <a:pt x="9610" y="1"/>
                        <a:pt x="4982" y="1490"/>
                        <a:pt x="2490" y="3758"/>
                      </a:cubicBezTo>
                      <a:cubicBezTo>
                        <a:pt x="0" y="6027"/>
                        <a:pt x="2393" y="12656"/>
                        <a:pt x="2393" y="12656"/>
                      </a:cubicBezTo>
                      <a:cubicBezTo>
                        <a:pt x="2393" y="12656"/>
                        <a:pt x="2890" y="12420"/>
                        <a:pt x="4569" y="12420"/>
                      </a:cubicBezTo>
                      <a:cubicBezTo>
                        <a:pt x="5229" y="12420"/>
                        <a:pt x="6071" y="12456"/>
                        <a:pt x="7137" y="12558"/>
                      </a:cubicBezTo>
                      <a:cubicBezTo>
                        <a:pt x="10917" y="12917"/>
                        <a:pt x="10658" y="18127"/>
                        <a:pt x="9342" y="19873"/>
                      </a:cubicBezTo>
                      <a:cubicBezTo>
                        <a:pt x="9342" y="19873"/>
                        <a:pt x="14450" y="19489"/>
                        <a:pt x="16857" y="16992"/>
                      </a:cubicBezTo>
                      <a:cubicBezTo>
                        <a:pt x="19265" y="14495"/>
                        <a:pt x="19974" y="9049"/>
                        <a:pt x="19974" y="9049"/>
                      </a:cubicBezTo>
                      <a:lnTo>
                        <a:pt x="20790" y="2812"/>
                      </a:lnTo>
                      <a:lnTo>
                        <a:pt x="20790" y="2812"/>
                      </a:lnTo>
                      <a:cubicBezTo>
                        <a:pt x="20789" y="2812"/>
                        <a:pt x="19174" y="4365"/>
                        <a:pt x="17136" y="4365"/>
                      </a:cubicBezTo>
                      <a:cubicBezTo>
                        <a:pt x="16809" y="4365"/>
                        <a:pt x="16471" y="4325"/>
                        <a:pt x="16127" y="4232"/>
                      </a:cubicBezTo>
                      <a:cubicBezTo>
                        <a:pt x="13641" y="3563"/>
                        <a:pt x="9605" y="1794"/>
                        <a:pt x="9610" y="1"/>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02" name="Google Shape;302;p29"/>
                <p:cNvSpPr/>
                <p:nvPr/>
              </p:nvSpPr>
              <p:spPr>
                <a:xfrm>
                  <a:off x="5495630" y="1753482"/>
                  <a:ext cx="134244" cy="138936"/>
                </a:xfrm>
                <a:custGeom>
                  <a:avLst/>
                  <a:gdLst/>
                  <a:ahLst/>
                  <a:cxnLst/>
                  <a:rect l="l" t="t" r="r" b="b"/>
                  <a:pathLst>
                    <a:path w="12961" h="13414" extrusionOk="0">
                      <a:moveTo>
                        <a:pt x="9192" y="1"/>
                      </a:moveTo>
                      <a:cubicBezTo>
                        <a:pt x="6806" y="1"/>
                        <a:pt x="5547" y="1298"/>
                        <a:pt x="5415" y="2203"/>
                      </a:cubicBezTo>
                      <a:cubicBezTo>
                        <a:pt x="5226" y="3501"/>
                        <a:pt x="4539" y="4455"/>
                        <a:pt x="2657" y="6776"/>
                      </a:cubicBezTo>
                      <a:cubicBezTo>
                        <a:pt x="0" y="10056"/>
                        <a:pt x="5448" y="13414"/>
                        <a:pt x="5448" y="13414"/>
                      </a:cubicBezTo>
                      <a:lnTo>
                        <a:pt x="5652" y="13264"/>
                      </a:lnTo>
                      <a:cubicBezTo>
                        <a:pt x="4135" y="9251"/>
                        <a:pt x="7625" y="8763"/>
                        <a:pt x="7625" y="8763"/>
                      </a:cubicBezTo>
                      <a:cubicBezTo>
                        <a:pt x="6540" y="5518"/>
                        <a:pt x="10757" y="4530"/>
                        <a:pt x="10757" y="4530"/>
                      </a:cubicBezTo>
                      <a:cubicBezTo>
                        <a:pt x="9706" y="1323"/>
                        <a:pt x="11410" y="904"/>
                        <a:pt x="12373" y="904"/>
                      </a:cubicBezTo>
                      <a:cubicBezTo>
                        <a:pt x="12713" y="904"/>
                        <a:pt x="12961" y="956"/>
                        <a:pt x="12961" y="956"/>
                      </a:cubicBezTo>
                      <a:cubicBezTo>
                        <a:pt x="12866" y="932"/>
                        <a:pt x="12755" y="795"/>
                        <a:pt x="12665" y="759"/>
                      </a:cubicBezTo>
                      <a:cubicBezTo>
                        <a:pt x="11321" y="216"/>
                        <a:pt x="10163" y="1"/>
                        <a:pt x="9192"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03" name="Google Shape;303;p29"/>
                <p:cNvSpPr/>
                <p:nvPr/>
              </p:nvSpPr>
              <p:spPr>
                <a:xfrm>
                  <a:off x="5624047" y="1790462"/>
                  <a:ext cx="152069" cy="182717"/>
                </a:xfrm>
                <a:custGeom>
                  <a:avLst/>
                  <a:gdLst/>
                  <a:ahLst/>
                  <a:cxnLst/>
                  <a:rect l="l" t="t" r="r" b="b"/>
                  <a:pathLst>
                    <a:path w="14682" h="17641" extrusionOk="0">
                      <a:moveTo>
                        <a:pt x="11448" y="0"/>
                      </a:moveTo>
                      <a:cubicBezTo>
                        <a:pt x="10532" y="1477"/>
                        <a:pt x="8904" y="1518"/>
                        <a:pt x="8904" y="1518"/>
                      </a:cubicBezTo>
                      <a:cubicBezTo>
                        <a:pt x="8904" y="1518"/>
                        <a:pt x="9490" y="2154"/>
                        <a:pt x="8894" y="3955"/>
                      </a:cubicBezTo>
                      <a:cubicBezTo>
                        <a:pt x="8500" y="5147"/>
                        <a:pt x="7880" y="5349"/>
                        <a:pt x="7507" y="5349"/>
                      </a:cubicBezTo>
                      <a:cubicBezTo>
                        <a:pt x="7316" y="5349"/>
                        <a:pt x="7189" y="5296"/>
                        <a:pt x="7189" y="5296"/>
                      </a:cubicBezTo>
                      <a:lnTo>
                        <a:pt x="7189" y="5296"/>
                      </a:lnTo>
                      <a:cubicBezTo>
                        <a:pt x="7189" y="5296"/>
                        <a:pt x="7587" y="7762"/>
                        <a:pt x="6571" y="9387"/>
                      </a:cubicBezTo>
                      <a:cubicBezTo>
                        <a:pt x="6081" y="10171"/>
                        <a:pt x="5517" y="10374"/>
                        <a:pt x="5065" y="10374"/>
                      </a:cubicBezTo>
                      <a:cubicBezTo>
                        <a:pt x="4580" y="10374"/>
                        <a:pt x="4223" y="10141"/>
                        <a:pt x="4223" y="10141"/>
                      </a:cubicBezTo>
                      <a:lnTo>
                        <a:pt x="4223" y="10141"/>
                      </a:lnTo>
                      <a:cubicBezTo>
                        <a:pt x="4223" y="10141"/>
                        <a:pt x="4232" y="12579"/>
                        <a:pt x="3358" y="14539"/>
                      </a:cubicBezTo>
                      <a:cubicBezTo>
                        <a:pt x="2482" y="16496"/>
                        <a:pt x="0" y="17061"/>
                        <a:pt x="0" y="17061"/>
                      </a:cubicBezTo>
                      <a:cubicBezTo>
                        <a:pt x="863" y="17471"/>
                        <a:pt x="1745" y="17640"/>
                        <a:pt x="2612" y="17640"/>
                      </a:cubicBezTo>
                      <a:cubicBezTo>
                        <a:pt x="5891" y="17640"/>
                        <a:pt x="8968" y="15214"/>
                        <a:pt x="10091" y="14111"/>
                      </a:cubicBezTo>
                      <a:cubicBezTo>
                        <a:pt x="11513" y="12718"/>
                        <a:pt x="11382" y="11094"/>
                        <a:pt x="11382" y="11094"/>
                      </a:cubicBezTo>
                      <a:cubicBezTo>
                        <a:pt x="11382" y="11094"/>
                        <a:pt x="13270" y="10862"/>
                        <a:pt x="13976" y="7209"/>
                      </a:cubicBezTo>
                      <a:cubicBezTo>
                        <a:pt x="14681" y="3557"/>
                        <a:pt x="11448" y="0"/>
                        <a:pt x="11448"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304" name="Google Shape;304;p29"/>
              <p:cNvGrpSpPr/>
              <p:nvPr/>
            </p:nvGrpSpPr>
            <p:grpSpPr>
              <a:xfrm>
                <a:off x="5054606" y="1579531"/>
                <a:ext cx="383405" cy="430014"/>
                <a:chOff x="5055001" y="1564010"/>
                <a:chExt cx="390990" cy="438477"/>
              </a:xfrm>
            </p:grpSpPr>
            <p:sp>
              <p:nvSpPr>
                <p:cNvPr id="305" name="Google Shape;305;p29"/>
                <p:cNvSpPr/>
                <p:nvPr/>
              </p:nvSpPr>
              <p:spPr>
                <a:xfrm>
                  <a:off x="5142055" y="1663713"/>
                  <a:ext cx="201070" cy="225017"/>
                </a:xfrm>
                <a:custGeom>
                  <a:avLst/>
                  <a:gdLst/>
                  <a:ahLst/>
                  <a:cxnLst/>
                  <a:rect l="l" t="t" r="r" b="b"/>
                  <a:pathLst>
                    <a:path w="19413" h="21725" extrusionOk="0">
                      <a:moveTo>
                        <a:pt x="890" y="1"/>
                      </a:moveTo>
                      <a:lnTo>
                        <a:pt x="1" y="847"/>
                      </a:lnTo>
                      <a:cubicBezTo>
                        <a:pt x="1" y="847"/>
                        <a:pt x="11381" y="11831"/>
                        <a:pt x="16796" y="21724"/>
                      </a:cubicBezTo>
                      <a:lnTo>
                        <a:pt x="19413" y="21001"/>
                      </a:lnTo>
                      <a:cubicBezTo>
                        <a:pt x="19413" y="21001"/>
                        <a:pt x="12987" y="8932"/>
                        <a:pt x="890"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06" name="Google Shape;306;p29"/>
                <p:cNvSpPr/>
                <p:nvPr/>
              </p:nvSpPr>
              <p:spPr>
                <a:xfrm>
                  <a:off x="5237107" y="1779161"/>
                  <a:ext cx="118842" cy="108112"/>
                </a:xfrm>
                <a:custGeom>
                  <a:avLst/>
                  <a:gdLst/>
                  <a:ahLst/>
                  <a:cxnLst/>
                  <a:rect l="l" t="t" r="r" b="b"/>
                  <a:pathLst>
                    <a:path w="11474" h="10438" extrusionOk="0">
                      <a:moveTo>
                        <a:pt x="9885" y="1"/>
                      </a:moveTo>
                      <a:lnTo>
                        <a:pt x="9885" y="1"/>
                      </a:lnTo>
                      <a:cubicBezTo>
                        <a:pt x="9885" y="1"/>
                        <a:pt x="9330" y="7455"/>
                        <a:pt x="0" y="10085"/>
                      </a:cubicBezTo>
                      <a:cubicBezTo>
                        <a:pt x="0" y="10085"/>
                        <a:pt x="978" y="10437"/>
                        <a:pt x="2398" y="10437"/>
                      </a:cubicBezTo>
                      <a:cubicBezTo>
                        <a:pt x="4033" y="10437"/>
                        <a:pt x="6253" y="9970"/>
                        <a:pt x="8241" y="7960"/>
                      </a:cubicBezTo>
                      <a:cubicBezTo>
                        <a:pt x="11473" y="4698"/>
                        <a:pt x="9885" y="1"/>
                        <a:pt x="9885"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07" name="Google Shape;307;p29"/>
                <p:cNvSpPr/>
                <p:nvPr/>
              </p:nvSpPr>
              <p:spPr>
                <a:xfrm>
                  <a:off x="5212256" y="1744988"/>
                  <a:ext cx="103554" cy="89385"/>
                </a:xfrm>
                <a:custGeom>
                  <a:avLst/>
                  <a:gdLst/>
                  <a:ahLst/>
                  <a:cxnLst/>
                  <a:rect l="l" t="t" r="r" b="b"/>
                  <a:pathLst>
                    <a:path w="9998" h="8630" extrusionOk="0">
                      <a:moveTo>
                        <a:pt x="8822" y="1"/>
                      </a:moveTo>
                      <a:lnTo>
                        <a:pt x="8822" y="3"/>
                      </a:lnTo>
                      <a:cubicBezTo>
                        <a:pt x="8822" y="3"/>
                        <a:pt x="8064" y="6343"/>
                        <a:pt x="0" y="8230"/>
                      </a:cubicBezTo>
                      <a:cubicBezTo>
                        <a:pt x="0" y="8230"/>
                        <a:pt x="971" y="8630"/>
                        <a:pt x="2359" y="8630"/>
                      </a:cubicBezTo>
                      <a:cubicBezTo>
                        <a:pt x="3718" y="8630"/>
                        <a:pt x="5476" y="8247"/>
                        <a:pt x="7116" y="6733"/>
                      </a:cubicBezTo>
                      <a:cubicBezTo>
                        <a:pt x="9998" y="4071"/>
                        <a:pt x="8822" y="1"/>
                        <a:pt x="8822"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08" name="Google Shape;308;p29"/>
                <p:cNvSpPr/>
                <p:nvPr/>
              </p:nvSpPr>
              <p:spPr>
                <a:xfrm>
                  <a:off x="5188846" y="1707738"/>
                  <a:ext cx="90928" cy="78489"/>
                </a:xfrm>
                <a:custGeom>
                  <a:avLst/>
                  <a:gdLst/>
                  <a:ahLst/>
                  <a:cxnLst/>
                  <a:rect l="l" t="t" r="r" b="b"/>
                  <a:pathLst>
                    <a:path w="8779" h="7578" extrusionOk="0">
                      <a:moveTo>
                        <a:pt x="7745" y="1"/>
                      </a:moveTo>
                      <a:cubicBezTo>
                        <a:pt x="7745" y="1"/>
                        <a:pt x="7080" y="5568"/>
                        <a:pt x="0" y="7227"/>
                      </a:cubicBezTo>
                      <a:cubicBezTo>
                        <a:pt x="0" y="7227"/>
                        <a:pt x="852" y="7578"/>
                        <a:pt x="2071" y="7578"/>
                      </a:cubicBezTo>
                      <a:cubicBezTo>
                        <a:pt x="3264" y="7578"/>
                        <a:pt x="4808" y="7242"/>
                        <a:pt x="6248" y="5912"/>
                      </a:cubicBezTo>
                      <a:cubicBezTo>
                        <a:pt x="8779" y="3575"/>
                        <a:pt x="7745" y="1"/>
                        <a:pt x="7745"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09" name="Google Shape;309;p29"/>
                <p:cNvSpPr/>
                <p:nvPr/>
              </p:nvSpPr>
              <p:spPr>
                <a:xfrm>
                  <a:off x="5153688" y="1671109"/>
                  <a:ext cx="74501" cy="67086"/>
                </a:xfrm>
                <a:custGeom>
                  <a:avLst/>
                  <a:gdLst/>
                  <a:ahLst/>
                  <a:cxnLst/>
                  <a:rect l="l" t="t" r="r" b="b"/>
                  <a:pathLst>
                    <a:path w="7193" h="6477" extrusionOk="0">
                      <a:moveTo>
                        <a:pt x="6226" y="1"/>
                      </a:moveTo>
                      <a:lnTo>
                        <a:pt x="6226" y="1"/>
                      </a:lnTo>
                      <a:cubicBezTo>
                        <a:pt x="6226" y="1"/>
                        <a:pt x="5839" y="4651"/>
                        <a:pt x="1" y="6243"/>
                      </a:cubicBezTo>
                      <a:cubicBezTo>
                        <a:pt x="1" y="6243"/>
                        <a:pt x="631" y="6476"/>
                        <a:pt x="1542" y="6476"/>
                      </a:cubicBezTo>
                      <a:cubicBezTo>
                        <a:pt x="2558" y="6476"/>
                        <a:pt x="3924" y="6187"/>
                        <a:pt x="5158" y="4962"/>
                      </a:cubicBezTo>
                      <a:cubicBezTo>
                        <a:pt x="7193" y="2943"/>
                        <a:pt x="6226" y="1"/>
                        <a:pt x="6226"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0" name="Google Shape;310;p29"/>
                <p:cNvSpPr/>
                <p:nvPr/>
              </p:nvSpPr>
              <p:spPr>
                <a:xfrm>
                  <a:off x="5055001" y="1564010"/>
                  <a:ext cx="120924" cy="123927"/>
                </a:xfrm>
                <a:custGeom>
                  <a:avLst/>
                  <a:gdLst/>
                  <a:ahLst/>
                  <a:cxnLst/>
                  <a:rect l="l" t="t" r="r" b="b"/>
                  <a:pathLst>
                    <a:path w="11675" h="11965" extrusionOk="0">
                      <a:moveTo>
                        <a:pt x="8202" y="0"/>
                      </a:moveTo>
                      <a:cubicBezTo>
                        <a:pt x="8202" y="0"/>
                        <a:pt x="5722" y="4300"/>
                        <a:pt x="6892" y="7841"/>
                      </a:cubicBezTo>
                      <a:cubicBezTo>
                        <a:pt x="6892" y="7841"/>
                        <a:pt x="6841" y="7840"/>
                        <a:pt x="6749" y="7840"/>
                      </a:cubicBezTo>
                      <a:cubicBezTo>
                        <a:pt x="5936" y="7840"/>
                        <a:pt x="1869" y="7974"/>
                        <a:pt x="0" y="10598"/>
                      </a:cubicBezTo>
                      <a:cubicBezTo>
                        <a:pt x="0" y="10598"/>
                        <a:pt x="1641" y="11965"/>
                        <a:pt x="4441" y="11965"/>
                      </a:cubicBezTo>
                      <a:cubicBezTo>
                        <a:pt x="5750" y="11965"/>
                        <a:pt x="7313" y="11666"/>
                        <a:pt x="9080" y="10788"/>
                      </a:cubicBezTo>
                      <a:lnTo>
                        <a:pt x="9658" y="9905"/>
                      </a:lnTo>
                      <a:cubicBezTo>
                        <a:pt x="9658" y="9905"/>
                        <a:pt x="11674" y="4838"/>
                        <a:pt x="8202"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1" name="Google Shape;311;p29"/>
                <p:cNvSpPr/>
                <p:nvPr/>
              </p:nvSpPr>
              <p:spPr>
                <a:xfrm>
                  <a:off x="5271591" y="1844639"/>
                  <a:ext cx="174400" cy="157848"/>
                </a:xfrm>
                <a:custGeom>
                  <a:avLst/>
                  <a:gdLst/>
                  <a:ahLst/>
                  <a:cxnLst/>
                  <a:rect l="l" t="t" r="r" b="b"/>
                  <a:pathLst>
                    <a:path w="16838" h="15240" extrusionOk="0">
                      <a:moveTo>
                        <a:pt x="9422" y="0"/>
                      </a:moveTo>
                      <a:cubicBezTo>
                        <a:pt x="7073" y="0"/>
                        <a:pt x="5783" y="2764"/>
                        <a:pt x="5783" y="2764"/>
                      </a:cubicBezTo>
                      <a:lnTo>
                        <a:pt x="5381" y="3489"/>
                      </a:lnTo>
                      <a:cubicBezTo>
                        <a:pt x="5381" y="3489"/>
                        <a:pt x="5273" y="3451"/>
                        <a:pt x="5076" y="3451"/>
                      </a:cubicBezTo>
                      <a:cubicBezTo>
                        <a:pt x="4548" y="3451"/>
                        <a:pt x="3384" y="3722"/>
                        <a:pt x="1959" y="5716"/>
                      </a:cubicBezTo>
                      <a:cubicBezTo>
                        <a:pt x="1" y="8455"/>
                        <a:pt x="2675" y="12604"/>
                        <a:pt x="5994" y="14213"/>
                      </a:cubicBezTo>
                      <a:cubicBezTo>
                        <a:pt x="7696" y="15038"/>
                        <a:pt x="9235" y="15239"/>
                        <a:pt x="10330" y="15239"/>
                      </a:cubicBezTo>
                      <a:cubicBezTo>
                        <a:pt x="11371" y="15239"/>
                        <a:pt x="12012" y="15058"/>
                        <a:pt x="12012" y="15058"/>
                      </a:cubicBezTo>
                      <a:cubicBezTo>
                        <a:pt x="9704" y="13485"/>
                        <a:pt x="9820" y="10626"/>
                        <a:pt x="9820" y="10626"/>
                      </a:cubicBezTo>
                      <a:lnTo>
                        <a:pt x="9820" y="10626"/>
                      </a:lnTo>
                      <a:cubicBezTo>
                        <a:pt x="9820" y="10626"/>
                        <a:pt x="9906" y="11662"/>
                        <a:pt x="11620" y="13239"/>
                      </a:cubicBezTo>
                      <a:cubicBezTo>
                        <a:pt x="12786" y="14315"/>
                        <a:pt x="13665" y="14486"/>
                        <a:pt x="14107" y="14486"/>
                      </a:cubicBezTo>
                      <a:cubicBezTo>
                        <a:pt x="14315" y="14486"/>
                        <a:pt x="14426" y="14448"/>
                        <a:pt x="14426" y="14448"/>
                      </a:cubicBezTo>
                      <a:cubicBezTo>
                        <a:pt x="16837" y="10105"/>
                        <a:pt x="14050" y="1735"/>
                        <a:pt x="10820" y="314"/>
                      </a:cubicBezTo>
                      <a:cubicBezTo>
                        <a:pt x="10319" y="93"/>
                        <a:pt x="9852" y="0"/>
                        <a:pt x="9422"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2" name="Google Shape;312;p29"/>
                <p:cNvSpPr/>
                <p:nvPr/>
              </p:nvSpPr>
              <p:spPr>
                <a:xfrm>
                  <a:off x="5369699" y="1897644"/>
                  <a:ext cx="28504" cy="26971"/>
                </a:xfrm>
                <a:custGeom>
                  <a:avLst/>
                  <a:gdLst/>
                  <a:ahLst/>
                  <a:cxnLst/>
                  <a:rect l="l" t="t" r="r" b="b"/>
                  <a:pathLst>
                    <a:path w="2752" h="2604" extrusionOk="0">
                      <a:moveTo>
                        <a:pt x="1374" y="1"/>
                      </a:moveTo>
                      <a:cubicBezTo>
                        <a:pt x="722" y="1"/>
                        <a:pt x="161" y="489"/>
                        <a:pt x="83" y="1152"/>
                      </a:cubicBezTo>
                      <a:cubicBezTo>
                        <a:pt x="1" y="1865"/>
                        <a:pt x="511" y="2512"/>
                        <a:pt x="1225" y="2595"/>
                      </a:cubicBezTo>
                      <a:cubicBezTo>
                        <a:pt x="1277" y="2601"/>
                        <a:pt x="1328" y="2604"/>
                        <a:pt x="1379" y="2604"/>
                      </a:cubicBezTo>
                      <a:cubicBezTo>
                        <a:pt x="2030" y="2604"/>
                        <a:pt x="2591" y="2115"/>
                        <a:pt x="2669" y="1453"/>
                      </a:cubicBezTo>
                      <a:cubicBezTo>
                        <a:pt x="2752" y="740"/>
                        <a:pt x="2242" y="92"/>
                        <a:pt x="1527" y="10"/>
                      </a:cubicBezTo>
                      <a:cubicBezTo>
                        <a:pt x="1476" y="4"/>
                        <a:pt x="1424" y="1"/>
                        <a:pt x="1374"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313" name="Google Shape;313;p29"/>
              <p:cNvSpPr/>
              <p:nvPr/>
            </p:nvSpPr>
            <p:spPr>
              <a:xfrm>
                <a:off x="5274781" y="1461134"/>
                <a:ext cx="406" cy="12707"/>
              </a:xfrm>
              <a:custGeom>
                <a:avLst/>
                <a:gdLst/>
                <a:ahLst/>
                <a:cxnLst/>
                <a:rect l="l" t="t" r="r" b="b"/>
                <a:pathLst>
                  <a:path w="40" h="1251" extrusionOk="0">
                    <a:moveTo>
                      <a:pt x="40" y="1"/>
                    </a:moveTo>
                    <a:lnTo>
                      <a:pt x="40" y="1"/>
                    </a:lnTo>
                    <a:cubicBezTo>
                      <a:pt x="21" y="428"/>
                      <a:pt x="7" y="845"/>
                      <a:pt x="1" y="1251"/>
                    </a:cubicBezTo>
                    <a:cubicBezTo>
                      <a:pt x="7" y="847"/>
                      <a:pt x="21" y="428"/>
                      <a:pt x="40" y="1"/>
                    </a:cubicBezTo>
                    <a:close/>
                  </a:path>
                </a:pathLst>
              </a:custGeom>
              <a:solidFill>
                <a:srgbClr val="F6C91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4" name="Google Shape;314;p29"/>
              <p:cNvSpPr/>
              <p:nvPr/>
            </p:nvSpPr>
            <p:spPr>
              <a:xfrm>
                <a:off x="5274680" y="1488837"/>
                <a:ext cx="142" cy="11041"/>
              </a:xfrm>
              <a:custGeom>
                <a:avLst/>
                <a:gdLst/>
                <a:ahLst/>
                <a:cxnLst/>
                <a:rect l="l" t="t" r="r" b="b"/>
                <a:pathLst>
                  <a:path w="14" h="1087" extrusionOk="0">
                    <a:moveTo>
                      <a:pt x="14" y="1086"/>
                    </a:moveTo>
                    <a:cubicBezTo>
                      <a:pt x="7" y="739"/>
                      <a:pt x="2" y="379"/>
                      <a:pt x="0" y="1"/>
                    </a:cubicBezTo>
                    <a:cubicBezTo>
                      <a:pt x="2" y="379"/>
                      <a:pt x="7" y="739"/>
                      <a:pt x="14" y="1086"/>
                    </a:cubicBezTo>
                    <a:close/>
                  </a:path>
                </a:pathLst>
              </a:custGeom>
              <a:solidFill>
                <a:srgbClr val="F6C91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5" name="Google Shape;315;p29"/>
              <p:cNvSpPr/>
              <p:nvPr/>
            </p:nvSpPr>
            <p:spPr>
              <a:xfrm>
                <a:off x="5274660" y="1476017"/>
                <a:ext cx="102" cy="10970"/>
              </a:xfrm>
              <a:custGeom>
                <a:avLst/>
                <a:gdLst/>
                <a:ahLst/>
                <a:cxnLst/>
                <a:rect l="l" t="t" r="r" b="b"/>
                <a:pathLst>
                  <a:path w="10" h="1080" extrusionOk="0">
                    <a:moveTo>
                      <a:pt x="2" y="1079"/>
                    </a:moveTo>
                    <a:cubicBezTo>
                      <a:pt x="1" y="732"/>
                      <a:pt x="4" y="372"/>
                      <a:pt x="9" y="1"/>
                    </a:cubicBezTo>
                    <a:cubicBezTo>
                      <a:pt x="4" y="372"/>
                      <a:pt x="1" y="732"/>
                      <a:pt x="2" y="1079"/>
                    </a:cubicBezTo>
                    <a:close/>
                  </a:path>
                </a:pathLst>
              </a:custGeom>
              <a:solidFill>
                <a:srgbClr val="F6C91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6" name="Google Shape;316;p29"/>
              <p:cNvSpPr/>
              <p:nvPr/>
            </p:nvSpPr>
            <p:spPr>
              <a:xfrm>
                <a:off x="5271399" y="1547788"/>
                <a:ext cx="325" cy="416"/>
              </a:xfrm>
              <a:custGeom>
                <a:avLst/>
                <a:gdLst/>
                <a:ahLst/>
                <a:cxnLst/>
                <a:rect l="l" t="t" r="r" b="b"/>
                <a:pathLst>
                  <a:path w="32" h="41" extrusionOk="0">
                    <a:moveTo>
                      <a:pt x="31" y="1"/>
                    </a:moveTo>
                    <a:lnTo>
                      <a:pt x="31" y="1"/>
                    </a:lnTo>
                    <a:cubicBezTo>
                      <a:pt x="21" y="14"/>
                      <a:pt x="9" y="26"/>
                      <a:pt x="0" y="40"/>
                    </a:cubicBezTo>
                    <a:cubicBezTo>
                      <a:pt x="11" y="26"/>
                      <a:pt x="21" y="14"/>
                      <a:pt x="31" y="1"/>
                    </a:cubicBezTo>
                    <a:close/>
                  </a:path>
                </a:pathLst>
              </a:custGeom>
              <a:solidFill>
                <a:srgbClr val="F6C91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7" name="Google Shape;317;p29"/>
              <p:cNvSpPr/>
              <p:nvPr/>
            </p:nvSpPr>
            <p:spPr>
              <a:xfrm>
                <a:off x="5275320" y="1444047"/>
                <a:ext cx="904" cy="14068"/>
              </a:xfrm>
              <a:custGeom>
                <a:avLst/>
                <a:gdLst/>
                <a:ahLst/>
                <a:cxnLst/>
                <a:rect l="l" t="t" r="r" b="b"/>
                <a:pathLst>
                  <a:path w="89" h="1385" extrusionOk="0">
                    <a:moveTo>
                      <a:pt x="88" y="0"/>
                    </a:moveTo>
                    <a:cubicBezTo>
                      <a:pt x="51" y="474"/>
                      <a:pt x="23" y="933"/>
                      <a:pt x="1" y="1384"/>
                    </a:cubicBezTo>
                    <a:cubicBezTo>
                      <a:pt x="25" y="933"/>
                      <a:pt x="51" y="474"/>
                      <a:pt x="88" y="0"/>
                    </a:cubicBezTo>
                    <a:close/>
                  </a:path>
                </a:pathLst>
              </a:custGeom>
              <a:solidFill>
                <a:srgbClr val="F6C91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8" name="Google Shape;318;p29"/>
              <p:cNvSpPr/>
              <p:nvPr/>
            </p:nvSpPr>
            <p:spPr>
              <a:xfrm>
                <a:off x="5274690" y="1541460"/>
                <a:ext cx="193" cy="752"/>
              </a:xfrm>
              <a:custGeom>
                <a:avLst/>
                <a:gdLst/>
                <a:ahLst/>
                <a:cxnLst/>
                <a:rect l="l" t="t" r="r" b="b"/>
                <a:pathLst>
                  <a:path w="19" h="74" extrusionOk="0">
                    <a:moveTo>
                      <a:pt x="18" y="0"/>
                    </a:moveTo>
                    <a:cubicBezTo>
                      <a:pt x="13" y="26"/>
                      <a:pt x="8" y="50"/>
                      <a:pt x="1" y="74"/>
                    </a:cubicBezTo>
                    <a:cubicBezTo>
                      <a:pt x="8" y="50"/>
                      <a:pt x="13" y="28"/>
                      <a:pt x="18" y="0"/>
                    </a:cubicBezTo>
                    <a:close/>
                  </a:path>
                </a:pathLst>
              </a:custGeom>
              <a:solidFill>
                <a:srgbClr val="F6C91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9" name="Google Shape;319;p29"/>
              <p:cNvSpPr/>
              <p:nvPr/>
            </p:nvSpPr>
            <p:spPr>
              <a:xfrm>
                <a:off x="5274873" y="1502430"/>
                <a:ext cx="254" cy="10127"/>
              </a:xfrm>
              <a:custGeom>
                <a:avLst/>
                <a:gdLst/>
                <a:ahLst/>
                <a:cxnLst/>
                <a:rect l="l" t="t" r="r" b="b"/>
                <a:pathLst>
                  <a:path w="25" h="997" extrusionOk="0">
                    <a:moveTo>
                      <a:pt x="24" y="997"/>
                    </a:moveTo>
                    <a:cubicBezTo>
                      <a:pt x="16" y="684"/>
                      <a:pt x="7" y="349"/>
                      <a:pt x="0" y="1"/>
                    </a:cubicBezTo>
                    <a:cubicBezTo>
                      <a:pt x="7" y="349"/>
                      <a:pt x="16" y="684"/>
                      <a:pt x="24" y="997"/>
                    </a:cubicBezTo>
                    <a:close/>
                  </a:path>
                </a:pathLst>
              </a:custGeom>
              <a:solidFill>
                <a:srgbClr val="F6C91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20" name="Google Shape;320;p29"/>
              <p:cNvSpPr/>
              <p:nvPr/>
            </p:nvSpPr>
            <p:spPr>
              <a:xfrm>
                <a:off x="5276234" y="1431095"/>
                <a:ext cx="1260" cy="12819"/>
              </a:xfrm>
              <a:custGeom>
                <a:avLst/>
                <a:gdLst/>
                <a:ahLst/>
                <a:cxnLst/>
                <a:rect l="l" t="t" r="r" b="b"/>
                <a:pathLst>
                  <a:path w="124" h="1262" extrusionOk="0">
                    <a:moveTo>
                      <a:pt x="124" y="1"/>
                    </a:moveTo>
                    <a:cubicBezTo>
                      <a:pt x="123" y="4"/>
                      <a:pt x="123" y="8"/>
                      <a:pt x="123" y="11"/>
                    </a:cubicBezTo>
                    <a:lnTo>
                      <a:pt x="123" y="11"/>
                    </a:lnTo>
                    <a:cubicBezTo>
                      <a:pt x="123" y="8"/>
                      <a:pt x="123" y="4"/>
                      <a:pt x="124" y="1"/>
                    </a:cubicBezTo>
                    <a:close/>
                    <a:moveTo>
                      <a:pt x="123" y="11"/>
                    </a:moveTo>
                    <a:lnTo>
                      <a:pt x="123" y="11"/>
                    </a:lnTo>
                    <a:cubicBezTo>
                      <a:pt x="112" y="104"/>
                      <a:pt x="98" y="202"/>
                      <a:pt x="88" y="296"/>
                    </a:cubicBezTo>
                    <a:cubicBezTo>
                      <a:pt x="55" y="621"/>
                      <a:pt x="24" y="943"/>
                      <a:pt x="0" y="1261"/>
                    </a:cubicBezTo>
                    <a:cubicBezTo>
                      <a:pt x="32" y="854"/>
                      <a:pt x="77" y="434"/>
                      <a:pt x="123" y="11"/>
                    </a:cubicBezTo>
                    <a:close/>
                  </a:path>
                </a:pathLst>
              </a:custGeom>
              <a:solidFill>
                <a:srgbClr val="F6C91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21" name="Google Shape;321;p29"/>
              <p:cNvSpPr/>
              <p:nvPr/>
            </p:nvSpPr>
            <p:spPr>
              <a:xfrm>
                <a:off x="5278398" y="1410178"/>
                <a:ext cx="1869" cy="13408"/>
              </a:xfrm>
              <a:custGeom>
                <a:avLst/>
                <a:gdLst/>
                <a:ahLst/>
                <a:cxnLst/>
                <a:rect l="l" t="t" r="r" b="b"/>
                <a:pathLst>
                  <a:path w="184" h="1320" extrusionOk="0">
                    <a:moveTo>
                      <a:pt x="184" y="1"/>
                    </a:moveTo>
                    <a:lnTo>
                      <a:pt x="184" y="1"/>
                    </a:lnTo>
                    <a:cubicBezTo>
                      <a:pt x="136" y="289"/>
                      <a:pt x="95" y="574"/>
                      <a:pt x="55" y="858"/>
                    </a:cubicBezTo>
                    <a:cubicBezTo>
                      <a:pt x="33" y="1014"/>
                      <a:pt x="19" y="1165"/>
                      <a:pt x="0" y="1320"/>
                    </a:cubicBezTo>
                    <a:cubicBezTo>
                      <a:pt x="55" y="885"/>
                      <a:pt x="112" y="449"/>
                      <a:pt x="184" y="1"/>
                    </a:cubicBezTo>
                    <a:close/>
                  </a:path>
                </a:pathLst>
              </a:custGeom>
              <a:solidFill>
                <a:srgbClr val="F6C91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22" name="Google Shape;322;p29"/>
              <p:cNvSpPr/>
              <p:nvPr/>
            </p:nvSpPr>
            <p:spPr>
              <a:xfrm>
                <a:off x="5269408" y="1550318"/>
                <a:ext cx="30" cy="10"/>
              </a:xfrm>
              <a:custGeom>
                <a:avLst/>
                <a:gdLst/>
                <a:ahLst/>
                <a:cxnLst/>
                <a:rect l="l" t="t" r="r" b="b"/>
                <a:pathLst>
                  <a:path w="3" h="1" extrusionOk="0">
                    <a:moveTo>
                      <a:pt x="2" y="1"/>
                    </a:moveTo>
                    <a:lnTo>
                      <a:pt x="2" y="1"/>
                    </a:lnTo>
                    <a:lnTo>
                      <a:pt x="1" y="1"/>
                    </a:lnTo>
                    <a:lnTo>
                      <a:pt x="1" y="1"/>
                    </a:lnTo>
                    <a:cubicBezTo>
                      <a:pt x="1" y="1"/>
                      <a:pt x="2" y="1"/>
                      <a:pt x="2" y="1"/>
                    </a:cubicBezTo>
                    <a:close/>
                  </a:path>
                </a:pathLst>
              </a:custGeom>
              <a:solidFill>
                <a:srgbClr val="F6C91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23" name="Google Shape;323;p29"/>
              <p:cNvSpPr/>
              <p:nvPr/>
            </p:nvSpPr>
            <p:spPr>
              <a:xfrm>
                <a:off x="5275340" y="1536187"/>
                <a:ext cx="41" cy="955"/>
              </a:xfrm>
              <a:custGeom>
                <a:avLst/>
                <a:gdLst/>
                <a:ahLst/>
                <a:cxnLst/>
                <a:rect l="l" t="t" r="r" b="b"/>
                <a:pathLst>
                  <a:path w="4" h="94" extrusionOk="0">
                    <a:moveTo>
                      <a:pt x="4" y="1"/>
                    </a:moveTo>
                    <a:lnTo>
                      <a:pt x="4" y="1"/>
                    </a:lnTo>
                    <a:cubicBezTo>
                      <a:pt x="2" y="30"/>
                      <a:pt x="2" y="64"/>
                      <a:pt x="1" y="93"/>
                    </a:cubicBezTo>
                    <a:cubicBezTo>
                      <a:pt x="2" y="64"/>
                      <a:pt x="2" y="31"/>
                      <a:pt x="4" y="1"/>
                    </a:cubicBezTo>
                    <a:close/>
                  </a:path>
                </a:pathLst>
              </a:custGeom>
              <a:solidFill>
                <a:srgbClr val="F6C91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24" name="Google Shape;324;p29"/>
              <p:cNvSpPr/>
              <p:nvPr/>
            </p:nvSpPr>
            <p:spPr>
              <a:xfrm>
                <a:off x="5275493" y="1529767"/>
                <a:ext cx="10" cy="1026"/>
              </a:xfrm>
              <a:custGeom>
                <a:avLst/>
                <a:gdLst/>
                <a:ahLst/>
                <a:cxnLst/>
                <a:rect l="l" t="t" r="r" b="b"/>
                <a:pathLst>
                  <a:path w="1" h="101" extrusionOk="0">
                    <a:moveTo>
                      <a:pt x="1" y="100"/>
                    </a:moveTo>
                    <a:cubicBezTo>
                      <a:pt x="1" y="68"/>
                      <a:pt x="1" y="35"/>
                      <a:pt x="1" y="1"/>
                    </a:cubicBezTo>
                    <a:cubicBezTo>
                      <a:pt x="1" y="37"/>
                      <a:pt x="1" y="68"/>
                      <a:pt x="1" y="100"/>
                    </a:cubicBezTo>
                    <a:close/>
                  </a:path>
                </a:pathLst>
              </a:custGeom>
              <a:solidFill>
                <a:srgbClr val="F6C91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25" name="Google Shape;325;p29"/>
              <p:cNvSpPr/>
              <p:nvPr/>
            </p:nvSpPr>
            <p:spPr>
              <a:xfrm>
                <a:off x="5275320" y="1520157"/>
                <a:ext cx="61" cy="2194"/>
              </a:xfrm>
              <a:custGeom>
                <a:avLst/>
                <a:gdLst/>
                <a:ahLst/>
                <a:cxnLst/>
                <a:rect l="l" t="t" r="r" b="b"/>
                <a:pathLst>
                  <a:path w="6" h="216" extrusionOk="0">
                    <a:moveTo>
                      <a:pt x="1" y="0"/>
                    </a:moveTo>
                    <a:lnTo>
                      <a:pt x="1" y="0"/>
                    </a:lnTo>
                    <a:cubicBezTo>
                      <a:pt x="3" y="71"/>
                      <a:pt x="6" y="146"/>
                      <a:pt x="6" y="215"/>
                    </a:cubicBezTo>
                    <a:cubicBezTo>
                      <a:pt x="6" y="145"/>
                      <a:pt x="4" y="72"/>
                      <a:pt x="1" y="0"/>
                    </a:cubicBezTo>
                    <a:close/>
                  </a:path>
                </a:pathLst>
              </a:custGeom>
              <a:solidFill>
                <a:srgbClr val="F6C91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326" name="Google Shape;326;p29"/>
              <p:cNvGrpSpPr/>
              <p:nvPr/>
            </p:nvGrpSpPr>
            <p:grpSpPr>
              <a:xfrm>
                <a:off x="5114506" y="1158926"/>
                <a:ext cx="346681" cy="395334"/>
                <a:chOff x="5116086" y="1135127"/>
                <a:chExt cx="353540" cy="403114"/>
              </a:xfrm>
            </p:grpSpPr>
            <p:sp>
              <p:nvSpPr>
                <p:cNvPr id="327" name="Google Shape;327;p29"/>
                <p:cNvSpPr/>
                <p:nvPr/>
              </p:nvSpPr>
              <p:spPr>
                <a:xfrm>
                  <a:off x="5116086" y="1337289"/>
                  <a:ext cx="140562" cy="112503"/>
                </a:xfrm>
                <a:custGeom>
                  <a:avLst/>
                  <a:gdLst/>
                  <a:ahLst/>
                  <a:cxnLst/>
                  <a:rect l="l" t="t" r="r" b="b"/>
                  <a:pathLst>
                    <a:path w="13571" h="10862" extrusionOk="0">
                      <a:moveTo>
                        <a:pt x="11968" y="1"/>
                      </a:moveTo>
                      <a:lnTo>
                        <a:pt x="9116" y="1349"/>
                      </a:lnTo>
                      <a:cubicBezTo>
                        <a:pt x="9116" y="1349"/>
                        <a:pt x="10010" y="2965"/>
                        <a:pt x="8419" y="4945"/>
                      </a:cubicBezTo>
                      <a:cubicBezTo>
                        <a:pt x="6827" y="6925"/>
                        <a:pt x="4568" y="7275"/>
                        <a:pt x="3559" y="7400"/>
                      </a:cubicBezTo>
                      <a:cubicBezTo>
                        <a:pt x="2549" y="7526"/>
                        <a:pt x="0" y="8331"/>
                        <a:pt x="1865" y="10402"/>
                      </a:cubicBezTo>
                      <a:cubicBezTo>
                        <a:pt x="2157" y="10725"/>
                        <a:pt x="2569" y="10862"/>
                        <a:pt x="3058" y="10862"/>
                      </a:cubicBezTo>
                      <a:cubicBezTo>
                        <a:pt x="5701" y="10862"/>
                        <a:pt x="10575" y="6877"/>
                        <a:pt x="10575" y="6877"/>
                      </a:cubicBezTo>
                      <a:lnTo>
                        <a:pt x="13570" y="1718"/>
                      </a:lnTo>
                      <a:lnTo>
                        <a:pt x="11968" y="1"/>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28" name="Google Shape;328;p29"/>
                <p:cNvSpPr/>
                <p:nvPr/>
              </p:nvSpPr>
              <p:spPr>
                <a:xfrm>
                  <a:off x="5128382" y="1321315"/>
                  <a:ext cx="163576" cy="135176"/>
                </a:xfrm>
                <a:custGeom>
                  <a:avLst/>
                  <a:gdLst/>
                  <a:ahLst/>
                  <a:cxnLst/>
                  <a:rect l="l" t="t" r="r" b="b"/>
                  <a:pathLst>
                    <a:path w="15793" h="13051" extrusionOk="0">
                      <a:moveTo>
                        <a:pt x="13818" y="1"/>
                      </a:moveTo>
                      <a:cubicBezTo>
                        <a:pt x="11946" y="1"/>
                        <a:pt x="8195" y="1352"/>
                        <a:pt x="8195" y="1352"/>
                      </a:cubicBezTo>
                      <a:cubicBezTo>
                        <a:pt x="8195" y="1352"/>
                        <a:pt x="10312" y="5127"/>
                        <a:pt x="7218" y="7836"/>
                      </a:cubicBezTo>
                      <a:cubicBezTo>
                        <a:pt x="4125" y="10548"/>
                        <a:pt x="0" y="8827"/>
                        <a:pt x="301" y="11125"/>
                      </a:cubicBezTo>
                      <a:cubicBezTo>
                        <a:pt x="451" y="12271"/>
                        <a:pt x="2034" y="13050"/>
                        <a:pt x="4125" y="13050"/>
                      </a:cubicBezTo>
                      <a:cubicBezTo>
                        <a:pt x="6223" y="13050"/>
                        <a:pt x="8832" y="12265"/>
                        <a:pt x="11015" y="10275"/>
                      </a:cubicBezTo>
                      <a:cubicBezTo>
                        <a:pt x="15371" y="6305"/>
                        <a:pt x="15097" y="2885"/>
                        <a:pt x="15097" y="2885"/>
                      </a:cubicBezTo>
                      <a:cubicBezTo>
                        <a:pt x="15097" y="2885"/>
                        <a:pt x="15792" y="866"/>
                        <a:pt x="14631" y="158"/>
                      </a:cubicBezTo>
                      <a:cubicBezTo>
                        <a:pt x="14449" y="47"/>
                        <a:pt x="14166" y="1"/>
                        <a:pt x="13818" y="1"/>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29" name="Google Shape;329;p29"/>
                <p:cNvSpPr/>
                <p:nvPr/>
              </p:nvSpPr>
              <p:spPr>
                <a:xfrm>
                  <a:off x="5290807" y="1228522"/>
                  <a:ext cx="76987" cy="131944"/>
                </a:xfrm>
                <a:custGeom>
                  <a:avLst/>
                  <a:gdLst/>
                  <a:ahLst/>
                  <a:cxnLst/>
                  <a:rect l="l" t="t" r="r" b="b"/>
                  <a:pathLst>
                    <a:path w="7433" h="12739" extrusionOk="0">
                      <a:moveTo>
                        <a:pt x="5166" y="0"/>
                      </a:moveTo>
                      <a:cubicBezTo>
                        <a:pt x="3644" y="0"/>
                        <a:pt x="1" y="12364"/>
                        <a:pt x="1" y="12364"/>
                      </a:cubicBezTo>
                      <a:cubicBezTo>
                        <a:pt x="1" y="12364"/>
                        <a:pt x="727" y="12738"/>
                        <a:pt x="1706" y="12738"/>
                      </a:cubicBezTo>
                      <a:cubicBezTo>
                        <a:pt x="2863" y="12738"/>
                        <a:pt x="4372" y="12215"/>
                        <a:pt x="5448" y="9930"/>
                      </a:cubicBezTo>
                      <a:cubicBezTo>
                        <a:pt x="7433" y="5716"/>
                        <a:pt x="6737" y="1572"/>
                        <a:pt x="5391" y="109"/>
                      </a:cubicBezTo>
                      <a:cubicBezTo>
                        <a:pt x="5323" y="35"/>
                        <a:pt x="5248" y="0"/>
                        <a:pt x="5166"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30" name="Google Shape;330;p29"/>
                <p:cNvSpPr/>
                <p:nvPr/>
              </p:nvSpPr>
              <p:spPr>
                <a:xfrm>
                  <a:off x="5293852" y="1217200"/>
                  <a:ext cx="72451" cy="135673"/>
                </a:xfrm>
                <a:custGeom>
                  <a:avLst/>
                  <a:gdLst/>
                  <a:ahLst/>
                  <a:cxnLst/>
                  <a:rect l="l" t="t" r="r" b="b"/>
                  <a:pathLst>
                    <a:path w="6995" h="13099" extrusionOk="0">
                      <a:moveTo>
                        <a:pt x="3011" y="0"/>
                      </a:moveTo>
                      <a:lnTo>
                        <a:pt x="0" y="12780"/>
                      </a:lnTo>
                      <a:cubicBezTo>
                        <a:pt x="0" y="12780"/>
                        <a:pt x="594" y="13098"/>
                        <a:pt x="1411" y="13098"/>
                      </a:cubicBezTo>
                      <a:cubicBezTo>
                        <a:pt x="2669" y="13098"/>
                        <a:pt x="4457" y="12343"/>
                        <a:pt x="5415" y="8504"/>
                      </a:cubicBezTo>
                      <a:cubicBezTo>
                        <a:pt x="6995" y="2173"/>
                        <a:pt x="3011" y="0"/>
                        <a:pt x="3011"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31" name="Google Shape;331;p29"/>
                <p:cNvSpPr/>
                <p:nvPr/>
              </p:nvSpPr>
              <p:spPr>
                <a:xfrm>
                  <a:off x="5162607" y="1135127"/>
                  <a:ext cx="290663" cy="403114"/>
                </a:xfrm>
                <a:custGeom>
                  <a:avLst/>
                  <a:gdLst/>
                  <a:ahLst/>
                  <a:cxnLst/>
                  <a:rect l="l" t="t" r="r" b="b"/>
                  <a:pathLst>
                    <a:path w="28063" h="38920" extrusionOk="0">
                      <a:moveTo>
                        <a:pt x="20536" y="0"/>
                      </a:moveTo>
                      <a:cubicBezTo>
                        <a:pt x="17538" y="0"/>
                        <a:pt x="13221" y="929"/>
                        <a:pt x="8945" y="5100"/>
                      </a:cubicBezTo>
                      <a:cubicBezTo>
                        <a:pt x="1231" y="12625"/>
                        <a:pt x="0" y="25027"/>
                        <a:pt x="5231" y="33995"/>
                      </a:cubicBezTo>
                      <a:cubicBezTo>
                        <a:pt x="5231" y="33995"/>
                        <a:pt x="7451" y="38242"/>
                        <a:pt x="9766" y="38901"/>
                      </a:cubicBezTo>
                      <a:cubicBezTo>
                        <a:pt x="9766" y="38901"/>
                        <a:pt x="9819" y="38920"/>
                        <a:pt x="9912" y="38920"/>
                      </a:cubicBezTo>
                      <a:cubicBezTo>
                        <a:pt x="10144" y="38920"/>
                        <a:pt x="10623" y="38805"/>
                        <a:pt x="11144" y="38005"/>
                      </a:cubicBezTo>
                      <a:cubicBezTo>
                        <a:pt x="11873" y="36883"/>
                        <a:pt x="9814" y="27449"/>
                        <a:pt x="13750" y="17478"/>
                      </a:cubicBezTo>
                      <a:cubicBezTo>
                        <a:pt x="17688" y="7508"/>
                        <a:pt x="25206" y="3127"/>
                        <a:pt x="25206" y="3127"/>
                      </a:cubicBezTo>
                      <a:lnTo>
                        <a:pt x="28062" y="3441"/>
                      </a:lnTo>
                      <a:lnTo>
                        <a:pt x="28035" y="692"/>
                      </a:lnTo>
                      <a:lnTo>
                        <a:pt x="24506" y="601"/>
                      </a:lnTo>
                      <a:cubicBezTo>
                        <a:pt x="24506" y="601"/>
                        <a:pt x="22947" y="0"/>
                        <a:pt x="20536"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32" name="Google Shape;332;p29"/>
                <p:cNvSpPr/>
                <p:nvPr/>
              </p:nvSpPr>
              <p:spPr>
                <a:xfrm>
                  <a:off x="5214846" y="1153473"/>
                  <a:ext cx="238430" cy="380721"/>
                </a:xfrm>
                <a:custGeom>
                  <a:avLst/>
                  <a:gdLst/>
                  <a:ahLst/>
                  <a:cxnLst/>
                  <a:rect l="l" t="t" r="r" b="b"/>
                  <a:pathLst>
                    <a:path w="23020" h="36758" extrusionOk="0">
                      <a:moveTo>
                        <a:pt x="19854" y="1"/>
                      </a:moveTo>
                      <a:cubicBezTo>
                        <a:pt x="19854" y="1"/>
                        <a:pt x="6284" y="2057"/>
                        <a:pt x="3030" y="14017"/>
                      </a:cubicBezTo>
                      <a:cubicBezTo>
                        <a:pt x="1" y="25150"/>
                        <a:pt x="4972" y="35394"/>
                        <a:pt x="5675" y="36758"/>
                      </a:cubicBezTo>
                      <a:cubicBezTo>
                        <a:pt x="5810" y="36629"/>
                        <a:pt x="5953" y="36459"/>
                        <a:pt x="6101" y="36234"/>
                      </a:cubicBezTo>
                      <a:cubicBezTo>
                        <a:pt x="6830" y="35112"/>
                        <a:pt x="4771" y="25678"/>
                        <a:pt x="8707" y="15707"/>
                      </a:cubicBezTo>
                      <a:cubicBezTo>
                        <a:pt x="12645" y="5737"/>
                        <a:pt x="20163" y="1354"/>
                        <a:pt x="20163" y="1354"/>
                      </a:cubicBezTo>
                      <a:lnTo>
                        <a:pt x="23019" y="1670"/>
                      </a:lnTo>
                      <a:lnTo>
                        <a:pt x="23005" y="222"/>
                      </a:lnTo>
                      <a:lnTo>
                        <a:pt x="19854" y="1"/>
                      </a:ln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33" name="Google Shape;333;p29"/>
                <p:cNvSpPr/>
                <p:nvPr/>
              </p:nvSpPr>
              <p:spPr>
                <a:xfrm>
                  <a:off x="5237045" y="1153473"/>
                  <a:ext cx="216234" cy="199133"/>
                </a:xfrm>
                <a:custGeom>
                  <a:avLst/>
                  <a:gdLst/>
                  <a:ahLst/>
                  <a:cxnLst/>
                  <a:rect l="l" t="t" r="r" b="b"/>
                  <a:pathLst>
                    <a:path w="20877" h="19226" extrusionOk="0">
                      <a:moveTo>
                        <a:pt x="5433" y="19133"/>
                      </a:moveTo>
                      <a:cubicBezTo>
                        <a:pt x="5432" y="19134"/>
                        <a:pt x="5431" y="19136"/>
                        <a:pt x="5431" y="19138"/>
                      </a:cubicBezTo>
                      <a:cubicBezTo>
                        <a:pt x="5431" y="19136"/>
                        <a:pt x="5432" y="19134"/>
                        <a:pt x="5433" y="19133"/>
                      </a:cubicBezTo>
                      <a:close/>
                      <a:moveTo>
                        <a:pt x="17711" y="1"/>
                      </a:moveTo>
                      <a:cubicBezTo>
                        <a:pt x="17711" y="1"/>
                        <a:pt x="4143" y="2057"/>
                        <a:pt x="887" y="14017"/>
                      </a:cubicBezTo>
                      <a:cubicBezTo>
                        <a:pt x="406" y="15788"/>
                        <a:pt x="128" y="17534"/>
                        <a:pt x="1" y="19226"/>
                      </a:cubicBezTo>
                      <a:cubicBezTo>
                        <a:pt x="2948" y="18192"/>
                        <a:pt x="4409" y="16306"/>
                        <a:pt x="4409" y="16306"/>
                      </a:cubicBezTo>
                      <a:cubicBezTo>
                        <a:pt x="4619" y="18429"/>
                        <a:pt x="5347" y="18867"/>
                        <a:pt x="5484" y="18932"/>
                      </a:cubicBezTo>
                      <a:cubicBezTo>
                        <a:pt x="5466" y="18999"/>
                        <a:pt x="5451" y="19066"/>
                        <a:pt x="5433" y="19133"/>
                      </a:cubicBezTo>
                      <a:lnTo>
                        <a:pt x="5433" y="19133"/>
                      </a:lnTo>
                      <a:cubicBezTo>
                        <a:pt x="5741" y="18004"/>
                        <a:pt x="6110" y="16861"/>
                        <a:pt x="6564" y="15707"/>
                      </a:cubicBezTo>
                      <a:cubicBezTo>
                        <a:pt x="10502" y="5737"/>
                        <a:pt x="18022" y="1356"/>
                        <a:pt x="18022" y="1356"/>
                      </a:cubicBezTo>
                      <a:lnTo>
                        <a:pt x="20876" y="1670"/>
                      </a:lnTo>
                      <a:lnTo>
                        <a:pt x="20862" y="224"/>
                      </a:lnTo>
                      <a:lnTo>
                        <a:pt x="17711" y="1"/>
                      </a:ln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34" name="Google Shape;334;p29"/>
                <p:cNvSpPr/>
                <p:nvPr/>
              </p:nvSpPr>
              <p:spPr>
                <a:xfrm>
                  <a:off x="5288766" y="1358472"/>
                  <a:ext cx="2776" cy="11714"/>
                </a:xfrm>
                <a:custGeom>
                  <a:avLst/>
                  <a:gdLst/>
                  <a:ahLst/>
                  <a:cxnLst/>
                  <a:rect l="l" t="t" r="r" b="b"/>
                  <a:pathLst>
                    <a:path w="268" h="1131" extrusionOk="0">
                      <a:moveTo>
                        <a:pt x="268" y="1"/>
                      </a:moveTo>
                      <a:cubicBezTo>
                        <a:pt x="223" y="174"/>
                        <a:pt x="174" y="349"/>
                        <a:pt x="132" y="521"/>
                      </a:cubicBezTo>
                      <a:cubicBezTo>
                        <a:pt x="86" y="713"/>
                        <a:pt x="50" y="898"/>
                        <a:pt x="9" y="1087"/>
                      </a:cubicBezTo>
                      <a:lnTo>
                        <a:pt x="9" y="1087"/>
                      </a:lnTo>
                      <a:cubicBezTo>
                        <a:pt x="88" y="727"/>
                        <a:pt x="176" y="366"/>
                        <a:pt x="268" y="1"/>
                      </a:cubicBezTo>
                      <a:close/>
                      <a:moveTo>
                        <a:pt x="9" y="1087"/>
                      </a:moveTo>
                      <a:cubicBezTo>
                        <a:pt x="6" y="1102"/>
                        <a:pt x="3" y="1116"/>
                        <a:pt x="0" y="1131"/>
                      </a:cubicBezTo>
                      <a:cubicBezTo>
                        <a:pt x="3" y="1116"/>
                        <a:pt x="6" y="1102"/>
                        <a:pt x="9" y="1087"/>
                      </a:cubicBezTo>
                      <a:close/>
                    </a:path>
                  </a:pathLst>
                </a:custGeom>
                <a:solidFill>
                  <a:srgbClr val="F6C91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35" name="Google Shape;335;p29"/>
                <p:cNvSpPr/>
                <p:nvPr/>
              </p:nvSpPr>
              <p:spPr>
                <a:xfrm>
                  <a:off x="5284674" y="1375077"/>
                  <a:ext cx="3035" cy="16261"/>
                </a:xfrm>
                <a:custGeom>
                  <a:avLst/>
                  <a:gdLst/>
                  <a:ahLst/>
                  <a:cxnLst/>
                  <a:rect l="l" t="t" r="r" b="b"/>
                  <a:pathLst>
                    <a:path w="293" h="1570" extrusionOk="0">
                      <a:moveTo>
                        <a:pt x="0" y="1570"/>
                      </a:moveTo>
                      <a:cubicBezTo>
                        <a:pt x="84" y="1054"/>
                        <a:pt x="184" y="529"/>
                        <a:pt x="292" y="0"/>
                      </a:cubicBezTo>
                      <a:cubicBezTo>
                        <a:pt x="184" y="529"/>
                        <a:pt x="84" y="1054"/>
                        <a:pt x="0" y="1570"/>
                      </a:cubicBezTo>
                      <a:close/>
                    </a:path>
                  </a:pathLst>
                </a:custGeom>
                <a:solidFill>
                  <a:srgbClr val="F6C91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36" name="Google Shape;336;p29"/>
                <p:cNvSpPr/>
                <p:nvPr/>
              </p:nvSpPr>
              <p:spPr>
                <a:xfrm>
                  <a:off x="5183324" y="1356007"/>
                  <a:ext cx="65449" cy="172090"/>
                </a:xfrm>
                <a:custGeom>
                  <a:avLst/>
                  <a:gdLst/>
                  <a:ahLst/>
                  <a:cxnLst/>
                  <a:rect l="l" t="t" r="r" b="b"/>
                  <a:pathLst>
                    <a:path w="6319" h="16615" extrusionOk="0">
                      <a:moveTo>
                        <a:pt x="4088" y="0"/>
                      </a:moveTo>
                      <a:cubicBezTo>
                        <a:pt x="3228" y="208"/>
                        <a:pt x="2267" y="337"/>
                        <a:pt x="1203" y="337"/>
                      </a:cubicBezTo>
                      <a:cubicBezTo>
                        <a:pt x="836" y="337"/>
                        <a:pt x="456" y="321"/>
                        <a:pt x="64" y="289"/>
                      </a:cubicBezTo>
                      <a:lnTo>
                        <a:pt x="64" y="289"/>
                      </a:lnTo>
                      <a:cubicBezTo>
                        <a:pt x="1" y="4611"/>
                        <a:pt x="1053" y="8939"/>
                        <a:pt x="3231" y="12672"/>
                      </a:cubicBezTo>
                      <a:cubicBezTo>
                        <a:pt x="3231" y="12672"/>
                        <a:pt x="4527" y="15152"/>
                        <a:pt x="6173" y="16615"/>
                      </a:cubicBezTo>
                      <a:lnTo>
                        <a:pt x="6319" y="16572"/>
                      </a:lnTo>
                      <a:cubicBezTo>
                        <a:pt x="6319" y="16572"/>
                        <a:pt x="1347" y="11616"/>
                        <a:pt x="4088"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37" name="Google Shape;337;p29"/>
                <p:cNvSpPr/>
                <p:nvPr/>
              </p:nvSpPr>
              <p:spPr>
                <a:xfrm>
                  <a:off x="5437973" y="1142285"/>
                  <a:ext cx="31653" cy="28493"/>
                </a:xfrm>
                <a:custGeom>
                  <a:avLst/>
                  <a:gdLst/>
                  <a:ahLst/>
                  <a:cxnLst/>
                  <a:rect l="l" t="t" r="r" b="b"/>
                  <a:pathLst>
                    <a:path w="3056" h="2751" extrusionOk="0">
                      <a:moveTo>
                        <a:pt x="1452" y="1"/>
                      </a:moveTo>
                      <a:cubicBezTo>
                        <a:pt x="1" y="1519"/>
                        <a:pt x="1479" y="2750"/>
                        <a:pt x="1479" y="2750"/>
                      </a:cubicBezTo>
                      <a:cubicBezTo>
                        <a:pt x="3056" y="1359"/>
                        <a:pt x="1452" y="1"/>
                        <a:pt x="1452"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38" name="Google Shape;338;p29"/>
                <p:cNvSpPr/>
                <p:nvPr/>
              </p:nvSpPr>
              <p:spPr>
                <a:xfrm>
                  <a:off x="5135488" y="1175040"/>
                  <a:ext cx="147222" cy="189936"/>
                </a:xfrm>
                <a:custGeom>
                  <a:avLst/>
                  <a:gdLst/>
                  <a:ahLst/>
                  <a:cxnLst/>
                  <a:rect l="l" t="t" r="r" b="b"/>
                  <a:pathLst>
                    <a:path w="14214" h="18338" extrusionOk="0">
                      <a:moveTo>
                        <a:pt x="6253" y="0"/>
                      </a:moveTo>
                      <a:cubicBezTo>
                        <a:pt x="5890" y="0"/>
                        <a:pt x="5438" y="170"/>
                        <a:pt x="4914" y="548"/>
                      </a:cubicBezTo>
                      <a:cubicBezTo>
                        <a:pt x="2943" y="1967"/>
                        <a:pt x="1" y="6009"/>
                        <a:pt x="16" y="11904"/>
                      </a:cubicBezTo>
                      <a:cubicBezTo>
                        <a:pt x="28" y="16932"/>
                        <a:pt x="2757" y="18337"/>
                        <a:pt x="5249" y="18337"/>
                      </a:cubicBezTo>
                      <a:cubicBezTo>
                        <a:pt x="5680" y="18337"/>
                        <a:pt x="6104" y="18295"/>
                        <a:pt x="6506" y="18222"/>
                      </a:cubicBezTo>
                      <a:cubicBezTo>
                        <a:pt x="9230" y="17729"/>
                        <a:pt x="11575" y="17498"/>
                        <a:pt x="14213" y="14224"/>
                      </a:cubicBezTo>
                      <a:lnTo>
                        <a:pt x="14213" y="14224"/>
                      </a:lnTo>
                      <a:cubicBezTo>
                        <a:pt x="14213" y="14225"/>
                        <a:pt x="12679" y="15758"/>
                        <a:pt x="10977" y="15758"/>
                      </a:cubicBezTo>
                      <a:cubicBezTo>
                        <a:pt x="10197" y="15758"/>
                        <a:pt x="9383" y="15437"/>
                        <a:pt x="8665" y="14499"/>
                      </a:cubicBezTo>
                      <a:cubicBezTo>
                        <a:pt x="6376" y="11515"/>
                        <a:pt x="6029" y="5460"/>
                        <a:pt x="6927" y="3054"/>
                      </a:cubicBezTo>
                      <a:cubicBezTo>
                        <a:pt x="7586" y="1289"/>
                        <a:pt x="7255" y="0"/>
                        <a:pt x="6253"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39" name="Google Shape;339;p29"/>
                <p:cNvSpPr/>
                <p:nvPr/>
              </p:nvSpPr>
              <p:spPr>
                <a:xfrm>
                  <a:off x="5137756" y="1190402"/>
                  <a:ext cx="117464" cy="174565"/>
                </a:xfrm>
                <a:custGeom>
                  <a:avLst/>
                  <a:gdLst/>
                  <a:ahLst/>
                  <a:cxnLst/>
                  <a:rect l="l" t="t" r="r" b="b"/>
                  <a:pathLst>
                    <a:path w="11341" h="16854" extrusionOk="0">
                      <a:moveTo>
                        <a:pt x="5411" y="0"/>
                      </a:moveTo>
                      <a:cubicBezTo>
                        <a:pt x="5286" y="0"/>
                        <a:pt x="5131" y="23"/>
                        <a:pt x="4941" y="65"/>
                      </a:cubicBezTo>
                      <a:cubicBezTo>
                        <a:pt x="3536" y="369"/>
                        <a:pt x="0" y="5323"/>
                        <a:pt x="608" y="11031"/>
                      </a:cubicBezTo>
                      <a:cubicBezTo>
                        <a:pt x="948" y="14224"/>
                        <a:pt x="2327" y="15843"/>
                        <a:pt x="3474" y="16650"/>
                      </a:cubicBezTo>
                      <a:lnTo>
                        <a:pt x="3476" y="16650"/>
                      </a:lnTo>
                      <a:cubicBezTo>
                        <a:pt x="3989" y="16792"/>
                        <a:pt x="4518" y="16853"/>
                        <a:pt x="5037" y="16853"/>
                      </a:cubicBezTo>
                      <a:cubicBezTo>
                        <a:pt x="5465" y="16853"/>
                        <a:pt x="5887" y="16812"/>
                        <a:pt x="6287" y="16739"/>
                      </a:cubicBezTo>
                      <a:cubicBezTo>
                        <a:pt x="8071" y="16416"/>
                        <a:pt x="9692" y="16200"/>
                        <a:pt x="11341" y="15173"/>
                      </a:cubicBezTo>
                      <a:lnTo>
                        <a:pt x="11341" y="15173"/>
                      </a:lnTo>
                      <a:cubicBezTo>
                        <a:pt x="11031" y="15277"/>
                        <a:pt x="10678" y="15350"/>
                        <a:pt x="10300" y="15350"/>
                      </a:cubicBezTo>
                      <a:cubicBezTo>
                        <a:pt x="9624" y="15350"/>
                        <a:pt x="8867" y="15117"/>
                        <a:pt x="8126" y="14407"/>
                      </a:cubicBezTo>
                      <a:cubicBezTo>
                        <a:pt x="5968" y="12335"/>
                        <a:pt x="4954" y="7409"/>
                        <a:pt x="5389" y="3932"/>
                      </a:cubicBezTo>
                      <a:cubicBezTo>
                        <a:pt x="5766" y="928"/>
                        <a:pt x="6206" y="0"/>
                        <a:pt x="5411"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340" name="Google Shape;340;p29"/>
              <p:cNvSpPr/>
              <p:nvPr/>
            </p:nvSpPr>
            <p:spPr>
              <a:xfrm>
                <a:off x="5446096" y="930522"/>
                <a:ext cx="382237" cy="207081"/>
              </a:xfrm>
              <a:custGeom>
                <a:avLst/>
                <a:gdLst/>
                <a:ahLst/>
                <a:cxnLst/>
                <a:rect l="l" t="t" r="r" b="b"/>
                <a:pathLst>
                  <a:path w="37631" h="20387" extrusionOk="0">
                    <a:moveTo>
                      <a:pt x="4836" y="0"/>
                    </a:moveTo>
                    <a:cubicBezTo>
                      <a:pt x="4223" y="0"/>
                      <a:pt x="3636" y="262"/>
                      <a:pt x="3201" y="840"/>
                    </a:cubicBezTo>
                    <a:cubicBezTo>
                      <a:pt x="1587" y="2990"/>
                      <a:pt x="3728" y="5198"/>
                      <a:pt x="3728" y="5198"/>
                    </a:cubicBezTo>
                    <a:cubicBezTo>
                      <a:pt x="3728" y="5198"/>
                      <a:pt x="3725" y="5198"/>
                      <a:pt x="3717" y="5198"/>
                    </a:cubicBezTo>
                    <a:cubicBezTo>
                      <a:pt x="3495" y="5198"/>
                      <a:pt x="1" y="5253"/>
                      <a:pt x="905" y="8715"/>
                    </a:cubicBezTo>
                    <a:cubicBezTo>
                      <a:pt x="1222" y="9926"/>
                      <a:pt x="1959" y="10326"/>
                      <a:pt x="2795" y="10326"/>
                    </a:cubicBezTo>
                    <a:cubicBezTo>
                      <a:pt x="4429" y="10326"/>
                      <a:pt x="6442" y="8799"/>
                      <a:pt x="6442" y="8799"/>
                    </a:cubicBezTo>
                    <a:lnTo>
                      <a:pt x="28859" y="17053"/>
                    </a:lnTo>
                    <a:cubicBezTo>
                      <a:pt x="28981" y="18498"/>
                      <a:pt x="30467" y="20387"/>
                      <a:pt x="31890" y="20387"/>
                    </a:cubicBezTo>
                    <a:cubicBezTo>
                      <a:pt x="32416" y="20387"/>
                      <a:pt x="32934" y="20129"/>
                      <a:pt x="33370" y="19495"/>
                    </a:cubicBezTo>
                    <a:cubicBezTo>
                      <a:pt x="34988" y="17147"/>
                      <a:pt x="33233" y="15538"/>
                      <a:pt x="33233" y="15538"/>
                    </a:cubicBezTo>
                    <a:cubicBezTo>
                      <a:pt x="35608" y="15377"/>
                      <a:pt x="37631" y="12442"/>
                      <a:pt x="35088" y="10623"/>
                    </a:cubicBezTo>
                    <a:cubicBezTo>
                      <a:pt x="34485" y="10192"/>
                      <a:pt x="33889" y="10028"/>
                      <a:pt x="33331" y="10028"/>
                    </a:cubicBezTo>
                    <a:cubicBezTo>
                      <a:pt x="31534" y="10028"/>
                      <a:pt x="30126" y="11733"/>
                      <a:pt x="30126" y="11733"/>
                    </a:cubicBezTo>
                    <a:lnTo>
                      <a:pt x="7889" y="4669"/>
                    </a:lnTo>
                    <a:cubicBezTo>
                      <a:pt x="8365" y="1930"/>
                      <a:pt x="6504" y="0"/>
                      <a:pt x="4836"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341" name="Google Shape;341;p29"/>
              <p:cNvGrpSpPr/>
              <p:nvPr/>
            </p:nvGrpSpPr>
            <p:grpSpPr>
              <a:xfrm>
                <a:off x="5325849" y="2053440"/>
                <a:ext cx="299529" cy="314550"/>
                <a:chOff x="5331610" y="2047245"/>
                <a:chExt cx="305455" cy="320740"/>
              </a:xfrm>
            </p:grpSpPr>
            <p:sp>
              <p:nvSpPr>
                <p:cNvPr id="342" name="Google Shape;342;p29"/>
                <p:cNvSpPr/>
                <p:nvPr/>
              </p:nvSpPr>
              <p:spPr>
                <a:xfrm>
                  <a:off x="5524427" y="2047245"/>
                  <a:ext cx="112638" cy="115155"/>
                </a:xfrm>
                <a:custGeom>
                  <a:avLst/>
                  <a:gdLst/>
                  <a:ahLst/>
                  <a:cxnLst/>
                  <a:rect l="l" t="t" r="r" b="b"/>
                  <a:pathLst>
                    <a:path w="10875" h="11118" extrusionOk="0">
                      <a:moveTo>
                        <a:pt x="6583" y="1"/>
                      </a:moveTo>
                      <a:cubicBezTo>
                        <a:pt x="6264" y="1"/>
                        <a:pt x="6087" y="70"/>
                        <a:pt x="6087" y="70"/>
                      </a:cubicBezTo>
                      <a:cubicBezTo>
                        <a:pt x="3358" y="6357"/>
                        <a:pt x="1" y="8449"/>
                        <a:pt x="1" y="8449"/>
                      </a:cubicBezTo>
                      <a:lnTo>
                        <a:pt x="931" y="10575"/>
                      </a:lnTo>
                      <a:lnTo>
                        <a:pt x="3033" y="11118"/>
                      </a:lnTo>
                      <a:cubicBezTo>
                        <a:pt x="3033" y="11118"/>
                        <a:pt x="4747" y="7580"/>
                        <a:pt x="10510" y="3962"/>
                      </a:cubicBezTo>
                      <a:cubicBezTo>
                        <a:pt x="10510" y="3962"/>
                        <a:pt x="10874" y="2694"/>
                        <a:pt x="9178" y="1200"/>
                      </a:cubicBezTo>
                      <a:cubicBezTo>
                        <a:pt x="8029" y="191"/>
                        <a:pt x="7112" y="1"/>
                        <a:pt x="6583"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43" name="Google Shape;343;p29"/>
                <p:cNvSpPr/>
                <p:nvPr/>
              </p:nvSpPr>
              <p:spPr>
                <a:xfrm>
                  <a:off x="5351623" y="2302111"/>
                  <a:ext cx="74916" cy="52098"/>
                </a:xfrm>
                <a:custGeom>
                  <a:avLst/>
                  <a:gdLst/>
                  <a:ahLst/>
                  <a:cxnLst/>
                  <a:rect l="l" t="t" r="r" b="b"/>
                  <a:pathLst>
                    <a:path w="7233" h="5030" extrusionOk="0">
                      <a:moveTo>
                        <a:pt x="1926" y="0"/>
                      </a:moveTo>
                      <a:cubicBezTo>
                        <a:pt x="1002" y="0"/>
                        <a:pt x="90" y="174"/>
                        <a:pt x="61" y="856"/>
                      </a:cubicBezTo>
                      <a:cubicBezTo>
                        <a:pt x="1" y="2252"/>
                        <a:pt x="612" y="2884"/>
                        <a:pt x="612" y="2884"/>
                      </a:cubicBezTo>
                      <a:cubicBezTo>
                        <a:pt x="1342" y="2639"/>
                        <a:pt x="1588" y="2201"/>
                        <a:pt x="1806" y="2112"/>
                      </a:cubicBezTo>
                      <a:cubicBezTo>
                        <a:pt x="1831" y="2102"/>
                        <a:pt x="1877" y="2096"/>
                        <a:pt x="1940" y="2096"/>
                      </a:cubicBezTo>
                      <a:cubicBezTo>
                        <a:pt x="2426" y="2096"/>
                        <a:pt x="3864" y="2416"/>
                        <a:pt x="3350" y="3331"/>
                      </a:cubicBezTo>
                      <a:cubicBezTo>
                        <a:pt x="2769" y="4361"/>
                        <a:pt x="2855" y="4902"/>
                        <a:pt x="2855" y="4902"/>
                      </a:cubicBezTo>
                      <a:cubicBezTo>
                        <a:pt x="3222" y="4999"/>
                        <a:pt x="3551" y="5030"/>
                        <a:pt x="3818" y="5030"/>
                      </a:cubicBezTo>
                      <a:cubicBezTo>
                        <a:pt x="4269" y="5030"/>
                        <a:pt x="4547" y="4943"/>
                        <a:pt x="4547" y="4943"/>
                      </a:cubicBezTo>
                      <a:lnTo>
                        <a:pt x="7232" y="3803"/>
                      </a:lnTo>
                      <a:lnTo>
                        <a:pt x="3870" y="190"/>
                      </a:lnTo>
                      <a:cubicBezTo>
                        <a:pt x="3870" y="190"/>
                        <a:pt x="2891" y="0"/>
                        <a:pt x="1926"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44" name="Google Shape;344;p29"/>
                <p:cNvSpPr/>
                <p:nvPr/>
              </p:nvSpPr>
              <p:spPr>
                <a:xfrm>
                  <a:off x="5392581" y="2316614"/>
                  <a:ext cx="72140" cy="46288"/>
                </a:xfrm>
                <a:custGeom>
                  <a:avLst/>
                  <a:gdLst/>
                  <a:ahLst/>
                  <a:cxnLst/>
                  <a:rect l="l" t="t" r="r" b="b"/>
                  <a:pathLst>
                    <a:path w="6965" h="4469" extrusionOk="0">
                      <a:moveTo>
                        <a:pt x="5646" y="0"/>
                      </a:moveTo>
                      <a:cubicBezTo>
                        <a:pt x="4540" y="0"/>
                        <a:pt x="2940" y="553"/>
                        <a:pt x="1954" y="1519"/>
                      </a:cubicBezTo>
                      <a:cubicBezTo>
                        <a:pt x="270" y="3167"/>
                        <a:pt x="0" y="4376"/>
                        <a:pt x="0" y="4376"/>
                      </a:cubicBezTo>
                      <a:cubicBezTo>
                        <a:pt x="376" y="4442"/>
                        <a:pt x="775" y="4468"/>
                        <a:pt x="1174" y="4468"/>
                      </a:cubicBezTo>
                      <a:cubicBezTo>
                        <a:pt x="2881" y="4468"/>
                        <a:pt x="4597" y="3983"/>
                        <a:pt x="4597" y="3983"/>
                      </a:cubicBezTo>
                      <a:cubicBezTo>
                        <a:pt x="4597" y="3983"/>
                        <a:pt x="6605" y="2338"/>
                        <a:pt x="6859" y="882"/>
                      </a:cubicBezTo>
                      <a:cubicBezTo>
                        <a:pt x="6964" y="277"/>
                        <a:pt x="6429" y="0"/>
                        <a:pt x="5646"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45" name="Google Shape;345;p29"/>
                <p:cNvSpPr/>
                <p:nvPr/>
              </p:nvSpPr>
              <p:spPr>
                <a:xfrm>
                  <a:off x="5342310" y="2247687"/>
                  <a:ext cx="47624" cy="75475"/>
                </a:xfrm>
                <a:custGeom>
                  <a:avLst/>
                  <a:gdLst/>
                  <a:ahLst/>
                  <a:cxnLst/>
                  <a:rect l="l" t="t" r="r" b="b"/>
                  <a:pathLst>
                    <a:path w="4598" h="7287" extrusionOk="0">
                      <a:moveTo>
                        <a:pt x="3420" y="1"/>
                      </a:moveTo>
                      <a:cubicBezTo>
                        <a:pt x="3348" y="1"/>
                        <a:pt x="3271" y="13"/>
                        <a:pt x="3189" y="38"/>
                      </a:cubicBezTo>
                      <a:cubicBezTo>
                        <a:pt x="1776" y="476"/>
                        <a:pt x="400" y="2676"/>
                        <a:pt x="400" y="2676"/>
                      </a:cubicBezTo>
                      <a:cubicBezTo>
                        <a:pt x="400" y="2676"/>
                        <a:pt x="0" y="5362"/>
                        <a:pt x="596" y="7287"/>
                      </a:cubicBezTo>
                      <a:cubicBezTo>
                        <a:pt x="596" y="7287"/>
                        <a:pt x="1762" y="6864"/>
                        <a:pt x="3182" y="4984"/>
                      </a:cubicBezTo>
                      <a:cubicBezTo>
                        <a:pt x="4520" y="3212"/>
                        <a:pt x="4598" y="1"/>
                        <a:pt x="3420"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46" name="Google Shape;346;p29"/>
                <p:cNvSpPr/>
                <p:nvPr/>
              </p:nvSpPr>
              <p:spPr>
                <a:xfrm>
                  <a:off x="5357693" y="2229362"/>
                  <a:ext cx="129013" cy="116045"/>
                </a:xfrm>
                <a:custGeom>
                  <a:avLst/>
                  <a:gdLst/>
                  <a:ahLst/>
                  <a:cxnLst/>
                  <a:rect l="l" t="t" r="r" b="b"/>
                  <a:pathLst>
                    <a:path w="12456" h="11204" extrusionOk="0">
                      <a:moveTo>
                        <a:pt x="8021" y="1"/>
                      </a:moveTo>
                      <a:cubicBezTo>
                        <a:pt x="6245" y="1"/>
                        <a:pt x="2808" y="409"/>
                        <a:pt x="1625" y="3418"/>
                      </a:cubicBezTo>
                      <a:cubicBezTo>
                        <a:pt x="1" y="7548"/>
                        <a:pt x="873" y="10697"/>
                        <a:pt x="873" y="10697"/>
                      </a:cubicBezTo>
                      <a:lnTo>
                        <a:pt x="1481" y="10484"/>
                      </a:lnTo>
                      <a:lnTo>
                        <a:pt x="1481" y="10484"/>
                      </a:lnTo>
                      <a:lnTo>
                        <a:pt x="1350" y="11165"/>
                      </a:lnTo>
                      <a:cubicBezTo>
                        <a:pt x="1596" y="11191"/>
                        <a:pt x="1846" y="11204"/>
                        <a:pt x="2099" y="11204"/>
                      </a:cubicBezTo>
                      <a:cubicBezTo>
                        <a:pt x="5101" y="11204"/>
                        <a:pt x="8498" y="9464"/>
                        <a:pt x="8498" y="9464"/>
                      </a:cubicBezTo>
                      <a:lnTo>
                        <a:pt x="12456" y="3744"/>
                      </a:lnTo>
                      <a:lnTo>
                        <a:pt x="9112" y="57"/>
                      </a:lnTo>
                      <a:cubicBezTo>
                        <a:pt x="9112" y="57"/>
                        <a:pt x="8681" y="1"/>
                        <a:pt x="8021"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47" name="Google Shape;347;p29"/>
                <p:cNvSpPr/>
                <p:nvPr/>
              </p:nvSpPr>
              <p:spPr>
                <a:xfrm>
                  <a:off x="5434721" y="2216621"/>
                  <a:ext cx="139629" cy="151365"/>
                </a:xfrm>
                <a:custGeom>
                  <a:avLst/>
                  <a:gdLst/>
                  <a:ahLst/>
                  <a:cxnLst/>
                  <a:rect l="l" t="t" r="r" b="b"/>
                  <a:pathLst>
                    <a:path w="13481" h="14614" extrusionOk="0">
                      <a:moveTo>
                        <a:pt x="8684" y="1"/>
                      </a:moveTo>
                      <a:cubicBezTo>
                        <a:pt x="7649" y="1"/>
                        <a:pt x="6460" y="627"/>
                        <a:pt x="5164" y="2206"/>
                      </a:cubicBezTo>
                      <a:cubicBezTo>
                        <a:pt x="0" y="8501"/>
                        <a:pt x="175" y="13931"/>
                        <a:pt x="175" y="13931"/>
                      </a:cubicBezTo>
                      <a:lnTo>
                        <a:pt x="746" y="13921"/>
                      </a:lnTo>
                      <a:lnTo>
                        <a:pt x="418" y="14613"/>
                      </a:lnTo>
                      <a:cubicBezTo>
                        <a:pt x="9150" y="13980"/>
                        <a:pt x="10124" y="12127"/>
                        <a:pt x="10124" y="12127"/>
                      </a:cubicBezTo>
                      <a:cubicBezTo>
                        <a:pt x="10124" y="12127"/>
                        <a:pt x="11238" y="11285"/>
                        <a:pt x="12519" y="8022"/>
                      </a:cubicBezTo>
                      <a:cubicBezTo>
                        <a:pt x="13480" y="5578"/>
                        <a:pt x="11772" y="1"/>
                        <a:pt x="8684"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48" name="Google Shape;348;p29"/>
                <p:cNvSpPr/>
                <p:nvPr/>
              </p:nvSpPr>
              <p:spPr>
                <a:xfrm>
                  <a:off x="5331610" y="2139293"/>
                  <a:ext cx="171748" cy="140189"/>
                </a:xfrm>
                <a:custGeom>
                  <a:avLst/>
                  <a:gdLst/>
                  <a:ahLst/>
                  <a:cxnLst/>
                  <a:rect l="l" t="t" r="r" b="b"/>
                  <a:pathLst>
                    <a:path w="16582" h="13535" extrusionOk="0">
                      <a:moveTo>
                        <a:pt x="8077" y="1"/>
                      </a:moveTo>
                      <a:cubicBezTo>
                        <a:pt x="7067" y="1"/>
                        <a:pt x="6134" y="179"/>
                        <a:pt x="5479" y="538"/>
                      </a:cubicBezTo>
                      <a:cubicBezTo>
                        <a:pt x="2407" y="2225"/>
                        <a:pt x="1713" y="3437"/>
                        <a:pt x="1713" y="3437"/>
                      </a:cubicBezTo>
                      <a:cubicBezTo>
                        <a:pt x="1713" y="3437"/>
                        <a:pt x="1" y="4641"/>
                        <a:pt x="487" y="13382"/>
                      </a:cubicBezTo>
                      <a:lnTo>
                        <a:pt x="1131" y="12968"/>
                      </a:lnTo>
                      <a:lnTo>
                        <a:pt x="1193" y="13535"/>
                      </a:lnTo>
                      <a:cubicBezTo>
                        <a:pt x="1193" y="13535"/>
                        <a:pt x="6600" y="13014"/>
                        <a:pt x="12185" y="7092"/>
                      </a:cubicBezTo>
                      <a:cubicBezTo>
                        <a:pt x="16581" y="2429"/>
                        <a:pt x="11807" y="1"/>
                        <a:pt x="8077"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49" name="Google Shape;349;p29"/>
                <p:cNvSpPr/>
                <p:nvPr/>
              </p:nvSpPr>
              <p:spPr>
                <a:xfrm>
                  <a:off x="5519911" y="2236323"/>
                  <a:ext cx="85335" cy="125119"/>
                </a:xfrm>
                <a:custGeom>
                  <a:avLst/>
                  <a:gdLst/>
                  <a:ahLst/>
                  <a:cxnLst/>
                  <a:rect l="l" t="t" r="r" b="b"/>
                  <a:pathLst>
                    <a:path w="8239" h="12080" extrusionOk="0">
                      <a:moveTo>
                        <a:pt x="6450" y="0"/>
                      </a:moveTo>
                      <a:cubicBezTo>
                        <a:pt x="5874" y="0"/>
                        <a:pt x="5111" y="428"/>
                        <a:pt x="4103" y="1561"/>
                      </a:cubicBezTo>
                      <a:cubicBezTo>
                        <a:pt x="0" y="6172"/>
                        <a:pt x="876" y="12079"/>
                        <a:pt x="876" y="12079"/>
                      </a:cubicBezTo>
                      <a:cubicBezTo>
                        <a:pt x="6694" y="9024"/>
                        <a:pt x="8238" y="4029"/>
                        <a:pt x="8238" y="4029"/>
                      </a:cubicBezTo>
                      <a:cubicBezTo>
                        <a:pt x="8238" y="4029"/>
                        <a:pt x="8221" y="0"/>
                        <a:pt x="6450"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0" name="Google Shape;350;p29"/>
                <p:cNvSpPr/>
                <p:nvPr/>
              </p:nvSpPr>
              <p:spPr>
                <a:xfrm>
                  <a:off x="5333236" y="2102322"/>
                  <a:ext cx="134337" cy="86941"/>
                </a:xfrm>
                <a:custGeom>
                  <a:avLst/>
                  <a:gdLst/>
                  <a:ahLst/>
                  <a:cxnLst/>
                  <a:rect l="l" t="t" r="r" b="b"/>
                  <a:pathLst>
                    <a:path w="12970" h="8394" extrusionOk="0">
                      <a:moveTo>
                        <a:pt x="8246" y="0"/>
                      </a:moveTo>
                      <a:cubicBezTo>
                        <a:pt x="7568" y="0"/>
                        <a:pt x="7046" y="65"/>
                        <a:pt x="7046" y="65"/>
                      </a:cubicBezTo>
                      <a:cubicBezTo>
                        <a:pt x="7046" y="65"/>
                        <a:pt x="2289" y="2234"/>
                        <a:pt x="0" y="8394"/>
                      </a:cubicBezTo>
                      <a:cubicBezTo>
                        <a:pt x="0" y="8394"/>
                        <a:pt x="13" y="8394"/>
                        <a:pt x="39" y="8394"/>
                      </a:cubicBezTo>
                      <a:cubicBezTo>
                        <a:pt x="558" y="8394"/>
                        <a:pt x="6162" y="8290"/>
                        <a:pt x="10022" y="3850"/>
                      </a:cubicBezTo>
                      <a:cubicBezTo>
                        <a:pt x="12969" y="462"/>
                        <a:pt x="10054" y="0"/>
                        <a:pt x="8246"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1" name="Google Shape;351;p29"/>
                <p:cNvSpPr/>
                <p:nvPr/>
              </p:nvSpPr>
              <p:spPr>
                <a:xfrm>
                  <a:off x="5417836" y="2152697"/>
                  <a:ext cx="127273" cy="117527"/>
                </a:xfrm>
                <a:custGeom>
                  <a:avLst/>
                  <a:gdLst/>
                  <a:ahLst/>
                  <a:cxnLst/>
                  <a:rect l="l" t="t" r="r" b="b"/>
                  <a:pathLst>
                    <a:path w="12288" h="11347" extrusionOk="0">
                      <a:moveTo>
                        <a:pt x="3054" y="0"/>
                      </a:moveTo>
                      <a:cubicBezTo>
                        <a:pt x="3054" y="0"/>
                        <a:pt x="1" y="5904"/>
                        <a:pt x="1222" y="10379"/>
                      </a:cubicBezTo>
                      <a:lnTo>
                        <a:pt x="2477" y="9946"/>
                      </a:lnTo>
                      <a:lnTo>
                        <a:pt x="2158" y="11305"/>
                      </a:lnTo>
                      <a:cubicBezTo>
                        <a:pt x="2158" y="11305"/>
                        <a:pt x="2417" y="11346"/>
                        <a:pt x="2900" y="11346"/>
                      </a:cubicBezTo>
                      <a:cubicBezTo>
                        <a:pt x="4347" y="11346"/>
                        <a:pt x="7800" y="10976"/>
                        <a:pt x="12288" y="8020"/>
                      </a:cubicBezTo>
                      <a:cubicBezTo>
                        <a:pt x="12288" y="8020"/>
                        <a:pt x="11268" y="1281"/>
                        <a:pt x="3054"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2" name="Google Shape;352;p29"/>
                <p:cNvSpPr/>
                <p:nvPr/>
              </p:nvSpPr>
              <p:spPr>
                <a:xfrm>
                  <a:off x="5514825" y="2185762"/>
                  <a:ext cx="97267" cy="84600"/>
                </a:xfrm>
                <a:custGeom>
                  <a:avLst/>
                  <a:gdLst/>
                  <a:ahLst/>
                  <a:cxnLst/>
                  <a:rect l="l" t="t" r="r" b="b"/>
                  <a:pathLst>
                    <a:path w="9391" h="8168" extrusionOk="0">
                      <a:moveTo>
                        <a:pt x="3324" y="0"/>
                      </a:moveTo>
                      <a:cubicBezTo>
                        <a:pt x="2703" y="0"/>
                        <a:pt x="2010" y="70"/>
                        <a:pt x="1237" y="224"/>
                      </a:cubicBezTo>
                      <a:cubicBezTo>
                        <a:pt x="1237" y="224"/>
                        <a:pt x="0" y="4974"/>
                        <a:pt x="764" y="7397"/>
                      </a:cubicBezTo>
                      <a:lnTo>
                        <a:pt x="1642" y="7196"/>
                      </a:lnTo>
                      <a:lnTo>
                        <a:pt x="1642" y="7196"/>
                      </a:lnTo>
                      <a:lnTo>
                        <a:pt x="1522" y="8128"/>
                      </a:lnTo>
                      <a:cubicBezTo>
                        <a:pt x="1522" y="8128"/>
                        <a:pt x="1733" y="8168"/>
                        <a:pt x="2167" y="8168"/>
                      </a:cubicBezTo>
                      <a:cubicBezTo>
                        <a:pt x="3146" y="8168"/>
                        <a:pt x="5256" y="7966"/>
                        <a:pt x="8616" y="6650"/>
                      </a:cubicBezTo>
                      <a:cubicBezTo>
                        <a:pt x="8616" y="6650"/>
                        <a:pt x="9390" y="0"/>
                        <a:pt x="3324"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3" name="Google Shape;353;p29"/>
                <p:cNvSpPr/>
                <p:nvPr/>
              </p:nvSpPr>
              <p:spPr>
                <a:xfrm>
                  <a:off x="5413340" y="2096501"/>
                  <a:ext cx="97278" cy="84600"/>
                </a:xfrm>
                <a:custGeom>
                  <a:avLst/>
                  <a:gdLst/>
                  <a:ahLst/>
                  <a:cxnLst/>
                  <a:rect l="l" t="t" r="r" b="b"/>
                  <a:pathLst>
                    <a:path w="9392" h="8168" extrusionOk="0">
                      <a:moveTo>
                        <a:pt x="3323" y="0"/>
                      </a:moveTo>
                      <a:cubicBezTo>
                        <a:pt x="2702" y="0"/>
                        <a:pt x="2009" y="70"/>
                        <a:pt x="1237" y="223"/>
                      </a:cubicBezTo>
                      <a:cubicBezTo>
                        <a:pt x="1237" y="223"/>
                        <a:pt x="0" y="4973"/>
                        <a:pt x="764" y="7398"/>
                      </a:cubicBezTo>
                      <a:lnTo>
                        <a:pt x="1642" y="7196"/>
                      </a:lnTo>
                      <a:lnTo>
                        <a:pt x="1523" y="8128"/>
                      </a:lnTo>
                      <a:cubicBezTo>
                        <a:pt x="1523" y="8128"/>
                        <a:pt x="1735" y="8168"/>
                        <a:pt x="2169" y="8168"/>
                      </a:cubicBezTo>
                      <a:cubicBezTo>
                        <a:pt x="3148" y="8168"/>
                        <a:pt x="5257" y="7966"/>
                        <a:pt x="8616" y="6649"/>
                      </a:cubicBezTo>
                      <a:cubicBezTo>
                        <a:pt x="8616" y="6649"/>
                        <a:pt x="9392" y="0"/>
                        <a:pt x="3323"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4" name="Google Shape;354;p29"/>
                <p:cNvSpPr/>
                <p:nvPr/>
              </p:nvSpPr>
              <p:spPr>
                <a:xfrm>
                  <a:off x="5484028" y="2121310"/>
                  <a:ext cx="95227" cy="81917"/>
                </a:xfrm>
                <a:custGeom>
                  <a:avLst/>
                  <a:gdLst/>
                  <a:ahLst/>
                  <a:cxnLst/>
                  <a:rect l="l" t="t" r="r" b="b"/>
                  <a:pathLst>
                    <a:path w="9194" h="7909" extrusionOk="0">
                      <a:moveTo>
                        <a:pt x="1237" y="1"/>
                      </a:moveTo>
                      <a:cubicBezTo>
                        <a:pt x="1237" y="1"/>
                        <a:pt x="1" y="4751"/>
                        <a:pt x="765" y="7176"/>
                      </a:cubicBezTo>
                      <a:lnTo>
                        <a:pt x="1642" y="6973"/>
                      </a:lnTo>
                      <a:lnTo>
                        <a:pt x="1642" y="6973"/>
                      </a:lnTo>
                      <a:lnTo>
                        <a:pt x="1522" y="7905"/>
                      </a:lnTo>
                      <a:cubicBezTo>
                        <a:pt x="1522" y="7905"/>
                        <a:pt x="1579" y="7909"/>
                        <a:pt x="1689" y="7909"/>
                      </a:cubicBezTo>
                      <a:cubicBezTo>
                        <a:pt x="2361" y="7909"/>
                        <a:pt x="5032" y="7793"/>
                        <a:pt x="9193" y="6162"/>
                      </a:cubicBezTo>
                      <a:cubicBezTo>
                        <a:pt x="9193" y="6162"/>
                        <a:pt x="7316" y="1586"/>
                        <a:pt x="1237"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5" name="Google Shape;355;p29"/>
                <p:cNvSpPr/>
                <p:nvPr/>
              </p:nvSpPr>
              <p:spPr>
                <a:xfrm>
                  <a:off x="5400475" y="2088017"/>
                  <a:ext cx="90245" cy="27965"/>
                </a:xfrm>
                <a:custGeom>
                  <a:avLst/>
                  <a:gdLst/>
                  <a:ahLst/>
                  <a:cxnLst/>
                  <a:rect l="l" t="t" r="r" b="b"/>
                  <a:pathLst>
                    <a:path w="8713" h="2700" extrusionOk="0">
                      <a:moveTo>
                        <a:pt x="6464" y="1"/>
                      </a:moveTo>
                      <a:cubicBezTo>
                        <a:pt x="4890" y="1"/>
                        <a:pt x="2607" y="210"/>
                        <a:pt x="1" y="1099"/>
                      </a:cubicBezTo>
                      <a:cubicBezTo>
                        <a:pt x="1" y="1099"/>
                        <a:pt x="691" y="2172"/>
                        <a:pt x="3500" y="2590"/>
                      </a:cubicBezTo>
                      <a:cubicBezTo>
                        <a:pt x="4031" y="2668"/>
                        <a:pt x="4516" y="2700"/>
                        <a:pt x="4953" y="2700"/>
                      </a:cubicBezTo>
                      <a:cubicBezTo>
                        <a:pt x="6834" y="2700"/>
                        <a:pt x="7843" y="2112"/>
                        <a:pt x="7843" y="2112"/>
                      </a:cubicBezTo>
                      <a:lnTo>
                        <a:pt x="8712" y="168"/>
                      </a:lnTo>
                      <a:cubicBezTo>
                        <a:pt x="8712" y="168"/>
                        <a:pt x="7871" y="1"/>
                        <a:pt x="6464"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6" name="Google Shape;356;p29"/>
                <p:cNvSpPr/>
                <p:nvPr/>
              </p:nvSpPr>
              <p:spPr>
                <a:xfrm>
                  <a:off x="5466439" y="2087893"/>
                  <a:ext cx="83285" cy="43129"/>
                </a:xfrm>
                <a:custGeom>
                  <a:avLst/>
                  <a:gdLst/>
                  <a:ahLst/>
                  <a:cxnLst/>
                  <a:rect l="l" t="t" r="r" b="b"/>
                  <a:pathLst>
                    <a:path w="8041" h="4164" extrusionOk="0">
                      <a:moveTo>
                        <a:pt x="2035" y="0"/>
                      </a:moveTo>
                      <a:cubicBezTo>
                        <a:pt x="0" y="1995"/>
                        <a:pt x="143" y="3428"/>
                        <a:pt x="143" y="3428"/>
                      </a:cubicBezTo>
                      <a:lnTo>
                        <a:pt x="898" y="3577"/>
                      </a:lnTo>
                      <a:lnTo>
                        <a:pt x="643" y="3867"/>
                      </a:lnTo>
                      <a:cubicBezTo>
                        <a:pt x="1426" y="4090"/>
                        <a:pt x="2258" y="4164"/>
                        <a:pt x="3013" y="4164"/>
                      </a:cubicBezTo>
                      <a:cubicBezTo>
                        <a:pt x="4455" y="4164"/>
                        <a:pt x="5616" y="3897"/>
                        <a:pt x="5616" y="3897"/>
                      </a:cubicBezTo>
                      <a:cubicBezTo>
                        <a:pt x="5616" y="3897"/>
                        <a:pt x="8041" y="2574"/>
                        <a:pt x="5997" y="1338"/>
                      </a:cubicBezTo>
                      <a:cubicBezTo>
                        <a:pt x="3955" y="101"/>
                        <a:pt x="2035" y="0"/>
                        <a:pt x="2035"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7" name="Google Shape;357;p29"/>
                <p:cNvSpPr/>
                <p:nvPr/>
              </p:nvSpPr>
              <p:spPr>
                <a:xfrm>
                  <a:off x="5581338" y="2192288"/>
                  <a:ext cx="38696" cy="90763"/>
                </a:xfrm>
                <a:custGeom>
                  <a:avLst/>
                  <a:gdLst/>
                  <a:ahLst/>
                  <a:cxnLst/>
                  <a:rect l="l" t="t" r="r" b="b"/>
                  <a:pathLst>
                    <a:path w="3736" h="8763" extrusionOk="0">
                      <a:moveTo>
                        <a:pt x="2507" y="1"/>
                      </a:moveTo>
                      <a:lnTo>
                        <a:pt x="690" y="1112"/>
                      </a:lnTo>
                      <a:cubicBezTo>
                        <a:pt x="690" y="1112"/>
                        <a:pt x="0" y="2747"/>
                        <a:pt x="771" y="5481"/>
                      </a:cubicBezTo>
                      <a:cubicBezTo>
                        <a:pt x="1542" y="8214"/>
                        <a:pt x="2696" y="8762"/>
                        <a:pt x="2696" y="8762"/>
                      </a:cubicBezTo>
                      <a:cubicBezTo>
                        <a:pt x="3735" y="3650"/>
                        <a:pt x="2507" y="2"/>
                        <a:pt x="2507" y="2"/>
                      </a:cubicBezTo>
                      <a:lnTo>
                        <a:pt x="2507" y="1"/>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8" name="Google Shape;358;p29"/>
                <p:cNvSpPr/>
                <p:nvPr/>
              </p:nvSpPr>
              <p:spPr>
                <a:xfrm>
                  <a:off x="5561998" y="2149258"/>
                  <a:ext cx="47551" cy="69965"/>
                </a:xfrm>
                <a:custGeom>
                  <a:avLst/>
                  <a:gdLst/>
                  <a:ahLst/>
                  <a:cxnLst/>
                  <a:rect l="l" t="t" r="r" b="b"/>
                  <a:pathLst>
                    <a:path w="4591" h="6755" extrusionOk="0">
                      <a:moveTo>
                        <a:pt x="1686" y="1"/>
                      </a:moveTo>
                      <a:cubicBezTo>
                        <a:pt x="811" y="1"/>
                        <a:pt x="271" y="1386"/>
                        <a:pt x="272" y="1386"/>
                      </a:cubicBezTo>
                      <a:cubicBezTo>
                        <a:pt x="272" y="1386"/>
                        <a:pt x="0" y="4138"/>
                        <a:pt x="935" y="6315"/>
                      </a:cubicBezTo>
                      <a:lnTo>
                        <a:pt x="1189" y="6025"/>
                      </a:lnTo>
                      <a:lnTo>
                        <a:pt x="1434" y="6755"/>
                      </a:lnTo>
                      <a:cubicBezTo>
                        <a:pt x="1434" y="6755"/>
                        <a:pt x="2873" y="6712"/>
                        <a:pt x="4591" y="4440"/>
                      </a:cubicBezTo>
                      <a:cubicBezTo>
                        <a:pt x="4591" y="4440"/>
                        <a:pt x="4247" y="2549"/>
                        <a:pt x="2760" y="681"/>
                      </a:cubicBezTo>
                      <a:cubicBezTo>
                        <a:pt x="2365" y="183"/>
                        <a:pt x="2003" y="1"/>
                        <a:pt x="1686"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9" name="Google Shape;359;p29"/>
                <p:cNvSpPr/>
                <p:nvPr/>
              </p:nvSpPr>
              <p:spPr>
                <a:xfrm>
                  <a:off x="5515249" y="2095361"/>
                  <a:ext cx="80757" cy="71777"/>
                </a:xfrm>
                <a:custGeom>
                  <a:avLst/>
                  <a:gdLst/>
                  <a:ahLst/>
                  <a:cxnLst/>
                  <a:rect l="l" t="t" r="r" b="b"/>
                  <a:pathLst>
                    <a:path w="7797" h="6930" extrusionOk="0">
                      <a:moveTo>
                        <a:pt x="426" y="0"/>
                      </a:moveTo>
                      <a:cubicBezTo>
                        <a:pt x="426" y="0"/>
                        <a:pt x="0" y="3830"/>
                        <a:pt x="1008" y="5976"/>
                      </a:cubicBezTo>
                      <a:lnTo>
                        <a:pt x="1750" y="5930"/>
                      </a:lnTo>
                      <a:lnTo>
                        <a:pt x="1774" y="6699"/>
                      </a:lnTo>
                      <a:cubicBezTo>
                        <a:pt x="1774" y="6699"/>
                        <a:pt x="2479" y="6930"/>
                        <a:pt x="3874" y="6930"/>
                      </a:cubicBezTo>
                      <a:cubicBezTo>
                        <a:pt x="4847" y="6930"/>
                        <a:pt x="6156" y="6818"/>
                        <a:pt x="7797" y="6437"/>
                      </a:cubicBezTo>
                      <a:cubicBezTo>
                        <a:pt x="7797" y="6437"/>
                        <a:pt x="5983" y="2179"/>
                        <a:pt x="426"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60" name="Google Shape;360;p29"/>
                <p:cNvSpPr/>
                <p:nvPr/>
              </p:nvSpPr>
              <p:spPr>
                <a:xfrm>
                  <a:off x="5333236" y="2047255"/>
                  <a:ext cx="286022" cy="230630"/>
                </a:xfrm>
                <a:custGeom>
                  <a:avLst/>
                  <a:gdLst/>
                  <a:ahLst/>
                  <a:cxnLst/>
                  <a:rect l="l" t="t" r="r" b="b"/>
                  <a:pathLst>
                    <a:path w="27615" h="22267" extrusionOk="0">
                      <a:moveTo>
                        <a:pt x="25039" y="0"/>
                      </a:moveTo>
                      <a:cubicBezTo>
                        <a:pt x="24720" y="0"/>
                        <a:pt x="24544" y="69"/>
                        <a:pt x="24544" y="69"/>
                      </a:cubicBezTo>
                      <a:cubicBezTo>
                        <a:pt x="23333" y="2862"/>
                        <a:pt x="21997" y="4825"/>
                        <a:pt x="20888" y="6145"/>
                      </a:cubicBezTo>
                      <a:cubicBezTo>
                        <a:pt x="20062" y="5596"/>
                        <a:pt x="19105" y="5079"/>
                        <a:pt x="17997" y="4644"/>
                      </a:cubicBezTo>
                      <a:cubicBezTo>
                        <a:pt x="17997" y="4644"/>
                        <a:pt x="17992" y="4699"/>
                        <a:pt x="17984" y="4794"/>
                      </a:cubicBezTo>
                      <a:cubicBezTo>
                        <a:pt x="16299" y="4000"/>
                        <a:pt x="14894" y="3925"/>
                        <a:pt x="14894" y="3925"/>
                      </a:cubicBezTo>
                      <a:cubicBezTo>
                        <a:pt x="14855" y="3964"/>
                        <a:pt x="14820" y="4000"/>
                        <a:pt x="14783" y="4040"/>
                      </a:cubicBezTo>
                      <a:cubicBezTo>
                        <a:pt x="14402" y="3992"/>
                        <a:pt x="13774" y="3935"/>
                        <a:pt x="12955" y="3935"/>
                      </a:cubicBezTo>
                      <a:cubicBezTo>
                        <a:pt x="11381" y="3935"/>
                        <a:pt x="9098" y="4145"/>
                        <a:pt x="6492" y="5034"/>
                      </a:cubicBezTo>
                      <a:cubicBezTo>
                        <a:pt x="6492" y="5034"/>
                        <a:pt x="6607" y="5208"/>
                        <a:pt x="6923" y="5443"/>
                      </a:cubicBezTo>
                      <a:cubicBezTo>
                        <a:pt x="6160" y="5831"/>
                        <a:pt x="2071" y="8137"/>
                        <a:pt x="0" y="13710"/>
                      </a:cubicBezTo>
                      <a:cubicBezTo>
                        <a:pt x="0" y="13710"/>
                        <a:pt x="10" y="13710"/>
                        <a:pt x="30" y="13710"/>
                      </a:cubicBezTo>
                      <a:cubicBezTo>
                        <a:pt x="120" y="13710"/>
                        <a:pt x="417" y="13706"/>
                        <a:pt x="862" y="13667"/>
                      </a:cubicBezTo>
                      <a:lnTo>
                        <a:pt x="862" y="13667"/>
                      </a:lnTo>
                      <a:cubicBezTo>
                        <a:pt x="454" y="14977"/>
                        <a:pt x="66" y="17500"/>
                        <a:pt x="330" y="22267"/>
                      </a:cubicBezTo>
                      <a:cubicBezTo>
                        <a:pt x="467" y="13334"/>
                        <a:pt x="6502" y="8151"/>
                        <a:pt x="11207" y="6149"/>
                      </a:cubicBezTo>
                      <a:cubicBezTo>
                        <a:pt x="12490" y="5603"/>
                        <a:pt x="13854" y="5404"/>
                        <a:pt x="15161" y="5404"/>
                      </a:cubicBezTo>
                      <a:cubicBezTo>
                        <a:pt x="18649" y="5404"/>
                        <a:pt x="21724" y="6818"/>
                        <a:pt x="21724" y="6818"/>
                      </a:cubicBezTo>
                      <a:cubicBezTo>
                        <a:pt x="23165" y="5561"/>
                        <a:pt x="24092" y="3265"/>
                        <a:pt x="25337" y="1754"/>
                      </a:cubicBezTo>
                      <a:cubicBezTo>
                        <a:pt x="25887" y="1086"/>
                        <a:pt x="26399" y="900"/>
                        <a:pt x="26799" y="900"/>
                      </a:cubicBezTo>
                      <a:cubicBezTo>
                        <a:pt x="27234" y="900"/>
                        <a:pt x="27537" y="1120"/>
                        <a:pt x="27614" y="1182"/>
                      </a:cubicBezTo>
                      <a:cubicBezTo>
                        <a:pt x="26475" y="188"/>
                        <a:pt x="25564" y="0"/>
                        <a:pt x="25039" y="0"/>
                      </a:cubicBezTo>
                      <a:close/>
                    </a:path>
                  </a:pathLst>
                </a:custGeom>
                <a:solidFill>
                  <a:srgbClr val="01010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61" name="Google Shape;361;p29"/>
                <p:cNvSpPr/>
                <p:nvPr/>
              </p:nvSpPr>
              <p:spPr>
                <a:xfrm>
                  <a:off x="5333236" y="2047255"/>
                  <a:ext cx="286022" cy="230630"/>
                </a:xfrm>
                <a:custGeom>
                  <a:avLst/>
                  <a:gdLst/>
                  <a:ahLst/>
                  <a:cxnLst/>
                  <a:rect l="l" t="t" r="r" b="b"/>
                  <a:pathLst>
                    <a:path w="27615" h="22267" extrusionOk="0">
                      <a:moveTo>
                        <a:pt x="25039" y="0"/>
                      </a:moveTo>
                      <a:cubicBezTo>
                        <a:pt x="24720" y="0"/>
                        <a:pt x="24544" y="69"/>
                        <a:pt x="24544" y="69"/>
                      </a:cubicBezTo>
                      <a:cubicBezTo>
                        <a:pt x="23333" y="2862"/>
                        <a:pt x="21997" y="4825"/>
                        <a:pt x="20888" y="6145"/>
                      </a:cubicBezTo>
                      <a:cubicBezTo>
                        <a:pt x="20062" y="5596"/>
                        <a:pt x="19105" y="5079"/>
                        <a:pt x="17997" y="4644"/>
                      </a:cubicBezTo>
                      <a:cubicBezTo>
                        <a:pt x="17997" y="4644"/>
                        <a:pt x="17992" y="4699"/>
                        <a:pt x="17984" y="4794"/>
                      </a:cubicBezTo>
                      <a:cubicBezTo>
                        <a:pt x="16299" y="4000"/>
                        <a:pt x="14894" y="3925"/>
                        <a:pt x="14894" y="3925"/>
                      </a:cubicBezTo>
                      <a:cubicBezTo>
                        <a:pt x="14855" y="3964"/>
                        <a:pt x="14820" y="4000"/>
                        <a:pt x="14783" y="4040"/>
                      </a:cubicBezTo>
                      <a:cubicBezTo>
                        <a:pt x="14402" y="3992"/>
                        <a:pt x="13774" y="3935"/>
                        <a:pt x="12955" y="3935"/>
                      </a:cubicBezTo>
                      <a:cubicBezTo>
                        <a:pt x="11381" y="3935"/>
                        <a:pt x="9098" y="4145"/>
                        <a:pt x="6492" y="5034"/>
                      </a:cubicBezTo>
                      <a:cubicBezTo>
                        <a:pt x="6492" y="5034"/>
                        <a:pt x="6607" y="5208"/>
                        <a:pt x="6923" y="5443"/>
                      </a:cubicBezTo>
                      <a:cubicBezTo>
                        <a:pt x="6160" y="5831"/>
                        <a:pt x="2071" y="8137"/>
                        <a:pt x="0" y="13710"/>
                      </a:cubicBezTo>
                      <a:cubicBezTo>
                        <a:pt x="0" y="13710"/>
                        <a:pt x="10" y="13710"/>
                        <a:pt x="30" y="13710"/>
                      </a:cubicBezTo>
                      <a:cubicBezTo>
                        <a:pt x="120" y="13710"/>
                        <a:pt x="417" y="13706"/>
                        <a:pt x="862" y="13667"/>
                      </a:cubicBezTo>
                      <a:lnTo>
                        <a:pt x="862" y="13667"/>
                      </a:lnTo>
                      <a:cubicBezTo>
                        <a:pt x="454" y="14977"/>
                        <a:pt x="66" y="17500"/>
                        <a:pt x="330" y="22267"/>
                      </a:cubicBezTo>
                      <a:cubicBezTo>
                        <a:pt x="467" y="13334"/>
                        <a:pt x="6502" y="8151"/>
                        <a:pt x="11207" y="6149"/>
                      </a:cubicBezTo>
                      <a:cubicBezTo>
                        <a:pt x="12490" y="5603"/>
                        <a:pt x="13854" y="5404"/>
                        <a:pt x="15161" y="5404"/>
                      </a:cubicBezTo>
                      <a:cubicBezTo>
                        <a:pt x="18649" y="5404"/>
                        <a:pt x="21724" y="6818"/>
                        <a:pt x="21724" y="6818"/>
                      </a:cubicBezTo>
                      <a:cubicBezTo>
                        <a:pt x="23165" y="5561"/>
                        <a:pt x="24092" y="3265"/>
                        <a:pt x="25337" y="1754"/>
                      </a:cubicBezTo>
                      <a:cubicBezTo>
                        <a:pt x="25887" y="1086"/>
                        <a:pt x="26399" y="900"/>
                        <a:pt x="26799" y="900"/>
                      </a:cubicBezTo>
                      <a:cubicBezTo>
                        <a:pt x="27234" y="900"/>
                        <a:pt x="27537" y="1120"/>
                        <a:pt x="27614" y="1182"/>
                      </a:cubicBezTo>
                      <a:cubicBezTo>
                        <a:pt x="26475" y="188"/>
                        <a:pt x="25564" y="0"/>
                        <a:pt x="25039"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62" name="Google Shape;362;p29"/>
                <p:cNvSpPr/>
                <p:nvPr/>
              </p:nvSpPr>
              <p:spPr>
                <a:xfrm>
                  <a:off x="5343957" y="2279477"/>
                  <a:ext cx="228" cy="41"/>
                </a:xfrm>
                <a:custGeom>
                  <a:avLst/>
                  <a:gdLst/>
                  <a:ahLst/>
                  <a:cxnLst/>
                  <a:rect l="l" t="t" r="r" b="b"/>
                  <a:pathLst>
                    <a:path w="22" h="4" extrusionOk="0">
                      <a:moveTo>
                        <a:pt x="21" y="0"/>
                      </a:moveTo>
                      <a:lnTo>
                        <a:pt x="21" y="0"/>
                      </a:lnTo>
                      <a:cubicBezTo>
                        <a:pt x="9" y="2"/>
                        <a:pt x="1" y="3"/>
                        <a:pt x="1" y="3"/>
                      </a:cubicBezTo>
                      <a:lnTo>
                        <a:pt x="21" y="0"/>
                      </a:lnTo>
                      <a:close/>
                    </a:path>
                  </a:pathLst>
                </a:custGeom>
                <a:solidFill>
                  <a:srgbClr val="01010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63" name="Google Shape;363;p29"/>
                <p:cNvSpPr/>
                <p:nvPr/>
              </p:nvSpPr>
              <p:spPr>
                <a:xfrm>
                  <a:off x="5343729" y="2278421"/>
                  <a:ext cx="9705" cy="44392"/>
                </a:xfrm>
                <a:custGeom>
                  <a:avLst/>
                  <a:gdLst/>
                  <a:ahLst/>
                  <a:cxnLst/>
                  <a:rect l="l" t="t" r="r" b="b"/>
                  <a:pathLst>
                    <a:path w="937" h="4286" extrusionOk="0">
                      <a:moveTo>
                        <a:pt x="936" y="1"/>
                      </a:moveTo>
                      <a:lnTo>
                        <a:pt x="219" y="81"/>
                      </a:lnTo>
                      <a:cubicBezTo>
                        <a:pt x="134" y="877"/>
                        <a:pt x="0" y="2796"/>
                        <a:pt x="449" y="4285"/>
                      </a:cubicBezTo>
                      <a:cubicBezTo>
                        <a:pt x="323" y="1986"/>
                        <a:pt x="936" y="1"/>
                        <a:pt x="936"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grpSp>
          <p:nvGrpSpPr>
            <p:cNvPr id="364" name="Google Shape;364;p29"/>
            <p:cNvGrpSpPr/>
            <p:nvPr/>
          </p:nvGrpSpPr>
          <p:grpSpPr>
            <a:xfrm>
              <a:off x="4793548" y="2247607"/>
              <a:ext cx="1153057" cy="1726906"/>
              <a:chOff x="4873325" y="2516087"/>
              <a:chExt cx="1151905" cy="1725181"/>
            </a:xfrm>
          </p:grpSpPr>
          <p:sp>
            <p:nvSpPr>
              <p:cNvPr id="365" name="Google Shape;365;p29"/>
              <p:cNvSpPr/>
              <p:nvPr/>
            </p:nvSpPr>
            <p:spPr>
              <a:xfrm>
                <a:off x="5062362" y="2966287"/>
                <a:ext cx="81562" cy="1210668"/>
              </a:xfrm>
              <a:custGeom>
                <a:avLst/>
                <a:gdLst/>
                <a:ahLst/>
                <a:cxnLst/>
                <a:rect l="l" t="t" r="r" b="b"/>
                <a:pathLst>
                  <a:path w="4926" h="73119" extrusionOk="0">
                    <a:moveTo>
                      <a:pt x="2796" y="1"/>
                    </a:moveTo>
                    <a:cubicBezTo>
                      <a:pt x="2785" y="1"/>
                      <a:pt x="2774" y="8"/>
                      <a:pt x="2775" y="24"/>
                    </a:cubicBezTo>
                    <a:cubicBezTo>
                      <a:pt x="3631" y="9527"/>
                      <a:pt x="4203" y="19019"/>
                      <a:pt x="4145" y="28566"/>
                    </a:cubicBezTo>
                    <a:cubicBezTo>
                      <a:pt x="4084" y="37993"/>
                      <a:pt x="3511" y="47421"/>
                      <a:pt x="2423" y="56786"/>
                    </a:cubicBezTo>
                    <a:cubicBezTo>
                      <a:pt x="1791" y="62221"/>
                      <a:pt x="946" y="67615"/>
                      <a:pt x="13" y="73004"/>
                    </a:cubicBezTo>
                    <a:cubicBezTo>
                      <a:pt x="0" y="73072"/>
                      <a:pt x="58" y="73118"/>
                      <a:pt x="111" y="73118"/>
                    </a:cubicBezTo>
                    <a:cubicBezTo>
                      <a:pt x="146" y="73118"/>
                      <a:pt x="178" y="73098"/>
                      <a:pt x="187" y="73053"/>
                    </a:cubicBezTo>
                    <a:cubicBezTo>
                      <a:pt x="3726" y="54357"/>
                      <a:pt x="4926" y="35096"/>
                      <a:pt x="4072" y="16097"/>
                    </a:cubicBezTo>
                    <a:cubicBezTo>
                      <a:pt x="3831" y="10733"/>
                      <a:pt x="3471" y="5356"/>
                      <a:pt x="2823" y="24"/>
                    </a:cubicBezTo>
                    <a:cubicBezTo>
                      <a:pt x="2821" y="9"/>
                      <a:pt x="2808" y="1"/>
                      <a:pt x="2796" y="1"/>
                    </a:cubicBezTo>
                    <a:close/>
                  </a:path>
                </a:pathLst>
              </a:custGeom>
              <a:solidFill>
                <a:srgbClr val="125F2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66" name="Google Shape;366;p29"/>
              <p:cNvSpPr/>
              <p:nvPr/>
            </p:nvSpPr>
            <p:spPr>
              <a:xfrm>
                <a:off x="5161061" y="3364181"/>
                <a:ext cx="411570" cy="788700"/>
              </a:xfrm>
              <a:custGeom>
                <a:avLst/>
                <a:gdLst/>
                <a:ahLst/>
                <a:cxnLst/>
                <a:rect l="l" t="t" r="r" b="b"/>
                <a:pathLst>
                  <a:path w="24857" h="47634" extrusionOk="0">
                    <a:moveTo>
                      <a:pt x="24837" y="1"/>
                    </a:moveTo>
                    <a:cubicBezTo>
                      <a:pt x="24830" y="1"/>
                      <a:pt x="24822" y="4"/>
                      <a:pt x="24819" y="12"/>
                    </a:cubicBezTo>
                    <a:cubicBezTo>
                      <a:pt x="19637" y="13040"/>
                      <a:pt x="13641" y="25654"/>
                      <a:pt x="6365" y="37652"/>
                    </a:cubicBezTo>
                    <a:cubicBezTo>
                      <a:pt x="4339" y="40992"/>
                      <a:pt x="2206" y="44256"/>
                      <a:pt x="43" y="47508"/>
                    </a:cubicBezTo>
                    <a:cubicBezTo>
                      <a:pt x="1" y="47573"/>
                      <a:pt x="59" y="47633"/>
                      <a:pt x="120" y="47633"/>
                    </a:cubicBezTo>
                    <a:cubicBezTo>
                      <a:pt x="146" y="47633"/>
                      <a:pt x="172" y="47622"/>
                      <a:pt x="191" y="47595"/>
                    </a:cubicBezTo>
                    <a:cubicBezTo>
                      <a:pt x="8123" y="36093"/>
                      <a:pt x="14859" y="23679"/>
                      <a:pt x="20454" y="10885"/>
                    </a:cubicBezTo>
                    <a:cubicBezTo>
                      <a:pt x="22021" y="7307"/>
                      <a:pt x="23516" y="3691"/>
                      <a:pt x="24852" y="20"/>
                    </a:cubicBezTo>
                    <a:cubicBezTo>
                      <a:pt x="24856" y="8"/>
                      <a:pt x="24847" y="1"/>
                      <a:pt x="24837" y="1"/>
                    </a:cubicBezTo>
                    <a:close/>
                  </a:path>
                </a:pathLst>
              </a:custGeom>
              <a:solidFill>
                <a:srgbClr val="125F2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67" name="Google Shape;367;p29"/>
              <p:cNvSpPr/>
              <p:nvPr/>
            </p:nvSpPr>
            <p:spPr>
              <a:xfrm>
                <a:off x="5221694" y="3778336"/>
                <a:ext cx="367792" cy="380392"/>
              </a:xfrm>
              <a:custGeom>
                <a:avLst/>
                <a:gdLst/>
                <a:ahLst/>
                <a:cxnLst/>
                <a:rect l="l" t="t" r="r" b="b"/>
                <a:pathLst>
                  <a:path w="22213" h="22974" extrusionOk="0">
                    <a:moveTo>
                      <a:pt x="22188" y="0"/>
                    </a:moveTo>
                    <a:cubicBezTo>
                      <a:pt x="22184" y="0"/>
                      <a:pt x="22180" y="2"/>
                      <a:pt x="22177" y="6"/>
                    </a:cubicBezTo>
                    <a:cubicBezTo>
                      <a:pt x="15340" y="8142"/>
                      <a:pt x="7891" y="15676"/>
                      <a:pt x="56" y="22849"/>
                    </a:cubicBezTo>
                    <a:cubicBezTo>
                      <a:pt x="1" y="22900"/>
                      <a:pt x="53" y="22974"/>
                      <a:pt x="112" y="22974"/>
                    </a:cubicBezTo>
                    <a:cubicBezTo>
                      <a:pt x="129" y="22974"/>
                      <a:pt x="146" y="22968"/>
                      <a:pt x="161" y="22954"/>
                    </a:cubicBezTo>
                    <a:cubicBezTo>
                      <a:pt x="8130" y="15965"/>
                      <a:pt x="15451" y="8193"/>
                      <a:pt x="22201" y="30"/>
                    </a:cubicBezTo>
                    <a:cubicBezTo>
                      <a:pt x="22212" y="18"/>
                      <a:pt x="22200" y="0"/>
                      <a:pt x="22188" y="0"/>
                    </a:cubicBezTo>
                    <a:close/>
                  </a:path>
                </a:pathLst>
              </a:custGeom>
              <a:solidFill>
                <a:srgbClr val="125F2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68" name="Google Shape;368;p29"/>
              <p:cNvSpPr/>
              <p:nvPr/>
            </p:nvSpPr>
            <p:spPr>
              <a:xfrm>
                <a:off x="5303853" y="3938580"/>
                <a:ext cx="350622" cy="243379"/>
              </a:xfrm>
              <a:custGeom>
                <a:avLst/>
                <a:gdLst/>
                <a:ahLst/>
                <a:cxnLst/>
                <a:rect l="l" t="t" r="r" b="b"/>
                <a:pathLst>
                  <a:path w="21176" h="14699" extrusionOk="0">
                    <a:moveTo>
                      <a:pt x="21140" y="0"/>
                    </a:moveTo>
                    <a:cubicBezTo>
                      <a:pt x="21134" y="0"/>
                      <a:pt x="21128" y="3"/>
                      <a:pt x="21122" y="8"/>
                    </a:cubicBezTo>
                    <a:cubicBezTo>
                      <a:pt x="18111" y="3118"/>
                      <a:pt x="14947" y="6016"/>
                      <a:pt x="11444" y="8568"/>
                    </a:cubicBezTo>
                    <a:cubicBezTo>
                      <a:pt x="8063" y="11032"/>
                      <a:pt x="4265" y="13736"/>
                      <a:pt x="90" y="14555"/>
                    </a:cubicBezTo>
                    <a:cubicBezTo>
                      <a:pt x="1" y="14572"/>
                      <a:pt x="31" y="14699"/>
                      <a:pt x="112" y="14699"/>
                    </a:cubicBezTo>
                    <a:cubicBezTo>
                      <a:pt x="117" y="14699"/>
                      <a:pt x="123" y="14698"/>
                      <a:pt x="129" y="14697"/>
                    </a:cubicBezTo>
                    <a:cubicBezTo>
                      <a:pt x="2229" y="14308"/>
                      <a:pt x="4151" y="13392"/>
                      <a:pt x="5987" y="12325"/>
                    </a:cubicBezTo>
                    <a:cubicBezTo>
                      <a:pt x="7895" y="11216"/>
                      <a:pt x="9738" y="9996"/>
                      <a:pt x="11519" y="8695"/>
                    </a:cubicBezTo>
                    <a:cubicBezTo>
                      <a:pt x="14997" y="6156"/>
                      <a:pt x="18300" y="3272"/>
                      <a:pt x="21159" y="47"/>
                    </a:cubicBezTo>
                    <a:cubicBezTo>
                      <a:pt x="21176" y="26"/>
                      <a:pt x="21160" y="0"/>
                      <a:pt x="21140" y="0"/>
                    </a:cubicBezTo>
                    <a:close/>
                  </a:path>
                </a:pathLst>
              </a:custGeom>
              <a:solidFill>
                <a:srgbClr val="125F2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69" name="Google Shape;369;p29"/>
              <p:cNvSpPr/>
              <p:nvPr/>
            </p:nvSpPr>
            <p:spPr>
              <a:xfrm>
                <a:off x="5052427" y="3091876"/>
                <a:ext cx="54689" cy="90205"/>
              </a:xfrm>
              <a:custGeom>
                <a:avLst/>
                <a:gdLst/>
                <a:ahLst/>
                <a:cxnLst/>
                <a:rect l="l" t="t" r="r" b="b"/>
                <a:pathLst>
                  <a:path w="3303" h="5448" extrusionOk="0">
                    <a:moveTo>
                      <a:pt x="29" y="0"/>
                    </a:moveTo>
                    <a:cubicBezTo>
                      <a:pt x="15" y="0"/>
                      <a:pt x="0" y="12"/>
                      <a:pt x="6" y="29"/>
                    </a:cubicBezTo>
                    <a:cubicBezTo>
                      <a:pt x="163" y="489"/>
                      <a:pt x="410" y="932"/>
                      <a:pt x="631" y="1363"/>
                    </a:cubicBezTo>
                    <a:cubicBezTo>
                      <a:pt x="876" y="1842"/>
                      <a:pt x="1135" y="2314"/>
                      <a:pt x="1406" y="2777"/>
                    </a:cubicBezTo>
                    <a:cubicBezTo>
                      <a:pt x="1940" y="3692"/>
                      <a:pt x="2523" y="4578"/>
                      <a:pt x="3162" y="5422"/>
                    </a:cubicBezTo>
                    <a:cubicBezTo>
                      <a:pt x="3176" y="5440"/>
                      <a:pt x="3196" y="5447"/>
                      <a:pt x="3214" y="5447"/>
                    </a:cubicBezTo>
                    <a:cubicBezTo>
                      <a:pt x="3259" y="5447"/>
                      <a:pt x="3303" y="5404"/>
                      <a:pt x="3270" y="5359"/>
                    </a:cubicBezTo>
                    <a:cubicBezTo>
                      <a:pt x="2646" y="4522"/>
                      <a:pt x="2055" y="3664"/>
                      <a:pt x="1519" y="2767"/>
                    </a:cubicBezTo>
                    <a:cubicBezTo>
                      <a:pt x="1250" y="2322"/>
                      <a:pt x="995" y="1867"/>
                      <a:pt x="752" y="1405"/>
                    </a:cubicBezTo>
                    <a:cubicBezTo>
                      <a:pt x="510" y="948"/>
                      <a:pt x="307" y="458"/>
                      <a:pt x="48" y="11"/>
                    </a:cubicBezTo>
                    <a:cubicBezTo>
                      <a:pt x="44" y="3"/>
                      <a:pt x="37" y="0"/>
                      <a:pt x="29" y="0"/>
                    </a:cubicBezTo>
                    <a:close/>
                  </a:path>
                </a:pathLst>
              </a:custGeom>
              <a:solidFill>
                <a:srgbClr val="125F2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70" name="Google Shape;370;p29"/>
              <p:cNvSpPr/>
              <p:nvPr/>
            </p:nvSpPr>
            <p:spPr>
              <a:xfrm>
                <a:off x="5126373" y="3152443"/>
                <a:ext cx="81678" cy="181106"/>
              </a:xfrm>
              <a:custGeom>
                <a:avLst/>
                <a:gdLst/>
                <a:ahLst/>
                <a:cxnLst/>
                <a:rect l="l" t="t" r="r" b="b"/>
                <a:pathLst>
                  <a:path w="4933" h="10938" extrusionOk="0">
                    <a:moveTo>
                      <a:pt x="4915" y="1"/>
                    </a:moveTo>
                    <a:cubicBezTo>
                      <a:pt x="4911" y="1"/>
                      <a:pt x="4907" y="3"/>
                      <a:pt x="4904" y="8"/>
                    </a:cubicBezTo>
                    <a:lnTo>
                      <a:pt x="4904" y="6"/>
                    </a:lnTo>
                    <a:cubicBezTo>
                      <a:pt x="3992" y="1754"/>
                      <a:pt x="3261" y="3616"/>
                      <a:pt x="2456" y="5414"/>
                    </a:cubicBezTo>
                    <a:lnTo>
                      <a:pt x="24" y="10831"/>
                    </a:lnTo>
                    <a:cubicBezTo>
                      <a:pt x="0" y="10887"/>
                      <a:pt x="48" y="10937"/>
                      <a:pt x="93" y="10937"/>
                    </a:cubicBezTo>
                    <a:cubicBezTo>
                      <a:pt x="113" y="10937"/>
                      <a:pt x="132" y="10927"/>
                      <a:pt x="143" y="10902"/>
                    </a:cubicBezTo>
                    <a:cubicBezTo>
                      <a:pt x="957" y="9057"/>
                      <a:pt x="1772" y="7211"/>
                      <a:pt x="2588" y="5368"/>
                    </a:cubicBezTo>
                    <a:cubicBezTo>
                      <a:pt x="3371" y="3593"/>
                      <a:pt x="4253" y="1835"/>
                      <a:pt x="4929" y="18"/>
                    </a:cubicBezTo>
                    <a:cubicBezTo>
                      <a:pt x="4933" y="8"/>
                      <a:pt x="4924" y="1"/>
                      <a:pt x="4915" y="1"/>
                    </a:cubicBezTo>
                    <a:close/>
                  </a:path>
                </a:pathLst>
              </a:custGeom>
              <a:solidFill>
                <a:srgbClr val="125F2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71" name="Google Shape;371;p29"/>
              <p:cNvSpPr/>
              <p:nvPr/>
            </p:nvSpPr>
            <p:spPr>
              <a:xfrm>
                <a:off x="5056583" y="3543566"/>
                <a:ext cx="66859" cy="128635"/>
              </a:xfrm>
              <a:custGeom>
                <a:avLst/>
                <a:gdLst/>
                <a:ahLst/>
                <a:cxnLst/>
                <a:rect l="l" t="t" r="r" b="b"/>
                <a:pathLst>
                  <a:path w="4038" h="7769" extrusionOk="0">
                    <a:moveTo>
                      <a:pt x="37" y="1"/>
                    </a:moveTo>
                    <a:cubicBezTo>
                      <a:pt x="18" y="1"/>
                      <a:pt x="0" y="20"/>
                      <a:pt x="12" y="42"/>
                    </a:cubicBezTo>
                    <a:cubicBezTo>
                      <a:pt x="123" y="289"/>
                      <a:pt x="222" y="540"/>
                      <a:pt x="321" y="791"/>
                    </a:cubicBezTo>
                    <a:cubicBezTo>
                      <a:pt x="324" y="797"/>
                      <a:pt x="329" y="799"/>
                      <a:pt x="334" y="799"/>
                    </a:cubicBezTo>
                    <a:cubicBezTo>
                      <a:pt x="342" y="799"/>
                      <a:pt x="349" y="793"/>
                      <a:pt x="346" y="783"/>
                    </a:cubicBezTo>
                    <a:cubicBezTo>
                      <a:pt x="295" y="655"/>
                      <a:pt x="255" y="512"/>
                      <a:pt x="201" y="382"/>
                    </a:cubicBezTo>
                    <a:lnTo>
                      <a:pt x="201" y="382"/>
                    </a:lnTo>
                    <a:cubicBezTo>
                      <a:pt x="209" y="396"/>
                      <a:pt x="216" y="409"/>
                      <a:pt x="222" y="419"/>
                    </a:cubicBezTo>
                    <a:cubicBezTo>
                      <a:pt x="412" y="751"/>
                      <a:pt x="605" y="1085"/>
                      <a:pt x="791" y="1418"/>
                    </a:cubicBezTo>
                    <a:cubicBezTo>
                      <a:pt x="1177" y="2106"/>
                      <a:pt x="1552" y="2805"/>
                      <a:pt x="1912" y="3507"/>
                    </a:cubicBezTo>
                    <a:cubicBezTo>
                      <a:pt x="2624" y="4893"/>
                      <a:pt x="3284" y="6301"/>
                      <a:pt x="3897" y="7734"/>
                    </a:cubicBezTo>
                    <a:cubicBezTo>
                      <a:pt x="3908" y="7759"/>
                      <a:pt x="3926" y="7769"/>
                      <a:pt x="3946" y="7769"/>
                    </a:cubicBezTo>
                    <a:cubicBezTo>
                      <a:pt x="3990" y="7769"/>
                      <a:pt x="4038" y="7719"/>
                      <a:pt x="4014" y="7665"/>
                    </a:cubicBezTo>
                    <a:cubicBezTo>
                      <a:pt x="3439" y="6350"/>
                      <a:pt x="2824" y="5051"/>
                      <a:pt x="2167" y="3774"/>
                    </a:cubicBezTo>
                    <a:cubicBezTo>
                      <a:pt x="1513" y="2503"/>
                      <a:pt x="849" y="1206"/>
                      <a:pt x="60" y="14"/>
                    </a:cubicBezTo>
                    <a:cubicBezTo>
                      <a:pt x="54" y="5"/>
                      <a:pt x="45" y="1"/>
                      <a:pt x="37" y="1"/>
                    </a:cubicBezTo>
                    <a:close/>
                  </a:path>
                </a:pathLst>
              </a:custGeom>
              <a:solidFill>
                <a:srgbClr val="125F2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72" name="Google Shape;372;p29"/>
              <p:cNvSpPr/>
              <p:nvPr/>
            </p:nvSpPr>
            <p:spPr>
              <a:xfrm>
                <a:off x="5113326" y="3724921"/>
                <a:ext cx="102938" cy="136980"/>
              </a:xfrm>
              <a:custGeom>
                <a:avLst/>
                <a:gdLst/>
                <a:ahLst/>
                <a:cxnLst/>
                <a:rect l="l" t="t" r="r" b="b"/>
                <a:pathLst>
                  <a:path w="6217" h="8273" extrusionOk="0">
                    <a:moveTo>
                      <a:pt x="6185" y="1"/>
                    </a:moveTo>
                    <a:cubicBezTo>
                      <a:pt x="6180" y="1"/>
                      <a:pt x="6175" y="3"/>
                      <a:pt x="6170" y="8"/>
                    </a:cubicBezTo>
                    <a:cubicBezTo>
                      <a:pt x="3981" y="2609"/>
                      <a:pt x="1884" y="5336"/>
                      <a:pt x="29" y="8185"/>
                    </a:cubicBezTo>
                    <a:cubicBezTo>
                      <a:pt x="0" y="8231"/>
                      <a:pt x="41" y="8273"/>
                      <a:pt x="83" y="8273"/>
                    </a:cubicBezTo>
                    <a:cubicBezTo>
                      <a:pt x="101" y="8273"/>
                      <a:pt x="119" y="8265"/>
                      <a:pt x="132" y="8246"/>
                    </a:cubicBezTo>
                    <a:cubicBezTo>
                      <a:pt x="2076" y="5446"/>
                      <a:pt x="4064" y="2698"/>
                      <a:pt x="6202" y="41"/>
                    </a:cubicBezTo>
                    <a:cubicBezTo>
                      <a:pt x="6216" y="24"/>
                      <a:pt x="6202" y="1"/>
                      <a:pt x="6185" y="1"/>
                    </a:cubicBezTo>
                    <a:close/>
                  </a:path>
                </a:pathLst>
              </a:custGeom>
              <a:solidFill>
                <a:srgbClr val="125F2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73" name="Google Shape;373;p29"/>
              <p:cNvSpPr/>
              <p:nvPr/>
            </p:nvSpPr>
            <p:spPr>
              <a:xfrm>
                <a:off x="5468053" y="3467070"/>
                <a:ext cx="13627" cy="74989"/>
              </a:xfrm>
              <a:custGeom>
                <a:avLst/>
                <a:gdLst/>
                <a:ahLst/>
                <a:cxnLst/>
                <a:rect l="l" t="t" r="r" b="b"/>
                <a:pathLst>
                  <a:path w="823" h="4529" extrusionOk="0">
                    <a:moveTo>
                      <a:pt x="9" y="0"/>
                    </a:moveTo>
                    <a:cubicBezTo>
                      <a:pt x="5" y="0"/>
                      <a:pt x="3" y="3"/>
                      <a:pt x="1" y="10"/>
                    </a:cubicBezTo>
                    <a:cubicBezTo>
                      <a:pt x="0" y="20"/>
                      <a:pt x="8" y="26"/>
                      <a:pt x="15" y="26"/>
                    </a:cubicBezTo>
                    <a:cubicBezTo>
                      <a:pt x="20" y="26"/>
                      <a:pt x="24" y="24"/>
                      <a:pt x="25" y="19"/>
                    </a:cubicBezTo>
                    <a:lnTo>
                      <a:pt x="25" y="19"/>
                    </a:lnTo>
                    <a:cubicBezTo>
                      <a:pt x="15" y="53"/>
                      <a:pt x="44" y="164"/>
                      <a:pt x="54" y="225"/>
                    </a:cubicBezTo>
                    <a:cubicBezTo>
                      <a:pt x="80" y="365"/>
                      <a:pt x="115" y="502"/>
                      <a:pt x="141" y="642"/>
                    </a:cubicBezTo>
                    <a:cubicBezTo>
                      <a:pt x="224" y="1063"/>
                      <a:pt x="305" y="1484"/>
                      <a:pt x="380" y="1906"/>
                    </a:cubicBezTo>
                    <a:cubicBezTo>
                      <a:pt x="527" y="2742"/>
                      <a:pt x="718" y="3618"/>
                      <a:pt x="699" y="4472"/>
                    </a:cubicBezTo>
                    <a:cubicBezTo>
                      <a:pt x="698" y="4510"/>
                      <a:pt x="727" y="4528"/>
                      <a:pt x="756" y="4528"/>
                    </a:cubicBezTo>
                    <a:cubicBezTo>
                      <a:pt x="785" y="4528"/>
                      <a:pt x="815" y="4510"/>
                      <a:pt x="815" y="4472"/>
                    </a:cubicBezTo>
                    <a:cubicBezTo>
                      <a:pt x="823" y="3750"/>
                      <a:pt x="669" y="3011"/>
                      <a:pt x="544" y="2303"/>
                    </a:cubicBezTo>
                    <a:cubicBezTo>
                      <a:pt x="420" y="1605"/>
                      <a:pt x="317" y="872"/>
                      <a:pt x="102" y="195"/>
                    </a:cubicBezTo>
                    <a:cubicBezTo>
                      <a:pt x="101" y="193"/>
                      <a:pt x="34" y="0"/>
                      <a:pt x="9" y="0"/>
                    </a:cubicBezTo>
                    <a:close/>
                  </a:path>
                </a:pathLst>
              </a:custGeom>
              <a:solidFill>
                <a:srgbClr val="125F2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74" name="Google Shape;374;p29"/>
              <p:cNvSpPr/>
              <p:nvPr/>
            </p:nvSpPr>
            <p:spPr>
              <a:xfrm>
                <a:off x="5387816" y="3630096"/>
                <a:ext cx="7815" cy="81066"/>
              </a:xfrm>
              <a:custGeom>
                <a:avLst/>
                <a:gdLst/>
                <a:ahLst/>
                <a:cxnLst/>
                <a:rect l="l" t="t" r="r" b="b"/>
                <a:pathLst>
                  <a:path w="472" h="4896" extrusionOk="0">
                    <a:moveTo>
                      <a:pt x="32" y="0"/>
                    </a:moveTo>
                    <a:cubicBezTo>
                      <a:pt x="26" y="0"/>
                      <a:pt x="19" y="5"/>
                      <a:pt x="19" y="13"/>
                    </a:cubicBezTo>
                    <a:lnTo>
                      <a:pt x="17" y="13"/>
                    </a:lnTo>
                    <a:cubicBezTo>
                      <a:pt x="1" y="812"/>
                      <a:pt x="116" y="1630"/>
                      <a:pt x="175" y="2427"/>
                    </a:cubicBezTo>
                    <a:cubicBezTo>
                      <a:pt x="234" y="3232"/>
                      <a:pt x="294" y="4036"/>
                      <a:pt x="355" y="4841"/>
                    </a:cubicBezTo>
                    <a:cubicBezTo>
                      <a:pt x="357" y="4877"/>
                      <a:pt x="387" y="4896"/>
                      <a:pt x="416" y="4896"/>
                    </a:cubicBezTo>
                    <a:cubicBezTo>
                      <a:pt x="444" y="4896"/>
                      <a:pt x="471" y="4877"/>
                      <a:pt x="468" y="4841"/>
                    </a:cubicBezTo>
                    <a:cubicBezTo>
                      <a:pt x="402" y="4019"/>
                      <a:pt x="335" y="3200"/>
                      <a:pt x="264" y="2378"/>
                    </a:cubicBezTo>
                    <a:cubicBezTo>
                      <a:pt x="197" y="1595"/>
                      <a:pt x="183" y="784"/>
                      <a:pt x="43" y="9"/>
                    </a:cubicBezTo>
                    <a:cubicBezTo>
                      <a:pt x="42" y="3"/>
                      <a:pt x="37" y="0"/>
                      <a:pt x="32" y="0"/>
                    </a:cubicBezTo>
                    <a:close/>
                  </a:path>
                </a:pathLst>
              </a:custGeom>
              <a:solidFill>
                <a:srgbClr val="125F2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75" name="Google Shape;375;p29"/>
              <p:cNvSpPr/>
              <p:nvPr/>
            </p:nvSpPr>
            <p:spPr>
              <a:xfrm>
                <a:off x="5278934" y="3854401"/>
                <a:ext cx="3262" cy="59690"/>
              </a:xfrm>
              <a:custGeom>
                <a:avLst/>
                <a:gdLst/>
                <a:ahLst/>
                <a:cxnLst/>
                <a:rect l="l" t="t" r="r" b="b"/>
                <a:pathLst>
                  <a:path w="197" h="3605" extrusionOk="0">
                    <a:moveTo>
                      <a:pt x="24" y="0"/>
                    </a:moveTo>
                    <a:cubicBezTo>
                      <a:pt x="17" y="0"/>
                      <a:pt x="11" y="5"/>
                      <a:pt x="11" y="13"/>
                    </a:cubicBezTo>
                    <a:lnTo>
                      <a:pt x="9" y="13"/>
                    </a:lnTo>
                    <a:cubicBezTo>
                      <a:pt x="1" y="311"/>
                      <a:pt x="37" y="614"/>
                      <a:pt x="51" y="914"/>
                    </a:cubicBezTo>
                    <a:cubicBezTo>
                      <a:pt x="67" y="1203"/>
                      <a:pt x="75" y="1490"/>
                      <a:pt x="79" y="1780"/>
                    </a:cubicBezTo>
                    <a:cubicBezTo>
                      <a:pt x="90" y="2371"/>
                      <a:pt x="73" y="2962"/>
                      <a:pt x="35" y="3550"/>
                    </a:cubicBezTo>
                    <a:cubicBezTo>
                      <a:pt x="32" y="3587"/>
                      <a:pt x="59" y="3605"/>
                      <a:pt x="87" y="3605"/>
                    </a:cubicBezTo>
                    <a:cubicBezTo>
                      <a:pt x="115" y="3605"/>
                      <a:pt x="144" y="3587"/>
                      <a:pt x="146" y="3550"/>
                    </a:cubicBezTo>
                    <a:cubicBezTo>
                      <a:pt x="183" y="2949"/>
                      <a:pt x="197" y="2348"/>
                      <a:pt x="183" y="1745"/>
                    </a:cubicBezTo>
                    <a:cubicBezTo>
                      <a:pt x="168" y="1179"/>
                      <a:pt x="168" y="564"/>
                      <a:pt x="35" y="9"/>
                    </a:cubicBezTo>
                    <a:cubicBezTo>
                      <a:pt x="33" y="3"/>
                      <a:pt x="28" y="0"/>
                      <a:pt x="24" y="0"/>
                    </a:cubicBezTo>
                    <a:close/>
                  </a:path>
                </a:pathLst>
              </a:custGeom>
              <a:solidFill>
                <a:srgbClr val="125F2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76" name="Google Shape;376;p29"/>
              <p:cNvSpPr/>
              <p:nvPr/>
            </p:nvSpPr>
            <p:spPr>
              <a:xfrm>
                <a:off x="5349320" y="3817130"/>
                <a:ext cx="52802" cy="30085"/>
              </a:xfrm>
              <a:custGeom>
                <a:avLst/>
                <a:gdLst/>
                <a:ahLst/>
                <a:cxnLst/>
                <a:rect l="l" t="t" r="r" b="b"/>
                <a:pathLst>
                  <a:path w="3189" h="1817" extrusionOk="0">
                    <a:moveTo>
                      <a:pt x="3110" y="0"/>
                    </a:moveTo>
                    <a:cubicBezTo>
                      <a:pt x="3103" y="0"/>
                      <a:pt x="3096" y="1"/>
                      <a:pt x="3089" y="4"/>
                    </a:cubicBezTo>
                    <a:cubicBezTo>
                      <a:pt x="1976" y="403"/>
                      <a:pt x="907" y="987"/>
                      <a:pt x="19" y="1773"/>
                    </a:cubicBezTo>
                    <a:cubicBezTo>
                      <a:pt x="1" y="1788"/>
                      <a:pt x="17" y="1817"/>
                      <a:pt x="37" y="1817"/>
                    </a:cubicBezTo>
                    <a:cubicBezTo>
                      <a:pt x="41" y="1817"/>
                      <a:pt x="45" y="1816"/>
                      <a:pt x="49" y="1813"/>
                    </a:cubicBezTo>
                    <a:cubicBezTo>
                      <a:pt x="996" y="1111"/>
                      <a:pt x="2008" y="522"/>
                      <a:pt x="3121" y="121"/>
                    </a:cubicBezTo>
                    <a:cubicBezTo>
                      <a:pt x="3189" y="98"/>
                      <a:pt x="3169" y="0"/>
                      <a:pt x="3110" y="0"/>
                    </a:cubicBezTo>
                    <a:close/>
                  </a:path>
                </a:pathLst>
              </a:custGeom>
              <a:solidFill>
                <a:srgbClr val="125F2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77" name="Google Shape;377;p29"/>
              <p:cNvSpPr/>
              <p:nvPr/>
            </p:nvSpPr>
            <p:spPr>
              <a:xfrm>
                <a:off x="5456827" y="3617678"/>
                <a:ext cx="38430" cy="32751"/>
              </a:xfrm>
              <a:custGeom>
                <a:avLst/>
                <a:gdLst/>
                <a:ahLst/>
                <a:cxnLst/>
                <a:rect l="l" t="t" r="r" b="b"/>
                <a:pathLst>
                  <a:path w="2321" h="1978" extrusionOk="0">
                    <a:moveTo>
                      <a:pt x="2216" y="1"/>
                    </a:moveTo>
                    <a:cubicBezTo>
                      <a:pt x="2201" y="1"/>
                      <a:pt x="2185" y="6"/>
                      <a:pt x="2171" y="18"/>
                    </a:cubicBezTo>
                    <a:cubicBezTo>
                      <a:pt x="1808" y="332"/>
                      <a:pt x="1444" y="648"/>
                      <a:pt x="1082" y="961"/>
                    </a:cubicBezTo>
                    <a:cubicBezTo>
                      <a:pt x="904" y="1117"/>
                      <a:pt x="726" y="1273"/>
                      <a:pt x="548" y="1429"/>
                    </a:cubicBezTo>
                    <a:cubicBezTo>
                      <a:pt x="461" y="1503"/>
                      <a:pt x="374" y="1578"/>
                      <a:pt x="289" y="1653"/>
                    </a:cubicBezTo>
                    <a:cubicBezTo>
                      <a:pt x="190" y="1740"/>
                      <a:pt x="109" y="1835"/>
                      <a:pt x="18" y="1928"/>
                    </a:cubicBezTo>
                    <a:cubicBezTo>
                      <a:pt x="1" y="1947"/>
                      <a:pt x="17" y="1978"/>
                      <a:pt x="38" y="1978"/>
                    </a:cubicBezTo>
                    <a:cubicBezTo>
                      <a:pt x="43" y="1978"/>
                      <a:pt x="47" y="1976"/>
                      <a:pt x="52" y="1973"/>
                    </a:cubicBezTo>
                    <a:lnTo>
                      <a:pt x="50" y="1973"/>
                    </a:lnTo>
                    <a:cubicBezTo>
                      <a:pt x="143" y="1906"/>
                      <a:pt x="234" y="1852"/>
                      <a:pt x="323" y="1779"/>
                    </a:cubicBezTo>
                    <a:cubicBezTo>
                      <a:pt x="416" y="1702"/>
                      <a:pt x="509" y="1621"/>
                      <a:pt x="600" y="1542"/>
                    </a:cubicBezTo>
                    <a:lnTo>
                      <a:pt x="1157" y="1066"/>
                    </a:lnTo>
                    <a:cubicBezTo>
                      <a:pt x="1527" y="751"/>
                      <a:pt x="1897" y="433"/>
                      <a:pt x="2268" y="115"/>
                    </a:cubicBezTo>
                    <a:cubicBezTo>
                      <a:pt x="2320" y="69"/>
                      <a:pt x="2272" y="1"/>
                      <a:pt x="2216" y="1"/>
                    </a:cubicBezTo>
                    <a:close/>
                  </a:path>
                </a:pathLst>
              </a:custGeom>
              <a:solidFill>
                <a:srgbClr val="125F2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78" name="Google Shape;378;p29"/>
              <p:cNvSpPr/>
              <p:nvPr/>
            </p:nvSpPr>
            <p:spPr>
              <a:xfrm>
                <a:off x="5421427" y="3884900"/>
                <a:ext cx="9471" cy="32237"/>
              </a:xfrm>
              <a:custGeom>
                <a:avLst/>
                <a:gdLst/>
                <a:ahLst/>
                <a:cxnLst/>
                <a:rect l="l" t="t" r="r" b="b"/>
                <a:pathLst>
                  <a:path w="572" h="1947" extrusionOk="0">
                    <a:moveTo>
                      <a:pt x="550" y="1"/>
                    </a:moveTo>
                    <a:cubicBezTo>
                      <a:pt x="544" y="1"/>
                      <a:pt x="539" y="3"/>
                      <a:pt x="537" y="9"/>
                    </a:cubicBezTo>
                    <a:cubicBezTo>
                      <a:pt x="502" y="83"/>
                      <a:pt x="456" y="152"/>
                      <a:pt x="423" y="229"/>
                    </a:cubicBezTo>
                    <a:cubicBezTo>
                      <a:pt x="391" y="304"/>
                      <a:pt x="363" y="383"/>
                      <a:pt x="336" y="462"/>
                    </a:cubicBezTo>
                    <a:cubicBezTo>
                      <a:pt x="282" y="614"/>
                      <a:pt x="231" y="769"/>
                      <a:pt x="189" y="927"/>
                    </a:cubicBezTo>
                    <a:cubicBezTo>
                      <a:pt x="102" y="1245"/>
                      <a:pt x="43" y="1571"/>
                      <a:pt x="5" y="1897"/>
                    </a:cubicBezTo>
                    <a:cubicBezTo>
                      <a:pt x="1" y="1930"/>
                      <a:pt x="24" y="1947"/>
                      <a:pt x="50" y="1947"/>
                    </a:cubicBezTo>
                    <a:cubicBezTo>
                      <a:pt x="76" y="1947"/>
                      <a:pt x="104" y="1930"/>
                      <a:pt x="108" y="1897"/>
                    </a:cubicBezTo>
                    <a:cubicBezTo>
                      <a:pt x="142" y="1573"/>
                      <a:pt x="201" y="1251"/>
                      <a:pt x="282" y="933"/>
                    </a:cubicBezTo>
                    <a:cubicBezTo>
                      <a:pt x="320" y="782"/>
                      <a:pt x="365" y="632"/>
                      <a:pt x="413" y="482"/>
                    </a:cubicBezTo>
                    <a:cubicBezTo>
                      <a:pt x="464" y="330"/>
                      <a:pt x="508" y="170"/>
                      <a:pt x="567" y="21"/>
                    </a:cubicBezTo>
                    <a:cubicBezTo>
                      <a:pt x="571" y="10"/>
                      <a:pt x="560" y="1"/>
                      <a:pt x="550" y="1"/>
                    </a:cubicBezTo>
                    <a:close/>
                  </a:path>
                </a:pathLst>
              </a:custGeom>
              <a:solidFill>
                <a:srgbClr val="125F2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79" name="Google Shape;379;p29"/>
              <p:cNvSpPr/>
              <p:nvPr/>
            </p:nvSpPr>
            <p:spPr>
              <a:xfrm>
                <a:off x="5520094" y="3973466"/>
                <a:ext cx="14422" cy="45152"/>
              </a:xfrm>
              <a:custGeom>
                <a:avLst/>
                <a:gdLst/>
                <a:ahLst/>
                <a:cxnLst/>
                <a:rect l="l" t="t" r="r" b="b"/>
                <a:pathLst>
                  <a:path w="871" h="2727" extrusionOk="0">
                    <a:moveTo>
                      <a:pt x="854" y="1"/>
                    </a:moveTo>
                    <a:cubicBezTo>
                      <a:pt x="850" y="1"/>
                      <a:pt x="847" y="2"/>
                      <a:pt x="845" y="6"/>
                    </a:cubicBezTo>
                    <a:cubicBezTo>
                      <a:pt x="316" y="793"/>
                      <a:pt x="45" y="1736"/>
                      <a:pt x="3" y="2677"/>
                    </a:cubicBezTo>
                    <a:cubicBezTo>
                      <a:pt x="1" y="2710"/>
                      <a:pt x="26" y="2727"/>
                      <a:pt x="51" y="2727"/>
                    </a:cubicBezTo>
                    <a:cubicBezTo>
                      <a:pt x="77" y="2727"/>
                      <a:pt x="103" y="2710"/>
                      <a:pt x="104" y="2677"/>
                    </a:cubicBezTo>
                    <a:cubicBezTo>
                      <a:pt x="136" y="1738"/>
                      <a:pt x="420" y="843"/>
                      <a:pt x="865" y="20"/>
                    </a:cubicBezTo>
                    <a:cubicBezTo>
                      <a:pt x="871" y="10"/>
                      <a:pt x="862" y="1"/>
                      <a:pt x="854" y="1"/>
                    </a:cubicBezTo>
                    <a:close/>
                  </a:path>
                </a:pathLst>
              </a:custGeom>
              <a:solidFill>
                <a:srgbClr val="125F2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80" name="Google Shape;380;p29"/>
              <p:cNvSpPr/>
              <p:nvPr/>
            </p:nvSpPr>
            <p:spPr>
              <a:xfrm>
                <a:off x="5541271" y="4049780"/>
                <a:ext cx="32585" cy="7600"/>
              </a:xfrm>
              <a:custGeom>
                <a:avLst/>
                <a:gdLst/>
                <a:ahLst/>
                <a:cxnLst/>
                <a:rect l="l" t="t" r="r" b="b"/>
                <a:pathLst>
                  <a:path w="1968" h="459" extrusionOk="0">
                    <a:moveTo>
                      <a:pt x="1288" y="0"/>
                    </a:moveTo>
                    <a:cubicBezTo>
                      <a:pt x="831" y="0"/>
                      <a:pt x="380" y="147"/>
                      <a:pt x="11" y="433"/>
                    </a:cubicBezTo>
                    <a:cubicBezTo>
                      <a:pt x="1" y="442"/>
                      <a:pt x="10" y="458"/>
                      <a:pt x="21" y="458"/>
                    </a:cubicBezTo>
                    <a:cubicBezTo>
                      <a:pt x="24" y="458"/>
                      <a:pt x="26" y="457"/>
                      <a:pt x="29" y="455"/>
                    </a:cubicBezTo>
                    <a:cubicBezTo>
                      <a:pt x="391" y="219"/>
                      <a:pt x="821" y="93"/>
                      <a:pt x="1251" y="93"/>
                    </a:cubicBezTo>
                    <a:cubicBezTo>
                      <a:pt x="1465" y="93"/>
                      <a:pt x="1679" y="124"/>
                      <a:pt x="1885" y="188"/>
                    </a:cubicBezTo>
                    <a:cubicBezTo>
                      <a:pt x="1890" y="190"/>
                      <a:pt x="1896" y="191"/>
                      <a:pt x="1901" y="191"/>
                    </a:cubicBezTo>
                    <a:cubicBezTo>
                      <a:pt x="1950" y="191"/>
                      <a:pt x="1968" y="110"/>
                      <a:pt x="1911" y="93"/>
                    </a:cubicBezTo>
                    <a:cubicBezTo>
                      <a:pt x="1707" y="31"/>
                      <a:pt x="1497" y="0"/>
                      <a:pt x="1288" y="0"/>
                    </a:cubicBezTo>
                    <a:close/>
                  </a:path>
                </a:pathLst>
              </a:custGeom>
              <a:solidFill>
                <a:srgbClr val="125F2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81" name="Google Shape;381;p29"/>
              <p:cNvSpPr/>
              <p:nvPr/>
            </p:nvSpPr>
            <p:spPr>
              <a:xfrm>
                <a:off x="5464576" y="4109139"/>
                <a:ext cx="47735" cy="4719"/>
              </a:xfrm>
              <a:custGeom>
                <a:avLst/>
                <a:gdLst/>
                <a:ahLst/>
                <a:cxnLst/>
                <a:rect l="l" t="t" r="r" b="b"/>
                <a:pathLst>
                  <a:path w="2883" h="285" extrusionOk="0">
                    <a:moveTo>
                      <a:pt x="2827" y="1"/>
                    </a:moveTo>
                    <a:cubicBezTo>
                      <a:pt x="2826" y="1"/>
                      <a:pt x="2825" y="1"/>
                      <a:pt x="2824" y="1"/>
                    </a:cubicBezTo>
                    <a:cubicBezTo>
                      <a:pt x="1895" y="64"/>
                      <a:pt x="966" y="140"/>
                      <a:pt x="39" y="225"/>
                    </a:cubicBezTo>
                    <a:cubicBezTo>
                      <a:pt x="3" y="229"/>
                      <a:pt x="1" y="284"/>
                      <a:pt x="37" y="284"/>
                    </a:cubicBezTo>
                    <a:cubicBezTo>
                      <a:pt x="38" y="284"/>
                      <a:pt x="39" y="284"/>
                      <a:pt x="39" y="284"/>
                    </a:cubicBezTo>
                    <a:cubicBezTo>
                      <a:pt x="968" y="230"/>
                      <a:pt x="1897" y="169"/>
                      <a:pt x="2824" y="92"/>
                    </a:cubicBezTo>
                    <a:cubicBezTo>
                      <a:pt x="2881" y="86"/>
                      <a:pt x="2882" y="1"/>
                      <a:pt x="2827" y="1"/>
                    </a:cubicBezTo>
                    <a:close/>
                  </a:path>
                </a:pathLst>
              </a:custGeom>
              <a:solidFill>
                <a:srgbClr val="125F2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82" name="Google Shape;382;p29"/>
              <p:cNvSpPr/>
              <p:nvPr/>
            </p:nvSpPr>
            <p:spPr>
              <a:xfrm>
                <a:off x="4939803" y="2646345"/>
                <a:ext cx="1018949" cy="1517396"/>
              </a:xfrm>
              <a:custGeom>
                <a:avLst/>
                <a:gdLst/>
                <a:ahLst/>
                <a:cxnLst/>
                <a:rect l="l" t="t" r="r" b="b"/>
                <a:pathLst>
                  <a:path w="61540" h="91644" extrusionOk="0">
                    <a:moveTo>
                      <a:pt x="1" y="0"/>
                    </a:moveTo>
                    <a:lnTo>
                      <a:pt x="39" y="670"/>
                    </a:lnTo>
                    <a:lnTo>
                      <a:pt x="454" y="8028"/>
                    </a:lnTo>
                    <a:lnTo>
                      <a:pt x="4910" y="86926"/>
                    </a:lnTo>
                    <a:lnTo>
                      <a:pt x="4972" y="88043"/>
                    </a:lnTo>
                    <a:lnTo>
                      <a:pt x="5061" y="89605"/>
                    </a:lnTo>
                    <a:lnTo>
                      <a:pt x="5063" y="89654"/>
                    </a:lnTo>
                    <a:lnTo>
                      <a:pt x="5177" y="91643"/>
                    </a:lnTo>
                    <a:lnTo>
                      <a:pt x="56363" y="91643"/>
                    </a:lnTo>
                    <a:lnTo>
                      <a:pt x="56477" y="89654"/>
                    </a:lnTo>
                    <a:lnTo>
                      <a:pt x="56477" y="89630"/>
                    </a:lnTo>
                    <a:lnTo>
                      <a:pt x="56568" y="88043"/>
                    </a:lnTo>
                    <a:lnTo>
                      <a:pt x="61086" y="8028"/>
                    </a:lnTo>
                    <a:lnTo>
                      <a:pt x="61501" y="670"/>
                    </a:lnTo>
                    <a:lnTo>
                      <a:pt x="61540"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83" name="Google Shape;383;p29"/>
              <p:cNvSpPr/>
              <p:nvPr/>
            </p:nvSpPr>
            <p:spPr>
              <a:xfrm>
                <a:off x="4961957" y="4130482"/>
                <a:ext cx="974657" cy="110753"/>
              </a:xfrm>
              <a:custGeom>
                <a:avLst/>
                <a:gdLst/>
                <a:ahLst/>
                <a:cxnLst/>
                <a:rect l="l" t="t" r="r" b="b"/>
                <a:pathLst>
                  <a:path w="58865" h="6689" extrusionOk="0">
                    <a:moveTo>
                      <a:pt x="1261" y="1"/>
                    </a:moveTo>
                    <a:cubicBezTo>
                      <a:pt x="565" y="1"/>
                      <a:pt x="0" y="565"/>
                      <a:pt x="0" y="1261"/>
                    </a:cubicBezTo>
                    <a:lnTo>
                      <a:pt x="0" y="5430"/>
                    </a:lnTo>
                    <a:cubicBezTo>
                      <a:pt x="0" y="6124"/>
                      <a:pt x="565" y="6689"/>
                      <a:pt x="1261" y="6689"/>
                    </a:cubicBezTo>
                    <a:lnTo>
                      <a:pt x="57603" y="6689"/>
                    </a:lnTo>
                    <a:cubicBezTo>
                      <a:pt x="58299" y="6689"/>
                      <a:pt x="58864" y="6124"/>
                      <a:pt x="58864" y="5430"/>
                    </a:cubicBezTo>
                    <a:lnTo>
                      <a:pt x="58864" y="1261"/>
                    </a:lnTo>
                    <a:cubicBezTo>
                      <a:pt x="58864" y="565"/>
                      <a:pt x="58299" y="1"/>
                      <a:pt x="57603"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84" name="Google Shape;384;p29"/>
              <p:cNvSpPr/>
              <p:nvPr/>
            </p:nvSpPr>
            <p:spPr>
              <a:xfrm>
                <a:off x="4961957" y="4130482"/>
                <a:ext cx="974657" cy="110786"/>
              </a:xfrm>
              <a:custGeom>
                <a:avLst/>
                <a:gdLst/>
                <a:ahLst/>
                <a:cxnLst/>
                <a:rect l="l" t="t" r="r" b="b"/>
                <a:pathLst>
                  <a:path w="58865" h="6691" extrusionOk="0">
                    <a:moveTo>
                      <a:pt x="57526" y="1"/>
                    </a:moveTo>
                    <a:lnTo>
                      <a:pt x="57526" y="4092"/>
                    </a:lnTo>
                    <a:cubicBezTo>
                      <a:pt x="57526" y="4788"/>
                      <a:pt x="56962" y="5353"/>
                      <a:pt x="56266" y="5353"/>
                    </a:cubicBezTo>
                    <a:lnTo>
                      <a:pt x="0" y="5353"/>
                    </a:lnTo>
                    <a:lnTo>
                      <a:pt x="0" y="5430"/>
                    </a:lnTo>
                    <a:cubicBezTo>
                      <a:pt x="0" y="6126"/>
                      <a:pt x="565" y="6691"/>
                      <a:pt x="1261" y="6691"/>
                    </a:cubicBezTo>
                    <a:lnTo>
                      <a:pt x="57603" y="6691"/>
                    </a:lnTo>
                    <a:cubicBezTo>
                      <a:pt x="58299" y="6691"/>
                      <a:pt x="58864" y="6126"/>
                      <a:pt x="58864" y="5430"/>
                    </a:cubicBezTo>
                    <a:lnTo>
                      <a:pt x="58864" y="1261"/>
                    </a:lnTo>
                    <a:cubicBezTo>
                      <a:pt x="58864" y="565"/>
                      <a:pt x="58299" y="1"/>
                      <a:pt x="57603" y="1"/>
                    </a:cubicBezTo>
                    <a:close/>
                  </a:path>
                </a:pathLst>
              </a:custGeom>
              <a:solidFill>
                <a:srgbClr val="000000">
                  <a:alpha val="3987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85" name="Google Shape;385;p29"/>
              <p:cNvSpPr/>
              <p:nvPr/>
            </p:nvSpPr>
            <p:spPr>
              <a:xfrm>
                <a:off x="4940482" y="2657438"/>
                <a:ext cx="1017607" cy="121830"/>
              </a:xfrm>
              <a:custGeom>
                <a:avLst/>
                <a:gdLst/>
                <a:ahLst/>
                <a:cxnLst/>
                <a:rect l="l" t="t" r="r" b="b"/>
                <a:pathLst>
                  <a:path w="61459" h="7358" extrusionOk="0">
                    <a:moveTo>
                      <a:pt x="0" y="0"/>
                    </a:moveTo>
                    <a:lnTo>
                      <a:pt x="413" y="7358"/>
                    </a:lnTo>
                    <a:lnTo>
                      <a:pt x="61045" y="7358"/>
                    </a:lnTo>
                    <a:lnTo>
                      <a:pt x="61458" y="0"/>
                    </a:lnTo>
                    <a:close/>
                  </a:path>
                </a:pathLst>
              </a:custGeom>
              <a:solidFill>
                <a:srgbClr val="000000">
                  <a:alpha val="3987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86" name="Google Shape;386;p29"/>
              <p:cNvSpPr/>
              <p:nvPr/>
            </p:nvSpPr>
            <p:spPr>
              <a:xfrm>
                <a:off x="4873325" y="2546668"/>
                <a:ext cx="1151905" cy="121830"/>
              </a:xfrm>
              <a:custGeom>
                <a:avLst/>
                <a:gdLst/>
                <a:ahLst/>
                <a:cxnLst/>
                <a:rect l="l" t="t" r="r" b="b"/>
                <a:pathLst>
                  <a:path w="69570" h="7358" extrusionOk="0">
                    <a:moveTo>
                      <a:pt x="13" y="0"/>
                    </a:moveTo>
                    <a:cubicBezTo>
                      <a:pt x="7" y="0"/>
                      <a:pt x="1" y="7"/>
                      <a:pt x="1" y="13"/>
                    </a:cubicBezTo>
                    <a:lnTo>
                      <a:pt x="1" y="7348"/>
                    </a:lnTo>
                    <a:cubicBezTo>
                      <a:pt x="1" y="7354"/>
                      <a:pt x="7" y="7358"/>
                      <a:pt x="13" y="7358"/>
                    </a:cubicBezTo>
                    <a:lnTo>
                      <a:pt x="69557" y="7358"/>
                    </a:lnTo>
                    <a:cubicBezTo>
                      <a:pt x="69563" y="7358"/>
                      <a:pt x="69569" y="7354"/>
                      <a:pt x="69569" y="7348"/>
                    </a:cubicBezTo>
                    <a:lnTo>
                      <a:pt x="69569" y="13"/>
                    </a:lnTo>
                    <a:cubicBezTo>
                      <a:pt x="69569" y="7"/>
                      <a:pt x="69563" y="0"/>
                      <a:pt x="69557"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87" name="Google Shape;387;p29"/>
              <p:cNvSpPr/>
              <p:nvPr/>
            </p:nvSpPr>
            <p:spPr>
              <a:xfrm>
                <a:off x="4917616" y="2516087"/>
                <a:ext cx="1063290" cy="30598"/>
              </a:xfrm>
              <a:custGeom>
                <a:avLst/>
                <a:gdLst/>
                <a:ahLst/>
                <a:cxnLst/>
                <a:rect l="l" t="t" r="r" b="b"/>
                <a:pathLst>
                  <a:path w="64218" h="1848" extrusionOk="0">
                    <a:moveTo>
                      <a:pt x="1" y="0"/>
                    </a:moveTo>
                    <a:lnTo>
                      <a:pt x="1" y="1847"/>
                    </a:lnTo>
                    <a:lnTo>
                      <a:pt x="64217" y="1847"/>
                    </a:lnTo>
                    <a:lnTo>
                      <a:pt x="64217"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88" name="Google Shape;388;p29"/>
              <p:cNvSpPr/>
              <p:nvPr/>
            </p:nvSpPr>
            <p:spPr>
              <a:xfrm>
                <a:off x="5022127" y="4104122"/>
                <a:ext cx="854301" cy="26691"/>
              </a:xfrm>
              <a:custGeom>
                <a:avLst/>
                <a:gdLst/>
                <a:ahLst/>
                <a:cxnLst/>
                <a:rect l="l" t="t" r="r" b="b"/>
                <a:pathLst>
                  <a:path w="51596" h="1612" extrusionOk="0">
                    <a:moveTo>
                      <a:pt x="0" y="0"/>
                    </a:moveTo>
                    <a:lnTo>
                      <a:pt x="89" y="1562"/>
                    </a:lnTo>
                    <a:lnTo>
                      <a:pt x="93" y="1611"/>
                    </a:lnTo>
                    <a:lnTo>
                      <a:pt x="51505" y="1611"/>
                    </a:lnTo>
                    <a:lnTo>
                      <a:pt x="51505" y="1587"/>
                    </a:lnTo>
                    <a:lnTo>
                      <a:pt x="51596" y="0"/>
                    </a:lnTo>
                    <a:close/>
                  </a:path>
                </a:pathLst>
              </a:custGeom>
              <a:solidFill>
                <a:srgbClr val="000000">
                  <a:alpha val="3987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389" name="Google Shape;389;p29"/>
              <p:cNvGrpSpPr/>
              <p:nvPr/>
            </p:nvGrpSpPr>
            <p:grpSpPr>
              <a:xfrm>
                <a:off x="5148668" y="3149397"/>
                <a:ext cx="601219" cy="552111"/>
                <a:chOff x="5120462" y="3282793"/>
                <a:chExt cx="601219" cy="552111"/>
              </a:xfrm>
            </p:grpSpPr>
            <p:sp>
              <p:nvSpPr>
                <p:cNvPr id="390" name="Google Shape;390;p29"/>
                <p:cNvSpPr/>
                <p:nvPr/>
              </p:nvSpPr>
              <p:spPr>
                <a:xfrm>
                  <a:off x="5120462" y="3562980"/>
                  <a:ext cx="358751" cy="271924"/>
                </a:xfrm>
                <a:custGeom>
                  <a:avLst/>
                  <a:gdLst/>
                  <a:ahLst/>
                  <a:cxnLst/>
                  <a:rect l="l" t="t" r="r" b="b"/>
                  <a:pathLst>
                    <a:path w="21667" h="16423" extrusionOk="0">
                      <a:moveTo>
                        <a:pt x="5225" y="0"/>
                      </a:moveTo>
                      <a:lnTo>
                        <a:pt x="1564" y="7173"/>
                      </a:lnTo>
                      <a:cubicBezTo>
                        <a:pt x="0" y="10237"/>
                        <a:pt x="2226" y="13871"/>
                        <a:pt x="5664" y="13871"/>
                      </a:cubicBezTo>
                      <a:lnTo>
                        <a:pt x="12868" y="13871"/>
                      </a:lnTo>
                      <a:lnTo>
                        <a:pt x="12868" y="16423"/>
                      </a:lnTo>
                      <a:lnTo>
                        <a:pt x="21666" y="11342"/>
                      </a:lnTo>
                      <a:lnTo>
                        <a:pt x="12868" y="6263"/>
                      </a:lnTo>
                      <a:lnTo>
                        <a:pt x="12868" y="8814"/>
                      </a:lnTo>
                      <a:lnTo>
                        <a:pt x="8906" y="8814"/>
                      </a:lnTo>
                      <a:cubicBezTo>
                        <a:pt x="7767" y="8814"/>
                        <a:pt x="7028" y="7610"/>
                        <a:pt x="7544" y="6595"/>
                      </a:cubicBezTo>
                      <a:lnTo>
                        <a:pt x="9731" y="2293"/>
                      </a:lnTo>
                      <a:lnTo>
                        <a:pt x="5225" y="0"/>
                      </a:ln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91" name="Google Shape;391;p29"/>
                <p:cNvSpPr/>
                <p:nvPr/>
              </p:nvSpPr>
              <p:spPr>
                <a:xfrm>
                  <a:off x="5494198" y="3461582"/>
                  <a:ext cx="227483" cy="328269"/>
                </a:xfrm>
                <a:custGeom>
                  <a:avLst/>
                  <a:gdLst/>
                  <a:ahLst/>
                  <a:cxnLst/>
                  <a:rect l="l" t="t" r="r" b="b"/>
                  <a:pathLst>
                    <a:path w="13739" h="19826" extrusionOk="0">
                      <a:moveTo>
                        <a:pt x="2500" y="1"/>
                      </a:moveTo>
                      <a:lnTo>
                        <a:pt x="2069" y="10153"/>
                      </a:lnTo>
                      <a:lnTo>
                        <a:pt x="4333" y="8971"/>
                      </a:lnTo>
                      <a:lnTo>
                        <a:pt x="6164" y="12482"/>
                      </a:lnTo>
                      <a:cubicBezTo>
                        <a:pt x="6692" y="13494"/>
                        <a:pt x="5968" y="14706"/>
                        <a:pt x="4827" y="14718"/>
                      </a:cubicBezTo>
                      <a:lnTo>
                        <a:pt x="1" y="14768"/>
                      </a:lnTo>
                      <a:lnTo>
                        <a:pt x="55" y="19825"/>
                      </a:lnTo>
                      <a:lnTo>
                        <a:pt x="8109" y="19750"/>
                      </a:lnTo>
                      <a:cubicBezTo>
                        <a:pt x="11547" y="19718"/>
                        <a:pt x="13738" y="16063"/>
                        <a:pt x="12146" y="13016"/>
                      </a:cubicBezTo>
                      <a:lnTo>
                        <a:pt x="8813" y="6632"/>
                      </a:lnTo>
                      <a:lnTo>
                        <a:pt x="11075" y="5450"/>
                      </a:lnTo>
                      <a:lnTo>
                        <a:pt x="2500" y="1"/>
                      </a:ln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92" name="Google Shape;392;p29"/>
                <p:cNvSpPr/>
                <p:nvPr/>
              </p:nvSpPr>
              <p:spPr>
                <a:xfrm>
                  <a:off x="5252359" y="3282793"/>
                  <a:ext cx="305453" cy="280203"/>
                </a:xfrm>
                <a:custGeom>
                  <a:avLst/>
                  <a:gdLst/>
                  <a:ahLst/>
                  <a:cxnLst/>
                  <a:rect l="l" t="t" r="r" b="b"/>
                  <a:pathLst>
                    <a:path w="18448" h="16923" extrusionOk="0">
                      <a:moveTo>
                        <a:pt x="10422" y="1"/>
                      </a:moveTo>
                      <a:cubicBezTo>
                        <a:pt x="8945" y="1"/>
                        <a:pt x="7465" y="699"/>
                        <a:pt x="6555" y="2108"/>
                      </a:cubicBezTo>
                      <a:lnTo>
                        <a:pt x="2650" y="8158"/>
                      </a:lnTo>
                      <a:lnTo>
                        <a:pt x="505" y="6774"/>
                      </a:lnTo>
                      <a:lnTo>
                        <a:pt x="1" y="16922"/>
                      </a:lnTo>
                      <a:lnTo>
                        <a:pt x="9042" y="12284"/>
                      </a:lnTo>
                      <a:lnTo>
                        <a:pt x="6897" y="10900"/>
                      </a:lnTo>
                      <a:lnTo>
                        <a:pt x="9044" y="7573"/>
                      </a:lnTo>
                      <a:cubicBezTo>
                        <a:pt x="9346" y="7105"/>
                        <a:pt x="9838" y="6873"/>
                        <a:pt x="10329" y="6873"/>
                      </a:cubicBezTo>
                      <a:cubicBezTo>
                        <a:pt x="10843" y="6873"/>
                        <a:pt x="11356" y="7128"/>
                        <a:pt x="11650" y="7632"/>
                      </a:cubicBezTo>
                      <a:lnTo>
                        <a:pt x="14076" y="11805"/>
                      </a:lnTo>
                      <a:lnTo>
                        <a:pt x="18447" y="9261"/>
                      </a:lnTo>
                      <a:lnTo>
                        <a:pt x="14404" y="2294"/>
                      </a:lnTo>
                      <a:cubicBezTo>
                        <a:pt x="13521" y="770"/>
                        <a:pt x="11973" y="1"/>
                        <a:pt x="10422" y="1"/>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sp>
          <p:nvSpPr>
            <p:cNvPr id="393" name="Google Shape;393;p29"/>
            <p:cNvSpPr txBox="1"/>
            <p:nvPr/>
          </p:nvSpPr>
          <p:spPr>
            <a:xfrm>
              <a:off x="4891577" y="2503425"/>
              <a:ext cx="957000" cy="384900"/>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 sz="1733" kern="0">
                  <a:solidFill>
                    <a:srgbClr val="FFFFFF"/>
                  </a:solidFill>
                  <a:latin typeface="Source Sans Pro"/>
                  <a:ea typeface="Source Sans Pro"/>
                  <a:cs typeface="Source Sans Pro"/>
                  <a:sym typeface="Source Sans Pro"/>
                </a:rPr>
                <a:t>ORGANIC</a:t>
              </a:r>
              <a:endParaRPr sz="1733" kern="0">
                <a:solidFill>
                  <a:srgbClr val="FFFFFF"/>
                </a:solidFill>
                <a:latin typeface="Source Sans Pro"/>
                <a:ea typeface="Source Sans Pro"/>
                <a:cs typeface="Source Sans Pro"/>
                <a:sym typeface="Source Sans Pro"/>
              </a:endParaRPr>
            </a:p>
          </p:txBody>
        </p:sp>
      </p:grpSp>
      <p:grpSp>
        <p:nvGrpSpPr>
          <p:cNvPr id="394" name="Google Shape;394;p29"/>
          <p:cNvGrpSpPr/>
          <p:nvPr/>
        </p:nvGrpSpPr>
        <p:grpSpPr>
          <a:xfrm>
            <a:off x="7978463" y="1558676"/>
            <a:ext cx="1537388" cy="3740675"/>
            <a:chOff x="5983847" y="1169007"/>
            <a:chExt cx="1153041" cy="2805506"/>
          </a:xfrm>
        </p:grpSpPr>
        <p:grpSp>
          <p:nvGrpSpPr>
            <p:cNvPr id="395" name="Google Shape;395;p29"/>
            <p:cNvGrpSpPr/>
            <p:nvPr/>
          </p:nvGrpSpPr>
          <p:grpSpPr>
            <a:xfrm>
              <a:off x="6173190" y="1169007"/>
              <a:ext cx="774291" cy="1459621"/>
              <a:chOff x="6251618" y="925045"/>
              <a:chExt cx="773521" cy="1458170"/>
            </a:xfrm>
          </p:grpSpPr>
          <p:grpSp>
            <p:nvGrpSpPr>
              <p:cNvPr id="396" name="Google Shape;396;p29"/>
              <p:cNvGrpSpPr/>
              <p:nvPr/>
            </p:nvGrpSpPr>
            <p:grpSpPr>
              <a:xfrm>
                <a:off x="6373789" y="2004356"/>
                <a:ext cx="274251" cy="355720"/>
                <a:chOff x="6373789" y="2004356"/>
                <a:chExt cx="274251" cy="355720"/>
              </a:xfrm>
            </p:grpSpPr>
            <p:sp>
              <p:nvSpPr>
                <p:cNvPr id="397" name="Google Shape;397;p29"/>
                <p:cNvSpPr/>
                <p:nvPr/>
              </p:nvSpPr>
              <p:spPr>
                <a:xfrm>
                  <a:off x="6373789" y="2033921"/>
                  <a:ext cx="274251" cy="326154"/>
                </a:xfrm>
                <a:custGeom>
                  <a:avLst/>
                  <a:gdLst/>
                  <a:ahLst/>
                  <a:cxnLst/>
                  <a:rect l="l" t="t" r="r" b="b"/>
                  <a:pathLst>
                    <a:path w="25183" h="29949" extrusionOk="0">
                      <a:moveTo>
                        <a:pt x="18069" y="0"/>
                      </a:moveTo>
                      <a:cubicBezTo>
                        <a:pt x="15059" y="0"/>
                        <a:pt x="11354" y="2592"/>
                        <a:pt x="11354" y="2592"/>
                      </a:cubicBezTo>
                      <a:lnTo>
                        <a:pt x="1696" y="19281"/>
                      </a:lnTo>
                      <a:cubicBezTo>
                        <a:pt x="1" y="22210"/>
                        <a:pt x="1093" y="26042"/>
                        <a:pt x="4124" y="27797"/>
                      </a:cubicBezTo>
                      <a:lnTo>
                        <a:pt x="6329" y="29071"/>
                      </a:lnTo>
                      <a:cubicBezTo>
                        <a:pt x="7356" y="29665"/>
                        <a:pt x="8479" y="29948"/>
                        <a:pt x="9581" y="29948"/>
                      </a:cubicBezTo>
                      <a:cubicBezTo>
                        <a:pt x="11731" y="29948"/>
                        <a:pt x="13802" y="28872"/>
                        <a:pt x="14922" y="26935"/>
                      </a:cubicBezTo>
                      <a:lnTo>
                        <a:pt x="24580" y="10246"/>
                      </a:lnTo>
                      <a:cubicBezTo>
                        <a:pt x="24580" y="10246"/>
                        <a:pt x="25183" y="3485"/>
                        <a:pt x="22152" y="1730"/>
                      </a:cubicBezTo>
                      <a:lnTo>
                        <a:pt x="19947" y="454"/>
                      </a:lnTo>
                      <a:cubicBezTo>
                        <a:pt x="19390" y="132"/>
                        <a:pt x="18747" y="0"/>
                        <a:pt x="18069"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98" name="Google Shape;398;p29"/>
                <p:cNvSpPr/>
                <p:nvPr/>
              </p:nvSpPr>
              <p:spPr>
                <a:xfrm>
                  <a:off x="6575575" y="2004356"/>
                  <a:ext cx="69600" cy="58623"/>
                </a:xfrm>
                <a:custGeom>
                  <a:avLst/>
                  <a:gdLst/>
                  <a:ahLst/>
                  <a:cxnLst/>
                  <a:rect l="l" t="t" r="r" b="b"/>
                  <a:pathLst>
                    <a:path w="6391" h="5383" extrusionOk="0">
                      <a:moveTo>
                        <a:pt x="1463" y="1"/>
                      </a:moveTo>
                      <a:lnTo>
                        <a:pt x="0" y="2530"/>
                      </a:lnTo>
                      <a:lnTo>
                        <a:pt x="4927" y="5383"/>
                      </a:lnTo>
                      <a:lnTo>
                        <a:pt x="6390" y="2853"/>
                      </a:lnTo>
                      <a:lnTo>
                        <a:pt x="1463" y="1"/>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399" name="Google Shape;399;p29"/>
              <p:cNvGrpSpPr/>
              <p:nvPr/>
            </p:nvGrpSpPr>
            <p:grpSpPr>
              <a:xfrm>
                <a:off x="6615681" y="2098073"/>
                <a:ext cx="318073" cy="285142"/>
                <a:chOff x="6615681" y="2098073"/>
                <a:chExt cx="318073" cy="285142"/>
              </a:xfrm>
            </p:grpSpPr>
            <p:sp>
              <p:nvSpPr>
                <p:cNvPr id="400" name="Google Shape;400;p29"/>
                <p:cNvSpPr/>
                <p:nvPr/>
              </p:nvSpPr>
              <p:spPr>
                <a:xfrm>
                  <a:off x="6625057" y="2098073"/>
                  <a:ext cx="308697" cy="285142"/>
                </a:xfrm>
                <a:custGeom>
                  <a:avLst/>
                  <a:gdLst/>
                  <a:ahLst/>
                  <a:cxnLst/>
                  <a:rect l="l" t="t" r="r" b="b"/>
                  <a:pathLst>
                    <a:path w="28346" h="26183" extrusionOk="0">
                      <a:moveTo>
                        <a:pt x="10737" y="1"/>
                      </a:moveTo>
                      <a:cubicBezTo>
                        <a:pt x="9598" y="1"/>
                        <a:pt x="6035" y="338"/>
                        <a:pt x="4683" y="4432"/>
                      </a:cubicBezTo>
                      <a:lnTo>
                        <a:pt x="1619" y="13520"/>
                      </a:lnTo>
                      <a:cubicBezTo>
                        <a:pt x="0" y="18423"/>
                        <a:pt x="4027" y="21409"/>
                        <a:pt x="4027" y="21409"/>
                      </a:cubicBezTo>
                      <a:lnTo>
                        <a:pt x="18111" y="26060"/>
                      </a:lnTo>
                      <a:cubicBezTo>
                        <a:pt x="18361" y="26143"/>
                        <a:pt x="18621" y="26183"/>
                        <a:pt x="18887" y="26183"/>
                      </a:cubicBezTo>
                      <a:cubicBezTo>
                        <a:pt x="21243" y="26183"/>
                        <a:pt x="24093" y="23035"/>
                        <a:pt x="25548" y="18629"/>
                      </a:cubicBezTo>
                      <a:lnTo>
                        <a:pt x="26726" y="15064"/>
                      </a:lnTo>
                      <a:cubicBezTo>
                        <a:pt x="28345" y="10161"/>
                        <a:pt x="27647" y="5482"/>
                        <a:pt x="25175" y="4664"/>
                      </a:cubicBezTo>
                      <a:lnTo>
                        <a:pt x="11092" y="14"/>
                      </a:lnTo>
                      <a:cubicBezTo>
                        <a:pt x="11092" y="14"/>
                        <a:pt x="10962" y="1"/>
                        <a:pt x="10737"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01" name="Google Shape;401;p29"/>
                <p:cNvSpPr/>
                <p:nvPr/>
              </p:nvSpPr>
              <p:spPr>
                <a:xfrm>
                  <a:off x="6615681" y="2128161"/>
                  <a:ext cx="65505" cy="133407"/>
                </a:xfrm>
                <a:custGeom>
                  <a:avLst/>
                  <a:gdLst/>
                  <a:ahLst/>
                  <a:cxnLst/>
                  <a:rect l="l" t="t" r="r" b="b"/>
                  <a:pathLst>
                    <a:path w="6015" h="12250" extrusionOk="0">
                      <a:moveTo>
                        <a:pt x="3805" y="0"/>
                      </a:moveTo>
                      <a:lnTo>
                        <a:pt x="1" y="11521"/>
                      </a:lnTo>
                      <a:lnTo>
                        <a:pt x="2211" y="12249"/>
                      </a:lnTo>
                      <a:lnTo>
                        <a:pt x="6015" y="730"/>
                      </a:lnTo>
                      <a:lnTo>
                        <a:pt x="3805" y="0"/>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402" name="Google Shape;402;p29"/>
              <p:cNvGrpSpPr/>
              <p:nvPr/>
            </p:nvGrpSpPr>
            <p:grpSpPr>
              <a:xfrm>
                <a:off x="6251618" y="1636817"/>
                <a:ext cx="518363" cy="404227"/>
                <a:chOff x="6251618" y="1636817"/>
                <a:chExt cx="518363" cy="404227"/>
              </a:xfrm>
            </p:grpSpPr>
            <p:sp>
              <p:nvSpPr>
                <p:cNvPr id="403" name="Google Shape;403;p29"/>
                <p:cNvSpPr/>
                <p:nvPr/>
              </p:nvSpPr>
              <p:spPr>
                <a:xfrm>
                  <a:off x="6251618" y="1646694"/>
                  <a:ext cx="506063" cy="394350"/>
                </a:xfrm>
                <a:custGeom>
                  <a:avLst/>
                  <a:gdLst/>
                  <a:ahLst/>
                  <a:cxnLst/>
                  <a:rect l="l" t="t" r="r" b="b"/>
                  <a:pathLst>
                    <a:path w="46469" h="36211" extrusionOk="0">
                      <a:moveTo>
                        <a:pt x="37691" y="1"/>
                      </a:moveTo>
                      <a:cubicBezTo>
                        <a:pt x="36055" y="1"/>
                        <a:pt x="34722" y="239"/>
                        <a:pt x="34722" y="239"/>
                      </a:cubicBezTo>
                      <a:lnTo>
                        <a:pt x="3269" y="23103"/>
                      </a:lnTo>
                      <a:cubicBezTo>
                        <a:pt x="597" y="24980"/>
                        <a:pt x="1" y="28778"/>
                        <a:pt x="1943" y="31543"/>
                      </a:cubicBezTo>
                      <a:lnTo>
                        <a:pt x="3356" y="33554"/>
                      </a:lnTo>
                      <a:cubicBezTo>
                        <a:pt x="4569" y="35279"/>
                        <a:pt x="6496" y="36211"/>
                        <a:pt x="8423" y="36211"/>
                      </a:cubicBezTo>
                      <a:cubicBezTo>
                        <a:pt x="9583" y="36211"/>
                        <a:pt x="10744" y="35873"/>
                        <a:pt x="11749" y="35167"/>
                      </a:cubicBezTo>
                      <a:lnTo>
                        <a:pt x="43201" y="12303"/>
                      </a:lnTo>
                      <a:cubicBezTo>
                        <a:pt x="43201" y="12303"/>
                        <a:pt x="46469" y="6627"/>
                        <a:pt x="44526" y="3862"/>
                      </a:cubicBezTo>
                      <a:lnTo>
                        <a:pt x="43113" y="1851"/>
                      </a:lnTo>
                      <a:cubicBezTo>
                        <a:pt x="42054" y="343"/>
                        <a:pt x="39654" y="1"/>
                        <a:pt x="37691"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04" name="Google Shape;404;p29"/>
                <p:cNvSpPr/>
                <p:nvPr/>
              </p:nvSpPr>
              <p:spPr>
                <a:xfrm>
                  <a:off x="6710443" y="1636817"/>
                  <a:ext cx="59537" cy="66605"/>
                </a:xfrm>
                <a:custGeom>
                  <a:avLst/>
                  <a:gdLst/>
                  <a:ahLst/>
                  <a:cxnLst/>
                  <a:rect l="l" t="t" r="r" b="b"/>
                  <a:pathLst>
                    <a:path w="5467" h="6116" extrusionOk="0">
                      <a:moveTo>
                        <a:pt x="2308" y="0"/>
                      </a:moveTo>
                      <a:lnTo>
                        <a:pt x="0" y="1622"/>
                      </a:lnTo>
                      <a:lnTo>
                        <a:pt x="3158" y="6116"/>
                      </a:lnTo>
                      <a:lnTo>
                        <a:pt x="5466" y="4495"/>
                      </a:lnTo>
                      <a:lnTo>
                        <a:pt x="2308"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405" name="Google Shape;405;p29"/>
              <p:cNvGrpSpPr/>
              <p:nvPr/>
            </p:nvGrpSpPr>
            <p:grpSpPr>
              <a:xfrm>
                <a:off x="6583350" y="1299302"/>
                <a:ext cx="420291" cy="285338"/>
                <a:chOff x="6583350" y="1299302"/>
                <a:chExt cx="420291" cy="285338"/>
              </a:xfrm>
            </p:grpSpPr>
            <p:sp>
              <p:nvSpPr>
                <p:cNvPr id="406" name="Google Shape;406;p29"/>
                <p:cNvSpPr/>
                <p:nvPr/>
              </p:nvSpPr>
              <p:spPr>
                <a:xfrm>
                  <a:off x="6583350" y="1299302"/>
                  <a:ext cx="400982" cy="285338"/>
                </a:xfrm>
                <a:custGeom>
                  <a:avLst/>
                  <a:gdLst/>
                  <a:ahLst/>
                  <a:cxnLst/>
                  <a:rect l="l" t="t" r="r" b="b"/>
                  <a:pathLst>
                    <a:path w="36820" h="26201" extrusionOk="0">
                      <a:moveTo>
                        <a:pt x="9569" y="1"/>
                      </a:moveTo>
                      <a:cubicBezTo>
                        <a:pt x="6984" y="1"/>
                        <a:pt x="4445" y="1458"/>
                        <a:pt x="3150" y="3968"/>
                      </a:cubicBezTo>
                      <a:lnTo>
                        <a:pt x="1824" y="6535"/>
                      </a:lnTo>
                      <a:cubicBezTo>
                        <a:pt x="1" y="10066"/>
                        <a:pt x="1302" y="14397"/>
                        <a:pt x="4714" y="16157"/>
                      </a:cubicBezTo>
                      <a:lnTo>
                        <a:pt x="24152" y="26193"/>
                      </a:lnTo>
                      <a:cubicBezTo>
                        <a:pt x="24152" y="26193"/>
                        <a:pt x="24328" y="26200"/>
                        <a:pt x="24633" y="26200"/>
                      </a:cubicBezTo>
                      <a:cubicBezTo>
                        <a:pt x="26344" y="26200"/>
                        <a:pt x="32123" y="25974"/>
                        <a:pt x="33671" y="22976"/>
                      </a:cubicBezTo>
                      <a:lnTo>
                        <a:pt x="34997" y="20409"/>
                      </a:lnTo>
                      <a:cubicBezTo>
                        <a:pt x="36819" y="16878"/>
                        <a:pt x="32107" y="10787"/>
                        <a:pt x="32107" y="10787"/>
                      </a:cubicBezTo>
                      <a:lnTo>
                        <a:pt x="12667" y="752"/>
                      </a:lnTo>
                      <a:cubicBezTo>
                        <a:pt x="11681" y="242"/>
                        <a:pt x="10621" y="1"/>
                        <a:pt x="9569"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07" name="Google Shape;407;p29"/>
                <p:cNvSpPr/>
                <p:nvPr/>
              </p:nvSpPr>
              <p:spPr>
                <a:xfrm>
                  <a:off x="6939278" y="1503767"/>
                  <a:ext cx="64362" cy="79075"/>
                </a:xfrm>
                <a:custGeom>
                  <a:avLst/>
                  <a:gdLst/>
                  <a:ahLst/>
                  <a:cxnLst/>
                  <a:rect l="l" t="t" r="r" b="b"/>
                  <a:pathLst>
                    <a:path w="5910" h="7261" extrusionOk="0">
                      <a:moveTo>
                        <a:pt x="2963" y="0"/>
                      </a:moveTo>
                      <a:lnTo>
                        <a:pt x="1" y="5739"/>
                      </a:lnTo>
                      <a:lnTo>
                        <a:pt x="2947" y="7261"/>
                      </a:lnTo>
                      <a:lnTo>
                        <a:pt x="5910" y="1522"/>
                      </a:lnTo>
                      <a:lnTo>
                        <a:pt x="2963"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408" name="Google Shape;408;p29"/>
              <p:cNvSpPr/>
              <p:nvPr/>
            </p:nvSpPr>
            <p:spPr>
              <a:xfrm>
                <a:off x="6350736" y="1150353"/>
                <a:ext cx="196919" cy="177774"/>
              </a:xfrm>
              <a:custGeom>
                <a:avLst/>
                <a:gdLst/>
                <a:ahLst/>
                <a:cxnLst/>
                <a:rect l="l" t="t" r="r" b="b"/>
                <a:pathLst>
                  <a:path w="18082" h="16324" extrusionOk="0">
                    <a:moveTo>
                      <a:pt x="2442" y="1"/>
                    </a:moveTo>
                    <a:lnTo>
                      <a:pt x="0" y="14095"/>
                    </a:lnTo>
                    <a:lnTo>
                      <a:pt x="14635" y="16324"/>
                    </a:lnTo>
                    <a:lnTo>
                      <a:pt x="18082" y="2903"/>
                    </a:lnTo>
                    <a:lnTo>
                      <a:pt x="2442" y="1"/>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409" name="Google Shape;409;p29"/>
              <p:cNvGrpSpPr/>
              <p:nvPr/>
            </p:nvGrpSpPr>
            <p:grpSpPr>
              <a:xfrm>
                <a:off x="6568594" y="925045"/>
                <a:ext cx="332842" cy="301882"/>
                <a:chOff x="6568594" y="925045"/>
                <a:chExt cx="332842" cy="301882"/>
              </a:xfrm>
            </p:grpSpPr>
            <p:sp>
              <p:nvSpPr>
                <p:cNvPr id="410" name="Google Shape;410;p29"/>
                <p:cNvSpPr/>
                <p:nvPr/>
              </p:nvSpPr>
              <p:spPr>
                <a:xfrm>
                  <a:off x="6568594" y="925045"/>
                  <a:ext cx="332842" cy="301882"/>
                </a:xfrm>
                <a:custGeom>
                  <a:avLst/>
                  <a:gdLst/>
                  <a:ahLst/>
                  <a:cxnLst/>
                  <a:rect l="l" t="t" r="r" b="b"/>
                  <a:pathLst>
                    <a:path w="30564" h="27721" extrusionOk="0">
                      <a:moveTo>
                        <a:pt x="16154" y="0"/>
                      </a:moveTo>
                      <a:cubicBezTo>
                        <a:pt x="14919" y="0"/>
                        <a:pt x="14050" y="283"/>
                        <a:pt x="14050" y="283"/>
                      </a:cubicBezTo>
                      <a:lnTo>
                        <a:pt x="2099" y="9063"/>
                      </a:lnTo>
                      <a:cubicBezTo>
                        <a:pt x="1" y="10605"/>
                        <a:pt x="785" y="15271"/>
                        <a:pt x="3844" y="19432"/>
                      </a:cubicBezTo>
                      <a:lnTo>
                        <a:pt x="6066" y="22458"/>
                      </a:lnTo>
                      <a:cubicBezTo>
                        <a:pt x="8451" y="25703"/>
                        <a:pt x="11541" y="27721"/>
                        <a:pt x="13780" y="27721"/>
                      </a:cubicBezTo>
                      <a:cubicBezTo>
                        <a:pt x="14413" y="27721"/>
                        <a:pt x="14977" y="27560"/>
                        <a:pt x="15439" y="27220"/>
                      </a:cubicBezTo>
                      <a:lnTo>
                        <a:pt x="27391" y="18440"/>
                      </a:lnTo>
                      <a:cubicBezTo>
                        <a:pt x="27391" y="18440"/>
                        <a:pt x="30563" y="14818"/>
                        <a:pt x="27506" y="10657"/>
                      </a:cubicBezTo>
                      <a:lnTo>
                        <a:pt x="21875" y="2893"/>
                      </a:lnTo>
                      <a:cubicBezTo>
                        <a:pt x="20124" y="509"/>
                        <a:pt x="17811" y="0"/>
                        <a:pt x="16154"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11" name="Google Shape;411;p29"/>
                <p:cNvSpPr/>
                <p:nvPr/>
              </p:nvSpPr>
              <p:spPr>
                <a:xfrm>
                  <a:off x="6795154" y="929618"/>
                  <a:ext cx="98666" cy="121471"/>
                </a:xfrm>
                <a:custGeom>
                  <a:avLst/>
                  <a:gdLst/>
                  <a:ahLst/>
                  <a:cxnLst/>
                  <a:rect l="l" t="t" r="r" b="b"/>
                  <a:pathLst>
                    <a:path w="9060" h="11154" extrusionOk="0">
                      <a:moveTo>
                        <a:pt x="1876" y="0"/>
                      </a:moveTo>
                      <a:lnTo>
                        <a:pt x="0" y="1378"/>
                      </a:lnTo>
                      <a:lnTo>
                        <a:pt x="7184" y="11154"/>
                      </a:lnTo>
                      <a:lnTo>
                        <a:pt x="9059" y="9775"/>
                      </a:lnTo>
                      <a:lnTo>
                        <a:pt x="1876" y="0"/>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412" name="Google Shape;412;p29"/>
              <p:cNvSpPr/>
              <p:nvPr/>
            </p:nvSpPr>
            <p:spPr>
              <a:xfrm>
                <a:off x="6738974" y="1792856"/>
                <a:ext cx="286165" cy="285795"/>
              </a:xfrm>
              <a:custGeom>
                <a:avLst/>
                <a:gdLst/>
                <a:ahLst/>
                <a:cxnLst/>
                <a:rect l="l" t="t" r="r" b="b"/>
                <a:pathLst>
                  <a:path w="26277" h="26243" extrusionOk="0">
                    <a:moveTo>
                      <a:pt x="18724" y="0"/>
                    </a:moveTo>
                    <a:lnTo>
                      <a:pt x="1" y="7017"/>
                    </a:lnTo>
                    <a:lnTo>
                      <a:pt x="7658" y="26242"/>
                    </a:lnTo>
                    <a:lnTo>
                      <a:pt x="26277" y="20913"/>
                    </a:lnTo>
                    <a:lnTo>
                      <a:pt x="18724"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13" name="Google Shape;413;p29"/>
              <p:cNvSpPr/>
              <p:nvPr/>
            </p:nvSpPr>
            <p:spPr>
              <a:xfrm>
                <a:off x="6289111" y="1418130"/>
                <a:ext cx="219647" cy="236865"/>
              </a:xfrm>
              <a:custGeom>
                <a:avLst/>
                <a:gdLst/>
                <a:ahLst/>
                <a:cxnLst/>
                <a:rect l="l" t="t" r="r" b="b"/>
                <a:pathLst>
                  <a:path w="20169" h="21750" extrusionOk="0">
                    <a:moveTo>
                      <a:pt x="11666" y="1"/>
                    </a:moveTo>
                    <a:lnTo>
                      <a:pt x="1" y="8503"/>
                    </a:lnTo>
                    <a:lnTo>
                      <a:pt x="13445" y="21750"/>
                    </a:lnTo>
                    <a:lnTo>
                      <a:pt x="20169" y="17797"/>
                    </a:lnTo>
                    <a:lnTo>
                      <a:pt x="11666"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414" name="Google Shape;414;p29"/>
            <p:cNvGrpSpPr/>
            <p:nvPr/>
          </p:nvGrpSpPr>
          <p:grpSpPr>
            <a:xfrm>
              <a:off x="5983847" y="2247607"/>
              <a:ext cx="1153041" cy="1726906"/>
              <a:chOff x="6062434" y="2516087"/>
              <a:chExt cx="1151889" cy="1725181"/>
            </a:xfrm>
          </p:grpSpPr>
          <p:sp>
            <p:nvSpPr>
              <p:cNvPr id="415" name="Google Shape;415;p29"/>
              <p:cNvSpPr/>
              <p:nvPr/>
            </p:nvSpPr>
            <p:spPr>
              <a:xfrm>
                <a:off x="6128896" y="2646345"/>
                <a:ext cx="1018949" cy="1517396"/>
              </a:xfrm>
              <a:custGeom>
                <a:avLst/>
                <a:gdLst/>
                <a:ahLst/>
                <a:cxnLst/>
                <a:rect l="l" t="t" r="r" b="b"/>
                <a:pathLst>
                  <a:path w="61540" h="91644" extrusionOk="0">
                    <a:moveTo>
                      <a:pt x="1" y="0"/>
                    </a:moveTo>
                    <a:lnTo>
                      <a:pt x="39" y="670"/>
                    </a:lnTo>
                    <a:lnTo>
                      <a:pt x="454" y="8028"/>
                    </a:lnTo>
                    <a:lnTo>
                      <a:pt x="4910" y="86926"/>
                    </a:lnTo>
                    <a:lnTo>
                      <a:pt x="4973" y="88043"/>
                    </a:lnTo>
                    <a:lnTo>
                      <a:pt x="5062" y="89605"/>
                    </a:lnTo>
                    <a:lnTo>
                      <a:pt x="5064" y="89654"/>
                    </a:lnTo>
                    <a:lnTo>
                      <a:pt x="5177" y="91643"/>
                    </a:lnTo>
                    <a:lnTo>
                      <a:pt x="56362" y="91643"/>
                    </a:lnTo>
                    <a:lnTo>
                      <a:pt x="56477" y="89654"/>
                    </a:lnTo>
                    <a:lnTo>
                      <a:pt x="56477" y="89630"/>
                    </a:lnTo>
                    <a:lnTo>
                      <a:pt x="56568" y="88043"/>
                    </a:lnTo>
                    <a:lnTo>
                      <a:pt x="61087" y="8028"/>
                    </a:lnTo>
                    <a:lnTo>
                      <a:pt x="61502" y="670"/>
                    </a:lnTo>
                    <a:lnTo>
                      <a:pt x="61540"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16" name="Google Shape;416;p29"/>
              <p:cNvSpPr/>
              <p:nvPr/>
            </p:nvSpPr>
            <p:spPr>
              <a:xfrm>
                <a:off x="6151050" y="4130482"/>
                <a:ext cx="974657" cy="110753"/>
              </a:xfrm>
              <a:custGeom>
                <a:avLst/>
                <a:gdLst/>
                <a:ahLst/>
                <a:cxnLst/>
                <a:rect l="l" t="t" r="r" b="b"/>
                <a:pathLst>
                  <a:path w="58865" h="6689" extrusionOk="0">
                    <a:moveTo>
                      <a:pt x="1261" y="1"/>
                    </a:moveTo>
                    <a:cubicBezTo>
                      <a:pt x="565" y="1"/>
                      <a:pt x="1" y="565"/>
                      <a:pt x="1" y="1261"/>
                    </a:cubicBezTo>
                    <a:lnTo>
                      <a:pt x="1" y="5430"/>
                    </a:lnTo>
                    <a:cubicBezTo>
                      <a:pt x="1" y="6124"/>
                      <a:pt x="565" y="6689"/>
                      <a:pt x="1261" y="6689"/>
                    </a:cubicBezTo>
                    <a:lnTo>
                      <a:pt x="57604" y="6689"/>
                    </a:lnTo>
                    <a:cubicBezTo>
                      <a:pt x="58300" y="6689"/>
                      <a:pt x="58864" y="6124"/>
                      <a:pt x="58864" y="5430"/>
                    </a:cubicBezTo>
                    <a:lnTo>
                      <a:pt x="58864" y="1261"/>
                    </a:lnTo>
                    <a:cubicBezTo>
                      <a:pt x="58864" y="565"/>
                      <a:pt x="58300" y="1"/>
                      <a:pt x="57604"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17" name="Google Shape;417;p29"/>
              <p:cNvSpPr/>
              <p:nvPr/>
            </p:nvSpPr>
            <p:spPr>
              <a:xfrm>
                <a:off x="6151050" y="4130482"/>
                <a:ext cx="974657" cy="110786"/>
              </a:xfrm>
              <a:custGeom>
                <a:avLst/>
                <a:gdLst/>
                <a:ahLst/>
                <a:cxnLst/>
                <a:rect l="l" t="t" r="r" b="b"/>
                <a:pathLst>
                  <a:path w="58865" h="6691" extrusionOk="0">
                    <a:moveTo>
                      <a:pt x="57527" y="1"/>
                    </a:moveTo>
                    <a:lnTo>
                      <a:pt x="57527" y="4092"/>
                    </a:lnTo>
                    <a:cubicBezTo>
                      <a:pt x="57527" y="4788"/>
                      <a:pt x="56962" y="5353"/>
                      <a:pt x="56266" y="5353"/>
                    </a:cubicBezTo>
                    <a:lnTo>
                      <a:pt x="1" y="5353"/>
                    </a:lnTo>
                    <a:lnTo>
                      <a:pt x="1" y="5430"/>
                    </a:lnTo>
                    <a:cubicBezTo>
                      <a:pt x="1" y="6126"/>
                      <a:pt x="565" y="6691"/>
                      <a:pt x="1261" y="6691"/>
                    </a:cubicBezTo>
                    <a:lnTo>
                      <a:pt x="57604" y="6691"/>
                    </a:lnTo>
                    <a:cubicBezTo>
                      <a:pt x="58300" y="6691"/>
                      <a:pt x="58864" y="6126"/>
                      <a:pt x="58864" y="5430"/>
                    </a:cubicBezTo>
                    <a:lnTo>
                      <a:pt x="58864" y="1261"/>
                    </a:lnTo>
                    <a:cubicBezTo>
                      <a:pt x="58864" y="565"/>
                      <a:pt x="58300" y="1"/>
                      <a:pt x="57604" y="1"/>
                    </a:cubicBezTo>
                    <a:close/>
                  </a:path>
                </a:pathLst>
              </a:custGeom>
              <a:solidFill>
                <a:srgbClr val="000000">
                  <a:alpha val="3987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18" name="Google Shape;418;p29"/>
              <p:cNvSpPr/>
              <p:nvPr/>
            </p:nvSpPr>
            <p:spPr>
              <a:xfrm>
                <a:off x="6129542" y="2657438"/>
                <a:ext cx="1017641" cy="121830"/>
              </a:xfrm>
              <a:custGeom>
                <a:avLst/>
                <a:gdLst/>
                <a:ahLst/>
                <a:cxnLst/>
                <a:rect l="l" t="t" r="r" b="b"/>
                <a:pathLst>
                  <a:path w="61461" h="7358" extrusionOk="0">
                    <a:moveTo>
                      <a:pt x="0" y="0"/>
                    </a:moveTo>
                    <a:lnTo>
                      <a:pt x="415" y="7358"/>
                    </a:lnTo>
                    <a:lnTo>
                      <a:pt x="61046" y="7358"/>
                    </a:lnTo>
                    <a:lnTo>
                      <a:pt x="61460" y="0"/>
                    </a:lnTo>
                    <a:close/>
                  </a:path>
                </a:pathLst>
              </a:custGeom>
              <a:solidFill>
                <a:srgbClr val="000000">
                  <a:alpha val="3987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19" name="Google Shape;419;p29"/>
              <p:cNvSpPr/>
              <p:nvPr/>
            </p:nvSpPr>
            <p:spPr>
              <a:xfrm>
                <a:off x="6062434" y="2546668"/>
                <a:ext cx="1151889" cy="121830"/>
              </a:xfrm>
              <a:custGeom>
                <a:avLst/>
                <a:gdLst/>
                <a:ahLst/>
                <a:cxnLst/>
                <a:rect l="l" t="t" r="r" b="b"/>
                <a:pathLst>
                  <a:path w="69569" h="7358" extrusionOk="0">
                    <a:moveTo>
                      <a:pt x="563" y="0"/>
                    </a:moveTo>
                    <a:cubicBezTo>
                      <a:pt x="251" y="0"/>
                      <a:pt x="0" y="251"/>
                      <a:pt x="0" y="563"/>
                    </a:cubicBezTo>
                    <a:lnTo>
                      <a:pt x="0" y="6797"/>
                    </a:lnTo>
                    <a:cubicBezTo>
                      <a:pt x="0" y="7107"/>
                      <a:pt x="251" y="7358"/>
                      <a:pt x="563" y="7358"/>
                    </a:cubicBezTo>
                    <a:lnTo>
                      <a:pt x="69006" y="7358"/>
                    </a:lnTo>
                    <a:cubicBezTo>
                      <a:pt x="69318" y="7358"/>
                      <a:pt x="69569" y="7107"/>
                      <a:pt x="69569" y="6797"/>
                    </a:cubicBezTo>
                    <a:lnTo>
                      <a:pt x="69569" y="563"/>
                    </a:lnTo>
                    <a:cubicBezTo>
                      <a:pt x="69569" y="251"/>
                      <a:pt x="69318" y="0"/>
                      <a:pt x="69006"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20" name="Google Shape;420;p29"/>
              <p:cNvSpPr/>
              <p:nvPr/>
            </p:nvSpPr>
            <p:spPr>
              <a:xfrm>
                <a:off x="6106726" y="2516087"/>
                <a:ext cx="1063273" cy="30598"/>
              </a:xfrm>
              <a:custGeom>
                <a:avLst/>
                <a:gdLst/>
                <a:ahLst/>
                <a:cxnLst/>
                <a:rect l="l" t="t" r="r" b="b"/>
                <a:pathLst>
                  <a:path w="64217" h="1848" extrusionOk="0">
                    <a:moveTo>
                      <a:pt x="0" y="0"/>
                    </a:moveTo>
                    <a:lnTo>
                      <a:pt x="0" y="1847"/>
                    </a:lnTo>
                    <a:lnTo>
                      <a:pt x="64217" y="1847"/>
                    </a:lnTo>
                    <a:lnTo>
                      <a:pt x="64217"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21" name="Google Shape;421;p29"/>
              <p:cNvSpPr/>
              <p:nvPr/>
            </p:nvSpPr>
            <p:spPr>
              <a:xfrm>
                <a:off x="6211220" y="4104122"/>
                <a:ext cx="854317" cy="26691"/>
              </a:xfrm>
              <a:custGeom>
                <a:avLst/>
                <a:gdLst/>
                <a:ahLst/>
                <a:cxnLst/>
                <a:rect l="l" t="t" r="r" b="b"/>
                <a:pathLst>
                  <a:path w="51597" h="1612" extrusionOk="0">
                    <a:moveTo>
                      <a:pt x="1" y="0"/>
                    </a:moveTo>
                    <a:lnTo>
                      <a:pt x="90" y="1562"/>
                    </a:lnTo>
                    <a:lnTo>
                      <a:pt x="94" y="1611"/>
                    </a:lnTo>
                    <a:lnTo>
                      <a:pt x="51505" y="1611"/>
                    </a:lnTo>
                    <a:lnTo>
                      <a:pt x="51505" y="1587"/>
                    </a:lnTo>
                    <a:lnTo>
                      <a:pt x="51596" y="0"/>
                    </a:lnTo>
                    <a:close/>
                  </a:path>
                </a:pathLst>
              </a:custGeom>
              <a:solidFill>
                <a:srgbClr val="000000">
                  <a:alpha val="3987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422" name="Google Shape;422;p29"/>
              <p:cNvGrpSpPr/>
              <p:nvPr/>
            </p:nvGrpSpPr>
            <p:grpSpPr>
              <a:xfrm>
                <a:off x="6337761" y="3107142"/>
                <a:ext cx="601219" cy="552127"/>
                <a:chOff x="6333977" y="3240539"/>
                <a:chExt cx="601219" cy="552127"/>
              </a:xfrm>
            </p:grpSpPr>
            <p:sp>
              <p:nvSpPr>
                <p:cNvPr id="423" name="Google Shape;423;p29"/>
                <p:cNvSpPr/>
                <p:nvPr/>
              </p:nvSpPr>
              <p:spPr>
                <a:xfrm>
                  <a:off x="6333977" y="3520726"/>
                  <a:ext cx="358751" cy="271940"/>
                </a:xfrm>
                <a:custGeom>
                  <a:avLst/>
                  <a:gdLst/>
                  <a:ahLst/>
                  <a:cxnLst/>
                  <a:rect l="l" t="t" r="r" b="b"/>
                  <a:pathLst>
                    <a:path w="21667" h="16424" extrusionOk="0">
                      <a:moveTo>
                        <a:pt x="5226" y="0"/>
                      </a:moveTo>
                      <a:lnTo>
                        <a:pt x="1565" y="7174"/>
                      </a:lnTo>
                      <a:cubicBezTo>
                        <a:pt x="1" y="10237"/>
                        <a:pt x="2227" y="13870"/>
                        <a:pt x="5665" y="13870"/>
                      </a:cubicBezTo>
                      <a:lnTo>
                        <a:pt x="12866" y="13870"/>
                      </a:lnTo>
                      <a:lnTo>
                        <a:pt x="12866" y="16423"/>
                      </a:lnTo>
                      <a:lnTo>
                        <a:pt x="21667" y="11342"/>
                      </a:lnTo>
                      <a:lnTo>
                        <a:pt x="12866" y="6261"/>
                      </a:lnTo>
                      <a:lnTo>
                        <a:pt x="12866" y="8815"/>
                      </a:lnTo>
                      <a:lnTo>
                        <a:pt x="8906" y="8815"/>
                      </a:lnTo>
                      <a:cubicBezTo>
                        <a:pt x="7765" y="8815"/>
                        <a:pt x="7026" y="7609"/>
                        <a:pt x="7545" y="6593"/>
                      </a:cubicBezTo>
                      <a:lnTo>
                        <a:pt x="9732" y="2291"/>
                      </a:lnTo>
                      <a:lnTo>
                        <a:pt x="5226" y="0"/>
                      </a:ln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24" name="Google Shape;424;p29"/>
                <p:cNvSpPr/>
                <p:nvPr/>
              </p:nvSpPr>
              <p:spPr>
                <a:xfrm>
                  <a:off x="6707729" y="3419311"/>
                  <a:ext cx="227467" cy="328252"/>
                </a:xfrm>
                <a:custGeom>
                  <a:avLst/>
                  <a:gdLst/>
                  <a:ahLst/>
                  <a:cxnLst/>
                  <a:rect l="l" t="t" r="r" b="b"/>
                  <a:pathLst>
                    <a:path w="13738" h="19825" extrusionOk="0">
                      <a:moveTo>
                        <a:pt x="2499" y="0"/>
                      </a:moveTo>
                      <a:lnTo>
                        <a:pt x="2068" y="10152"/>
                      </a:lnTo>
                      <a:lnTo>
                        <a:pt x="4330" y="8970"/>
                      </a:lnTo>
                      <a:lnTo>
                        <a:pt x="6164" y="12481"/>
                      </a:lnTo>
                      <a:cubicBezTo>
                        <a:pt x="6692" y="13493"/>
                        <a:pt x="5965" y="14705"/>
                        <a:pt x="4826" y="14717"/>
                      </a:cubicBezTo>
                      <a:lnTo>
                        <a:pt x="0" y="14770"/>
                      </a:lnTo>
                      <a:lnTo>
                        <a:pt x="55" y="19825"/>
                      </a:lnTo>
                      <a:lnTo>
                        <a:pt x="8108" y="19750"/>
                      </a:lnTo>
                      <a:cubicBezTo>
                        <a:pt x="11546" y="19717"/>
                        <a:pt x="13738" y="16065"/>
                        <a:pt x="12145" y="13015"/>
                      </a:cubicBezTo>
                      <a:lnTo>
                        <a:pt x="8813" y="6631"/>
                      </a:lnTo>
                      <a:lnTo>
                        <a:pt x="11075" y="5450"/>
                      </a:lnTo>
                      <a:lnTo>
                        <a:pt x="2499" y="0"/>
                      </a:ln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25" name="Google Shape;425;p29"/>
                <p:cNvSpPr/>
                <p:nvPr/>
              </p:nvSpPr>
              <p:spPr>
                <a:xfrm>
                  <a:off x="6465858" y="3240539"/>
                  <a:ext cx="305436" cy="280203"/>
                </a:xfrm>
                <a:custGeom>
                  <a:avLst/>
                  <a:gdLst/>
                  <a:ahLst/>
                  <a:cxnLst/>
                  <a:rect l="l" t="t" r="r" b="b"/>
                  <a:pathLst>
                    <a:path w="18447" h="16923" extrusionOk="0">
                      <a:moveTo>
                        <a:pt x="10421" y="1"/>
                      </a:moveTo>
                      <a:cubicBezTo>
                        <a:pt x="8944" y="1"/>
                        <a:pt x="7465" y="698"/>
                        <a:pt x="6557" y="2106"/>
                      </a:cubicBezTo>
                      <a:lnTo>
                        <a:pt x="2649" y="8159"/>
                      </a:lnTo>
                      <a:lnTo>
                        <a:pt x="504" y="6774"/>
                      </a:lnTo>
                      <a:lnTo>
                        <a:pt x="0" y="16922"/>
                      </a:lnTo>
                      <a:lnTo>
                        <a:pt x="0" y="16922"/>
                      </a:lnTo>
                      <a:lnTo>
                        <a:pt x="9041" y="12284"/>
                      </a:lnTo>
                      <a:lnTo>
                        <a:pt x="6897" y="10900"/>
                      </a:lnTo>
                      <a:lnTo>
                        <a:pt x="9045" y="7572"/>
                      </a:lnTo>
                      <a:cubicBezTo>
                        <a:pt x="9348" y="7105"/>
                        <a:pt x="9838" y="6873"/>
                        <a:pt x="10328" y="6873"/>
                      </a:cubicBezTo>
                      <a:cubicBezTo>
                        <a:pt x="10842" y="6873"/>
                        <a:pt x="11356" y="7128"/>
                        <a:pt x="11650" y="7632"/>
                      </a:cubicBezTo>
                      <a:lnTo>
                        <a:pt x="14078" y="11803"/>
                      </a:lnTo>
                      <a:lnTo>
                        <a:pt x="18447" y="9259"/>
                      </a:lnTo>
                      <a:lnTo>
                        <a:pt x="14406" y="2294"/>
                      </a:lnTo>
                      <a:cubicBezTo>
                        <a:pt x="13521" y="770"/>
                        <a:pt x="11972" y="1"/>
                        <a:pt x="10421" y="1"/>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sp>
          <p:nvSpPr>
            <p:cNvPr id="426" name="Google Shape;426;p29"/>
            <p:cNvSpPr txBox="1"/>
            <p:nvPr/>
          </p:nvSpPr>
          <p:spPr>
            <a:xfrm>
              <a:off x="6081835" y="2503425"/>
              <a:ext cx="957000" cy="384900"/>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 sz="1733" kern="0">
                  <a:solidFill>
                    <a:srgbClr val="FFFFFF"/>
                  </a:solidFill>
                  <a:latin typeface="Source Sans Pro"/>
                  <a:ea typeface="Source Sans Pro"/>
                  <a:cs typeface="Source Sans Pro"/>
                  <a:sym typeface="Source Sans Pro"/>
                </a:rPr>
                <a:t>PLASTIC</a:t>
              </a:r>
              <a:endParaRPr sz="1733" kern="0">
                <a:solidFill>
                  <a:srgbClr val="FFFFFF"/>
                </a:solidFill>
                <a:latin typeface="Source Sans Pro"/>
                <a:ea typeface="Source Sans Pro"/>
                <a:cs typeface="Source Sans Pro"/>
                <a:sym typeface="Source Sans Pro"/>
              </a:endParaRPr>
            </a:p>
          </p:txBody>
        </p:sp>
      </p:grpSp>
      <p:grpSp>
        <p:nvGrpSpPr>
          <p:cNvPr id="427" name="Google Shape;427;p29"/>
          <p:cNvGrpSpPr/>
          <p:nvPr/>
        </p:nvGrpSpPr>
        <p:grpSpPr>
          <a:xfrm>
            <a:off x="9601992" y="1576994"/>
            <a:ext cx="1537409" cy="3722357"/>
            <a:chOff x="7201493" y="1182745"/>
            <a:chExt cx="1153057" cy="2791768"/>
          </a:xfrm>
        </p:grpSpPr>
        <p:grpSp>
          <p:nvGrpSpPr>
            <p:cNvPr id="428" name="Google Shape;428;p29"/>
            <p:cNvGrpSpPr/>
            <p:nvPr/>
          </p:nvGrpSpPr>
          <p:grpSpPr>
            <a:xfrm>
              <a:off x="7350417" y="1182745"/>
              <a:ext cx="774300" cy="1439594"/>
              <a:chOff x="7427675" y="938769"/>
              <a:chExt cx="773530" cy="1438163"/>
            </a:xfrm>
          </p:grpSpPr>
          <p:sp>
            <p:nvSpPr>
              <p:cNvPr id="429" name="Google Shape;429;p29"/>
              <p:cNvSpPr/>
              <p:nvPr/>
            </p:nvSpPr>
            <p:spPr>
              <a:xfrm>
                <a:off x="7566721" y="1924412"/>
                <a:ext cx="423507" cy="452520"/>
              </a:xfrm>
              <a:custGeom>
                <a:avLst/>
                <a:gdLst/>
                <a:ahLst/>
                <a:cxnLst/>
                <a:rect l="l" t="t" r="r" b="b"/>
                <a:pathLst>
                  <a:path w="43193" h="46152" extrusionOk="0">
                    <a:moveTo>
                      <a:pt x="16648" y="1"/>
                    </a:moveTo>
                    <a:lnTo>
                      <a:pt x="1" y="33270"/>
                    </a:lnTo>
                    <a:lnTo>
                      <a:pt x="26073" y="46151"/>
                    </a:lnTo>
                    <a:lnTo>
                      <a:pt x="43192" y="13236"/>
                    </a:lnTo>
                    <a:lnTo>
                      <a:pt x="16648"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30" name="Google Shape;430;p29"/>
              <p:cNvSpPr/>
              <p:nvPr/>
            </p:nvSpPr>
            <p:spPr>
              <a:xfrm>
                <a:off x="7706100" y="2241800"/>
                <a:ext cx="126612" cy="92402"/>
              </a:xfrm>
              <a:custGeom>
                <a:avLst/>
                <a:gdLst/>
                <a:ahLst/>
                <a:cxnLst/>
                <a:rect l="l" t="t" r="r" b="b"/>
                <a:pathLst>
                  <a:path w="12913" h="9424" extrusionOk="0">
                    <a:moveTo>
                      <a:pt x="1999" y="0"/>
                    </a:moveTo>
                    <a:lnTo>
                      <a:pt x="0" y="4247"/>
                    </a:lnTo>
                    <a:lnTo>
                      <a:pt x="10558" y="9423"/>
                    </a:lnTo>
                    <a:lnTo>
                      <a:pt x="12912" y="5588"/>
                    </a:lnTo>
                    <a:lnTo>
                      <a:pt x="1999" y="0"/>
                    </a:lnTo>
                    <a:close/>
                  </a:path>
                </a:pathLst>
              </a:custGeom>
              <a:solidFill>
                <a:srgbClr val="000000">
                  <a:alpha val="3987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31" name="Google Shape;431;p29"/>
              <p:cNvSpPr/>
              <p:nvPr/>
            </p:nvSpPr>
            <p:spPr>
              <a:xfrm>
                <a:off x="7605437" y="2190474"/>
                <a:ext cx="101746" cy="79705"/>
              </a:xfrm>
              <a:custGeom>
                <a:avLst/>
                <a:gdLst/>
                <a:ahLst/>
                <a:cxnLst/>
                <a:rect l="l" t="t" r="r" b="b"/>
                <a:pathLst>
                  <a:path w="10377" h="8129" extrusionOk="0">
                    <a:moveTo>
                      <a:pt x="1825" y="0"/>
                    </a:moveTo>
                    <a:lnTo>
                      <a:pt x="1" y="3715"/>
                    </a:lnTo>
                    <a:lnTo>
                      <a:pt x="8259" y="8128"/>
                    </a:lnTo>
                    <a:lnTo>
                      <a:pt x="10377" y="4117"/>
                    </a:lnTo>
                    <a:lnTo>
                      <a:pt x="1825" y="0"/>
                    </a:lnTo>
                    <a:close/>
                  </a:path>
                </a:pathLst>
              </a:custGeom>
              <a:solidFill>
                <a:srgbClr val="000000">
                  <a:alpha val="3987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32" name="Google Shape;432;p29"/>
              <p:cNvSpPr/>
              <p:nvPr/>
            </p:nvSpPr>
            <p:spPr>
              <a:xfrm>
                <a:off x="7632542" y="2154034"/>
                <a:ext cx="220916" cy="120582"/>
              </a:xfrm>
              <a:custGeom>
                <a:avLst/>
                <a:gdLst/>
                <a:ahLst/>
                <a:cxnLst/>
                <a:rect l="l" t="t" r="r" b="b"/>
                <a:pathLst>
                  <a:path w="22531" h="12298" extrusionOk="0">
                    <a:moveTo>
                      <a:pt x="883" y="0"/>
                    </a:moveTo>
                    <a:lnTo>
                      <a:pt x="0" y="1473"/>
                    </a:lnTo>
                    <a:lnTo>
                      <a:pt x="21648" y="12297"/>
                    </a:lnTo>
                    <a:lnTo>
                      <a:pt x="22531" y="11118"/>
                    </a:lnTo>
                    <a:lnTo>
                      <a:pt x="883" y="0"/>
                    </a:lnTo>
                    <a:close/>
                  </a:path>
                </a:pathLst>
              </a:custGeom>
              <a:solidFill>
                <a:srgbClr val="000000">
                  <a:alpha val="3987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33" name="Google Shape;433;p29"/>
              <p:cNvSpPr/>
              <p:nvPr/>
            </p:nvSpPr>
            <p:spPr>
              <a:xfrm>
                <a:off x="7760339" y="2185669"/>
                <a:ext cx="107002" cy="62350"/>
              </a:xfrm>
              <a:custGeom>
                <a:avLst/>
                <a:gdLst/>
                <a:ahLst/>
                <a:cxnLst/>
                <a:rect l="l" t="t" r="r" b="b"/>
                <a:pathLst>
                  <a:path w="10913" h="6359" extrusionOk="0">
                    <a:moveTo>
                      <a:pt x="529" y="1"/>
                    </a:moveTo>
                    <a:lnTo>
                      <a:pt x="1" y="1299"/>
                    </a:lnTo>
                    <a:lnTo>
                      <a:pt x="10205" y="6358"/>
                    </a:lnTo>
                    <a:lnTo>
                      <a:pt x="10912" y="5414"/>
                    </a:lnTo>
                    <a:lnTo>
                      <a:pt x="529" y="1"/>
                    </a:lnTo>
                    <a:close/>
                  </a:path>
                </a:pathLst>
              </a:custGeom>
              <a:solidFill>
                <a:srgbClr val="000000">
                  <a:alpha val="3987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34" name="Google Shape;434;p29"/>
              <p:cNvSpPr/>
              <p:nvPr/>
            </p:nvSpPr>
            <p:spPr>
              <a:xfrm>
                <a:off x="7776510" y="2157329"/>
                <a:ext cx="106973" cy="62330"/>
              </a:xfrm>
              <a:custGeom>
                <a:avLst/>
                <a:gdLst/>
                <a:ahLst/>
                <a:cxnLst/>
                <a:rect l="l" t="t" r="r" b="b"/>
                <a:pathLst>
                  <a:path w="10910" h="6357" extrusionOk="0">
                    <a:moveTo>
                      <a:pt x="529" y="1"/>
                    </a:moveTo>
                    <a:lnTo>
                      <a:pt x="0" y="1299"/>
                    </a:lnTo>
                    <a:lnTo>
                      <a:pt x="10204" y="6356"/>
                    </a:lnTo>
                    <a:lnTo>
                      <a:pt x="10910" y="5413"/>
                    </a:lnTo>
                    <a:lnTo>
                      <a:pt x="529" y="1"/>
                    </a:lnTo>
                    <a:close/>
                  </a:path>
                </a:pathLst>
              </a:custGeom>
              <a:solidFill>
                <a:srgbClr val="000000">
                  <a:alpha val="3987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35" name="Google Shape;435;p29"/>
              <p:cNvSpPr/>
              <p:nvPr/>
            </p:nvSpPr>
            <p:spPr>
              <a:xfrm>
                <a:off x="7733764" y="1969226"/>
                <a:ext cx="99393" cy="57104"/>
              </a:xfrm>
              <a:custGeom>
                <a:avLst/>
                <a:gdLst/>
                <a:ahLst/>
                <a:cxnLst/>
                <a:rect l="l" t="t" r="r" b="b"/>
                <a:pathLst>
                  <a:path w="10137" h="5824" extrusionOk="0">
                    <a:moveTo>
                      <a:pt x="499" y="1"/>
                    </a:moveTo>
                    <a:lnTo>
                      <a:pt x="1" y="1201"/>
                    </a:lnTo>
                    <a:lnTo>
                      <a:pt x="9475" y="5824"/>
                    </a:lnTo>
                    <a:lnTo>
                      <a:pt x="10136" y="4948"/>
                    </a:lnTo>
                    <a:lnTo>
                      <a:pt x="499" y="1"/>
                    </a:lnTo>
                    <a:close/>
                  </a:path>
                </a:pathLst>
              </a:custGeom>
              <a:solidFill>
                <a:srgbClr val="000000">
                  <a:alpha val="3987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36" name="Google Shape;436;p29"/>
              <p:cNvSpPr/>
              <p:nvPr/>
            </p:nvSpPr>
            <p:spPr>
              <a:xfrm>
                <a:off x="7788611" y="2132461"/>
                <a:ext cx="106982" cy="62340"/>
              </a:xfrm>
              <a:custGeom>
                <a:avLst/>
                <a:gdLst/>
                <a:ahLst/>
                <a:cxnLst/>
                <a:rect l="l" t="t" r="r" b="b"/>
                <a:pathLst>
                  <a:path w="10911" h="6358" extrusionOk="0">
                    <a:moveTo>
                      <a:pt x="530" y="0"/>
                    </a:moveTo>
                    <a:lnTo>
                      <a:pt x="1" y="1298"/>
                    </a:lnTo>
                    <a:lnTo>
                      <a:pt x="10205" y="6358"/>
                    </a:lnTo>
                    <a:lnTo>
                      <a:pt x="10911" y="5413"/>
                    </a:lnTo>
                    <a:lnTo>
                      <a:pt x="530" y="0"/>
                    </a:lnTo>
                    <a:close/>
                  </a:path>
                </a:pathLst>
              </a:custGeom>
              <a:solidFill>
                <a:srgbClr val="000000">
                  <a:alpha val="3987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37" name="Google Shape;437;p29"/>
              <p:cNvSpPr/>
              <p:nvPr/>
            </p:nvSpPr>
            <p:spPr>
              <a:xfrm>
                <a:off x="7655057" y="1992065"/>
                <a:ext cx="163489" cy="195933"/>
              </a:xfrm>
              <a:custGeom>
                <a:avLst/>
                <a:gdLst/>
                <a:ahLst/>
                <a:cxnLst/>
                <a:rect l="l" t="t" r="r" b="b"/>
                <a:pathLst>
                  <a:path w="16674" h="19983" extrusionOk="0">
                    <a:moveTo>
                      <a:pt x="7117" y="0"/>
                    </a:moveTo>
                    <a:lnTo>
                      <a:pt x="0" y="14923"/>
                    </a:lnTo>
                    <a:lnTo>
                      <a:pt x="9615" y="19982"/>
                    </a:lnTo>
                    <a:lnTo>
                      <a:pt x="16673" y="5236"/>
                    </a:lnTo>
                    <a:lnTo>
                      <a:pt x="7117" y="0"/>
                    </a:lnTo>
                    <a:close/>
                  </a:path>
                </a:pathLst>
              </a:custGeom>
              <a:solidFill>
                <a:srgbClr val="000000">
                  <a:alpha val="3987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38" name="Google Shape;438;p29"/>
              <p:cNvSpPr/>
              <p:nvPr/>
            </p:nvSpPr>
            <p:spPr>
              <a:xfrm>
                <a:off x="7803027" y="2030084"/>
                <a:ext cx="136397" cy="140408"/>
              </a:xfrm>
              <a:custGeom>
                <a:avLst/>
                <a:gdLst/>
                <a:ahLst/>
                <a:cxnLst/>
                <a:rect l="l" t="t" r="r" b="b"/>
                <a:pathLst>
                  <a:path w="13911" h="14320" extrusionOk="0">
                    <a:moveTo>
                      <a:pt x="4000" y="1"/>
                    </a:moveTo>
                    <a:lnTo>
                      <a:pt x="1" y="9084"/>
                    </a:lnTo>
                    <a:lnTo>
                      <a:pt x="9853" y="14320"/>
                    </a:lnTo>
                    <a:lnTo>
                      <a:pt x="13911" y="5649"/>
                    </a:lnTo>
                    <a:lnTo>
                      <a:pt x="4000" y="1"/>
                    </a:lnTo>
                    <a:close/>
                  </a:path>
                </a:pathLst>
              </a:custGeom>
              <a:solidFill>
                <a:srgbClr val="000000">
                  <a:alpha val="3987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39" name="Google Shape;439;p29"/>
              <p:cNvSpPr/>
              <p:nvPr/>
            </p:nvSpPr>
            <p:spPr>
              <a:xfrm>
                <a:off x="7875497" y="1777407"/>
                <a:ext cx="81921" cy="60673"/>
              </a:xfrm>
              <a:custGeom>
                <a:avLst/>
                <a:gdLst/>
                <a:ahLst/>
                <a:cxnLst/>
                <a:rect l="l" t="t" r="r" b="b"/>
                <a:pathLst>
                  <a:path w="8355" h="6188" extrusionOk="0">
                    <a:moveTo>
                      <a:pt x="8114" y="0"/>
                    </a:moveTo>
                    <a:lnTo>
                      <a:pt x="0" y="2750"/>
                    </a:lnTo>
                    <a:lnTo>
                      <a:pt x="8355" y="6188"/>
                    </a:lnTo>
                    <a:lnTo>
                      <a:pt x="8114" y="0"/>
                    </a:lnTo>
                    <a:close/>
                  </a:path>
                </a:pathLst>
              </a:custGeom>
              <a:solidFill>
                <a:srgbClr val="000000">
                  <a:alpha val="3987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0" name="Google Shape;440;p29"/>
              <p:cNvSpPr/>
              <p:nvPr/>
            </p:nvSpPr>
            <p:spPr>
              <a:xfrm>
                <a:off x="7873722" y="1716190"/>
                <a:ext cx="273275" cy="135270"/>
              </a:xfrm>
              <a:custGeom>
                <a:avLst/>
                <a:gdLst/>
                <a:ahLst/>
                <a:cxnLst/>
                <a:rect l="l" t="t" r="r" b="b"/>
                <a:pathLst>
                  <a:path w="27871" h="13796" extrusionOk="0">
                    <a:moveTo>
                      <a:pt x="8471" y="0"/>
                    </a:moveTo>
                    <a:lnTo>
                      <a:pt x="1" y="7041"/>
                    </a:lnTo>
                    <a:lnTo>
                      <a:pt x="181" y="7356"/>
                    </a:lnTo>
                    <a:lnTo>
                      <a:pt x="8295" y="4606"/>
                    </a:lnTo>
                    <a:lnTo>
                      <a:pt x="27871" y="13795"/>
                    </a:lnTo>
                    <a:lnTo>
                      <a:pt x="8471" y="0"/>
                    </a:lnTo>
                    <a:close/>
                  </a:path>
                </a:pathLst>
              </a:custGeom>
              <a:solidFill>
                <a:srgbClr val="000000">
                  <a:alpha val="3987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1" name="Google Shape;441;p29"/>
              <p:cNvSpPr/>
              <p:nvPr/>
            </p:nvSpPr>
            <p:spPr>
              <a:xfrm>
                <a:off x="7914987" y="1607792"/>
                <a:ext cx="286218" cy="322232"/>
              </a:xfrm>
              <a:custGeom>
                <a:avLst/>
                <a:gdLst/>
                <a:ahLst/>
                <a:cxnLst/>
                <a:rect l="l" t="t" r="r" b="b"/>
                <a:pathLst>
                  <a:path w="29191" h="32864" extrusionOk="0">
                    <a:moveTo>
                      <a:pt x="3292" y="0"/>
                    </a:moveTo>
                    <a:lnTo>
                      <a:pt x="4263" y="11054"/>
                    </a:lnTo>
                    <a:lnTo>
                      <a:pt x="23663" y="24849"/>
                    </a:lnTo>
                    <a:lnTo>
                      <a:pt x="4087" y="15660"/>
                    </a:lnTo>
                    <a:lnTo>
                      <a:pt x="0" y="32864"/>
                    </a:lnTo>
                    <a:lnTo>
                      <a:pt x="0" y="32864"/>
                    </a:lnTo>
                    <a:lnTo>
                      <a:pt x="29120" y="27302"/>
                    </a:lnTo>
                    <a:lnTo>
                      <a:pt x="29191" y="26884"/>
                    </a:lnTo>
                    <a:lnTo>
                      <a:pt x="4204" y="746"/>
                    </a:lnTo>
                    <a:lnTo>
                      <a:pt x="3292"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2" name="Google Shape;442;p29"/>
              <p:cNvSpPr/>
              <p:nvPr/>
            </p:nvSpPr>
            <p:spPr>
              <a:xfrm>
                <a:off x="7427675" y="1319575"/>
                <a:ext cx="445912" cy="466610"/>
              </a:xfrm>
              <a:custGeom>
                <a:avLst/>
                <a:gdLst/>
                <a:ahLst/>
                <a:cxnLst/>
                <a:rect l="l" t="t" r="r" b="b"/>
                <a:pathLst>
                  <a:path w="45478" h="47589" extrusionOk="0">
                    <a:moveTo>
                      <a:pt x="23201" y="1"/>
                    </a:moveTo>
                    <a:lnTo>
                      <a:pt x="0" y="17532"/>
                    </a:lnTo>
                    <a:lnTo>
                      <a:pt x="21750" y="47588"/>
                    </a:lnTo>
                    <a:lnTo>
                      <a:pt x="45477" y="29792"/>
                    </a:lnTo>
                    <a:lnTo>
                      <a:pt x="23201"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3" name="Google Shape;443;p29"/>
              <p:cNvSpPr/>
              <p:nvPr/>
            </p:nvSpPr>
            <p:spPr>
              <a:xfrm>
                <a:off x="7471608" y="1429444"/>
                <a:ext cx="120219" cy="107296"/>
              </a:xfrm>
              <a:custGeom>
                <a:avLst/>
                <a:gdLst/>
                <a:ahLst/>
                <a:cxnLst/>
                <a:rect l="l" t="t" r="r" b="b"/>
                <a:pathLst>
                  <a:path w="12261" h="10943" extrusionOk="0">
                    <a:moveTo>
                      <a:pt x="9362" y="0"/>
                    </a:moveTo>
                    <a:lnTo>
                      <a:pt x="1" y="7120"/>
                    </a:lnTo>
                    <a:lnTo>
                      <a:pt x="2374" y="10943"/>
                    </a:lnTo>
                    <a:lnTo>
                      <a:pt x="12260" y="3692"/>
                    </a:lnTo>
                    <a:lnTo>
                      <a:pt x="9362" y="0"/>
                    </a:lnTo>
                    <a:close/>
                  </a:path>
                </a:pathLst>
              </a:custGeom>
              <a:solidFill>
                <a:srgbClr val="000000">
                  <a:alpha val="3987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4" name="Google Shape;444;p29"/>
              <p:cNvSpPr/>
              <p:nvPr/>
            </p:nvSpPr>
            <p:spPr>
              <a:xfrm>
                <a:off x="7584088" y="1364811"/>
                <a:ext cx="99521" cy="89196"/>
              </a:xfrm>
              <a:custGeom>
                <a:avLst/>
                <a:gdLst/>
                <a:ahLst/>
                <a:cxnLst/>
                <a:rect l="l" t="t" r="r" b="b"/>
                <a:pathLst>
                  <a:path w="10150" h="9097" extrusionOk="0">
                    <a:moveTo>
                      <a:pt x="7646" y="0"/>
                    </a:moveTo>
                    <a:lnTo>
                      <a:pt x="0" y="5406"/>
                    </a:lnTo>
                    <a:lnTo>
                      <a:pt x="2637" y="9097"/>
                    </a:lnTo>
                    <a:lnTo>
                      <a:pt x="10150" y="3296"/>
                    </a:lnTo>
                    <a:lnTo>
                      <a:pt x="7646" y="0"/>
                    </a:lnTo>
                    <a:close/>
                  </a:path>
                </a:pathLst>
              </a:custGeom>
              <a:solidFill>
                <a:srgbClr val="000000">
                  <a:alpha val="3987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5" name="Google Shape;445;p29"/>
              <p:cNvSpPr/>
              <p:nvPr/>
            </p:nvSpPr>
            <p:spPr>
              <a:xfrm>
                <a:off x="7509118" y="1415225"/>
                <a:ext cx="199051" cy="155125"/>
              </a:xfrm>
              <a:custGeom>
                <a:avLst/>
                <a:gdLst/>
                <a:ahLst/>
                <a:cxnLst/>
                <a:rect l="l" t="t" r="r" b="b"/>
                <a:pathLst>
                  <a:path w="20301" h="15821" extrusionOk="0">
                    <a:moveTo>
                      <a:pt x="19378" y="1"/>
                    </a:moveTo>
                    <a:lnTo>
                      <a:pt x="0" y="14501"/>
                    </a:lnTo>
                    <a:lnTo>
                      <a:pt x="658" y="15820"/>
                    </a:lnTo>
                    <a:lnTo>
                      <a:pt x="20300" y="1450"/>
                    </a:lnTo>
                    <a:lnTo>
                      <a:pt x="19378" y="1"/>
                    </a:lnTo>
                    <a:close/>
                  </a:path>
                </a:pathLst>
              </a:custGeom>
              <a:solidFill>
                <a:srgbClr val="000000">
                  <a:alpha val="3987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6" name="Google Shape;446;p29"/>
              <p:cNvSpPr/>
              <p:nvPr/>
            </p:nvSpPr>
            <p:spPr>
              <a:xfrm>
                <a:off x="7525906" y="1516062"/>
                <a:ext cx="98236" cy="77548"/>
              </a:xfrm>
              <a:custGeom>
                <a:avLst/>
                <a:gdLst/>
                <a:ahLst/>
                <a:cxnLst/>
                <a:rect l="l" t="t" r="r" b="b"/>
                <a:pathLst>
                  <a:path w="10019" h="7909" extrusionOk="0">
                    <a:moveTo>
                      <a:pt x="9097" y="1"/>
                    </a:moveTo>
                    <a:lnTo>
                      <a:pt x="0" y="6854"/>
                    </a:lnTo>
                    <a:lnTo>
                      <a:pt x="529" y="7909"/>
                    </a:lnTo>
                    <a:lnTo>
                      <a:pt x="10019" y="1055"/>
                    </a:lnTo>
                    <a:lnTo>
                      <a:pt x="9097" y="1"/>
                    </a:lnTo>
                    <a:close/>
                  </a:path>
                </a:pathLst>
              </a:custGeom>
              <a:solidFill>
                <a:srgbClr val="000000">
                  <a:alpha val="3987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7" name="Google Shape;447;p29"/>
              <p:cNvSpPr/>
              <p:nvPr/>
            </p:nvSpPr>
            <p:spPr>
              <a:xfrm>
                <a:off x="7544009" y="1543215"/>
                <a:ext cx="98236" cy="77548"/>
              </a:xfrm>
              <a:custGeom>
                <a:avLst/>
                <a:gdLst/>
                <a:ahLst/>
                <a:cxnLst/>
                <a:rect l="l" t="t" r="r" b="b"/>
                <a:pathLst>
                  <a:path w="10019" h="7909" extrusionOk="0">
                    <a:moveTo>
                      <a:pt x="9097" y="0"/>
                    </a:moveTo>
                    <a:lnTo>
                      <a:pt x="0" y="6854"/>
                    </a:lnTo>
                    <a:lnTo>
                      <a:pt x="528" y="7908"/>
                    </a:lnTo>
                    <a:lnTo>
                      <a:pt x="10019" y="1054"/>
                    </a:lnTo>
                    <a:lnTo>
                      <a:pt x="9097" y="0"/>
                    </a:lnTo>
                    <a:close/>
                  </a:path>
                </a:pathLst>
              </a:custGeom>
              <a:solidFill>
                <a:srgbClr val="000000">
                  <a:alpha val="3987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8" name="Google Shape;448;p29"/>
              <p:cNvSpPr/>
              <p:nvPr/>
            </p:nvSpPr>
            <p:spPr>
              <a:xfrm>
                <a:off x="7739207" y="1589736"/>
                <a:ext cx="90490" cy="72400"/>
              </a:xfrm>
              <a:custGeom>
                <a:avLst/>
                <a:gdLst/>
                <a:ahLst/>
                <a:cxnLst/>
                <a:rect l="l" t="t" r="r" b="b"/>
                <a:pathLst>
                  <a:path w="9229" h="7384" extrusionOk="0">
                    <a:moveTo>
                      <a:pt x="8379" y="1"/>
                    </a:moveTo>
                    <a:lnTo>
                      <a:pt x="0" y="6399"/>
                    </a:lnTo>
                    <a:lnTo>
                      <a:pt x="486" y="7383"/>
                    </a:lnTo>
                    <a:lnTo>
                      <a:pt x="9229" y="985"/>
                    </a:lnTo>
                    <a:lnTo>
                      <a:pt x="8379" y="1"/>
                    </a:lnTo>
                    <a:close/>
                  </a:path>
                </a:pathLst>
              </a:custGeom>
              <a:solidFill>
                <a:srgbClr val="000000">
                  <a:alpha val="3987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9" name="Google Shape;449;p29"/>
              <p:cNvSpPr/>
              <p:nvPr/>
            </p:nvSpPr>
            <p:spPr>
              <a:xfrm>
                <a:off x="7560817" y="1565191"/>
                <a:ext cx="98236" cy="77548"/>
              </a:xfrm>
              <a:custGeom>
                <a:avLst/>
                <a:gdLst/>
                <a:ahLst/>
                <a:cxnLst/>
                <a:rect l="l" t="t" r="r" b="b"/>
                <a:pathLst>
                  <a:path w="10019" h="7909" extrusionOk="0">
                    <a:moveTo>
                      <a:pt x="9095" y="0"/>
                    </a:moveTo>
                    <a:lnTo>
                      <a:pt x="0" y="6854"/>
                    </a:lnTo>
                    <a:lnTo>
                      <a:pt x="527" y="7908"/>
                    </a:lnTo>
                    <a:lnTo>
                      <a:pt x="10019" y="1054"/>
                    </a:lnTo>
                    <a:lnTo>
                      <a:pt x="9095" y="0"/>
                    </a:lnTo>
                    <a:close/>
                  </a:path>
                </a:pathLst>
              </a:custGeom>
              <a:solidFill>
                <a:srgbClr val="000000">
                  <a:alpha val="3987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0" name="Google Shape;450;p29"/>
              <p:cNvSpPr/>
              <p:nvPr/>
            </p:nvSpPr>
            <p:spPr>
              <a:xfrm>
                <a:off x="7629325" y="1448840"/>
                <a:ext cx="186128" cy="188707"/>
              </a:xfrm>
              <a:custGeom>
                <a:avLst/>
                <a:gdLst/>
                <a:ahLst/>
                <a:cxnLst/>
                <a:rect l="l" t="t" r="r" b="b"/>
                <a:pathLst>
                  <a:path w="18983" h="19246" extrusionOk="0">
                    <a:moveTo>
                      <a:pt x="8832" y="0"/>
                    </a:moveTo>
                    <a:lnTo>
                      <a:pt x="0" y="6329"/>
                    </a:lnTo>
                    <a:lnTo>
                      <a:pt x="10019" y="19246"/>
                    </a:lnTo>
                    <a:lnTo>
                      <a:pt x="18983" y="13050"/>
                    </a:lnTo>
                    <a:lnTo>
                      <a:pt x="8832" y="0"/>
                    </a:lnTo>
                    <a:close/>
                  </a:path>
                </a:pathLst>
              </a:custGeom>
              <a:solidFill>
                <a:srgbClr val="000000">
                  <a:alpha val="3987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1" name="Google Shape;451;p29"/>
              <p:cNvSpPr/>
              <p:nvPr/>
            </p:nvSpPr>
            <p:spPr>
              <a:xfrm>
                <a:off x="7577626" y="1589736"/>
                <a:ext cx="151223" cy="137025"/>
              </a:xfrm>
              <a:custGeom>
                <a:avLst/>
                <a:gdLst/>
                <a:ahLst/>
                <a:cxnLst/>
                <a:rect l="l" t="t" r="r" b="b"/>
                <a:pathLst>
                  <a:path w="15423" h="13975" extrusionOk="0">
                    <a:moveTo>
                      <a:pt x="9095" y="1"/>
                    </a:moveTo>
                    <a:lnTo>
                      <a:pt x="0" y="6460"/>
                    </a:lnTo>
                    <a:lnTo>
                      <a:pt x="5932" y="13974"/>
                    </a:lnTo>
                    <a:lnTo>
                      <a:pt x="15423" y="7646"/>
                    </a:lnTo>
                    <a:lnTo>
                      <a:pt x="9095" y="1"/>
                    </a:lnTo>
                    <a:close/>
                  </a:path>
                </a:pathLst>
              </a:custGeom>
              <a:solidFill>
                <a:srgbClr val="000000">
                  <a:alpha val="3987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2" name="Google Shape;452;p29"/>
              <p:cNvSpPr/>
              <p:nvPr/>
            </p:nvSpPr>
            <p:spPr>
              <a:xfrm rot="10800000" flipH="1">
                <a:off x="7732319" y="938769"/>
                <a:ext cx="445912" cy="466610"/>
              </a:xfrm>
              <a:custGeom>
                <a:avLst/>
                <a:gdLst/>
                <a:ahLst/>
                <a:cxnLst/>
                <a:rect l="l" t="t" r="r" b="b"/>
                <a:pathLst>
                  <a:path w="45478" h="47589" extrusionOk="0">
                    <a:moveTo>
                      <a:pt x="23201" y="1"/>
                    </a:moveTo>
                    <a:lnTo>
                      <a:pt x="0" y="17532"/>
                    </a:lnTo>
                    <a:lnTo>
                      <a:pt x="21750" y="47588"/>
                    </a:lnTo>
                    <a:lnTo>
                      <a:pt x="45477" y="29792"/>
                    </a:lnTo>
                    <a:lnTo>
                      <a:pt x="23201" y="1"/>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3" name="Google Shape;453;p29"/>
              <p:cNvSpPr/>
              <p:nvPr/>
            </p:nvSpPr>
            <p:spPr>
              <a:xfrm rot="10800000" flipH="1">
                <a:off x="7776252" y="1188215"/>
                <a:ext cx="120219" cy="107296"/>
              </a:xfrm>
              <a:custGeom>
                <a:avLst/>
                <a:gdLst/>
                <a:ahLst/>
                <a:cxnLst/>
                <a:rect l="l" t="t" r="r" b="b"/>
                <a:pathLst>
                  <a:path w="12261" h="10943" extrusionOk="0">
                    <a:moveTo>
                      <a:pt x="9362" y="0"/>
                    </a:moveTo>
                    <a:lnTo>
                      <a:pt x="1" y="7120"/>
                    </a:lnTo>
                    <a:lnTo>
                      <a:pt x="2374" y="10943"/>
                    </a:lnTo>
                    <a:lnTo>
                      <a:pt x="12260" y="3692"/>
                    </a:lnTo>
                    <a:lnTo>
                      <a:pt x="9362" y="0"/>
                    </a:lnTo>
                    <a:close/>
                  </a:path>
                </a:pathLst>
              </a:custGeom>
              <a:solidFill>
                <a:srgbClr val="000000">
                  <a:alpha val="3987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4" name="Google Shape;454;p29"/>
              <p:cNvSpPr/>
              <p:nvPr/>
            </p:nvSpPr>
            <p:spPr>
              <a:xfrm rot="10800000" flipH="1">
                <a:off x="7888732" y="1270947"/>
                <a:ext cx="99521" cy="89196"/>
              </a:xfrm>
              <a:custGeom>
                <a:avLst/>
                <a:gdLst/>
                <a:ahLst/>
                <a:cxnLst/>
                <a:rect l="l" t="t" r="r" b="b"/>
                <a:pathLst>
                  <a:path w="10150" h="9097" extrusionOk="0">
                    <a:moveTo>
                      <a:pt x="7646" y="0"/>
                    </a:moveTo>
                    <a:lnTo>
                      <a:pt x="0" y="5406"/>
                    </a:lnTo>
                    <a:lnTo>
                      <a:pt x="2637" y="9097"/>
                    </a:lnTo>
                    <a:lnTo>
                      <a:pt x="10150" y="3296"/>
                    </a:lnTo>
                    <a:lnTo>
                      <a:pt x="7646" y="0"/>
                    </a:lnTo>
                    <a:close/>
                  </a:path>
                </a:pathLst>
              </a:custGeom>
              <a:solidFill>
                <a:srgbClr val="000000">
                  <a:alpha val="3987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5" name="Google Shape;455;p29"/>
              <p:cNvSpPr/>
              <p:nvPr/>
            </p:nvSpPr>
            <p:spPr>
              <a:xfrm rot="10800000" flipH="1">
                <a:off x="7813762" y="1154605"/>
                <a:ext cx="199051" cy="155125"/>
              </a:xfrm>
              <a:custGeom>
                <a:avLst/>
                <a:gdLst/>
                <a:ahLst/>
                <a:cxnLst/>
                <a:rect l="l" t="t" r="r" b="b"/>
                <a:pathLst>
                  <a:path w="20301" h="15821" extrusionOk="0">
                    <a:moveTo>
                      <a:pt x="19378" y="1"/>
                    </a:moveTo>
                    <a:lnTo>
                      <a:pt x="0" y="14501"/>
                    </a:lnTo>
                    <a:lnTo>
                      <a:pt x="658" y="15820"/>
                    </a:lnTo>
                    <a:lnTo>
                      <a:pt x="20300" y="1450"/>
                    </a:lnTo>
                    <a:lnTo>
                      <a:pt x="19378" y="1"/>
                    </a:lnTo>
                    <a:close/>
                  </a:path>
                </a:pathLst>
              </a:custGeom>
              <a:solidFill>
                <a:srgbClr val="000000">
                  <a:alpha val="3987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6" name="Google Shape;456;p29"/>
              <p:cNvSpPr/>
              <p:nvPr/>
            </p:nvSpPr>
            <p:spPr>
              <a:xfrm rot="10800000" flipH="1">
                <a:off x="7830551" y="1131345"/>
                <a:ext cx="98236" cy="77548"/>
              </a:xfrm>
              <a:custGeom>
                <a:avLst/>
                <a:gdLst/>
                <a:ahLst/>
                <a:cxnLst/>
                <a:rect l="l" t="t" r="r" b="b"/>
                <a:pathLst>
                  <a:path w="10019" h="7909" extrusionOk="0">
                    <a:moveTo>
                      <a:pt x="9097" y="1"/>
                    </a:moveTo>
                    <a:lnTo>
                      <a:pt x="0" y="6854"/>
                    </a:lnTo>
                    <a:lnTo>
                      <a:pt x="529" y="7909"/>
                    </a:lnTo>
                    <a:lnTo>
                      <a:pt x="10019" y="1055"/>
                    </a:lnTo>
                    <a:lnTo>
                      <a:pt x="9097" y="1"/>
                    </a:lnTo>
                    <a:close/>
                  </a:path>
                </a:pathLst>
              </a:custGeom>
              <a:solidFill>
                <a:srgbClr val="000000">
                  <a:alpha val="3987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7" name="Google Shape;457;p29"/>
              <p:cNvSpPr/>
              <p:nvPr/>
            </p:nvSpPr>
            <p:spPr>
              <a:xfrm rot="10800000" flipH="1">
                <a:off x="7848653" y="1104191"/>
                <a:ext cx="98236" cy="77548"/>
              </a:xfrm>
              <a:custGeom>
                <a:avLst/>
                <a:gdLst/>
                <a:ahLst/>
                <a:cxnLst/>
                <a:rect l="l" t="t" r="r" b="b"/>
                <a:pathLst>
                  <a:path w="10019" h="7909" extrusionOk="0">
                    <a:moveTo>
                      <a:pt x="9097" y="0"/>
                    </a:moveTo>
                    <a:lnTo>
                      <a:pt x="0" y="6854"/>
                    </a:lnTo>
                    <a:lnTo>
                      <a:pt x="528" y="7908"/>
                    </a:lnTo>
                    <a:lnTo>
                      <a:pt x="10019" y="1054"/>
                    </a:lnTo>
                    <a:lnTo>
                      <a:pt x="9097" y="0"/>
                    </a:lnTo>
                    <a:close/>
                  </a:path>
                </a:pathLst>
              </a:custGeom>
              <a:solidFill>
                <a:srgbClr val="000000">
                  <a:alpha val="3987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8" name="Google Shape;458;p29"/>
              <p:cNvSpPr/>
              <p:nvPr/>
            </p:nvSpPr>
            <p:spPr>
              <a:xfrm rot="10800000" flipH="1">
                <a:off x="8043851" y="1062818"/>
                <a:ext cx="90490" cy="72400"/>
              </a:xfrm>
              <a:custGeom>
                <a:avLst/>
                <a:gdLst/>
                <a:ahLst/>
                <a:cxnLst/>
                <a:rect l="l" t="t" r="r" b="b"/>
                <a:pathLst>
                  <a:path w="9229" h="7384" extrusionOk="0">
                    <a:moveTo>
                      <a:pt x="8379" y="1"/>
                    </a:moveTo>
                    <a:lnTo>
                      <a:pt x="0" y="6399"/>
                    </a:lnTo>
                    <a:lnTo>
                      <a:pt x="486" y="7383"/>
                    </a:lnTo>
                    <a:lnTo>
                      <a:pt x="9229" y="985"/>
                    </a:lnTo>
                    <a:lnTo>
                      <a:pt x="8379" y="1"/>
                    </a:lnTo>
                    <a:close/>
                  </a:path>
                </a:pathLst>
              </a:custGeom>
              <a:solidFill>
                <a:srgbClr val="000000">
                  <a:alpha val="3987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9" name="Google Shape;459;p29"/>
              <p:cNvSpPr/>
              <p:nvPr/>
            </p:nvSpPr>
            <p:spPr>
              <a:xfrm rot="10800000" flipH="1">
                <a:off x="7865462" y="1082216"/>
                <a:ext cx="98236" cy="77548"/>
              </a:xfrm>
              <a:custGeom>
                <a:avLst/>
                <a:gdLst/>
                <a:ahLst/>
                <a:cxnLst/>
                <a:rect l="l" t="t" r="r" b="b"/>
                <a:pathLst>
                  <a:path w="10019" h="7909" extrusionOk="0">
                    <a:moveTo>
                      <a:pt x="9095" y="0"/>
                    </a:moveTo>
                    <a:lnTo>
                      <a:pt x="0" y="6854"/>
                    </a:lnTo>
                    <a:lnTo>
                      <a:pt x="527" y="7908"/>
                    </a:lnTo>
                    <a:lnTo>
                      <a:pt x="10019" y="1054"/>
                    </a:lnTo>
                    <a:lnTo>
                      <a:pt x="9095" y="0"/>
                    </a:lnTo>
                    <a:close/>
                  </a:path>
                </a:pathLst>
              </a:custGeom>
              <a:solidFill>
                <a:srgbClr val="000000">
                  <a:alpha val="3987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0" name="Google Shape;460;p29"/>
              <p:cNvSpPr/>
              <p:nvPr/>
            </p:nvSpPr>
            <p:spPr>
              <a:xfrm rot="10800000" flipH="1">
                <a:off x="7933970" y="1087407"/>
                <a:ext cx="186128" cy="188707"/>
              </a:xfrm>
              <a:custGeom>
                <a:avLst/>
                <a:gdLst/>
                <a:ahLst/>
                <a:cxnLst/>
                <a:rect l="l" t="t" r="r" b="b"/>
                <a:pathLst>
                  <a:path w="18983" h="19246" extrusionOk="0">
                    <a:moveTo>
                      <a:pt x="8832" y="0"/>
                    </a:moveTo>
                    <a:lnTo>
                      <a:pt x="0" y="6329"/>
                    </a:lnTo>
                    <a:lnTo>
                      <a:pt x="10019" y="19246"/>
                    </a:lnTo>
                    <a:lnTo>
                      <a:pt x="18983" y="13050"/>
                    </a:lnTo>
                    <a:lnTo>
                      <a:pt x="8832" y="0"/>
                    </a:lnTo>
                    <a:close/>
                  </a:path>
                </a:pathLst>
              </a:custGeom>
              <a:solidFill>
                <a:srgbClr val="000000">
                  <a:alpha val="3987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1" name="Google Shape;461;p29"/>
              <p:cNvSpPr/>
              <p:nvPr/>
            </p:nvSpPr>
            <p:spPr>
              <a:xfrm rot="10800000" flipH="1">
                <a:off x="7882270" y="998194"/>
                <a:ext cx="151223" cy="137025"/>
              </a:xfrm>
              <a:custGeom>
                <a:avLst/>
                <a:gdLst/>
                <a:ahLst/>
                <a:cxnLst/>
                <a:rect l="l" t="t" r="r" b="b"/>
                <a:pathLst>
                  <a:path w="15423" h="13975" extrusionOk="0">
                    <a:moveTo>
                      <a:pt x="9095" y="1"/>
                    </a:moveTo>
                    <a:lnTo>
                      <a:pt x="0" y="6460"/>
                    </a:lnTo>
                    <a:lnTo>
                      <a:pt x="5932" y="13974"/>
                    </a:lnTo>
                    <a:lnTo>
                      <a:pt x="15423" y="7646"/>
                    </a:lnTo>
                    <a:lnTo>
                      <a:pt x="9095" y="1"/>
                    </a:lnTo>
                    <a:close/>
                  </a:path>
                </a:pathLst>
              </a:custGeom>
              <a:solidFill>
                <a:srgbClr val="000000">
                  <a:alpha val="3987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462" name="Google Shape;462;p29"/>
            <p:cNvGrpSpPr/>
            <p:nvPr/>
          </p:nvGrpSpPr>
          <p:grpSpPr>
            <a:xfrm>
              <a:off x="7201493" y="2247607"/>
              <a:ext cx="1153057" cy="1726906"/>
              <a:chOff x="7278864" y="2516087"/>
              <a:chExt cx="1151905" cy="1725181"/>
            </a:xfrm>
          </p:grpSpPr>
          <p:sp>
            <p:nvSpPr>
              <p:cNvPr id="463" name="Google Shape;463;p29"/>
              <p:cNvSpPr/>
              <p:nvPr/>
            </p:nvSpPr>
            <p:spPr>
              <a:xfrm>
                <a:off x="7667153" y="3181187"/>
                <a:ext cx="442863" cy="1005487"/>
              </a:xfrm>
              <a:custGeom>
                <a:avLst/>
                <a:gdLst/>
                <a:ahLst/>
                <a:cxnLst/>
                <a:rect l="l" t="t" r="r" b="b"/>
                <a:pathLst>
                  <a:path w="26747" h="60727" extrusionOk="0">
                    <a:moveTo>
                      <a:pt x="48" y="0"/>
                    </a:moveTo>
                    <a:cubicBezTo>
                      <a:pt x="25" y="0"/>
                      <a:pt x="0" y="20"/>
                      <a:pt x="6" y="50"/>
                    </a:cubicBezTo>
                    <a:cubicBezTo>
                      <a:pt x="1631" y="8624"/>
                      <a:pt x="4203" y="17072"/>
                      <a:pt x="7338" y="25209"/>
                    </a:cubicBezTo>
                    <a:cubicBezTo>
                      <a:pt x="10417" y="33206"/>
                      <a:pt x="14157" y="40949"/>
                      <a:pt x="18497" y="48339"/>
                    </a:cubicBezTo>
                    <a:cubicBezTo>
                      <a:pt x="20988" y="52579"/>
                      <a:pt x="23671" y="56713"/>
                      <a:pt x="26563" y="60691"/>
                    </a:cubicBezTo>
                    <a:cubicBezTo>
                      <a:pt x="26581" y="60716"/>
                      <a:pt x="26607" y="60727"/>
                      <a:pt x="26632" y="60727"/>
                    </a:cubicBezTo>
                    <a:cubicBezTo>
                      <a:pt x="26690" y="60727"/>
                      <a:pt x="26747" y="60669"/>
                      <a:pt x="26703" y="60608"/>
                    </a:cubicBezTo>
                    <a:cubicBezTo>
                      <a:pt x="16563" y="46443"/>
                      <a:pt x="8720" y="30739"/>
                      <a:pt x="3657" y="14059"/>
                    </a:cubicBezTo>
                    <a:cubicBezTo>
                      <a:pt x="2253" y="9433"/>
                      <a:pt x="1119" y="4749"/>
                      <a:pt x="81" y="28"/>
                    </a:cubicBezTo>
                    <a:cubicBezTo>
                      <a:pt x="77" y="9"/>
                      <a:pt x="63" y="0"/>
                      <a:pt x="48" y="0"/>
                    </a:cubicBezTo>
                    <a:close/>
                  </a:path>
                </a:pathLst>
              </a:custGeom>
              <a:solidFill>
                <a:srgbClr val="125F2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4" name="Google Shape;464;p29"/>
              <p:cNvSpPr/>
              <p:nvPr/>
            </p:nvSpPr>
            <p:spPr>
              <a:xfrm>
                <a:off x="8124852" y="3665645"/>
                <a:ext cx="115869" cy="526032"/>
              </a:xfrm>
              <a:custGeom>
                <a:avLst/>
                <a:gdLst/>
                <a:ahLst/>
                <a:cxnLst/>
                <a:rect l="l" t="t" r="r" b="b"/>
                <a:pathLst>
                  <a:path w="6998" h="31770" extrusionOk="0">
                    <a:moveTo>
                      <a:pt x="17" y="0"/>
                    </a:moveTo>
                    <a:cubicBezTo>
                      <a:pt x="11" y="0"/>
                      <a:pt x="5" y="4"/>
                      <a:pt x="5" y="11"/>
                    </a:cubicBezTo>
                    <a:lnTo>
                      <a:pt x="5" y="13"/>
                    </a:lnTo>
                    <a:cubicBezTo>
                      <a:pt x="1" y="2710"/>
                      <a:pt x="328" y="5448"/>
                      <a:pt x="672" y="8121"/>
                    </a:cubicBezTo>
                    <a:cubicBezTo>
                      <a:pt x="1014" y="10770"/>
                      <a:pt x="1466" y="13404"/>
                      <a:pt x="2024" y="16017"/>
                    </a:cubicBezTo>
                    <a:cubicBezTo>
                      <a:pt x="3169" y="21377"/>
                      <a:pt x="4778" y="26626"/>
                      <a:pt x="6812" y="31713"/>
                    </a:cubicBezTo>
                    <a:cubicBezTo>
                      <a:pt x="6827" y="31752"/>
                      <a:pt x="6862" y="31769"/>
                      <a:pt x="6896" y="31769"/>
                    </a:cubicBezTo>
                    <a:cubicBezTo>
                      <a:pt x="6948" y="31769"/>
                      <a:pt x="6998" y="31730"/>
                      <a:pt x="6974" y="31669"/>
                    </a:cubicBezTo>
                    <a:cubicBezTo>
                      <a:pt x="4972" y="26675"/>
                      <a:pt x="3376" y="21521"/>
                      <a:pt x="2218" y="16264"/>
                    </a:cubicBezTo>
                    <a:cubicBezTo>
                      <a:pt x="1625" y="13572"/>
                      <a:pt x="1148" y="10855"/>
                      <a:pt x="786" y="8121"/>
                    </a:cubicBezTo>
                    <a:cubicBezTo>
                      <a:pt x="430" y="5424"/>
                      <a:pt x="288" y="2718"/>
                      <a:pt x="29" y="11"/>
                    </a:cubicBezTo>
                    <a:cubicBezTo>
                      <a:pt x="29" y="4"/>
                      <a:pt x="23" y="0"/>
                      <a:pt x="17" y="0"/>
                    </a:cubicBezTo>
                    <a:close/>
                  </a:path>
                </a:pathLst>
              </a:custGeom>
              <a:solidFill>
                <a:srgbClr val="125F2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5" name="Google Shape;465;p29"/>
              <p:cNvSpPr/>
              <p:nvPr/>
            </p:nvSpPr>
            <p:spPr>
              <a:xfrm>
                <a:off x="7539263" y="3873707"/>
                <a:ext cx="487387" cy="342558"/>
              </a:xfrm>
              <a:custGeom>
                <a:avLst/>
                <a:gdLst/>
                <a:ahLst/>
                <a:cxnLst/>
                <a:rect l="l" t="t" r="r" b="b"/>
                <a:pathLst>
                  <a:path w="29436" h="20689" extrusionOk="0">
                    <a:moveTo>
                      <a:pt x="18" y="1"/>
                    </a:moveTo>
                    <a:cubicBezTo>
                      <a:pt x="10" y="1"/>
                      <a:pt x="1" y="8"/>
                      <a:pt x="7" y="17"/>
                    </a:cubicBezTo>
                    <a:cubicBezTo>
                      <a:pt x="2530" y="3977"/>
                      <a:pt x="5986" y="7484"/>
                      <a:pt x="9590" y="10460"/>
                    </a:cubicBezTo>
                    <a:cubicBezTo>
                      <a:pt x="13281" y="13508"/>
                      <a:pt x="17381" y="16059"/>
                      <a:pt x="21753" y="18008"/>
                    </a:cubicBezTo>
                    <a:cubicBezTo>
                      <a:pt x="24186" y="19090"/>
                      <a:pt x="26701" y="19983"/>
                      <a:pt x="29271" y="20685"/>
                    </a:cubicBezTo>
                    <a:cubicBezTo>
                      <a:pt x="29280" y="20688"/>
                      <a:pt x="29289" y="20689"/>
                      <a:pt x="29298" y="20689"/>
                    </a:cubicBezTo>
                    <a:cubicBezTo>
                      <a:pt x="29399" y="20689"/>
                      <a:pt x="29435" y="20527"/>
                      <a:pt x="29323" y="20497"/>
                    </a:cubicBezTo>
                    <a:cubicBezTo>
                      <a:pt x="20215" y="18032"/>
                      <a:pt x="11838" y="13073"/>
                      <a:pt x="5272" y="6300"/>
                    </a:cubicBezTo>
                    <a:cubicBezTo>
                      <a:pt x="3358" y="4327"/>
                      <a:pt x="1696" y="2184"/>
                      <a:pt x="27" y="5"/>
                    </a:cubicBezTo>
                    <a:cubicBezTo>
                      <a:pt x="25" y="2"/>
                      <a:pt x="21" y="1"/>
                      <a:pt x="18" y="1"/>
                    </a:cubicBezTo>
                    <a:close/>
                  </a:path>
                </a:pathLst>
              </a:custGeom>
              <a:solidFill>
                <a:srgbClr val="125F2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6" name="Google Shape;466;p29"/>
              <p:cNvSpPr/>
              <p:nvPr/>
            </p:nvSpPr>
            <p:spPr>
              <a:xfrm>
                <a:off x="7914655" y="3635212"/>
                <a:ext cx="21591" cy="209038"/>
              </a:xfrm>
              <a:custGeom>
                <a:avLst/>
                <a:gdLst/>
                <a:ahLst/>
                <a:cxnLst/>
                <a:rect l="l" t="t" r="r" b="b"/>
                <a:pathLst>
                  <a:path w="1304" h="12625" extrusionOk="0">
                    <a:moveTo>
                      <a:pt x="1089" y="0"/>
                    </a:moveTo>
                    <a:cubicBezTo>
                      <a:pt x="1058" y="0"/>
                      <a:pt x="1028" y="20"/>
                      <a:pt x="1030" y="60"/>
                    </a:cubicBezTo>
                    <a:cubicBezTo>
                      <a:pt x="1192" y="4281"/>
                      <a:pt x="801" y="8451"/>
                      <a:pt x="4" y="12596"/>
                    </a:cubicBezTo>
                    <a:cubicBezTo>
                      <a:pt x="0" y="12613"/>
                      <a:pt x="15" y="12625"/>
                      <a:pt x="29" y="12625"/>
                    </a:cubicBezTo>
                    <a:cubicBezTo>
                      <a:pt x="38" y="12625"/>
                      <a:pt x="46" y="12620"/>
                      <a:pt x="49" y="12608"/>
                    </a:cubicBezTo>
                    <a:cubicBezTo>
                      <a:pt x="977" y="8506"/>
                      <a:pt x="1303" y="4257"/>
                      <a:pt x="1153" y="60"/>
                    </a:cubicBezTo>
                    <a:cubicBezTo>
                      <a:pt x="1152" y="20"/>
                      <a:pt x="1120" y="0"/>
                      <a:pt x="1089" y="0"/>
                    </a:cubicBezTo>
                    <a:close/>
                  </a:path>
                </a:pathLst>
              </a:custGeom>
              <a:solidFill>
                <a:srgbClr val="125F2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7" name="Google Shape;467;p29"/>
              <p:cNvSpPr/>
              <p:nvPr/>
            </p:nvSpPr>
            <p:spPr>
              <a:xfrm>
                <a:off x="7654156" y="3486972"/>
                <a:ext cx="88583" cy="51842"/>
              </a:xfrm>
              <a:custGeom>
                <a:avLst/>
                <a:gdLst/>
                <a:ahLst/>
                <a:cxnLst/>
                <a:rect l="l" t="t" r="r" b="b"/>
                <a:pathLst>
                  <a:path w="5350" h="3131" extrusionOk="0">
                    <a:moveTo>
                      <a:pt x="659" y="1"/>
                    </a:moveTo>
                    <a:cubicBezTo>
                      <a:pt x="655" y="1"/>
                      <a:pt x="651" y="2"/>
                      <a:pt x="648" y="4"/>
                    </a:cubicBezTo>
                    <a:cubicBezTo>
                      <a:pt x="358" y="241"/>
                      <a:pt x="549" y="628"/>
                      <a:pt x="743" y="864"/>
                    </a:cubicBezTo>
                    <a:cubicBezTo>
                      <a:pt x="899" y="1053"/>
                      <a:pt x="1109" y="1194"/>
                      <a:pt x="1305" y="1338"/>
                    </a:cubicBezTo>
                    <a:cubicBezTo>
                      <a:pt x="1548" y="1516"/>
                      <a:pt x="1799" y="1684"/>
                      <a:pt x="2054" y="1842"/>
                    </a:cubicBezTo>
                    <a:cubicBezTo>
                      <a:pt x="3031" y="2439"/>
                      <a:pt x="4106" y="2868"/>
                      <a:pt x="5219" y="3129"/>
                    </a:cubicBezTo>
                    <a:cubicBezTo>
                      <a:pt x="5226" y="3130"/>
                      <a:pt x="5232" y="3131"/>
                      <a:pt x="5238" y="3131"/>
                    </a:cubicBezTo>
                    <a:cubicBezTo>
                      <a:pt x="5321" y="3131"/>
                      <a:pt x="5350" y="3000"/>
                      <a:pt x="5261" y="2981"/>
                    </a:cubicBezTo>
                    <a:cubicBezTo>
                      <a:pt x="4306" y="2762"/>
                      <a:pt x="3394" y="2420"/>
                      <a:pt x="2530" y="1961"/>
                    </a:cubicBezTo>
                    <a:cubicBezTo>
                      <a:pt x="2125" y="1749"/>
                      <a:pt x="0" y="652"/>
                      <a:pt x="670" y="27"/>
                    </a:cubicBezTo>
                    <a:cubicBezTo>
                      <a:pt x="683" y="15"/>
                      <a:pt x="672" y="1"/>
                      <a:pt x="659" y="1"/>
                    </a:cubicBezTo>
                    <a:close/>
                  </a:path>
                </a:pathLst>
              </a:custGeom>
              <a:solidFill>
                <a:srgbClr val="125F2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8" name="Google Shape;468;p29"/>
              <p:cNvSpPr/>
              <p:nvPr/>
            </p:nvSpPr>
            <p:spPr>
              <a:xfrm>
                <a:off x="7797047" y="3420609"/>
                <a:ext cx="25085" cy="173423"/>
              </a:xfrm>
              <a:custGeom>
                <a:avLst/>
                <a:gdLst/>
                <a:ahLst/>
                <a:cxnLst/>
                <a:rect l="l" t="t" r="r" b="b"/>
                <a:pathLst>
                  <a:path w="1515" h="10474" extrusionOk="0">
                    <a:moveTo>
                      <a:pt x="1437" y="0"/>
                    </a:moveTo>
                    <a:cubicBezTo>
                      <a:pt x="1399" y="0"/>
                      <a:pt x="1359" y="25"/>
                      <a:pt x="1358" y="75"/>
                    </a:cubicBezTo>
                    <a:cubicBezTo>
                      <a:pt x="1263" y="3585"/>
                      <a:pt x="735" y="7005"/>
                      <a:pt x="7" y="10433"/>
                    </a:cubicBezTo>
                    <a:cubicBezTo>
                      <a:pt x="0" y="10458"/>
                      <a:pt x="21" y="10474"/>
                      <a:pt x="41" y="10474"/>
                    </a:cubicBezTo>
                    <a:cubicBezTo>
                      <a:pt x="53" y="10474"/>
                      <a:pt x="65" y="10467"/>
                      <a:pt x="69" y="10451"/>
                    </a:cubicBezTo>
                    <a:cubicBezTo>
                      <a:pt x="992" y="7090"/>
                      <a:pt x="1403" y="3551"/>
                      <a:pt x="1512" y="75"/>
                    </a:cubicBezTo>
                    <a:cubicBezTo>
                      <a:pt x="1514" y="25"/>
                      <a:pt x="1476" y="0"/>
                      <a:pt x="1437" y="0"/>
                    </a:cubicBezTo>
                    <a:close/>
                  </a:path>
                </a:pathLst>
              </a:custGeom>
              <a:solidFill>
                <a:srgbClr val="125F2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9" name="Google Shape;469;p29"/>
              <p:cNvSpPr/>
              <p:nvPr/>
            </p:nvSpPr>
            <p:spPr>
              <a:xfrm>
                <a:off x="7697917" y="3948531"/>
                <a:ext cx="11226" cy="80701"/>
              </a:xfrm>
              <a:custGeom>
                <a:avLst/>
                <a:gdLst/>
                <a:ahLst/>
                <a:cxnLst/>
                <a:rect l="l" t="t" r="r" b="b"/>
                <a:pathLst>
                  <a:path w="678" h="4874" extrusionOk="0">
                    <a:moveTo>
                      <a:pt x="63" y="0"/>
                    </a:moveTo>
                    <a:cubicBezTo>
                      <a:pt x="33" y="0"/>
                      <a:pt x="1" y="21"/>
                      <a:pt x="4" y="57"/>
                    </a:cubicBezTo>
                    <a:cubicBezTo>
                      <a:pt x="59" y="856"/>
                      <a:pt x="196" y="1653"/>
                      <a:pt x="297" y="2449"/>
                    </a:cubicBezTo>
                    <a:cubicBezTo>
                      <a:pt x="401" y="3246"/>
                      <a:pt x="500" y="4043"/>
                      <a:pt x="607" y="4840"/>
                    </a:cubicBezTo>
                    <a:cubicBezTo>
                      <a:pt x="610" y="4862"/>
                      <a:pt x="629" y="4873"/>
                      <a:pt x="646" y="4873"/>
                    </a:cubicBezTo>
                    <a:cubicBezTo>
                      <a:pt x="663" y="4873"/>
                      <a:pt x="678" y="4862"/>
                      <a:pt x="676" y="4840"/>
                    </a:cubicBezTo>
                    <a:cubicBezTo>
                      <a:pt x="587" y="4027"/>
                      <a:pt x="492" y="3213"/>
                      <a:pt x="399" y="2402"/>
                    </a:cubicBezTo>
                    <a:cubicBezTo>
                      <a:pt x="308" y="1617"/>
                      <a:pt x="251" y="820"/>
                      <a:pt x="115" y="41"/>
                    </a:cubicBezTo>
                    <a:cubicBezTo>
                      <a:pt x="111" y="13"/>
                      <a:pt x="87" y="0"/>
                      <a:pt x="63" y="0"/>
                    </a:cubicBezTo>
                    <a:close/>
                  </a:path>
                </a:pathLst>
              </a:custGeom>
              <a:solidFill>
                <a:srgbClr val="125F2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0" name="Google Shape;470;p29"/>
              <p:cNvSpPr/>
              <p:nvPr/>
            </p:nvSpPr>
            <p:spPr>
              <a:xfrm>
                <a:off x="7614020" y="4093591"/>
                <a:ext cx="147428" cy="15779"/>
              </a:xfrm>
              <a:custGeom>
                <a:avLst/>
                <a:gdLst/>
                <a:ahLst/>
                <a:cxnLst/>
                <a:rect l="l" t="t" r="r" b="b"/>
                <a:pathLst>
                  <a:path w="8904" h="953" extrusionOk="0">
                    <a:moveTo>
                      <a:pt x="8861" y="1"/>
                    </a:moveTo>
                    <a:cubicBezTo>
                      <a:pt x="7404" y="27"/>
                      <a:pt x="5931" y="248"/>
                      <a:pt x="4480" y="383"/>
                    </a:cubicBezTo>
                    <a:cubicBezTo>
                      <a:pt x="3021" y="521"/>
                      <a:pt x="1560" y="659"/>
                      <a:pt x="101" y="794"/>
                    </a:cubicBezTo>
                    <a:cubicBezTo>
                      <a:pt x="3" y="804"/>
                      <a:pt x="0" y="952"/>
                      <a:pt x="92" y="952"/>
                    </a:cubicBezTo>
                    <a:cubicBezTo>
                      <a:pt x="95" y="952"/>
                      <a:pt x="98" y="952"/>
                      <a:pt x="101" y="952"/>
                    </a:cubicBezTo>
                    <a:cubicBezTo>
                      <a:pt x="1589" y="806"/>
                      <a:pt x="3078" y="659"/>
                      <a:pt x="4567" y="513"/>
                    </a:cubicBezTo>
                    <a:cubicBezTo>
                      <a:pt x="5992" y="373"/>
                      <a:pt x="7457" y="309"/>
                      <a:pt x="8869" y="60"/>
                    </a:cubicBezTo>
                    <a:cubicBezTo>
                      <a:pt x="8904" y="56"/>
                      <a:pt x="8895" y="1"/>
                      <a:pt x="8861" y="1"/>
                    </a:cubicBezTo>
                    <a:close/>
                  </a:path>
                </a:pathLst>
              </a:custGeom>
              <a:solidFill>
                <a:srgbClr val="125F2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1" name="Google Shape;471;p29"/>
              <p:cNvSpPr/>
              <p:nvPr/>
            </p:nvSpPr>
            <p:spPr>
              <a:xfrm>
                <a:off x="7535240" y="3961330"/>
                <a:ext cx="77290" cy="7650"/>
              </a:xfrm>
              <a:custGeom>
                <a:avLst/>
                <a:gdLst/>
                <a:ahLst/>
                <a:cxnLst/>
                <a:rect l="l" t="t" r="r" b="b"/>
                <a:pathLst>
                  <a:path w="4668" h="462" extrusionOk="0">
                    <a:moveTo>
                      <a:pt x="76" y="0"/>
                    </a:moveTo>
                    <a:cubicBezTo>
                      <a:pt x="1" y="0"/>
                      <a:pt x="4" y="114"/>
                      <a:pt x="80" y="120"/>
                    </a:cubicBezTo>
                    <a:cubicBezTo>
                      <a:pt x="839" y="192"/>
                      <a:pt x="1601" y="247"/>
                      <a:pt x="2362" y="304"/>
                    </a:cubicBezTo>
                    <a:cubicBezTo>
                      <a:pt x="2737" y="332"/>
                      <a:pt x="3109" y="360"/>
                      <a:pt x="3481" y="387"/>
                    </a:cubicBezTo>
                    <a:cubicBezTo>
                      <a:pt x="3782" y="409"/>
                      <a:pt x="4103" y="461"/>
                      <a:pt x="4412" y="461"/>
                    </a:cubicBezTo>
                    <a:cubicBezTo>
                      <a:pt x="4491" y="461"/>
                      <a:pt x="4570" y="458"/>
                      <a:pt x="4647" y="449"/>
                    </a:cubicBezTo>
                    <a:cubicBezTo>
                      <a:pt x="4663" y="447"/>
                      <a:pt x="4667" y="425"/>
                      <a:pt x="4651" y="419"/>
                    </a:cubicBezTo>
                    <a:lnTo>
                      <a:pt x="4651" y="419"/>
                    </a:lnTo>
                    <a:lnTo>
                      <a:pt x="4651" y="421"/>
                    </a:lnTo>
                    <a:cubicBezTo>
                      <a:pt x="4309" y="324"/>
                      <a:pt x="3924" y="330"/>
                      <a:pt x="3572" y="298"/>
                    </a:cubicBezTo>
                    <a:cubicBezTo>
                      <a:pt x="3184" y="263"/>
                      <a:pt x="2795" y="229"/>
                      <a:pt x="2407" y="194"/>
                    </a:cubicBezTo>
                    <a:cubicBezTo>
                      <a:pt x="1632" y="126"/>
                      <a:pt x="857" y="55"/>
                      <a:pt x="80" y="0"/>
                    </a:cubicBezTo>
                    <a:cubicBezTo>
                      <a:pt x="78" y="0"/>
                      <a:pt x="77" y="0"/>
                      <a:pt x="76" y="0"/>
                    </a:cubicBezTo>
                    <a:close/>
                  </a:path>
                </a:pathLst>
              </a:custGeom>
              <a:solidFill>
                <a:srgbClr val="125F2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2" name="Google Shape;472;p29"/>
              <p:cNvSpPr/>
              <p:nvPr/>
            </p:nvSpPr>
            <p:spPr>
              <a:xfrm>
                <a:off x="8093078" y="3708512"/>
                <a:ext cx="28495" cy="27800"/>
              </a:xfrm>
              <a:custGeom>
                <a:avLst/>
                <a:gdLst/>
                <a:ahLst/>
                <a:cxnLst/>
                <a:rect l="l" t="t" r="r" b="b"/>
                <a:pathLst>
                  <a:path w="1721" h="1679" extrusionOk="0">
                    <a:moveTo>
                      <a:pt x="41" y="0"/>
                    </a:moveTo>
                    <a:cubicBezTo>
                      <a:pt x="18" y="0"/>
                      <a:pt x="1" y="28"/>
                      <a:pt x="19" y="48"/>
                    </a:cubicBezTo>
                    <a:cubicBezTo>
                      <a:pt x="145" y="184"/>
                      <a:pt x="266" y="323"/>
                      <a:pt x="396" y="457"/>
                    </a:cubicBezTo>
                    <a:cubicBezTo>
                      <a:pt x="527" y="595"/>
                      <a:pt x="663" y="728"/>
                      <a:pt x="796" y="864"/>
                    </a:cubicBezTo>
                    <a:cubicBezTo>
                      <a:pt x="1062" y="1131"/>
                      <a:pt x="1327" y="1398"/>
                      <a:pt x="1594" y="1661"/>
                    </a:cubicBezTo>
                    <a:cubicBezTo>
                      <a:pt x="1606" y="1673"/>
                      <a:pt x="1620" y="1679"/>
                      <a:pt x="1634" y="1679"/>
                    </a:cubicBezTo>
                    <a:cubicBezTo>
                      <a:pt x="1680" y="1679"/>
                      <a:pt x="1721" y="1618"/>
                      <a:pt x="1679" y="1576"/>
                    </a:cubicBezTo>
                    <a:cubicBezTo>
                      <a:pt x="1414" y="1311"/>
                      <a:pt x="1147" y="1046"/>
                      <a:pt x="877" y="783"/>
                    </a:cubicBezTo>
                    <a:cubicBezTo>
                      <a:pt x="746" y="653"/>
                      <a:pt x="614" y="524"/>
                      <a:pt x="481" y="394"/>
                    </a:cubicBezTo>
                    <a:cubicBezTo>
                      <a:pt x="416" y="332"/>
                      <a:pt x="351" y="271"/>
                      <a:pt x="287" y="208"/>
                    </a:cubicBezTo>
                    <a:cubicBezTo>
                      <a:pt x="214" y="137"/>
                      <a:pt x="133" y="77"/>
                      <a:pt x="60" y="8"/>
                    </a:cubicBezTo>
                    <a:cubicBezTo>
                      <a:pt x="54" y="2"/>
                      <a:pt x="47" y="0"/>
                      <a:pt x="41" y="0"/>
                    </a:cubicBezTo>
                    <a:close/>
                  </a:path>
                </a:pathLst>
              </a:custGeom>
              <a:solidFill>
                <a:srgbClr val="125F2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3" name="Google Shape;473;p29"/>
              <p:cNvSpPr/>
              <p:nvPr/>
            </p:nvSpPr>
            <p:spPr>
              <a:xfrm>
                <a:off x="8139373" y="3773683"/>
                <a:ext cx="45417" cy="104660"/>
              </a:xfrm>
              <a:custGeom>
                <a:avLst/>
                <a:gdLst/>
                <a:ahLst/>
                <a:cxnLst/>
                <a:rect l="l" t="t" r="r" b="b"/>
                <a:pathLst>
                  <a:path w="2743" h="6321" extrusionOk="0">
                    <a:moveTo>
                      <a:pt x="2721" y="1"/>
                    </a:moveTo>
                    <a:cubicBezTo>
                      <a:pt x="2716" y="1"/>
                      <a:pt x="2710" y="3"/>
                      <a:pt x="2707" y="10"/>
                    </a:cubicBezTo>
                    <a:cubicBezTo>
                      <a:pt x="2213" y="1021"/>
                      <a:pt x="1795" y="2072"/>
                      <a:pt x="1353" y="3108"/>
                    </a:cubicBezTo>
                    <a:cubicBezTo>
                      <a:pt x="910" y="4146"/>
                      <a:pt x="467" y="5184"/>
                      <a:pt x="24" y="6222"/>
                    </a:cubicBezTo>
                    <a:cubicBezTo>
                      <a:pt x="1" y="6278"/>
                      <a:pt x="42" y="6320"/>
                      <a:pt x="84" y="6320"/>
                    </a:cubicBezTo>
                    <a:cubicBezTo>
                      <a:pt x="109" y="6320"/>
                      <a:pt x="133" y="6307"/>
                      <a:pt x="147" y="6274"/>
                    </a:cubicBezTo>
                    <a:cubicBezTo>
                      <a:pt x="585" y="5234"/>
                      <a:pt x="1022" y="4192"/>
                      <a:pt x="1459" y="3152"/>
                    </a:cubicBezTo>
                    <a:cubicBezTo>
                      <a:pt x="1894" y="2114"/>
                      <a:pt x="2357" y="1082"/>
                      <a:pt x="2738" y="22"/>
                    </a:cubicBezTo>
                    <a:cubicBezTo>
                      <a:pt x="2743" y="10"/>
                      <a:pt x="2732" y="1"/>
                      <a:pt x="2721" y="1"/>
                    </a:cubicBezTo>
                    <a:close/>
                  </a:path>
                </a:pathLst>
              </a:custGeom>
              <a:solidFill>
                <a:srgbClr val="125F2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4" name="Google Shape;474;p29"/>
              <p:cNvSpPr/>
              <p:nvPr/>
            </p:nvSpPr>
            <p:spPr>
              <a:xfrm>
                <a:off x="8107864" y="3987739"/>
                <a:ext cx="77853" cy="89775"/>
              </a:xfrm>
              <a:custGeom>
                <a:avLst/>
                <a:gdLst/>
                <a:ahLst/>
                <a:cxnLst/>
                <a:rect l="l" t="t" r="r" b="b"/>
                <a:pathLst>
                  <a:path w="4702" h="5422" extrusionOk="0">
                    <a:moveTo>
                      <a:pt x="31" y="0"/>
                    </a:moveTo>
                    <a:cubicBezTo>
                      <a:pt x="16" y="0"/>
                      <a:pt x="1" y="16"/>
                      <a:pt x="13" y="30"/>
                    </a:cubicBezTo>
                    <a:cubicBezTo>
                      <a:pt x="337" y="477"/>
                      <a:pt x="723" y="884"/>
                      <a:pt x="1079" y="1303"/>
                    </a:cubicBezTo>
                    <a:cubicBezTo>
                      <a:pt x="1472" y="1764"/>
                      <a:pt x="1864" y="2226"/>
                      <a:pt x="2257" y="2685"/>
                    </a:cubicBezTo>
                    <a:cubicBezTo>
                      <a:pt x="3030" y="3591"/>
                      <a:pt x="3793" y="4510"/>
                      <a:pt x="4582" y="5402"/>
                    </a:cubicBezTo>
                    <a:cubicBezTo>
                      <a:pt x="4594" y="5416"/>
                      <a:pt x="4607" y="5421"/>
                      <a:pt x="4621" y="5421"/>
                    </a:cubicBezTo>
                    <a:cubicBezTo>
                      <a:pt x="4663" y="5421"/>
                      <a:pt x="4702" y="5363"/>
                      <a:pt x="4665" y="5319"/>
                    </a:cubicBezTo>
                    <a:cubicBezTo>
                      <a:pt x="3912" y="4421"/>
                      <a:pt x="3131" y="3543"/>
                      <a:pt x="2362" y="2655"/>
                    </a:cubicBezTo>
                    <a:cubicBezTo>
                      <a:pt x="1990" y="2226"/>
                      <a:pt x="1615" y="1797"/>
                      <a:pt x="1243" y="1366"/>
                    </a:cubicBezTo>
                    <a:cubicBezTo>
                      <a:pt x="848" y="912"/>
                      <a:pt x="472" y="429"/>
                      <a:pt x="45" y="6"/>
                    </a:cubicBezTo>
                    <a:cubicBezTo>
                      <a:pt x="41" y="2"/>
                      <a:pt x="36" y="0"/>
                      <a:pt x="31" y="0"/>
                    </a:cubicBezTo>
                    <a:close/>
                  </a:path>
                </a:pathLst>
              </a:custGeom>
              <a:solidFill>
                <a:srgbClr val="125F2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5" name="Google Shape;475;p29"/>
              <p:cNvSpPr/>
              <p:nvPr/>
            </p:nvSpPr>
            <p:spPr>
              <a:xfrm>
                <a:off x="7345309" y="2646345"/>
                <a:ext cx="1018982" cy="1517396"/>
              </a:xfrm>
              <a:custGeom>
                <a:avLst/>
                <a:gdLst/>
                <a:ahLst/>
                <a:cxnLst/>
                <a:rect l="l" t="t" r="r" b="b"/>
                <a:pathLst>
                  <a:path w="61542" h="91644" extrusionOk="0">
                    <a:moveTo>
                      <a:pt x="1" y="0"/>
                    </a:moveTo>
                    <a:lnTo>
                      <a:pt x="41" y="670"/>
                    </a:lnTo>
                    <a:lnTo>
                      <a:pt x="456" y="8028"/>
                    </a:lnTo>
                    <a:lnTo>
                      <a:pt x="4912" y="86926"/>
                    </a:lnTo>
                    <a:lnTo>
                      <a:pt x="4974" y="88043"/>
                    </a:lnTo>
                    <a:lnTo>
                      <a:pt x="5063" y="89605"/>
                    </a:lnTo>
                    <a:lnTo>
                      <a:pt x="5065" y="89654"/>
                    </a:lnTo>
                    <a:lnTo>
                      <a:pt x="5179" y="91643"/>
                    </a:lnTo>
                    <a:lnTo>
                      <a:pt x="56363" y="91643"/>
                    </a:lnTo>
                    <a:lnTo>
                      <a:pt x="56479" y="89654"/>
                    </a:lnTo>
                    <a:lnTo>
                      <a:pt x="56479" y="89630"/>
                    </a:lnTo>
                    <a:lnTo>
                      <a:pt x="56570" y="88043"/>
                    </a:lnTo>
                    <a:lnTo>
                      <a:pt x="61088" y="8028"/>
                    </a:lnTo>
                    <a:lnTo>
                      <a:pt x="61503" y="670"/>
                    </a:lnTo>
                    <a:lnTo>
                      <a:pt x="61542"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6" name="Google Shape;476;p29"/>
              <p:cNvSpPr/>
              <p:nvPr/>
            </p:nvSpPr>
            <p:spPr>
              <a:xfrm>
                <a:off x="7367496" y="4130482"/>
                <a:ext cx="974641" cy="110753"/>
              </a:xfrm>
              <a:custGeom>
                <a:avLst/>
                <a:gdLst/>
                <a:ahLst/>
                <a:cxnLst/>
                <a:rect l="l" t="t" r="r" b="b"/>
                <a:pathLst>
                  <a:path w="58864" h="6689" extrusionOk="0">
                    <a:moveTo>
                      <a:pt x="1261" y="1"/>
                    </a:moveTo>
                    <a:cubicBezTo>
                      <a:pt x="565" y="1"/>
                      <a:pt x="0" y="565"/>
                      <a:pt x="0" y="1261"/>
                    </a:cubicBezTo>
                    <a:lnTo>
                      <a:pt x="0" y="5430"/>
                    </a:lnTo>
                    <a:cubicBezTo>
                      <a:pt x="0" y="6124"/>
                      <a:pt x="565" y="6689"/>
                      <a:pt x="1261" y="6689"/>
                    </a:cubicBezTo>
                    <a:lnTo>
                      <a:pt x="57603" y="6689"/>
                    </a:lnTo>
                    <a:cubicBezTo>
                      <a:pt x="58299" y="6689"/>
                      <a:pt x="58864" y="6124"/>
                      <a:pt x="58864" y="5430"/>
                    </a:cubicBezTo>
                    <a:lnTo>
                      <a:pt x="58864" y="1261"/>
                    </a:lnTo>
                    <a:cubicBezTo>
                      <a:pt x="58864" y="565"/>
                      <a:pt x="58299" y="1"/>
                      <a:pt x="57603"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7" name="Google Shape;477;p29"/>
              <p:cNvSpPr/>
              <p:nvPr/>
            </p:nvSpPr>
            <p:spPr>
              <a:xfrm>
                <a:off x="7367496" y="4130482"/>
                <a:ext cx="974641" cy="110786"/>
              </a:xfrm>
              <a:custGeom>
                <a:avLst/>
                <a:gdLst/>
                <a:ahLst/>
                <a:cxnLst/>
                <a:rect l="l" t="t" r="r" b="b"/>
                <a:pathLst>
                  <a:path w="58864" h="6691" extrusionOk="0">
                    <a:moveTo>
                      <a:pt x="57526" y="1"/>
                    </a:moveTo>
                    <a:lnTo>
                      <a:pt x="57526" y="4092"/>
                    </a:lnTo>
                    <a:cubicBezTo>
                      <a:pt x="57526" y="4788"/>
                      <a:pt x="56962" y="5353"/>
                      <a:pt x="56266" y="5353"/>
                    </a:cubicBezTo>
                    <a:lnTo>
                      <a:pt x="0" y="5353"/>
                    </a:lnTo>
                    <a:lnTo>
                      <a:pt x="0" y="5430"/>
                    </a:lnTo>
                    <a:cubicBezTo>
                      <a:pt x="0" y="6126"/>
                      <a:pt x="565" y="6691"/>
                      <a:pt x="1261" y="6691"/>
                    </a:cubicBezTo>
                    <a:lnTo>
                      <a:pt x="57603" y="6691"/>
                    </a:lnTo>
                    <a:cubicBezTo>
                      <a:pt x="58299" y="6691"/>
                      <a:pt x="58864" y="6126"/>
                      <a:pt x="58864" y="5430"/>
                    </a:cubicBezTo>
                    <a:lnTo>
                      <a:pt x="58864" y="1261"/>
                    </a:lnTo>
                    <a:cubicBezTo>
                      <a:pt x="58864" y="565"/>
                      <a:pt x="58299" y="1"/>
                      <a:pt x="57603" y="1"/>
                    </a:cubicBezTo>
                    <a:close/>
                  </a:path>
                </a:pathLst>
              </a:custGeom>
              <a:solidFill>
                <a:srgbClr val="000000">
                  <a:alpha val="3987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8" name="Google Shape;478;p29"/>
              <p:cNvSpPr/>
              <p:nvPr/>
            </p:nvSpPr>
            <p:spPr>
              <a:xfrm>
                <a:off x="7345971" y="2657438"/>
                <a:ext cx="1017657" cy="121830"/>
              </a:xfrm>
              <a:custGeom>
                <a:avLst/>
                <a:gdLst/>
                <a:ahLst/>
                <a:cxnLst/>
                <a:rect l="l" t="t" r="r" b="b"/>
                <a:pathLst>
                  <a:path w="61462" h="7358" extrusionOk="0">
                    <a:moveTo>
                      <a:pt x="1" y="0"/>
                    </a:moveTo>
                    <a:lnTo>
                      <a:pt x="416" y="7358"/>
                    </a:lnTo>
                    <a:lnTo>
                      <a:pt x="61046" y="7358"/>
                    </a:lnTo>
                    <a:lnTo>
                      <a:pt x="61461" y="0"/>
                    </a:lnTo>
                    <a:close/>
                  </a:path>
                </a:pathLst>
              </a:custGeom>
              <a:solidFill>
                <a:srgbClr val="000000">
                  <a:alpha val="3987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9" name="Google Shape;479;p29"/>
              <p:cNvSpPr/>
              <p:nvPr/>
            </p:nvSpPr>
            <p:spPr>
              <a:xfrm>
                <a:off x="7278864" y="2546668"/>
                <a:ext cx="1151905" cy="121830"/>
              </a:xfrm>
              <a:custGeom>
                <a:avLst/>
                <a:gdLst/>
                <a:ahLst/>
                <a:cxnLst/>
                <a:rect l="l" t="t" r="r" b="b"/>
                <a:pathLst>
                  <a:path w="69570" h="7358" extrusionOk="0">
                    <a:moveTo>
                      <a:pt x="13" y="0"/>
                    </a:moveTo>
                    <a:cubicBezTo>
                      <a:pt x="7" y="0"/>
                      <a:pt x="1" y="7"/>
                      <a:pt x="1" y="13"/>
                    </a:cubicBezTo>
                    <a:lnTo>
                      <a:pt x="1" y="7348"/>
                    </a:lnTo>
                    <a:cubicBezTo>
                      <a:pt x="1" y="7354"/>
                      <a:pt x="7" y="7358"/>
                      <a:pt x="13" y="7358"/>
                    </a:cubicBezTo>
                    <a:lnTo>
                      <a:pt x="69557" y="7358"/>
                    </a:lnTo>
                    <a:cubicBezTo>
                      <a:pt x="69563" y="7358"/>
                      <a:pt x="69569" y="7354"/>
                      <a:pt x="69569" y="7348"/>
                    </a:cubicBezTo>
                    <a:lnTo>
                      <a:pt x="69569" y="13"/>
                    </a:lnTo>
                    <a:cubicBezTo>
                      <a:pt x="69569" y="7"/>
                      <a:pt x="69563" y="0"/>
                      <a:pt x="69557"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0" name="Google Shape;480;p29"/>
              <p:cNvSpPr/>
              <p:nvPr/>
            </p:nvSpPr>
            <p:spPr>
              <a:xfrm>
                <a:off x="7323155" y="2516087"/>
                <a:ext cx="1063290" cy="30598"/>
              </a:xfrm>
              <a:custGeom>
                <a:avLst/>
                <a:gdLst/>
                <a:ahLst/>
                <a:cxnLst/>
                <a:rect l="l" t="t" r="r" b="b"/>
                <a:pathLst>
                  <a:path w="64218" h="1848" extrusionOk="0">
                    <a:moveTo>
                      <a:pt x="1" y="0"/>
                    </a:moveTo>
                    <a:lnTo>
                      <a:pt x="1" y="1847"/>
                    </a:lnTo>
                    <a:lnTo>
                      <a:pt x="64217" y="1847"/>
                    </a:lnTo>
                    <a:lnTo>
                      <a:pt x="64217" y="0"/>
                    </a:ln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1" name="Google Shape;481;p29"/>
              <p:cNvSpPr/>
              <p:nvPr/>
            </p:nvSpPr>
            <p:spPr>
              <a:xfrm>
                <a:off x="7427666" y="4104122"/>
                <a:ext cx="854301" cy="26691"/>
              </a:xfrm>
              <a:custGeom>
                <a:avLst/>
                <a:gdLst/>
                <a:ahLst/>
                <a:cxnLst/>
                <a:rect l="l" t="t" r="r" b="b"/>
                <a:pathLst>
                  <a:path w="51596" h="1612" extrusionOk="0">
                    <a:moveTo>
                      <a:pt x="0" y="0"/>
                    </a:moveTo>
                    <a:lnTo>
                      <a:pt x="89" y="1562"/>
                    </a:lnTo>
                    <a:lnTo>
                      <a:pt x="93" y="1611"/>
                    </a:lnTo>
                    <a:lnTo>
                      <a:pt x="51505" y="1611"/>
                    </a:lnTo>
                    <a:lnTo>
                      <a:pt x="51505" y="1587"/>
                    </a:lnTo>
                    <a:lnTo>
                      <a:pt x="51596" y="0"/>
                    </a:lnTo>
                    <a:close/>
                  </a:path>
                </a:pathLst>
              </a:custGeom>
              <a:solidFill>
                <a:srgbClr val="000000">
                  <a:alpha val="3987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482" name="Google Shape;482;p29"/>
              <p:cNvGrpSpPr/>
              <p:nvPr/>
            </p:nvGrpSpPr>
            <p:grpSpPr>
              <a:xfrm>
                <a:off x="7554207" y="3130438"/>
                <a:ext cx="601186" cy="552111"/>
                <a:chOff x="7607745" y="3263835"/>
                <a:chExt cx="601186" cy="552111"/>
              </a:xfrm>
            </p:grpSpPr>
            <p:sp>
              <p:nvSpPr>
                <p:cNvPr id="483" name="Google Shape;483;p29"/>
                <p:cNvSpPr/>
                <p:nvPr/>
              </p:nvSpPr>
              <p:spPr>
                <a:xfrm>
                  <a:off x="7607745" y="3544006"/>
                  <a:ext cx="358751" cy="271940"/>
                </a:xfrm>
                <a:custGeom>
                  <a:avLst/>
                  <a:gdLst/>
                  <a:ahLst/>
                  <a:cxnLst/>
                  <a:rect l="l" t="t" r="r" b="b"/>
                  <a:pathLst>
                    <a:path w="21667" h="16424" extrusionOk="0">
                      <a:moveTo>
                        <a:pt x="5223" y="1"/>
                      </a:moveTo>
                      <a:lnTo>
                        <a:pt x="1563" y="7174"/>
                      </a:lnTo>
                      <a:cubicBezTo>
                        <a:pt x="1" y="10238"/>
                        <a:pt x="2225" y="13870"/>
                        <a:pt x="5662" y="13870"/>
                      </a:cubicBezTo>
                      <a:lnTo>
                        <a:pt x="12866" y="13870"/>
                      </a:lnTo>
                      <a:lnTo>
                        <a:pt x="12866" y="16424"/>
                      </a:lnTo>
                      <a:lnTo>
                        <a:pt x="21664" y="11342"/>
                      </a:lnTo>
                      <a:lnTo>
                        <a:pt x="21666" y="11342"/>
                      </a:lnTo>
                      <a:lnTo>
                        <a:pt x="12866" y="6263"/>
                      </a:lnTo>
                      <a:lnTo>
                        <a:pt x="12866" y="8815"/>
                      </a:lnTo>
                      <a:lnTo>
                        <a:pt x="8906" y="8815"/>
                      </a:lnTo>
                      <a:cubicBezTo>
                        <a:pt x="7765" y="8815"/>
                        <a:pt x="7026" y="7611"/>
                        <a:pt x="7542" y="6593"/>
                      </a:cubicBezTo>
                      <a:lnTo>
                        <a:pt x="9730" y="2291"/>
                      </a:lnTo>
                      <a:lnTo>
                        <a:pt x="5223" y="1"/>
                      </a:ln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4" name="Google Shape;484;p29"/>
                <p:cNvSpPr/>
                <p:nvPr/>
              </p:nvSpPr>
              <p:spPr>
                <a:xfrm>
                  <a:off x="7981448" y="3442624"/>
                  <a:ext cx="227483" cy="328252"/>
                </a:xfrm>
                <a:custGeom>
                  <a:avLst/>
                  <a:gdLst/>
                  <a:ahLst/>
                  <a:cxnLst/>
                  <a:rect l="l" t="t" r="r" b="b"/>
                  <a:pathLst>
                    <a:path w="13739" h="19825" extrusionOk="0">
                      <a:moveTo>
                        <a:pt x="2500" y="1"/>
                      </a:moveTo>
                      <a:lnTo>
                        <a:pt x="2069" y="10153"/>
                      </a:lnTo>
                      <a:lnTo>
                        <a:pt x="4333" y="8971"/>
                      </a:lnTo>
                      <a:lnTo>
                        <a:pt x="6165" y="12482"/>
                      </a:lnTo>
                      <a:cubicBezTo>
                        <a:pt x="6693" y="13491"/>
                        <a:pt x="5968" y="14705"/>
                        <a:pt x="4827" y="14718"/>
                      </a:cubicBezTo>
                      <a:lnTo>
                        <a:pt x="1" y="14768"/>
                      </a:lnTo>
                      <a:lnTo>
                        <a:pt x="56" y="19825"/>
                      </a:lnTo>
                      <a:lnTo>
                        <a:pt x="8109" y="19750"/>
                      </a:lnTo>
                      <a:cubicBezTo>
                        <a:pt x="11547" y="19718"/>
                        <a:pt x="13739" y="16063"/>
                        <a:pt x="12148" y="13016"/>
                      </a:cubicBezTo>
                      <a:lnTo>
                        <a:pt x="8813" y="6632"/>
                      </a:lnTo>
                      <a:lnTo>
                        <a:pt x="11078" y="5450"/>
                      </a:lnTo>
                      <a:lnTo>
                        <a:pt x="2500" y="1"/>
                      </a:ln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5" name="Google Shape;485;p29"/>
                <p:cNvSpPr/>
                <p:nvPr/>
              </p:nvSpPr>
              <p:spPr>
                <a:xfrm>
                  <a:off x="7739626" y="3263835"/>
                  <a:ext cx="305403" cy="280186"/>
                </a:xfrm>
                <a:custGeom>
                  <a:avLst/>
                  <a:gdLst/>
                  <a:ahLst/>
                  <a:cxnLst/>
                  <a:rect l="l" t="t" r="r" b="b"/>
                  <a:pathLst>
                    <a:path w="18445" h="16922" extrusionOk="0">
                      <a:moveTo>
                        <a:pt x="10421" y="0"/>
                      </a:moveTo>
                      <a:cubicBezTo>
                        <a:pt x="8944" y="0"/>
                        <a:pt x="7464" y="698"/>
                        <a:pt x="6554" y="2108"/>
                      </a:cubicBezTo>
                      <a:lnTo>
                        <a:pt x="2649" y="8158"/>
                      </a:lnTo>
                      <a:lnTo>
                        <a:pt x="504" y="6774"/>
                      </a:lnTo>
                      <a:lnTo>
                        <a:pt x="0" y="16922"/>
                      </a:lnTo>
                      <a:lnTo>
                        <a:pt x="9041" y="12284"/>
                      </a:lnTo>
                      <a:lnTo>
                        <a:pt x="6896" y="10900"/>
                      </a:lnTo>
                      <a:lnTo>
                        <a:pt x="9043" y="7573"/>
                      </a:lnTo>
                      <a:cubicBezTo>
                        <a:pt x="9346" y="7105"/>
                        <a:pt x="9837" y="6873"/>
                        <a:pt x="10328" y="6873"/>
                      </a:cubicBezTo>
                      <a:cubicBezTo>
                        <a:pt x="10842" y="6873"/>
                        <a:pt x="11355" y="7128"/>
                        <a:pt x="11648" y="7632"/>
                      </a:cubicBezTo>
                      <a:lnTo>
                        <a:pt x="14076" y="11804"/>
                      </a:lnTo>
                      <a:lnTo>
                        <a:pt x="18445" y="9261"/>
                      </a:lnTo>
                      <a:lnTo>
                        <a:pt x="14404" y="2294"/>
                      </a:lnTo>
                      <a:cubicBezTo>
                        <a:pt x="13520" y="770"/>
                        <a:pt x="11972" y="0"/>
                        <a:pt x="10421" y="0"/>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sp>
          <p:nvSpPr>
            <p:cNvPr id="486" name="Google Shape;486;p29"/>
            <p:cNvSpPr txBox="1"/>
            <p:nvPr/>
          </p:nvSpPr>
          <p:spPr>
            <a:xfrm>
              <a:off x="7299484" y="2503425"/>
              <a:ext cx="957000" cy="384900"/>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 sz="1733" kern="0">
                  <a:solidFill>
                    <a:srgbClr val="FFFFFF"/>
                  </a:solidFill>
                  <a:latin typeface="Source Sans Pro"/>
                  <a:ea typeface="Source Sans Pro"/>
                  <a:cs typeface="Source Sans Pro"/>
                  <a:sym typeface="Source Sans Pro"/>
                </a:rPr>
                <a:t>PAPER</a:t>
              </a:r>
              <a:endParaRPr sz="1733" kern="0">
                <a:solidFill>
                  <a:srgbClr val="FFFFFF"/>
                </a:solidFill>
                <a:latin typeface="Source Sans Pro"/>
                <a:ea typeface="Source Sans Pro"/>
                <a:cs typeface="Source Sans Pro"/>
                <a:sym typeface="Source Sans Pro"/>
              </a:endParaRPr>
            </a:p>
          </p:txBody>
        </p:sp>
      </p:grpSp>
      <p:graphicFrame>
        <p:nvGraphicFramePr>
          <p:cNvPr id="4" name="Table 3">
            <a:extLst>
              <a:ext uri="{FF2B5EF4-FFF2-40B4-BE49-F238E27FC236}">
                <a16:creationId xmlns:a16="http://schemas.microsoft.com/office/drawing/2014/main" id="{0DF353C5-0B81-D973-9795-45882F8F8FF6}"/>
              </a:ext>
            </a:extLst>
          </p:cNvPr>
          <p:cNvGraphicFramePr>
            <a:graphicFrameLocks noGrp="1"/>
          </p:cNvGraphicFramePr>
          <p:nvPr>
            <p:extLst>
              <p:ext uri="{D42A27DB-BD31-4B8C-83A1-F6EECF244321}">
                <p14:modId xmlns:p14="http://schemas.microsoft.com/office/powerpoint/2010/main" val="2569195255"/>
              </p:ext>
            </p:extLst>
          </p:nvPr>
        </p:nvGraphicFramePr>
        <p:xfrm>
          <a:off x="888581" y="4190699"/>
          <a:ext cx="5341296" cy="1879920"/>
        </p:xfrm>
        <a:graphic>
          <a:graphicData uri="http://schemas.openxmlformats.org/drawingml/2006/table">
            <a:tbl>
              <a:tblPr firstRow="1" bandRow="1">
                <a:tableStyleId>{2D5ABB26-0587-4C30-8999-92F81FD0307C}</a:tableStyleId>
              </a:tblPr>
              <a:tblGrid>
                <a:gridCol w="2670648">
                  <a:extLst>
                    <a:ext uri="{9D8B030D-6E8A-4147-A177-3AD203B41FA5}">
                      <a16:colId xmlns:a16="http://schemas.microsoft.com/office/drawing/2014/main" val="3927139033"/>
                    </a:ext>
                  </a:extLst>
                </a:gridCol>
                <a:gridCol w="2670648">
                  <a:extLst>
                    <a:ext uri="{9D8B030D-6E8A-4147-A177-3AD203B41FA5}">
                      <a16:colId xmlns:a16="http://schemas.microsoft.com/office/drawing/2014/main" val="2394057321"/>
                    </a:ext>
                  </a:extLst>
                </a:gridCol>
              </a:tblGrid>
              <a:tr h="293047">
                <a:tc>
                  <a:txBody>
                    <a:bodyPr/>
                    <a:lstStyle/>
                    <a:p>
                      <a:r>
                        <a:rPr lang="en-US" dirty="0" err="1">
                          <a:latin typeface="DM Serif Text" pitchFamily="2" charset="0"/>
                        </a:rPr>
                        <a:t>Jobina</a:t>
                      </a:r>
                      <a:endParaRPr lang="en-IN" dirty="0">
                        <a:latin typeface="DM Serif Text" pitchFamily="2" charset="0"/>
                      </a:endParaRPr>
                    </a:p>
                  </a:txBody>
                  <a:tcPr/>
                </a:tc>
                <a:tc>
                  <a:txBody>
                    <a:bodyPr/>
                    <a:lstStyle/>
                    <a:p>
                      <a:r>
                        <a:rPr lang="en-US" dirty="0">
                          <a:latin typeface="DM Serif Text" pitchFamily="2" charset="0"/>
                        </a:rPr>
                        <a:t>Devi</a:t>
                      </a:r>
                      <a:endParaRPr lang="en-IN" dirty="0">
                        <a:latin typeface="DM Serif Text" pitchFamily="2" charset="0"/>
                      </a:endParaRPr>
                    </a:p>
                  </a:txBody>
                  <a:tcPr/>
                </a:tc>
                <a:extLst>
                  <a:ext uri="{0D108BD9-81ED-4DB2-BD59-A6C34878D82A}">
                    <a16:rowId xmlns:a16="http://schemas.microsoft.com/office/drawing/2014/main" val="536909117"/>
                  </a:ext>
                </a:extLst>
              </a:tr>
              <a:tr h="293047">
                <a:tc>
                  <a:txBody>
                    <a:bodyPr/>
                    <a:lstStyle/>
                    <a:p>
                      <a:r>
                        <a:rPr lang="en-US" dirty="0">
                          <a:latin typeface="DM Serif Text" pitchFamily="2" charset="0"/>
                        </a:rPr>
                        <a:t>Anand</a:t>
                      </a:r>
                    </a:p>
                  </a:txBody>
                  <a:tcPr/>
                </a:tc>
                <a:tc>
                  <a:txBody>
                    <a:bodyPr/>
                    <a:lstStyle/>
                    <a:p>
                      <a:r>
                        <a:rPr lang="en-US" dirty="0" err="1">
                          <a:latin typeface="DM Serif Text" pitchFamily="2" charset="0"/>
                        </a:rPr>
                        <a:t>Riyo</a:t>
                      </a:r>
                      <a:endParaRPr lang="en-IN" dirty="0">
                        <a:latin typeface="DM Serif Text" pitchFamily="2" charset="0"/>
                      </a:endParaRPr>
                    </a:p>
                  </a:txBody>
                  <a:tcPr/>
                </a:tc>
                <a:extLst>
                  <a:ext uri="{0D108BD9-81ED-4DB2-BD59-A6C34878D82A}">
                    <a16:rowId xmlns:a16="http://schemas.microsoft.com/office/drawing/2014/main" val="3684725050"/>
                  </a:ext>
                </a:extLst>
              </a:tr>
              <a:tr h="293047">
                <a:tc>
                  <a:txBody>
                    <a:bodyPr/>
                    <a:lstStyle/>
                    <a:p>
                      <a:r>
                        <a:rPr lang="en-US" dirty="0">
                          <a:latin typeface="DM Serif Text" pitchFamily="2" charset="0"/>
                        </a:rPr>
                        <a:t>Nikhil</a:t>
                      </a:r>
                      <a:endParaRPr lang="en-IN" dirty="0">
                        <a:latin typeface="DM Serif Text" pitchFamily="2" charset="0"/>
                      </a:endParaRPr>
                    </a:p>
                  </a:txBody>
                  <a:tcPr/>
                </a:tc>
                <a:tc>
                  <a:txBody>
                    <a:bodyPr/>
                    <a:lstStyle/>
                    <a:p>
                      <a:r>
                        <a:rPr lang="en-US" dirty="0">
                          <a:latin typeface="DM Serif Text" pitchFamily="2" charset="0"/>
                        </a:rPr>
                        <a:t>Vishnu</a:t>
                      </a:r>
                      <a:endParaRPr lang="en-IN" dirty="0">
                        <a:latin typeface="DM Serif Text" pitchFamily="2" charset="0"/>
                      </a:endParaRPr>
                    </a:p>
                  </a:txBody>
                  <a:tcPr/>
                </a:tc>
                <a:extLst>
                  <a:ext uri="{0D108BD9-81ED-4DB2-BD59-A6C34878D82A}">
                    <a16:rowId xmlns:a16="http://schemas.microsoft.com/office/drawing/2014/main" val="4089367253"/>
                  </a:ext>
                </a:extLst>
              </a:tr>
              <a:tr h="0">
                <a:tc>
                  <a:txBody>
                    <a:bodyPr/>
                    <a:lstStyle/>
                    <a:p>
                      <a:r>
                        <a:rPr lang="en-US" dirty="0" err="1">
                          <a:latin typeface="DM Serif Text" pitchFamily="2" charset="0"/>
                        </a:rPr>
                        <a:t>Devanshkumar</a:t>
                      </a:r>
                      <a:endParaRPr lang="en-US" dirty="0">
                        <a:latin typeface="DM Serif Text" pitchFamily="2" charset="0"/>
                      </a:endParaRPr>
                    </a:p>
                  </a:txBody>
                  <a:tcPr/>
                </a:tc>
                <a:tc>
                  <a:txBody>
                    <a:bodyPr/>
                    <a:lstStyle/>
                    <a:p>
                      <a:r>
                        <a:rPr lang="en-US" dirty="0" err="1">
                          <a:latin typeface="DM Serif Text" pitchFamily="2" charset="0"/>
                        </a:rPr>
                        <a:t>Sruthimol</a:t>
                      </a:r>
                      <a:endParaRPr lang="en-US" dirty="0">
                        <a:latin typeface="DM Serif Text" pitchFamily="2" charset="0"/>
                      </a:endParaRPr>
                    </a:p>
                  </a:txBody>
                  <a:tcPr/>
                </a:tc>
                <a:extLst>
                  <a:ext uri="{0D108BD9-81ED-4DB2-BD59-A6C34878D82A}">
                    <a16:rowId xmlns:a16="http://schemas.microsoft.com/office/drawing/2014/main" val="3707557304"/>
                  </a:ext>
                </a:extLst>
              </a:tr>
              <a:tr h="293047">
                <a:tc>
                  <a:txBody>
                    <a:bodyPr/>
                    <a:lstStyle/>
                    <a:p>
                      <a:r>
                        <a:rPr lang="en-US" dirty="0" err="1">
                          <a:latin typeface="DM Serif Text" pitchFamily="2" charset="0"/>
                        </a:rPr>
                        <a:t>Jeffin</a:t>
                      </a:r>
                      <a:endParaRPr lang="en-IN" dirty="0">
                        <a:latin typeface="DM Serif Text" pitchFamily="2" charset="0"/>
                      </a:endParaRPr>
                    </a:p>
                  </a:txBody>
                  <a:tcPr/>
                </a:tc>
                <a:tc>
                  <a:txBody>
                    <a:bodyPr/>
                    <a:lstStyle/>
                    <a:p>
                      <a:endParaRPr lang="en-IN" dirty="0">
                        <a:latin typeface="DM Serif Text" pitchFamily="2" charset="0"/>
                      </a:endParaRPr>
                    </a:p>
                  </a:txBody>
                  <a:tcPr/>
                </a:tc>
                <a:extLst>
                  <a:ext uri="{0D108BD9-81ED-4DB2-BD59-A6C34878D82A}">
                    <a16:rowId xmlns:a16="http://schemas.microsoft.com/office/drawing/2014/main" val="4181983472"/>
                  </a:ext>
                </a:extLst>
              </a:tr>
            </a:tbl>
          </a:graphicData>
        </a:graphic>
      </p:graphicFrame>
      <p:sp>
        <p:nvSpPr>
          <p:cNvPr id="2" name="Google Shape;289;p29">
            <a:extLst>
              <a:ext uri="{FF2B5EF4-FFF2-40B4-BE49-F238E27FC236}">
                <a16:creationId xmlns:a16="http://schemas.microsoft.com/office/drawing/2014/main" id="{BFC08836-EDC5-7194-4C0D-A82A3DCF1475}"/>
              </a:ext>
            </a:extLst>
          </p:cNvPr>
          <p:cNvSpPr txBox="1">
            <a:spLocks/>
          </p:cNvSpPr>
          <p:nvPr/>
        </p:nvSpPr>
        <p:spPr>
          <a:xfrm>
            <a:off x="814219" y="2998672"/>
            <a:ext cx="4121411" cy="6344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Source Sans Pro"/>
              <a:buNone/>
              <a:defRPr sz="2133" b="0" i="0" u="none" strike="noStrike" cap="none">
                <a:solidFill>
                  <a:schemeClr val="dk1"/>
                </a:solidFill>
                <a:latin typeface="Source Sans Pro"/>
                <a:ea typeface="Source Sans Pro"/>
                <a:cs typeface="Source Sans Pro"/>
                <a:sym typeface="Source Sans Pro"/>
              </a:defRPr>
            </a:lvl1pPr>
            <a:lvl2pPr marL="914400" marR="0" lvl="1" indent="-304800" algn="ctr" rtl="0">
              <a:lnSpc>
                <a:spcPct val="100000"/>
              </a:lnSpc>
              <a:spcBef>
                <a:spcPts val="0"/>
              </a:spcBef>
              <a:spcAft>
                <a:spcPts val="0"/>
              </a:spcAft>
              <a:buClr>
                <a:schemeClr val="dk1"/>
              </a:buClr>
              <a:buSzPts val="1800"/>
              <a:buFont typeface="Source Sans Pro"/>
              <a:buNone/>
              <a:defRPr sz="2400" b="0" i="0" u="none" strike="noStrike" cap="none">
                <a:solidFill>
                  <a:schemeClr val="dk1"/>
                </a:solidFill>
                <a:latin typeface="Source Sans Pro"/>
                <a:ea typeface="Source Sans Pro"/>
                <a:cs typeface="Source Sans Pro"/>
                <a:sym typeface="Source Sans Pro"/>
              </a:defRPr>
            </a:lvl2pPr>
            <a:lvl3pPr marL="1371600" marR="0" lvl="2" indent="-304800" algn="ctr" rtl="0">
              <a:lnSpc>
                <a:spcPct val="100000"/>
              </a:lnSpc>
              <a:spcBef>
                <a:spcPts val="0"/>
              </a:spcBef>
              <a:spcAft>
                <a:spcPts val="0"/>
              </a:spcAft>
              <a:buClr>
                <a:schemeClr val="dk1"/>
              </a:buClr>
              <a:buSzPts val="1800"/>
              <a:buFont typeface="Source Sans Pro"/>
              <a:buNone/>
              <a:defRPr sz="2400" b="0" i="0" u="none" strike="noStrike" cap="none">
                <a:solidFill>
                  <a:schemeClr val="dk1"/>
                </a:solidFill>
                <a:latin typeface="Source Sans Pro"/>
                <a:ea typeface="Source Sans Pro"/>
                <a:cs typeface="Source Sans Pro"/>
                <a:sym typeface="Source Sans Pro"/>
              </a:defRPr>
            </a:lvl3pPr>
            <a:lvl4pPr marL="1828800" marR="0" lvl="3" indent="-304800" algn="ctr" rtl="0">
              <a:lnSpc>
                <a:spcPct val="100000"/>
              </a:lnSpc>
              <a:spcBef>
                <a:spcPts val="0"/>
              </a:spcBef>
              <a:spcAft>
                <a:spcPts val="0"/>
              </a:spcAft>
              <a:buClr>
                <a:schemeClr val="dk1"/>
              </a:buClr>
              <a:buSzPts val="1800"/>
              <a:buFont typeface="Source Sans Pro"/>
              <a:buNone/>
              <a:defRPr sz="2400" b="0" i="0" u="none" strike="noStrike" cap="none">
                <a:solidFill>
                  <a:schemeClr val="dk1"/>
                </a:solidFill>
                <a:latin typeface="Source Sans Pro"/>
                <a:ea typeface="Source Sans Pro"/>
                <a:cs typeface="Source Sans Pro"/>
                <a:sym typeface="Source Sans Pro"/>
              </a:defRPr>
            </a:lvl4pPr>
            <a:lvl5pPr marL="2286000" marR="0" lvl="4" indent="-304800" algn="ctr" rtl="0">
              <a:lnSpc>
                <a:spcPct val="100000"/>
              </a:lnSpc>
              <a:spcBef>
                <a:spcPts val="0"/>
              </a:spcBef>
              <a:spcAft>
                <a:spcPts val="0"/>
              </a:spcAft>
              <a:buClr>
                <a:schemeClr val="dk1"/>
              </a:buClr>
              <a:buSzPts val="1800"/>
              <a:buFont typeface="Source Sans Pro"/>
              <a:buNone/>
              <a:defRPr sz="2400" b="0" i="0" u="none" strike="noStrike" cap="none">
                <a:solidFill>
                  <a:schemeClr val="dk1"/>
                </a:solidFill>
                <a:latin typeface="Source Sans Pro"/>
                <a:ea typeface="Source Sans Pro"/>
                <a:cs typeface="Source Sans Pro"/>
                <a:sym typeface="Source Sans Pro"/>
              </a:defRPr>
            </a:lvl5pPr>
            <a:lvl6pPr marL="2743200" marR="0" lvl="5" indent="-304800" algn="ctr" rtl="0">
              <a:lnSpc>
                <a:spcPct val="100000"/>
              </a:lnSpc>
              <a:spcBef>
                <a:spcPts val="0"/>
              </a:spcBef>
              <a:spcAft>
                <a:spcPts val="0"/>
              </a:spcAft>
              <a:buClr>
                <a:schemeClr val="dk1"/>
              </a:buClr>
              <a:buSzPts val="1800"/>
              <a:buFont typeface="Source Sans Pro"/>
              <a:buNone/>
              <a:defRPr sz="2400" b="0" i="0" u="none" strike="noStrike" cap="none">
                <a:solidFill>
                  <a:schemeClr val="dk1"/>
                </a:solidFill>
                <a:latin typeface="Source Sans Pro"/>
                <a:ea typeface="Source Sans Pro"/>
                <a:cs typeface="Source Sans Pro"/>
                <a:sym typeface="Source Sans Pro"/>
              </a:defRPr>
            </a:lvl6pPr>
            <a:lvl7pPr marL="3200400" marR="0" lvl="6" indent="-304800" algn="ctr" rtl="0">
              <a:lnSpc>
                <a:spcPct val="100000"/>
              </a:lnSpc>
              <a:spcBef>
                <a:spcPts val="0"/>
              </a:spcBef>
              <a:spcAft>
                <a:spcPts val="0"/>
              </a:spcAft>
              <a:buClr>
                <a:schemeClr val="dk1"/>
              </a:buClr>
              <a:buSzPts val="1800"/>
              <a:buFont typeface="Source Sans Pro"/>
              <a:buNone/>
              <a:defRPr sz="2400" b="0" i="0" u="none" strike="noStrike" cap="none">
                <a:solidFill>
                  <a:schemeClr val="dk1"/>
                </a:solidFill>
                <a:latin typeface="Source Sans Pro"/>
                <a:ea typeface="Source Sans Pro"/>
                <a:cs typeface="Source Sans Pro"/>
                <a:sym typeface="Source Sans Pro"/>
              </a:defRPr>
            </a:lvl7pPr>
            <a:lvl8pPr marL="3657600" marR="0" lvl="7" indent="-304800" algn="ctr" rtl="0">
              <a:lnSpc>
                <a:spcPct val="100000"/>
              </a:lnSpc>
              <a:spcBef>
                <a:spcPts val="0"/>
              </a:spcBef>
              <a:spcAft>
                <a:spcPts val="0"/>
              </a:spcAft>
              <a:buClr>
                <a:schemeClr val="dk1"/>
              </a:buClr>
              <a:buSzPts val="1800"/>
              <a:buFont typeface="Source Sans Pro"/>
              <a:buNone/>
              <a:defRPr sz="2400" b="0" i="0" u="none" strike="noStrike" cap="none">
                <a:solidFill>
                  <a:schemeClr val="dk1"/>
                </a:solidFill>
                <a:latin typeface="Source Sans Pro"/>
                <a:ea typeface="Source Sans Pro"/>
                <a:cs typeface="Source Sans Pro"/>
                <a:sym typeface="Source Sans Pro"/>
              </a:defRPr>
            </a:lvl8pPr>
            <a:lvl9pPr marL="4114800" marR="0" lvl="8" indent="-304800" algn="ctr" rtl="0">
              <a:lnSpc>
                <a:spcPct val="100000"/>
              </a:lnSpc>
              <a:spcBef>
                <a:spcPts val="0"/>
              </a:spcBef>
              <a:spcAft>
                <a:spcPts val="0"/>
              </a:spcAft>
              <a:buClr>
                <a:schemeClr val="dk1"/>
              </a:buClr>
              <a:buSzPts val="1800"/>
              <a:buFont typeface="Source Sans Pro"/>
              <a:buNone/>
              <a:defRPr sz="2400" b="0" i="0" u="none" strike="noStrike" cap="none">
                <a:solidFill>
                  <a:schemeClr val="dk1"/>
                </a:solidFill>
                <a:latin typeface="Source Sans Pro"/>
                <a:ea typeface="Source Sans Pro"/>
                <a:cs typeface="Source Sans Pro"/>
                <a:sym typeface="Source Sans Pro"/>
              </a:defRPr>
            </a:lvl9pPr>
          </a:lstStyle>
          <a:p>
            <a:pPr marL="0" indent="0"/>
            <a:r>
              <a:rPr lang="en-US" sz="2200" b="1" kern="0" dirty="0">
                <a:latin typeface="DM Serif Text" pitchFamily="2" charset="0"/>
              </a:rPr>
              <a:t>Final Project Presentation</a:t>
            </a:r>
          </a:p>
          <a:p>
            <a:pPr marL="0" indent="0"/>
            <a:endParaRPr lang="en-US" kern="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Tree>
    <p:extLst>
      <p:ext uri="{BB962C8B-B14F-4D97-AF65-F5344CB8AC3E}">
        <p14:creationId xmlns:p14="http://schemas.microsoft.com/office/powerpoint/2010/main" val="10944586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Tree>
    <p:extLst>
      <p:ext uri="{BB962C8B-B14F-4D97-AF65-F5344CB8AC3E}">
        <p14:creationId xmlns:p14="http://schemas.microsoft.com/office/powerpoint/2010/main" val="26152791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3" name="Google Shape;706;p36">
            <a:extLst>
              <a:ext uri="{FF2B5EF4-FFF2-40B4-BE49-F238E27FC236}">
                <a16:creationId xmlns:a16="http://schemas.microsoft.com/office/drawing/2014/main" id="{FF8AD7BF-213F-E7B0-1A06-957B57841133}"/>
              </a:ext>
            </a:extLst>
          </p:cNvPr>
          <p:cNvSpPr txBox="1">
            <a:spLocks noGrp="1"/>
          </p:cNvSpPr>
          <p:nvPr>
            <p:ph type="title"/>
          </p:nvPr>
        </p:nvSpPr>
        <p:spPr>
          <a:xfrm>
            <a:off x="960438" y="593725"/>
            <a:ext cx="10271125" cy="763588"/>
          </a:xfrm>
          <a:prstGeom prst="rect">
            <a:avLst/>
          </a:prstGeom>
        </p:spPr>
        <p:txBody>
          <a:bodyPr spcFirstLastPara="1" wrap="square" lIns="121900" tIns="121900" rIns="121900" bIns="121900" anchor="t" anchorCtr="0">
            <a:noAutofit/>
          </a:bodyPr>
          <a:lstStyle/>
          <a:p>
            <a:r>
              <a:rPr lang="en-IN" sz="2400" dirty="0"/>
              <a:t> Class Distribution in training Dataset </a:t>
            </a:r>
            <a:endParaRPr sz="24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2" name="Google Shape;706;p36">
            <a:extLst>
              <a:ext uri="{FF2B5EF4-FFF2-40B4-BE49-F238E27FC236}">
                <a16:creationId xmlns:a16="http://schemas.microsoft.com/office/drawing/2014/main" id="{E6891903-EF12-805D-B0C0-17EC190B88B4}"/>
              </a:ext>
            </a:extLst>
          </p:cNvPr>
          <p:cNvSpPr txBox="1">
            <a:spLocks noGrp="1"/>
          </p:cNvSpPr>
          <p:nvPr>
            <p:ph type="title"/>
          </p:nvPr>
        </p:nvSpPr>
        <p:spPr>
          <a:xfrm>
            <a:off x="960438" y="593725"/>
            <a:ext cx="10271125" cy="763588"/>
          </a:xfrm>
          <a:prstGeom prst="rect">
            <a:avLst/>
          </a:prstGeom>
        </p:spPr>
        <p:txBody>
          <a:bodyPr spcFirstLastPara="1" wrap="square" lIns="121900" tIns="121900" rIns="121900" bIns="121900" anchor="t" anchorCtr="0">
            <a:noAutofit/>
          </a:bodyPr>
          <a:lstStyle/>
          <a:p>
            <a:r>
              <a:rPr lang="en-IN" sz="2400" dirty="0"/>
              <a:t> Class Distribution in training Dataset </a:t>
            </a:r>
            <a:endParaRPr sz="24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1">
            <a:extLst>
              <a:ext uri="{FF2B5EF4-FFF2-40B4-BE49-F238E27FC236}">
                <a16:creationId xmlns:a16="http://schemas.microsoft.com/office/drawing/2014/main" id="{14F9ED30-E2D8-6940-E5B8-F019B4E486E9}"/>
              </a:ext>
            </a:extLst>
          </p:cNvPr>
          <p:cNvSpPr>
            <a:spLocks noGrp="1"/>
          </p:cNvSpPr>
          <p:nvPr>
            <p:ph type="subTitle" idx="1"/>
          </p:nvPr>
        </p:nvSpPr>
        <p:spPr>
          <a:xfrm>
            <a:off x="741406" y="1540476"/>
            <a:ext cx="7726586" cy="1888524"/>
          </a:xfrm>
        </p:spPr>
        <p:txBody>
          <a:bodyPr/>
          <a:lstStyle/>
          <a:p>
            <a:pPr marL="495300" indent="-342900">
              <a:buFont typeface="Wingdings" panose="05000000000000000000" pitchFamily="2" charset="2"/>
              <a:buChar char="Ø"/>
            </a:pPr>
            <a:r>
              <a:rPr lang="en-US" dirty="0">
                <a:latin typeface="+mn-lt"/>
              </a:rPr>
              <a:t>Uses Conventional Neural network</a:t>
            </a:r>
          </a:p>
          <a:p>
            <a:pPr marL="495300" indent="-342900">
              <a:buFont typeface="Wingdings" panose="05000000000000000000" pitchFamily="2" charset="2"/>
              <a:buChar char="Ø"/>
            </a:pPr>
            <a:r>
              <a:rPr lang="en-IN" dirty="0">
                <a:latin typeface="+mn-lt"/>
                <a:ea typeface="Aptos" panose="020B0004020202020204" pitchFamily="34" charset="0"/>
                <a:cs typeface="Times New Roman" panose="02020603050405020304" pitchFamily="18" charset="0"/>
              </a:rPr>
              <a:t>F</a:t>
            </a:r>
            <a:r>
              <a:rPr lang="en-IN" dirty="0">
                <a:effectLst/>
                <a:latin typeface="+mn-lt"/>
                <a:ea typeface="Aptos" panose="020B0004020202020204" pitchFamily="34" charset="0"/>
                <a:cs typeface="Times New Roman" panose="02020603050405020304" pitchFamily="18" charset="0"/>
              </a:rPr>
              <a:t>eed-forward neural network </a:t>
            </a:r>
            <a:endParaRPr lang="en-US" dirty="0">
              <a:effectLst/>
              <a:latin typeface="+mn-lt"/>
              <a:ea typeface="Aptos" panose="020B0004020202020204" pitchFamily="34" charset="0"/>
              <a:cs typeface="Times New Roman" panose="02020603050405020304" pitchFamily="18" charset="0"/>
            </a:endParaRPr>
          </a:p>
          <a:p>
            <a:pPr marL="495300" indent="-342900">
              <a:buFont typeface="Wingdings" panose="05000000000000000000" pitchFamily="2" charset="2"/>
              <a:buChar char="Ø"/>
            </a:pPr>
            <a:r>
              <a:rPr lang="en-IN" dirty="0">
                <a:latin typeface="+mn-lt"/>
                <a:ea typeface="Aptos" panose="020B0004020202020204" pitchFamily="34" charset="0"/>
                <a:cs typeface="Times New Roman" panose="02020603050405020304" pitchFamily="18" charset="0"/>
              </a:rPr>
              <a:t>A</a:t>
            </a:r>
            <a:r>
              <a:rPr lang="en-IN" dirty="0">
                <a:effectLst/>
                <a:latin typeface="+mn-lt"/>
                <a:ea typeface="Aptos" panose="020B0004020202020204" pitchFamily="34" charset="0"/>
                <a:cs typeface="Times New Roman" panose="02020603050405020304" pitchFamily="18" charset="0"/>
              </a:rPr>
              <a:t>nalyze visual images</a:t>
            </a:r>
            <a:endParaRPr lang="en-US" dirty="0">
              <a:latin typeface="+mn-lt"/>
              <a:ea typeface="Aptos" panose="020B0004020202020204" pitchFamily="34" charset="0"/>
              <a:cs typeface="Times New Roman" panose="02020603050405020304" pitchFamily="18" charset="0"/>
            </a:endParaRPr>
          </a:p>
          <a:p>
            <a:pPr marL="495300" indent="-342900">
              <a:buFont typeface="Wingdings" panose="05000000000000000000" pitchFamily="2" charset="2"/>
              <a:buChar char="Ø"/>
            </a:pPr>
            <a:r>
              <a:rPr lang="en-IN" dirty="0">
                <a:latin typeface="+mn-lt"/>
                <a:ea typeface="Aptos" panose="020B0004020202020204" pitchFamily="34" charset="0"/>
                <a:cs typeface="Times New Roman" panose="02020603050405020304" pitchFamily="18" charset="0"/>
              </a:rPr>
              <a:t>G</a:t>
            </a:r>
            <a:r>
              <a:rPr lang="en-IN" dirty="0">
                <a:effectLst/>
                <a:latin typeface="+mn-lt"/>
                <a:ea typeface="Aptos" panose="020B0004020202020204" pitchFamily="34" charset="0"/>
                <a:cs typeface="Times New Roman" panose="02020603050405020304" pitchFamily="18" charset="0"/>
              </a:rPr>
              <a:t>rid-like topology</a:t>
            </a:r>
            <a:endParaRPr lang="en-US" dirty="0">
              <a:effectLst/>
              <a:latin typeface="+mn-lt"/>
              <a:ea typeface="Aptos" panose="020B0004020202020204" pitchFamily="34" charset="0"/>
              <a:cs typeface="Times New Roman" panose="02020603050405020304" pitchFamily="18" charset="0"/>
            </a:endParaRPr>
          </a:p>
          <a:p>
            <a:pPr marL="495300" indent="-342900">
              <a:buFont typeface="Wingdings" panose="05000000000000000000" pitchFamily="2" charset="2"/>
              <a:buChar char="Ø"/>
            </a:pPr>
            <a:r>
              <a:rPr lang="en-IN" dirty="0">
                <a:latin typeface="+mn-lt"/>
                <a:ea typeface="Aptos" panose="020B0004020202020204" pitchFamily="34" charset="0"/>
                <a:cs typeface="Times New Roman" panose="02020603050405020304" pitchFamily="18" charset="0"/>
              </a:rPr>
              <a:t>D</a:t>
            </a:r>
            <a:r>
              <a:rPr lang="en-IN" dirty="0">
                <a:effectLst/>
                <a:latin typeface="+mn-lt"/>
                <a:ea typeface="Aptos" panose="020B0004020202020204" pitchFamily="34" charset="0"/>
                <a:cs typeface="Times New Roman" panose="02020603050405020304" pitchFamily="18" charset="0"/>
              </a:rPr>
              <a:t>etect and classify objects in an image</a:t>
            </a:r>
          </a:p>
          <a:p>
            <a:pPr marL="495300" indent="-342900">
              <a:buFont typeface="Wingdings" panose="05000000000000000000" pitchFamily="2" charset="2"/>
              <a:buChar char="Ø"/>
            </a:pPr>
            <a:r>
              <a:rPr lang="en-US" dirty="0">
                <a:solidFill>
                  <a:srgbClr val="161616"/>
                </a:solidFill>
                <a:latin typeface="+mn-lt"/>
              </a:rPr>
              <a:t>Uses</a:t>
            </a:r>
            <a:r>
              <a:rPr lang="en-US" i="0" dirty="0">
                <a:solidFill>
                  <a:srgbClr val="161616"/>
                </a:solidFill>
                <a:effectLst/>
                <a:latin typeface="+mn-lt"/>
              </a:rPr>
              <a:t> linear algebra, specifically matrix multiplication</a:t>
            </a:r>
          </a:p>
          <a:p>
            <a:pPr marL="495300" indent="-342900">
              <a:buFont typeface="Wingdings" panose="05000000000000000000" pitchFamily="2" charset="2"/>
              <a:buChar char="Ø"/>
            </a:pPr>
            <a:r>
              <a:rPr lang="en-US" i="0" dirty="0">
                <a:solidFill>
                  <a:srgbClr val="161616"/>
                </a:solidFill>
                <a:effectLst/>
                <a:latin typeface="+mn-lt"/>
              </a:rPr>
              <a:t>Requires graphical processing units (GPUs) to train models</a:t>
            </a:r>
            <a:endParaRPr lang="en-US" dirty="0">
              <a:latin typeface="+mn-lt"/>
            </a:endParaRPr>
          </a:p>
          <a:p>
            <a:endParaRPr lang="en-US" dirty="0"/>
          </a:p>
        </p:txBody>
      </p:sp>
      <p:sp>
        <p:nvSpPr>
          <p:cNvPr id="9" name="Title 2">
            <a:extLst>
              <a:ext uri="{FF2B5EF4-FFF2-40B4-BE49-F238E27FC236}">
                <a16:creationId xmlns:a16="http://schemas.microsoft.com/office/drawing/2014/main" id="{395AE520-D5F3-5399-BD73-1608FC24FD1C}"/>
              </a:ext>
            </a:extLst>
          </p:cNvPr>
          <p:cNvSpPr>
            <a:spLocks noGrp="1"/>
          </p:cNvSpPr>
          <p:nvPr>
            <p:ph type="title"/>
          </p:nvPr>
        </p:nvSpPr>
        <p:spPr>
          <a:xfrm>
            <a:off x="172995" y="339634"/>
            <a:ext cx="11771869" cy="1119766"/>
          </a:xfrm>
        </p:spPr>
        <p:txBody>
          <a:bodyPr/>
          <a:lstStyle/>
          <a:p>
            <a:pPr algn="ctr"/>
            <a:r>
              <a:rPr lang="en-US" sz="4000" dirty="0"/>
              <a:t>Model Building and evaluation.</a:t>
            </a:r>
            <a:br>
              <a:rPr lang="en-US" sz="4000" dirty="0"/>
            </a:br>
            <a:r>
              <a:rPr lang="en-US" sz="4000" dirty="0"/>
              <a:t>       (CNN)</a:t>
            </a:r>
            <a:endParaRPr lang="en-US" dirty="0"/>
          </a:p>
        </p:txBody>
      </p:sp>
      <p:pic>
        <p:nvPicPr>
          <p:cNvPr id="3" name="Picture 2" descr="A number on a grid&#10;&#10;Description automatically generated">
            <a:extLst>
              <a:ext uri="{FF2B5EF4-FFF2-40B4-BE49-F238E27FC236}">
                <a16:creationId xmlns:a16="http://schemas.microsoft.com/office/drawing/2014/main" id="{06A8B6F4-7B3F-695F-5F7E-0A824451A52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6330" y="3345865"/>
            <a:ext cx="5996134" cy="1745828"/>
          </a:xfrm>
          <a:prstGeom prst="rect">
            <a:avLst/>
          </a:prstGeom>
          <a:noFill/>
          <a:ln>
            <a:noFill/>
          </a:ln>
        </p:spPr>
      </p:pic>
      <p:sp>
        <p:nvSpPr>
          <p:cNvPr id="4" name="TextBox 3">
            <a:extLst>
              <a:ext uri="{FF2B5EF4-FFF2-40B4-BE49-F238E27FC236}">
                <a16:creationId xmlns:a16="http://schemas.microsoft.com/office/drawing/2014/main" id="{C3598826-36B3-5C32-5125-6C5A2EFB6CA6}"/>
              </a:ext>
            </a:extLst>
          </p:cNvPr>
          <p:cNvSpPr txBox="1"/>
          <p:nvPr/>
        </p:nvSpPr>
        <p:spPr>
          <a:xfrm>
            <a:off x="1112108" y="3429000"/>
            <a:ext cx="5420497" cy="646331"/>
          </a:xfrm>
          <a:prstGeom prst="rect">
            <a:avLst/>
          </a:prstGeom>
          <a:noFill/>
        </p:spPr>
        <p:txBody>
          <a:bodyPr wrap="square" rtlCol="0">
            <a:spAutoFit/>
          </a:bodyPr>
          <a:lstStyle/>
          <a:p>
            <a:br>
              <a:rPr lang="en-US" dirty="0"/>
            </a:br>
            <a:endParaRPr lang="en-CA" dirty="0"/>
          </a:p>
        </p:txBody>
      </p:sp>
    </p:spTree>
    <p:extLst>
      <p:ext uri="{BB962C8B-B14F-4D97-AF65-F5344CB8AC3E}">
        <p14:creationId xmlns:p14="http://schemas.microsoft.com/office/powerpoint/2010/main" val="33890796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0C19F27-B9D6-6AF8-1E5B-4A633679EAEB}"/>
              </a:ext>
            </a:extLst>
          </p:cNvPr>
          <p:cNvSpPr>
            <a:spLocks noGrp="1"/>
          </p:cNvSpPr>
          <p:nvPr>
            <p:ph type="subTitle" idx="1"/>
          </p:nvPr>
        </p:nvSpPr>
        <p:spPr/>
        <p:txBody>
          <a:bodyPr/>
          <a:lstStyle/>
          <a:p>
            <a:pPr marL="342900" lvl="0" indent="-342900">
              <a:lnSpc>
                <a:spcPct val="115000"/>
              </a:lnSpc>
              <a:spcAft>
                <a:spcPts val="800"/>
              </a:spcAft>
              <a:buFont typeface="+mj-lt"/>
              <a:buAutoNum type="arabicPeriod"/>
              <a:tabLst>
                <a:tab pos="457200"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Convolution layer</a:t>
            </a: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eriod"/>
              <a:tabLst>
                <a:tab pos="457200" algn="l"/>
              </a:tabLst>
            </a:pP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ReLU</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layer</a:t>
            </a: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eriod"/>
              <a:tabLst>
                <a:tab pos="457200"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Pooling layer</a:t>
            </a: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eriod"/>
              <a:tabLst>
                <a:tab pos="457200"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Fully connected layer</a:t>
            </a: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CA" dirty="0"/>
          </a:p>
        </p:txBody>
      </p:sp>
      <p:sp>
        <p:nvSpPr>
          <p:cNvPr id="3" name="Title 2">
            <a:extLst>
              <a:ext uri="{FF2B5EF4-FFF2-40B4-BE49-F238E27FC236}">
                <a16:creationId xmlns:a16="http://schemas.microsoft.com/office/drawing/2014/main" id="{F34556EE-20A8-496B-1B1A-94DF66014306}"/>
              </a:ext>
            </a:extLst>
          </p:cNvPr>
          <p:cNvSpPr>
            <a:spLocks noGrp="1"/>
          </p:cNvSpPr>
          <p:nvPr>
            <p:ph type="title"/>
          </p:nvPr>
        </p:nvSpPr>
        <p:spPr/>
        <p:txBody>
          <a:bodyPr/>
          <a:lstStyle/>
          <a:p>
            <a:r>
              <a:rPr lang="en-US" dirty="0"/>
              <a:t>Layers of CNN </a:t>
            </a:r>
            <a:endParaRPr lang="en-CA" dirty="0"/>
          </a:p>
        </p:txBody>
      </p:sp>
      <p:pic>
        <p:nvPicPr>
          <p:cNvPr id="5" name="Picture 4" descr="A diagram of a layer of layers">
            <a:extLst>
              <a:ext uri="{FF2B5EF4-FFF2-40B4-BE49-F238E27FC236}">
                <a16:creationId xmlns:a16="http://schemas.microsoft.com/office/drawing/2014/main" id="{0D36071D-29B5-AF66-0163-0CABDDDDD09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25159" y="1188044"/>
            <a:ext cx="6690020" cy="3846411"/>
          </a:xfrm>
          <a:prstGeom prst="rect">
            <a:avLst/>
          </a:prstGeom>
          <a:noFill/>
          <a:ln>
            <a:noFill/>
          </a:ln>
        </p:spPr>
      </p:pic>
    </p:spTree>
    <p:extLst>
      <p:ext uri="{BB962C8B-B14F-4D97-AF65-F5344CB8AC3E}">
        <p14:creationId xmlns:p14="http://schemas.microsoft.com/office/powerpoint/2010/main" val="29464772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D361338-7919-0076-6746-AB686649D1C3}"/>
              </a:ext>
            </a:extLst>
          </p:cNvPr>
          <p:cNvSpPr txBox="1"/>
          <p:nvPr/>
        </p:nvSpPr>
        <p:spPr>
          <a:xfrm>
            <a:off x="824267" y="352129"/>
            <a:ext cx="10242636" cy="22159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52400"/>
            <a:r>
              <a:rPr lang="en-US" sz="3000" dirty="0">
                <a:solidFill>
                  <a:srgbClr val="000000"/>
                </a:solidFill>
                <a:latin typeface="DM Serif Text"/>
                <a:ea typeface="+mn-lt"/>
                <a:cs typeface="+mn-lt"/>
              </a:rPr>
              <a:t>1. </a:t>
            </a:r>
            <a:r>
              <a:rPr lang="en-US" sz="3000" dirty="0" err="1">
                <a:solidFill>
                  <a:srgbClr val="000000"/>
                </a:solidFill>
                <a:latin typeface="DM Serif Text"/>
                <a:ea typeface="+mn-lt"/>
                <a:cs typeface="+mn-lt"/>
              </a:rPr>
              <a:t>AlexNet</a:t>
            </a:r>
            <a:r>
              <a:rPr lang="en-US" sz="3000" dirty="0">
                <a:solidFill>
                  <a:srgbClr val="000000"/>
                </a:solidFill>
                <a:latin typeface="DM Serif Text"/>
                <a:ea typeface="+mn-lt"/>
                <a:cs typeface="+mn-lt"/>
              </a:rPr>
              <a:t> </a:t>
            </a:r>
            <a:endParaRPr lang="en-US" dirty="0">
              <a:latin typeface="DM Serif Text"/>
            </a:endParaRPr>
          </a:p>
          <a:p>
            <a:pPr marL="152400"/>
            <a:endParaRPr lang="en-US" sz="1200" dirty="0">
              <a:solidFill>
                <a:srgbClr val="161616"/>
              </a:solidFill>
              <a:ea typeface="+mn-lt"/>
              <a:cs typeface="+mn-lt"/>
            </a:endParaRPr>
          </a:p>
          <a:p>
            <a:pPr marL="152400"/>
            <a:r>
              <a:rPr lang="en-US" sz="1200" dirty="0">
                <a:solidFill>
                  <a:srgbClr val="161616"/>
                </a:solidFill>
                <a:ea typeface="+mn-lt"/>
                <a:cs typeface="+mn-lt"/>
              </a:rPr>
              <a:t>The network's architecture, consisting of five convolutional layers followed by three fully connected layers, allowed it to learn hierarchical representations of images, capturing low-level to high-level features effectively.</a:t>
            </a:r>
            <a:endParaRPr lang="en-US" sz="1200" dirty="0">
              <a:solidFill>
                <a:srgbClr val="161616"/>
              </a:solidFill>
              <a:cs typeface="Arial"/>
            </a:endParaRPr>
          </a:p>
          <a:p>
            <a:pPr marL="152400"/>
            <a:endParaRPr lang="en-US" sz="1200" dirty="0">
              <a:solidFill>
                <a:srgbClr val="161616"/>
              </a:solidFill>
              <a:cs typeface="Arial"/>
            </a:endParaRPr>
          </a:p>
          <a:p>
            <a:pPr marL="152400"/>
            <a:endParaRPr lang="en-US" sz="1200" dirty="0">
              <a:solidFill>
                <a:srgbClr val="161616"/>
              </a:solidFill>
              <a:cs typeface="Arial"/>
            </a:endParaRPr>
          </a:p>
          <a:p>
            <a:pPr marL="152400"/>
            <a:endParaRPr lang="en-US" sz="1200" dirty="0">
              <a:solidFill>
                <a:srgbClr val="161616"/>
              </a:solidFill>
              <a:cs typeface="Arial"/>
            </a:endParaRPr>
          </a:p>
          <a:p>
            <a:pPr marL="152400"/>
            <a:endParaRPr lang="en-US" sz="1200" dirty="0">
              <a:solidFill>
                <a:srgbClr val="161616"/>
              </a:solidFill>
              <a:cs typeface="Arial"/>
            </a:endParaRPr>
          </a:p>
          <a:p>
            <a:pPr marL="152400"/>
            <a:endParaRPr lang="en-US" sz="1200" dirty="0">
              <a:solidFill>
                <a:srgbClr val="161616"/>
              </a:solidFill>
              <a:cs typeface="Arial"/>
            </a:endParaRPr>
          </a:p>
          <a:p>
            <a:pPr marL="495300" indent="-342900">
              <a:buFont typeface="Wingdings,Sans-Serif"/>
              <a:buChar char="Ø"/>
            </a:pPr>
            <a:endParaRPr lang="en-US" sz="1200" dirty="0">
              <a:solidFill>
                <a:srgbClr val="161616"/>
              </a:solidFill>
              <a:cs typeface="Arial"/>
            </a:endParaRPr>
          </a:p>
        </p:txBody>
      </p:sp>
      <p:pic>
        <p:nvPicPr>
          <p:cNvPr id="7" name="Picture 6">
            <a:extLst>
              <a:ext uri="{FF2B5EF4-FFF2-40B4-BE49-F238E27FC236}">
                <a16:creationId xmlns:a16="http://schemas.microsoft.com/office/drawing/2014/main" id="{5D3F60F3-735B-DD86-22E6-EB8A097F7350}"/>
              </a:ext>
            </a:extLst>
          </p:cNvPr>
          <p:cNvPicPr>
            <a:picLocks noChangeAspect="1"/>
          </p:cNvPicPr>
          <p:nvPr/>
        </p:nvPicPr>
        <p:blipFill>
          <a:blip r:embed="rId2"/>
          <a:stretch>
            <a:fillRect/>
          </a:stretch>
        </p:blipFill>
        <p:spPr>
          <a:xfrm>
            <a:off x="1136971" y="1456782"/>
            <a:ext cx="8953500" cy="3095625"/>
          </a:xfrm>
          <a:prstGeom prst="rect">
            <a:avLst/>
          </a:prstGeom>
        </p:spPr>
      </p:pic>
      <p:sp>
        <p:nvSpPr>
          <p:cNvPr id="9" name="TextBox 8">
            <a:extLst>
              <a:ext uri="{FF2B5EF4-FFF2-40B4-BE49-F238E27FC236}">
                <a16:creationId xmlns:a16="http://schemas.microsoft.com/office/drawing/2014/main" id="{E73280D8-24EA-5767-5CBB-67D9140CE08E}"/>
              </a:ext>
            </a:extLst>
          </p:cNvPr>
          <p:cNvSpPr txBox="1"/>
          <p:nvPr/>
        </p:nvSpPr>
        <p:spPr>
          <a:xfrm>
            <a:off x="1122123" y="4632020"/>
            <a:ext cx="4574484"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52400"/>
            <a:r>
              <a:rPr lang="en-US" sz="1200" b="1" dirty="0">
                <a:ea typeface="+mn-lt"/>
                <a:cs typeface="+mn-lt"/>
              </a:rPr>
              <a:t>Advantages</a:t>
            </a:r>
          </a:p>
          <a:p>
            <a:pPr marL="152400"/>
            <a:endParaRPr lang="en-US" sz="1200" b="1" dirty="0">
              <a:ea typeface="+mn-lt"/>
              <a:cs typeface="+mn-lt"/>
            </a:endParaRPr>
          </a:p>
          <a:p>
            <a:pPr marL="323850" indent="-171450">
              <a:buFont typeface="Wingdings" panose="05000000000000000000" pitchFamily="2" charset="2"/>
              <a:buChar char="Ø"/>
            </a:pPr>
            <a:r>
              <a:rPr lang="en-CA" sz="1200" dirty="0"/>
              <a:t>Revolutionized Image Classification</a:t>
            </a:r>
          </a:p>
          <a:p>
            <a:pPr marL="323850" indent="-171450">
              <a:buFont typeface="Wingdings" panose="05000000000000000000" pitchFamily="2" charset="2"/>
              <a:buChar char="Ø"/>
            </a:pPr>
            <a:r>
              <a:rPr lang="en-CA" sz="1200" dirty="0"/>
              <a:t>Deep Architecture -- </a:t>
            </a:r>
            <a:r>
              <a:rPr lang="en-US" sz="1200" dirty="0"/>
              <a:t>enables the model to learn complex features</a:t>
            </a:r>
          </a:p>
          <a:p>
            <a:pPr marL="323850" indent="-171450">
              <a:buFont typeface="Wingdings" panose="05000000000000000000" pitchFamily="2" charset="2"/>
              <a:buChar char="Ø"/>
            </a:pPr>
            <a:r>
              <a:rPr lang="en-US" sz="1200" dirty="0" err="1"/>
              <a:t>ReLU</a:t>
            </a:r>
            <a:r>
              <a:rPr lang="en-US" sz="1200" dirty="0"/>
              <a:t> (Rectified Linear Unit) activation function helps to address the vanishing gradient problem</a:t>
            </a:r>
          </a:p>
          <a:p>
            <a:pPr marL="323850" indent="-171450">
              <a:buFont typeface="Wingdings" panose="05000000000000000000" pitchFamily="2" charset="2"/>
              <a:buChar char="Ø"/>
            </a:pPr>
            <a:r>
              <a:rPr lang="en-CA" sz="1200" dirty="0"/>
              <a:t>GPU Acceleration</a:t>
            </a:r>
            <a:r>
              <a:rPr lang="en-US" sz="1200" dirty="0"/>
              <a:t> -- </a:t>
            </a:r>
            <a:r>
              <a:rPr lang="en-CA" sz="1200" dirty="0"/>
              <a:t>Significantly reduced training time</a:t>
            </a:r>
            <a:endParaRPr lang="en-US" sz="1200" dirty="0">
              <a:ea typeface="+mn-lt"/>
              <a:cs typeface="+mn-lt"/>
            </a:endParaRPr>
          </a:p>
        </p:txBody>
      </p:sp>
      <p:sp>
        <p:nvSpPr>
          <p:cNvPr id="11" name="TextBox 10">
            <a:extLst>
              <a:ext uri="{FF2B5EF4-FFF2-40B4-BE49-F238E27FC236}">
                <a16:creationId xmlns:a16="http://schemas.microsoft.com/office/drawing/2014/main" id="{B2893026-7A2F-4B1C-ECD4-11CC6564CE33}"/>
              </a:ext>
            </a:extLst>
          </p:cNvPr>
          <p:cNvSpPr txBox="1"/>
          <p:nvPr/>
        </p:nvSpPr>
        <p:spPr>
          <a:xfrm>
            <a:off x="5945585" y="4632020"/>
            <a:ext cx="457448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52400"/>
            <a:r>
              <a:rPr lang="en-US" sz="1200" b="1" dirty="0">
                <a:ea typeface="+mn-lt"/>
                <a:cs typeface="+mn-lt"/>
              </a:rPr>
              <a:t>Validation Matrix</a:t>
            </a:r>
          </a:p>
          <a:p>
            <a:pPr marL="152400"/>
            <a:endParaRPr lang="en-US" sz="1200" b="1" dirty="0">
              <a:ea typeface="+mn-lt"/>
              <a:cs typeface="+mn-lt"/>
            </a:endParaRPr>
          </a:p>
          <a:p>
            <a:pPr marL="323850" indent="-171450">
              <a:buFont typeface="Wingdings" panose="05000000000000000000" pitchFamily="2" charset="2"/>
              <a:buChar char="Ø"/>
            </a:pPr>
            <a:r>
              <a:rPr lang="en-CA" sz="1200" dirty="0"/>
              <a:t>Confusion Matrix</a:t>
            </a:r>
            <a:endParaRPr lang="en-US" sz="1200" dirty="0"/>
          </a:p>
          <a:p>
            <a:pPr marL="323850" indent="-171450">
              <a:buFont typeface="Wingdings" panose="05000000000000000000" pitchFamily="2" charset="2"/>
              <a:buChar char="Ø"/>
            </a:pPr>
            <a:r>
              <a:rPr lang="en-US" sz="1200" dirty="0"/>
              <a:t>Precision, Recall, and F1 Score</a:t>
            </a:r>
          </a:p>
          <a:p>
            <a:pPr marL="323850" indent="-171450">
              <a:buFont typeface="Wingdings" panose="05000000000000000000" pitchFamily="2" charset="2"/>
              <a:buChar char="Ø"/>
            </a:pPr>
            <a:r>
              <a:rPr lang="en-CA" sz="1200" dirty="0"/>
              <a:t>ROC-AUC Curve</a:t>
            </a:r>
          </a:p>
          <a:p>
            <a:pPr marL="323850" indent="-171450">
              <a:buFont typeface="Wingdings" panose="05000000000000000000" pitchFamily="2" charset="2"/>
              <a:buChar char="Ø"/>
            </a:pPr>
            <a:endParaRPr lang="en-CA" sz="1200" dirty="0">
              <a:ea typeface="+mn-lt"/>
              <a:cs typeface="+mn-lt"/>
            </a:endParaRPr>
          </a:p>
          <a:p>
            <a:pPr marL="152400"/>
            <a:endParaRPr lang="en-US" sz="1200" dirty="0">
              <a:ea typeface="+mn-lt"/>
              <a:cs typeface="+mn-lt"/>
            </a:endParaRPr>
          </a:p>
        </p:txBody>
      </p:sp>
    </p:spTree>
    <p:extLst>
      <p:ext uri="{BB962C8B-B14F-4D97-AF65-F5344CB8AC3E}">
        <p14:creationId xmlns:p14="http://schemas.microsoft.com/office/powerpoint/2010/main" val="16735419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1ED68-428B-FE13-CEB3-2CC5DAFC3BA7}"/>
              </a:ext>
            </a:extLst>
          </p:cNvPr>
          <p:cNvSpPr>
            <a:spLocks noGrp="1"/>
          </p:cNvSpPr>
          <p:nvPr>
            <p:ph type="title"/>
          </p:nvPr>
        </p:nvSpPr>
        <p:spPr/>
        <p:txBody>
          <a:bodyPr/>
          <a:lstStyle/>
          <a:p>
            <a:pPr algn="l"/>
            <a:r>
              <a:rPr lang="en-US"/>
              <a:t>2. ResNet50 </a:t>
            </a:r>
            <a:endParaRPr lang="en-US">
              <a:cs typeface="Arial"/>
            </a:endParaRPr>
          </a:p>
        </p:txBody>
      </p:sp>
      <p:sp>
        <p:nvSpPr>
          <p:cNvPr id="3" name="TextBox 2">
            <a:extLst>
              <a:ext uri="{FF2B5EF4-FFF2-40B4-BE49-F238E27FC236}">
                <a16:creationId xmlns:a16="http://schemas.microsoft.com/office/drawing/2014/main" id="{B7846067-4DFE-B52F-E8F3-1D0FF14AA186}"/>
              </a:ext>
            </a:extLst>
          </p:cNvPr>
          <p:cNvSpPr txBox="1"/>
          <p:nvPr/>
        </p:nvSpPr>
        <p:spPr>
          <a:xfrm>
            <a:off x="961161" y="1351235"/>
            <a:ext cx="1028298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ea typeface="+mn-lt"/>
                <a:cs typeface="+mn-lt"/>
              </a:rPr>
              <a:t>It is a groundbreaking deep learning architecture with 50 layers that addresses the degradation problem in deep networks through residual learning. By using residual blocks, it enables very deep networks to be trained effectively, overcoming issues like vanishing and exploding gradients.</a:t>
            </a:r>
            <a:endParaRPr lang="en-US" sz="1200"/>
          </a:p>
        </p:txBody>
      </p:sp>
      <p:pic>
        <p:nvPicPr>
          <p:cNvPr id="4" name="Picture 3">
            <a:extLst>
              <a:ext uri="{FF2B5EF4-FFF2-40B4-BE49-F238E27FC236}">
                <a16:creationId xmlns:a16="http://schemas.microsoft.com/office/drawing/2014/main" id="{7433F86C-D0A3-6B74-2F99-8FE32D79553B}"/>
              </a:ext>
            </a:extLst>
          </p:cNvPr>
          <p:cNvPicPr>
            <a:picLocks noChangeAspect="1"/>
          </p:cNvPicPr>
          <p:nvPr/>
        </p:nvPicPr>
        <p:blipFill>
          <a:blip r:embed="rId2"/>
          <a:stretch>
            <a:fillRect/>
          </a:stretch>
        </p:blipFill>
        <p:spPr>
          <a:xfrm>
            <a:off x="2301039" y="2096253"/>
            <a:ext cx="6888079" cy="2224339"/>
          </a:xfrm>
          <a:prstGeom prst="rect">
            <a:avLst/>
          </a:prstGeom>
        </p:spPr>
      </p:pic>
      <p:sp>
        <p:nvSpPr>
          <p:cNvPr id="6" name="TextBox 5">
            <a:extLst>
              <a:ext uri="{FF2B5EF4-FFF2-40B4-BE49-F238E27FC236}">
                <a16:creationId xmlns:a16="http://schemas.microsoft.com/office/drawing/2014/main" id="{C8733CB5-6B92-CBF5-1549-5C2CB904B338}"/>
              </a:ext>
            </a:extLst>
          </p:cNvPr>
          <p:cNvSpPr txBox="1"/>
          <p:nvPr/>
        </p:nvSpPr>
        <p:spPr>
          <a:xfrm>
            <a:off x="1122123" y="4632020"/>
            <a:ext cx="457448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52400"/>
            <a:r>
              <a:rPr lang="en-US" sz="1200" b="1" dirty="0">
                <a:ea typeface="+mn-lt"/>
                <a:cs typeface="+mn-lt"/>
              </a:rPr>
              <a:t>Advantages</a:t>
            </a:r>
          </a:p>
          <a:p>
            <a:pPr marL="152400"/>
            <a:endParaRPr lang="en-US" sz="1200" b="1" dirty="0">
              <a:ea typeface="+mn-lt"/>
              <a:cs typeface="+mn-lt"/>
            </a:endParaRPr>
          </a:p>
          <a:p>
            <a:pPr marL="323850" indent="-171450">
              <a:buFont typeface="Wingdings" panose="05000000000000000000" pitchFamily="2" charset="2"/>
              <a:buChar char="Ø"/>
            </a:pPr>
            <a:r>
              <a:rPr lang="en-CA" sz="1200" dirty="0"/>
              <a:t>Robustness</a:t>
            </a:r>
          </a:p>
          <a:p>
            <a:pPr marL="323850" indent="-171450">
              <a:buFont typeface="Wingdings" panose="05000000000000000000" pitchFamily="2" charset="2"/>
              <a:buChar char="Ø"/>
            </a:pPr>
            <a:r>
              <a:rPr lang="en-CA" sz="1200" dirty="0"/>
              <a:t>Modularity and Flexibility</a:t>
            </a:r>
          </a:p>
          <a:p>
            <a:pPr marL="323850" indent="-171450">
              <a:buFont typeface="Wingdings" panose="05000000000000000000" pitchFamily="2" charset="2"/>
              <a:buChar char="Ø"/>
            </a:pPr>
            <a:r>
              <a:rPr lang="en-CA" sz="1200" dirty="0"/>
              <a:t>Prevents Degradation Problem –</a:t>
            </a:r>
            <a:r>
              <a:rPr lang="en-CA" sz="1200" dirty="0" err="1"/>
              <a:t>ResNet</a:t>
            </a:r>
            <a:r>
              <a:rPr lang="en-CA" sz="1200" dirty="0"/>
              <a:t> </a:t>
            </a:r>
            <a:r>
              <a:rPr lang="en-US" sz="1200" dirty="0"/>
              <a:t>ensures that additional layers do not worsen performance.</a:t>
            </a:r>
            <a:endParaRPr lang="en-US" sz="1200" dirty="0">
              <a:ea typeface="+mn-lt"/>
              <a:cs typeface="+mn-lt"/>
            </a:endParaRPr>
          </a:p>
        </p:txBody>
      </p:sp>
      <p:sp>
        <p:nvSpPr>
          <p:cNvPr id="7" name="TextBox 6">
            <a:extLst>
              <a:ext uri="{FF2B5EF4-FFF2-40B4-BE49-F238E27FC236}">
                <a16:creationId xmlns:a16="http://schemas.microsoft.com/office/drawing/2014/main" id="{CCB0EE61-FEBE-2DB3-1465-F46339715264}"/>
              </a:ext>
            </a:extLst>
          </p:cNvPr>
          <p:cNvSpPr txBox="1"/>
          <p:nvPr/>
        </p:nvSpPr>
        <p:spPr>
          <a:xfrm>
            <a:off x="6193364" y="4603945"/>
            <a:ext cx="4574484" cy="12584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sz="1200" b="1" dirty="0"/>
              <a:t>Validation Metrics</a:t>
            </a:r>
          </a:p>
          <a:p>
            <a:endParaRPr lang="en-CA" sz="1200" dirty="0"/>
          </a:p>
          <a:p>
            <a:pPr marL="171450" indent="-171450">
              <a:lnSpc>
                <a:spcPct val="150000"/>
              </a:lnSpc>
              <a:buFont typeface="Wingdings" panose="05000000000000000000" pitchFamily="2" charset="2"/>
              <a:buChar char="Ø"/>
            </a:pPr>
            <a:r>
              <a:rPr lang="en-CA" sz="1200" dirty="0"/>
              <a:t>Confusion Matrix</a:t>
            </a:r>
          </a:p>
          <a:p>
            <a:pPr marL="171450" indent="-171450">
              <a:lnSpc>
                <a:spcPct val="150000"/>
              </a:lnSpc>
              <a:buFont typeface="Wingdings" panose="05000000000000000000" pitchFamily="2" charset="2"/>
              <a:buChar char="Ø"/>
            </a:pPr>
            <a:r>
              <a:rPr lang="en-CA" sz="1200" dirty="0"/>
              <a:t>Precision, Recall, F1 Score</a:t>
            </a:r>
          </a:p>
          <a:p>
            <a:pPr marL="171450" indent="-171450">
              <a:lnSpc>
                <a:spcPct val="150000"/>
              </a:lnSpc>
              <a:buFont typeface="Wingdings" panose="05000000000000000000" pitchFamily="2" charset="2"/>
              <a:buChar char="Ø"/>
            </a:pPr>
            <a:r>
              <a:rPr lang="en-CA" sz="1200" dirty="0"/>
              <a:t>ROC-AUC Curve</a:t>
            </a:r>
          </a:p>
        </p:txBody>
      </p:sp>
    </p:spTree>
    <p:extLst>
      <p:ext uri="{BB962C8B-B14F-4D97-AF65-F5344CB8AC3E}">
        <p14:creationId xmlns:p14="http://schemas.microsoft.com/office/powerpoint/2010/main" val="3859274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B0533-3C0C-552D-A727-79BB1A6E1367}"/>
              </a:ext>
            </a:extLst>
          </p:cNvPr>
          <p:cNvSpPr>
            <a:spLocks noGrp="1"/>
          </p:cNvSpPr>
          <p:nvPr>
            <p:ph type="title"/>
          </p:nvPr>
        </p:nvSpPr>
        <p:spPr/>
        <p:txBody>
          <a:bodyPr/>
          <a:lstStyle/>
          <a:p>
            <a:pPr algn="l"/>
            <a:r>
              <a:rPr lang="en-CA"/>
              <a:t>3.EfficientNet B0</a:t>
            </a:r>
            <a:endParaRPr lang="en-US"/>
          </a:p>
        </p:txBody>
      </p:sp>
      <p:sp>
        <p:nvSpPr>
          <p:cNvPr id="3" name="TextBox 2">
            <a:extLst>
              <a:ext uri="{FF2B5EF4-FFF2-40B4-BE49-F238E27FC236}">
                <a16:creationId xmlns:a16="http://schemas.microsoft.com/office/drawing/2014/main" id="{7EE70F3A-805E-7BA4-BADF-A173DE927928}"/>
              </a:ext>
            </a:extLst>
          </p:cNvPr>
          <p:cNvSpPr txBox="1"/>
          <p:nvPr/>
        </p:nvSpPr>
        <p:spPr>
          <a:xfrm>
            <a:off x="1069009" y="1245704"/>
            <a:ext cx="10164417" cy="49398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dirty="0" err="1"/>
              <a:t>EfficientNet</a:t>
            </a:r>
            <a:r>
              <a:rPr lang="en-US" sz="1500" dirty="0"/>
              <a:t> is a family of convolutional neural networks (CNNs) developed by Google AI that provides a highly efficient model architecture for image classification and other computer vision tasks. </a:t>
            </a:r>
          </a:p>
          <a:p>
            <a:endParaRPr lang="en-US" sz="1500" dirty="0">
              <a:cs typeface="Arial"/>
            </a:endParaRPr>
          </a:p>
          <a:p>
            <a:endParaRPr lang="en-US" sz="1500" dirty="0">
              <a:cs typeface="Arial"/>
            </a:endParaRPr>
          </a:p>
          <a:p>
            <a:r>
              <a:rPr lang="en-US" sz="1600" b="1" dirty="0"/>
              <a:t>Advantages of EfficientNet-B0 Over Other Models</a:t>
            </a:r>
            <a:endParaRPr lang="en-US" sz="1600" b="1" dirty="0">
              <a:cs typeface="Arial"/>
            </a:endParaRPr>
          </a:p>
          <a:p>
            <a:endParaRPr lang="en-US" sz="1600" b="1" dirty="0"/>
          </a:p>
          <a:p>
            <a:pPr marL="228600" indent="-228600">
              <a:buFont typeface=""/>
              <a:buAutoNum type="arabicPeriod"/>
            </a:pPr>
            <a:r>
              <a:rPr lang="en-US" sz="1600" b="1" dirty="0"/>
              <a:t>Better Performance with Fewer Parameters</a:t>
            </a:r>
            <a:r>
              <a:rPr lang="en-US" sz="1600" dirty="0"/>
              <a:t>:</a:t>
            </a:r>
            <a:endParaRPr lang="en-US" sz="1600" dirty="0">
              <a:cs typeface="Arial"/>
            </a:endParaRPr>
          </a:p>
          <a:p>
            <a:pPr marL="0" lvl="1"/>
            <a:r>
              <a:rPr lang="en-US" sz="1600" dirty="0"/>
              <a:t>         Achieves high accuracy with significantly fewer parameters.</a:t>
            </a:r>
            <a:endParaRPr lang="en-US" sz="1600" dirty="0">
              <a:cs typeface="Arial"/>
            </a:endParaRPr>
          </a:p>
          <a:p>
            <a:pPr marL="0" lvl="1"/>
            <a:r>
              <a:rPr lang="en-US" sz="1600" dirty="0"/>
              <a:t>         Example: 5.3 million parameters with comparable performance to larger models.</a:t>
            </a:r>
            <a:endParaRPr lang="en-US" sz="1600" dirty="0">
              <a:cs typeface="Arial"/>
            </a:endParaRPr>
          </a:p>
          <a:p>
            <a:pPr marL="228600" indent="-228600">
              <a:buFont typeface=""/>
              <a:buAutoNum type="arabicPeriod"/>
            </a:pPr>
            <a:r>
              <a:rPr lang="en-US" sz="1600" b="1" dirty="0"/>
              <a:t>Scalability</a:t>
            </a:r>
            <a:r>
              <a:rPr lang="en-US" sz="1600" dirty="0"/>
              <a:t>:</a:t>
            </a:r>
            <a:endParaRPr lang="en-US" sz="1600" dirty="0">
              <a:cs typeface="Arial"/>
            </a:endParaRPr>
          </a:p>
          <a:p>
            <a:pPr marL="0" lvl="1"/>
            <a:r>
              <a:rPr lang="en-US" sz="1600" dirty="0"/>
              <a:t>         Compound scaling uniformly scales network width, depth, and resolution.</a:t>
            </a:r>
            <a:endParaRPr lang="en-US" sz="1600" dirty="0">
              <a:cs typeface="Arial"/>
            </a:endParaRPr>
          </a:p>
          <a:p>
            <a:pPr marL="0" lvl="1"/>
            <a:r>
              <a:rPr lang="en-US" sz="1600" dirty="0"/>
              <a:t>          Range of models (EfficientNet-B0 to B7) for different resource and performance needs.</a:t>
            </a:r>
            <a:endParaRPr lang="en-US" sz="1600" dirty="0">
              <a:cs typeface="Arial"/>
            </a:endParaRPr>
          </a:p>
          <a:p>
            <a:pPr marL="228600" indent="-228600">
              <a:buFont typeface=""/>
              <a:buAutoNum type="arabicPeriod"/>
            </a:pPr>
            <a:r>
              <a:rPr lang="en-US" sz="1600" b="1" dirty="0"/>
              <a:t>Computational Efficiency</a:t>
            </a:r>
            <a:r>
              <a:rPr lang="en-US" sz="1600" dirty="0"/>
              <a:t>:</a:t>
            </a:r>
            <a:endParaRPr lang="en-US" sz="1600" dirty="0">
              <a:cs typeface="Arial"/>
            </a:endParaRPr>
          </a:p>
          <a:p>
            <a:r>
              <a:rPr lang="en-US" sz="1600" dirty="0"/>
              <a:t>         Suitable for resource-constrained environments like mobile devices.</a:t>
            </a:r>
            <a:endParaRPr lang="en-US" sz="1600" dirty="0">
              <a:cs typeface="Arial"/>
            </a:endParaRPr>
          </a:p>
          <a:p>
            <a:pPr marL="0" lvl="1"/>
            <a:r>
              <a:rPr lang="en-US" sz="1600" dirty="0"/>
              <a:t>         Lower energy consumption due to reduced computational load.</a:t>
            </a:r>
            <a:endParaRPr lang="en-US" sz="1600" dirty="0">
              <a:cs typeface="Arial"/>
            </a:endParaRPr>
          </a:p>
          <a:p>
            <a:r>
              <a:rPr lang="en-US" sz="1600" b="1" dirty="0"/>
              <a:t> 4.     Advanced Building Blocks</a:t>
            </a:r>
            <a:r>
              <a:rPr lang="en-US" sz="1600" dirty="0"/>
              <a:t>:</a:t>
            </a:r>
            <a:endParaRPr lang="en-US" sz="1600" dirty="0">
              <a:cs typeface="Arial"/>
            </a:endParaRPr>
          </a:p>
          <a:p>
            <a:pPr marL="0" lvl="1"/>
            <a:r>
              <a:rPr lang="en-US" sz="1600" dirty="0"/>
              <a:t>         </a:t>
            </a:r>
            <a:r>
              <a:rPr lang="en-US" sz="1600" dirty="0" err="1"/>
              <a:t>Depthwise</a:t>
            </a:r>
            <a:r>
              <a:rPr lang="en-US" sz="1600" dirty="0"/>
              <a:t> separable convolutions reduce computational complexity.</a:t>
            </a:r>
            <a:endParaRPr lang="en-US" sz="1600" dirty="0">
              <a:cs typeface="Arial"/>
            </a:endParaRPr>
          </a:p>
          <a:p>
            <a:pPr marL="0" lvl="1"/>
            <a:r>
              <a:rPr lang="en-US" sz="1600" dirty="0"/>
              <a:t>         SE layers enhance feature representation.</a:t>
            </a:r>
            <a:endParaRPr lang="en-US" sz="1600" dirty="0">
              <a:cs typeface="Arial"/>
            </a:endParaRPr>
          </a:p>
          <a:p>
            <a:pPr marL="0" lvl="1"/>
            <a:r>
              <a:rPr lang="en-US" sz="1600" dirty="0"/>
              <a:t>          </a:t>
            </a:r>
            <a:r>
              <a:rPr lang="en-US" sz="1600" dirty="0" err="1"/>
              <a:t>MBConv</a:t>
            </a:r>
            <a:r>
              <a:rPr lang="en-US" sz="1600" dirty="0"/>
              <a:t> blocks improve training efficiency and performance.</a:t>
            </a:r>
            <a:endParaRPr lang="en-US" sz="1600" dirty="0">
              <a:cs typeface="Arial"/>
            </a:endParaRPr>
          </a:p>
          <a:p>
            <a:endParaRPr lang="en-US" sz="1500" dirty="0">
              <a:cs typeface="Arial"/>
            </a:endParaRPr>
          </a:p>
        </p:txBody>
      </p:sp>
    </p:spTree>
    <p:extLst>
      <p:ext uri="{BB962C8B-B14F-4D97-AF65-F5344CB8AC3E}">
        <p14:creationId xmlns:p14="http://schemas.microsoft.com/office/powerpoint/2010/main" val="27864448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B0533-3C0C-552D-A727-79BB1A6E1367}"/>
              </a:ext>
            </a:extLst>
          </p:cNvPr>
          <p:cNvSpPr>
            <a:spLocks noGrp="1"/>
          </p:cNvSpPr>
          <p:nvPr>
            <p:ph type="title"/>
          </p:nvPr>
        </p:nvSpPr>
        <p:spPr/>
        <p:txBody>
          <a:bodyPr/>
          <a:lstStyle/>
          <a:p>
            <a:endParaRPr lang="en-CA"/>
          </a:p>
        </p:txBody>
      </p:sp>
      <p:sp>
        <p:nvSpPr>
          <p:cNvPr id="4" name="TextBox 3">
            <a:extLst>
              <a:ext uri="{FF2B5EF4-FFF2-40B4-BE49-F238E27FC236}">
                <a16:creationId xmlns:a16="http://schemas.microsoft.com/office/drawing/2014/main" id="{56C82029-D38A-8378-CD0F-D5A4CAD62BC5}"/>
              </a:ext>
            </a:extLst>
          </p:cNvPr>
          <p:cNvSpPr txBox="1"/>
          <p:nvPr/>
        </p:nvSpPr>
        <p:spPr>
          <a:xfrm>
            <a:off x="958574" y="3432314"/>
            <a:ext cx="9026939" cy="24314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t>Why Choose EfficientNet-B0 Over Other Models?</a:t>
            </a:r>
            <a:endParaRPr lang="en-US" sz="1600" b="1" dirty="0">
              <a:cs typeface="Arial"/>
            </a:endParaRPr>
          </a:p>
          <a:p>
            <a:pPr marL="285750" indent="-285750">
              <a:lnSpc>
                <a:spcPct val="150000"/>
              </a:lnSpc>
              <a:buFont typeface="Wingdings" panose="05000000000000000000" pitchFamily="2" charset="2"/>
              <a:buChar char="v"/>
            </a:pPr>
            <a:r>
              <a:rPr lang="en-US" sz="1600" b="1" dirty="0"/>
              <a:t>Optimal Trade-off</a:t>
            </a:r>
            <a:r>
              <a:rPr lang="en-US" sz="1600" dirty="0"/>
              <a:t>: Balances model size, computational efficiency, and accuracy.</a:t>
            </a:r>
            <a:endParaRPr lang="en-US" sz="1600" dirty="0">
              <a:cs typeface="Arial"/>
            </a:endParaRPr>
          </a:p>
          <a:p>
            <a:pPr marL="285750" indent="-285750">
              <a:lnSpc>
                <a:spcPct val="150000"/>
              </a:lnSpc>
              <a:buFont typeface="Wingdings" panose="05000000000000000000" pitchFamily="2" charset="2"/>
              <a:buChar char="v"/>
            </a:pPr>
            <a:r>
              <a:rPr lang="en-US" sz="1600" b="1" dirty="0"/>
              <a:t>Scalability Options</a:t>
            </a:r>
            <a:r>
              <a:rPr lang="en-US" sz="1600" dirty="0"/>
              <a:t>: Choose models based on resource constraints and performance needs.</a:t>
            </a:r>
            <a:endParaRPr lang="en-US" sz="1600" dirty="0">
              <a:cs typeface="Arial"/>
            </a:endParaRPr>
          </a:p>
          <a:p>
            <a:pPr marL="285750" indent="-285750">
              <a:lnSpc>
                <a:spcPct val="150000"/>
              </a:lnSpc>
              <a:buFont typeface="Wingdings" panose="05000000000000000000" pitchFamily="2" charset="2"/>
              <a:buChar char="v"/>
            </a:pPr>
            <a:r>
              <a:rPr lang="en-US" sz="1600" b="1" dirty="0"/>
              <a:t>Deployment Flexibility</a:t>
            </a:r>
            <a:r>
              <a:rPr lang="en-US" sz="1600" dirty="0"/>
              <a:t>: Ideal for limited-resource environments like mobile and edge devices.</a:t>
            </a:r>
            <a:endParaRPr lang="en-US" sz="1600" dirty="0">
              <a:cs typeface="Arial"/>
            </a:endParaRPr>
          </a:p>
          <a:p>
            <a:pPr marL="285750" indent="-285750">
              <a:lnSpc>
                <a:spcPct val="150000"/>
              </a:lnSpc>
              <a:buFont typeface="Wingdings" panose="05000000000000000000" pitchFamily="2" charset="2"/>
              <a:buChar char="v"/>
            </a:pPr>
            <a:r>
              <a:rPr lang="en-US" sz="1600" b="1" dirty="0"/>
              <a:t>Cutting-Edge Performance</a:t>
            </a:r>
            <a:r>
              <a:rPr lang="en-US" sz="1600" dirty="0"/>
              <a:t>: State-of-the-art architecture with high performance and fewer parameters.</a:t>
            </a:r>
          </a:p>
          <a:p>
            <a:endParaRPr lang="en-US" sz="1600" dirty="0">
              <a:cs typeface="Arial"/>
            </a:endParaRPr>
          </a:p>
        </p:txBody>
      </p:sp>
      <p:sp>
        <p:nvSpPr>
          <p:cNvPr id="5" name="TextBox 4">
            <a:extLst>
              <a:ext uri="{FF2B5EF4-FFF2-40B4-BE49-F238E27FC236}">
                <a16:creationId xmlns:a16="http://schemas.microsoft.com/office/drawing/2014/main" id="{BCBFA448-E8A8-7B81-94B0-398578C224E0}"/>
              </a:ext>
            </a:extLst>
          </p:cNvPr>
          <p:cNvSpPr txBox="1"/>
          <p:nvPr/>
        </p:nvSpPr>
        <p:spPr>
          <a:xfrm>
            <a:off x="958574" y="1709531"/>
            <a:ext cx="9634328"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cs typeface="Segoe UI"/>
              </a:rPr>
              <a:t>5.       Flexibility and Adaptability</a:t>
            </a:r>
            <a:r>
              <a:rPr lang="en-US" sz="1600">
                <a:cs typeface="Segoe UI"/>
              </a:rPr>
              <a:t>:​</a:t>
            </a:r>
          </a:p>
          <a:p>
            <a:r>
              <a:rPr lang="en-US" sz="1600">
                <a:cs typeface="Segoe UI"/>
              </a:rPr>
              <a:t>          Versatile for various tasks beyond image classification.​</a:t>
            </a:r>
          </a:p>
          <a:p>
            <a:r>
              <a:rPr lang="en-US" sz="1600">
                <a:cs typeface="Segoe UI"/>
              </a:rPr>
              <a:t>          Effective for transfer learning.​</a:t>
            </a:r>
          </a:p>
          <a:p>
            <a:r>
              <a:rPr lang="en-US" sz="1600" b="1">
                <a:cs typeface="Segoe UI"/>
              </a:rPr>
              <a:t>6        Ease of Use</a:t>
            </a:r>
            <a:r>
              <a:rPr lang="en-US" sz="1600">
                <a:cs typeface="Segoe UI"/>
              </a:rPr>
              <a:t>:​</a:t>
            </a:r>
          </a:p>
          <a:p>
            <a:r>
              <a:rPr lang="en-US" sz="1600">
                <a:cs typeface="Segoe UI"/>
              </a:rPr>
              <a:t>          Pre-trained models available on popular frameworks.​</a:t>
            </a:r>
          </a:p>
          <a:p>
            <a:r>
              <a:rPr lang="en-US" sz="1600">
                <a:cs typeface="Segoe UI"/>
              </a:rPr>
              <a:t>          Extensive community support.​</a:t>
            </a:r>
          </a:p>
        </p:txBody>
      </p:sp>
    </p:spTree>
    <p:extLst>
      <p:ext uri="{BB962C8B-B14F-4D97-AF65-F5344CB8AC3E}">
        <p14:creationId xmlns:p14="http://schemas.microsoft.com/office/powerpoint/2010/main" val="42346524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30"/>
          <p:cNvSpPr txBox="1">
            <a:spLocks noGrp="1"/>
          </p:cNvSpPr>
          <p:nvPr>
            <p:ph type="title"/>
          </p:nvPr>
        </p:nvSpPr>
        <p:spPr>
          <a:xfrm>
            <a:off x="960000" y="593367"/>
            <a:ext cx="10272000" cy="763600"/>
          </a:xfrm>
          <a:prstGeom prst="rect">
            <a:avLst/>
          </a:prstGeom>
        </p:spPr>
        <p:txBody>
          <a:bodyPr spcFirstLastPara="1" wrap="square" lIns="121900" tIns="121900" rIns="121900" bIns="121900" anchor="t" anchorCtr="0">
            <a:noAutofit/>
          </a:bodyPr>
          <a:lstStyle/>
          <a:p>
            <a:r>
              <a:rPr lang="en-US" sz="4000" u="sng" dirty="0"/>
              <a:t>PROJECT BOARD</a:t>
            </a:r>
            <a:endParaRPr sz="4000" u="sng"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6" name="Google Shape;969;p48">
            <a:extLst>
              <a:ext uri="{FF2B5EF4-FFF2-40B4-BE49-F238E27FC236}">
                <a16:creationId xmlns:a16="http://schemas.microsoft.com/office/drawing/2014/main" id="{59C57AFD-E44B-9E0B-3B6D-71879C723E35}"/>
              </a:ext>
            </a:extLst>
          </p:cNvPr>
          <p:cNvSpPr txBox="1">
            <a:spLocks noGrp="1"/>
          </p:cNvSpPr>
          <p:nvPr>
            <p:ph type="title"/>
          </p:nvPr>
        </p:nvSpPr>
        <p:spPr>
          <a:xfrm>
            <a:off x="5375884" y="1580157"/>
            <a:ext cx="4151700" cy="84064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Thanks!</a:t>
            </a:r>
            <a:endParaRPr sz="4000" dirty="0"/>
          </a:p>
        </p:txBody>
      </p:sp>
      <p:sp>
        <p:nvSpPr>
          <p:cNvPr id="7" name="Google Shape;970;p48">
            <a:extLst>
              <a:ext uri="{FF2B5EF4-FFF2-40B4-BE49-F238E27FC236}">
                <a16:creationId xmlns:a16="http://schemas.microsoft.com/office/drawing/2014/main" id="{03681D4E-2482-52C2-1CC9-F0E813303557}"/>
              </a:ext>
            </a:extLst>
          </p:cNvPr>
          <p:cNvSpPr txBox="1">
            <a:spLocks/>
          </p:cNvSpPr>
          <p:nvPr/>
        </p:nvSpPr>
        <p:spPr>
          <a:xfrm>
            <a:off x="3736605" y="1976954"/>
            <a:ext cx="4151700" cy="1251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2400" kern="0" dirty="0">
                <a:latin typeface="DM Serif Text"/>
                <a:ea typeface="DM Serif Text"/>
                <a:cs typeface="DM Serif Text"/>
                <a:sym typeface="DM Serif Text"/>
              </a:rPr>
              <a:t>Do you have any questions?</a:t>
            </a:r>
          </a:p>
        </p:txBody>
      </p:sp>
      <p:grpSp>
        <p:nvGrpSpPr>
          <p:cNvPr id="8" name="Google Shape;986;p48">
            <a:extLst>
              <a:ext uri="{FF2B5EF4-FFF2-40B4-BE49-F238E27FC236}">
                <a16:creationId xmlns:a16="http://schemas.microsoft.com/office/drawing/2014/main" id="{1374F133-8637-52F7-D59C-3B030F0E7AEE}"/>
              </a:ext>
            </a:extLst>
          </p:cNvPr>
          <p:cNvGrpSpPr/>
          <p:nvPr/>
        </p:nvGrpSpPr>
        <p:grpSpPr>
          <a:xfrm>
            <a:off x="6251914" y="3005866"/>
            <a:ext cx="2700476" cy="3861642"/>
            <a:chOff x="5627499" y="1814961"/>
            <a:chExt cx="2327997" cy="3329002"/>
          </a:xfrm>
        </p:grpSpPr>
        <p:sp>
          <p:nvSpPr>
            <p:cNvPr id="9" name="Google Shape;987;p48">
              <a:extLst>
                <a:ext uri="{FF2B5EF4-FFF2-40B4-BE49-F238E27FC236}">
                  <a16:creationId xmlns:a16="http://schemas.microsoft.com/office/drawing/2014/main" id="{EAD5AF50-B732-1A2C-F1EB-00478F4B5E56}"/>
                </a:ext>
              </a:extLst>
            </p:cNvPr>
            <p:cNvSpPr/>
            <p:nvPr/>
          </p:nvSpPr>
          <p:spPr>
            <a:xfrm flipH="1">
              <a:off x="6147056" y="3905270"/>
              <a:ext cx="1513761" cy="1234148"/>
            </a:xfrm>
            <a:custGeom>
              <a:avLst/>
              <a:gdLst/>
              <a:ahLst/>
              <a:cxnLst/>
              <a:rect l="l" t="t" r="r" b="b"/>
              <a:pathLst>
                <a:path w="47625" h="38828" extrusionOk="0">
                  <a:moveTo>
                    <a:pt x="3246" y="1"/>
                  </a:moveTo>
                  <a:lnTo>
                    <a:pt x="1" y="38828"/>
                  </a:lnTo>
                  <a:lnTo>
                    <a:pt x="47624" y="38828"/>
                  </a:lnTo>
                  <a:lnTo>
                    <a:pt x="4762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88;p48">
              <a:extLst>
                <a:ext uri="{FF2B5EF4-FFF2-40B4-BE49-F238E27FC236}">
                  <a16:creationId xmlns:a16="http://schemas.microsoft.com/office/drawing/2014/main" id="{E5E6EFF6-FD3B-3130-5D7E-05A6CF544DB2}"/>
                </a:ext>
              </a:extLst>
            </p:cNvPr>
            <p:cNvSpPr/>
            <p:nvPr/>
          </p:nvSpPr>
          <p:spPr>
            <a:xfrm flipH="1">
              <a:off x="6586007" y="3956157"/>
              <a:ext cx="197862" cy="1187805"/>
            </a:xfrm>
            <a:custGeom>
              <a:avLst/>
              <a:gdLst/>
              <a:ahLst/>
              <a:cxnLst/>
              <a:rect l="l" t="t" r="r" b="b"/>
              <a:pathLst>
                <a:path w="6225" h="37370" extrusionOk="0">
                  <a:moveTo>
                    <a:pt x="6069" y="1"/>
                  </a:moveTo>
                  <a:cubicBezTo>
                    <a:pt x="6001" y="1"/>
                    <a:pt x="5941" y="51"/>
                    <a:pt x="5930" y="122"/>
                  </a:cubicBezTo>
                  <a:lnTo>
                    <a:pt x="13" y="37205"/>
                  </a:lnTo>
                  <a:cubicBezTo>
                    <a:pt x="1" y="37283"/>
                    <a:pt x="55" y="37356"/>
                    <a:pt x="133" y="37368"/>
                  </a:cubicBezTo>
                  <a:cubicBezTo>
                    <a:pt x="140" y="37369"/>
                    <a:pt x="147" y="37369"/>
                    <a:pt x="155" y="37369"/>
                  </a:cubicBezTo>
                  <a:cubicBezTo>
                    <a:pt x="224" y="37369"/>
                    <a:pt x="285" y="37319"/>
                    <a:pt x="296" y="37249"/>
                  </a:cubicBezTo>
                  <a:lnTo>
                    <a:pt x="6213" y="166"/>
                  </a:lnTo>
                  <a:cubicBezTo>
                    <a:pt x="6225" y="88"/>
                    <a:pt x="6171" y="15"/>
                    <a:pt x="6093" y="3"/>
                  </a:cubicBezTo>
                  <a:cubicBezTo>
                    <a:pt x="6085" y="1"/>
                    <a:pt x="6077" y="1"/>
                    <a:pt x="6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89;p48">
              <a:extLst>
                <a:ext uri="{FF2B5EF4-FFF2-40B4-BE49-F238E27FC236}">
                  <a16:creationId xmlns:a16="http://schemas.microsoft.com/office/drawing/2014/main" id="{32225E3F-0C83-89F2-53D7-EF9C7A267517}"/>
                </a:ext>
              </a:extLst>
            </p:cNvPr>
            <p:cNvSpPr/>
            <p:nvPr/>
          </p:nvSpPr>
          <p:spPr>
            <a:xfrm flipH="1">
              <a:off x="6412334" y="1814961"/>
              <a:ext cx="1349909" cy="1317711"/>
            </a:xfrm>
            <a:custGeom>
              <a:avLst/>
              <a:gdLst/>
              <a:ahLst/>
              <a:cxnLst/>
              <a:rect l="l" t="t" r="r" b="b"/>
              <a:pathLst>
                <a:path w="42470" h="41457" extrusionOk="0">
                  <a:moveTo>
                    <a:pt x="29056" y="0"/>
                  </a:moveTo>
                  <a:cubicBezTo>
                    <a:pt x="25027" y="0"/>
                    <a:pt x="22953" y="4044"/>
                    <a:pt x="19241" y="5859"/>
                  </a:cubicBezTo>
                  <a:cubicBezTo>
                    <a:pt x="17337" y="6790"/>
                    <a:pt x="15336" y="6618"/>
                    <a:pt x="13690" y="8215"/>
                  </a:cubicBezTo>
                  <a:cubicBezTo>
                    <a:pt x="12384" y="9481"/>
                    <a:pt x="11442" y="13109"/>
                    <a:pt x="13546" y="14156"/>
                  </a:cubicBezTo>
                  <a:cubicBezTo>
                    <a:pt x="13562" y="14424"/>
                    <a:pt x="12712" y="15389"/>
                    <a:pt x="12412" y="15587"/>
                  </a:cubicBezTo>
                  <a:cubicBezTo>
                    <a:pt x="10534" y="16825"/>
                    <a:pt x="7900" y="16998"/>
                    <a:pt x="5817" y="17735"/>
                  </a:cubicBezTo>
                  <a:cubicBezTo>
                    <a:pt x="2961" y="18744"/>
                    <a:pt x="1025" y="21808"/>
                    <a:pt x="2882" y="24738"/>
                  </a:cubicBezTo>
                  <a:cubicBezTo>
                    <a:pt x="4002" y="26506"/>
                    <a:pt x="6480" y="26962"/>
                    <a:pt x="3843" y="28614"/>
                  </a:cubicBezTo>
                  <a:cubicBezTo>
                    <a:pt x="1669" y="29978"/>
                    <a:pt x="0" y="31216"/>
                    <a:pt x="214" y="34049"/>
                  </a:cubicBezTo>
                  <a:cubicBezTo>
                    <a:pt x="510" y="37980"/>
                    <a:pt x="4438" y="40041"/>
                    <a:pt x="7820" y="40961"/>
                  </a:cubicBezTo>
                  <a:cubicBezTo>
                    <a:pt x="9122" y="41315"/>
                    <a:pt x="10380" y="41456"/>
                    <a:pt x="11622" y="41456"/>
                  </a:cubicBezTo>
                  <a:cubicBezTo>
                    <a:pt x="13996" y="41456"/>
                    <a:pt x="16310" y="40940"/>
                    <a:pt x="18760" y="40409"/>
                  </a:cubicBezTo>
                  <a:cubicBezTo>
                    <a:pt x="23108" y="39467"/>
                    <a:pt x="27694" y="40306"/>
                    <a:pt x="32014" y="39287"/>
                  </a:cubicBezTo>
                  <a:cubicBezTo>
                    <a:pt x="37793" y="37923"/>
                    <a:pt x="42470" y="31273"/>
                    <a:pt x="40878" y="25252"/>
                  </a:cubicBezTo>
                  <a:cubicBezTo>
                    <a:pt x="40134" y="22435"/>
                    <a:pt x="37196" y="20437"/>
                    <a:pt x="38170" y="17446"/>
                  </a:cubicBezTo>
                  <a:cubicBezTo>
                    <a:pt x="38661" y="15933"/>
                    <a:pt x="39425" y="14644"/>
                    <a:pt x="39318" y="13014"/>
                  </a:cubicBezTo>
                  <a:cubicBezTo>
                    <a:pt x="39231" y="11683"/>
                    <a:pt x="38583" y="9900"/>
                    <a:pt x="37669" y="8931"/>
                  </a:cubicBezTo>
                  <a:cubicBezTo>
                    <a:pt x="36855" y="8066"/>
                    <a:pt x="35416" y="8025"/>
                    <a:pt x="34622" y="7252"/>
                  </a:cubicBezTo>
                  <a:cubicBezTo>
                    <a:pt x="33650" y="6307"/>
                    <a:pt x="34155" y="5008"/>
                    <a:pt x="34005" y="3777"/>
                  </a:cubicBezTo>
                  <a:cubicBezTo>
                    <a:pt x="33800" y="2079"/>
                    <a:pt x="32963" y="914"/>
                    <a:pt x="31261" y="370"/>
                  </a:cubicBezTo>
                  <a:cubicBezTo>
                    <a:pt x="30460" y="114"/>
                    <a:pt x="29731" y="0"/>
                    <a:pt x="29056" y="0"/>
                  </a:cubicBezTo>
                  <a:close/>
                </a:path>
              </a:pathLst>
            </a:custGeom>
            <a:solidFill>
              <a:srgbClr val="2A32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90;p48">
              <a:extLst>
                <a:ext uri="{FF2B5EF4-FFF2-40B4-BE49-F238E27FC236}">
                  <a16:creationId xmlns:a16="http://schemas.microsoft.com/office/drawing/2014/main" id="{7C29C782-08C8-96C8-5503-6BFD70A2AEEE}"/>
                </a:ext>
              </a:extLst>
            </p:cNvPr>
            <p:cNvSpPr/>
            <p:nvPr/>
          </p:nvSpPr>
          <p:spPr>
            <a:xfrm flipH="1">
              <a:off x="5627499" y="2418240"/>
              <a:ext cx="2327997" cy="1578538"/>
            </a:xfrm>
            <a:custGeom>
              <a:avLst/>
              <a:gdLst/>
              <a:ahLst/>
              <a:cxnLst/>
              <a:rect l="l" t="t" r="r" b="b"/>
              <a:pathLst>
                <a:path w="73242" h="49663" extrusionOk="0">
                  <a:moveTo>
                    <a:pt x="31120" y="1"/>
                  </a:moveTo>
                  <a:cubicBezTo>
                    <a:pt x="31120" y="1"/>
                    <a:pt x="19801" y="3110"/>
                    <a:pt x="14060" y="10512"/>
                  </a:cubicBezTo>
                  <a:cubicBezTo>
                    <a:pt x="8318" y="17915"/>
                    <a:pt x="0" y="32418"/>
                    <a:pt x="3593" y="42093"/>
                  </a:cubicBezTo>
                  <a:cubicBezTo>
                    <a:pt x="5869" y="48222"/>
                    <a:pt x="10275" y="49663"/>
                    <a:pt x="13914" y="49663"/>
                  </a:cubicBezTo>
                  <a:cubicBezTo>
                    <a:pt x="17143" y="49663"/>
                    <a:pt x="19768" y="48529"/>
                    <a:pt x="19768" y="48529"/>
                  </a:cubicBezTo>
                  <a:lnTo>
                    <a:pt x="57650" y="48529"/>
                  </a:lnTo>
                  <a:lnTo>
                    <a:pt x="57051" y="30868"/>
                  </a:lnTo>
                  <a:lnTo>
                    <a:pt x="57051" y="30868"/>
                  </a:lnTo>
                  <a:cubicBezTo>
                    <a:pt x="57980" y="30957"/>
                    <a:pt x="58873" y="31000"/>
                    <a:pt x="59727" y="31000"/>
                  </a:cubicBezTo>
                  <a:cubicBezTo>
                    <a:pt x="68560" y="31000"/>
                    <a:pt x="73242" y="26357"/>
                    <a:pt x="70543" y="19784"/>
                  </a:cubicBezTo>
                  <a:cubicBezTo>
                    <a:pt x="67489" y="12348"/>
                    <a:pt x="50106" y="5050"/>
                    <a:pt x="50106" y="5050"/>
                  </a:cubicBezTo>
                  <a:cubicBezTo>
                    <a:pt x="47008" y="2997"/>
                    <a:pt x="42477" y="1024"/>
                    <a:pt x="359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91;p48">
              <a:extLst>
                <a:ext uri="{FF2B5EF4-FFF2-40B4-BE49-F238E27FC236}">
                  <a16:creationId xmlns:a16="http://schemas.microsoft.com/office/drawing/2014/main" id="{533237B1-47D1-4469-7376-F0A8ED64C25D}"/>
                </a:ext>
              </a:extLst>
            </p:cNvPr>
            <p:cNvSpPr/>
            <p:nvPr/>
          </p:nvSpPr>
          <p:spPr>
            <a:xfrm flipH="1">
              <a:off x="6619413" y="2455969"/>
              <a:ext cx="505127" cy="247828"/>
            </a:xfrm>
            <a:custGeom>
              <a:avLst/>
              <a:gdLst/>
              <a:ahLst/>
              <a:cxnLst/>
              <a:rect l="l" t="t" r="r" b="b"/>
              <a:pathLst>
                <a:path w="15892" h="7797" extrusionOk="0">
                  <a:moveTo>
                    <a:pt x="15743" y="0"/>
                  </a:moveTo>
                  <a:cubicBezTo>
                    <a:pt x="15669" y="0"/>
                    <a:pt x="15605" y="61"/>
                    <a:pt x="15602" y="138"/>
                  </a:cubicBezTo>
                  <a:cubicBezTo>
                    <a:pt x="15441" y="4273"/>
                    <a:pt x="11913" y="7510"/>
                    <a:pt x="7934" y="7510"/>
                  </a:cubicBezTo>
                  <a:cubicBezTo>
                    <a:pt x="3955" y="7510"/>
                    <a:pt x="671" y="4528"/>
                    <a:pt x="294" y="570"/>
                  </a:cubicBezTo>
                  <a:cubicBezTo>
                    <a:pt x="287" y="497"/>
                    <a:pt x="226" y="441"/>
                    <a:pt x="153" y="441"/>
                  </a:cubicBezTo>
                  <a:cubicBezTo>
                    <a:pt x="148" y="441"/>
                    <a:pt x="143" y="442"/>
                    <a:pt x="138" y="442"/>
                  </a:cubicBezTo>
                  <a:cubicBezTo>
                    <a:pt x="60" y="449"/>
                    <a:pt x="1" y="519"/>
                    <a:pt x="8" y="598"/>
                  </a:cubicBezTo>
                  <a:cubicBezTo>
                    <a:pt x="400" y="4702"/>
                    <a:pt x="3806" y="7797"/>
                    <a:pt x="7934" y="7797"/>
                  </a:cubicBezTo>
                  <a:cubicBezTo>
                    <a:pt x="12227" y="7797"/>
                    <a:pt x="15721" y="4437"/>
                    <a:pt x="15888" y="149"/>
                  </a:cubicBezTo>
                  <a:cubicBezTo>
                    <a:pt x="15891" y="70"/>
                    <a:pt x="15829" y="4"/>
                    <a:pt x="15750" y="1"/>
                  </a:cubicBezTo>
                  <a:cubicBezTo>
                    <a:pt x="15748" y="0"/>
                    <a:pt x="15745" y="0"/>
                    <a:pt x="157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92;p48">
              <a:extLst>
                <a:ext uri="{FF2B5EF4-FFF2-40B4-BE49-F238E27FC236}">
                  <a16:creationId xmlns:a16="http://schemas.microsoft.com/office/drawing/2014/main" id="{467EC70E-B0C5-0432-1918-BE4109476DD7}"/>
                </a:ext>
              </a:extLst>
            </p:cNvPr>
            <p:cNvSpPr/>
            <p:nvPr/>
          </p:nvSpPr>
          <p:spPr>
            <a:xfrm flipH="1">
              <a:off x="5941884" y="2944632"/>
              <a:ext cx="437298" cy="119861"/>
            </a:xfrm>
            <a:custGeom>
              <a:avLst/>
              <a:gdLst/>
              <a:ahLst/>
              <a:cxnLst/>
              <a:rect l="l" t="t" r="r" b="b"/>
              <a:pathLst>
                <a:path w="13758" h="3771" extrusionOk="0">
                  <a:moveTo>
                    <a:pt x="10172" y="0"/>
                  </a:moveTo>
                  <a:cubicBezTo>
                    <a:pt x="4250" y="0"/>
                    <a:pt x="116" y="3477"/>
                    <a:pt x="68" y="3519"/>
                  </a:cubicBezTo>
                  <a:cubicBezTo>
                    <a:pt x="7" y="3570"/>
                    <a:pt x="1" y="3661"/>
                    <a:pt x="52" y="3720"/>
                  </a:cubicBezTo>
                  <a:cubicBezTo>
                    <a:pt x="80" y="3753"/>
                    <a:pt x="121" y="3770"/>
                    <a:pt x="161" y="3770"/>
                  </a:cubicBezTo>
                  <a:cubicBezTo>
                    <a:pt x="194" y="3770"/>
                    <a:pt x="227" y="3759"/>
                    <a:pt x="253" y="3736"/>
                  </a:cubicBezTo>
                  <a:cubicBezTo>
                    <a:pt x="302" y="3696"/>
                    <a:pt x="4360" y="287"/>
                    <a:pt x="10171" y="287"/>
                  </a:cubicBezTo>
                  <a:cubicBezTo>
                    <a:pt x="11248" y="287"/>
                    <a:pt x="12385" y="404"/>
                    <a:pt x="13569" y="682"/>
                  </a:cubicBezTo>
                  <a:cubicBezTo>
                    <a:pt x="13580" y="684"/>
                    <a:pt x="13591" y="685"/>
                    <a:pt x="13602" y="685"/>
                  </a:cubicBezTo>
                  <a:cubicBezTo>
                    <a:pt x="13666" y="685"/>
                    <a:pt x="13725" y="641"/>
                    <a:pt x="13741" y="575"/>
                  </a:cubicBezTo>
                  <a:cubicBezTo>
                    <a:pt x="13758" y="497"/>
                    <a:pt x="13710" y="421"/>
                    <a:pt x="13633" y="402"/>
                  </a:cubicBezTo>
                  <a:cubicBezTo>
                    <a:pt x="12428" y="120"/>
                    <a:pt x="11269" y="0"/>
                    <a:pt x="101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93;p48">
              <a:extLst>
                <a:ext uri="{FF2B5EF4-FFF2-40B4-BE49-F238E27FC236}">
                  <a16:creationId xmlns:a16="http://schemas.microsoft.com/office/drawing/2014/main" id="{3CCB8893-DE0A-8669-85B3-94418EB592C2}"/>
                </a:ext>
              </a:extLst>
            </p:cNvPr>
            <p:cNvSpPr/>
            <p:nvPr/>
          </p:nvSpPr>
          <p:spPr>
            <a:xfrm flipH="1">
              <a:off x="7142944" y="3476013"/>
              <a:ext cx="653500" cy="171067"/>
            </a:xfrm>
            <a:custGeom>
              <a:avLst/>
              <a:gdLst/>
              <a:ahLst/>
              <a:cxnLst/>
              <a:rect l="l" t="t" r="r" b="b"/>
              <a:pathLst>
                <a:path w="20560" h="5382" extrusionOk="0">
                  <a:moveTo>
                    <a:pt x="8085" y="0"/>
                  </a:moveTo>
                  <a:cubicBezTo>
                    <a:pt x="3104" y="0"/>
                    <a:pt x="75" y="4387"/>
                    <a:pt x="46" y="4431"/>
                  </a:cubicBezTo>
                  <a:cubicBezTo>
                    <a:pt x="0" y="4497"/>
                    <a:pt x="18" y="4586"/>
                    <a:pt x="83" y="4630"/>
                  </a:cubicBezTo>
                  <a:cubicBezTo>
                    <a:pt x="108" y="4646"/>
                    <a:pt x="136" y="4654"/>
                    <a:pt x="164" y="4654"/>
                  </a:cubicBezTo>
                  <a:cubicBezTo>
                    <a:pt x="210" y="4654"/>
                    <a:pt x="255" y="4632"/>
                    <a:pt x="282" y="4592"/>
                  </a:cubicBezTo>
                  <a:cubicBezTo>
                    <a:pt x="311" y="4548"/>
                    <a:pt x="3199" y="287"/>
                    <a:pt x="8085" y="287"/>
                  </a:cubicBezTo>
                  <a:cubicBezTo>
                    <a:pt x="12970" y="287"/>
                    <a:pt x="18213" y="2452"/>
                    <a:pt x="20280" y="5323"/>
                  </a:cubicBezTo>
                  <a:cubicBezTo>
                    <a:pt x="20308" y="5361"/>
                    <a:pt x="20352" y="5381"/>
                    <a:pt x="20397" y="5381"/>
                  </a:cubicBezTo>
                  <a:cubicBezTo>
                    <a:pt x="20426" y="5381"/>
                    <a:pt x="20454" y="5373"/>
                    <a:pt x="20480" y="5354"/>
                  </a:cubicBezTo>
                  <a:cubicBezTo>
                    <a:pt x="20545" y="5308"/>
                    <a:pt x="20559" y="5219"/>
                    <a:pt x="20513" y="5154"/>
                  </a:cubicBezTo>
                  <a:cubicBezTo>
                    <a:pt x="18398" y="2217"/>
                    <a:pt x="13065" y="0"/>
                    <a:pt x="80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94;p48">
              <a:extLst>
                <a:ext uri="{FF2B5EF4-FFF2-40B4-BE49-F238E27FC236}">
                  <a16:creationId xmlns:a16="http://schemas.microsoft.com/office/drawing/2014/main" id="{52B2DDF4-0C13-040A-CA50-3D7ED5B3E9DD}"/>
                </a:ext>
              </a:extLst>
            </p:cNvPr>
            <p:cNvSpPr/>
            <p:nvPr/>
          </p:nvSpPr>
          <p:spPr>
            <a:xfrm flipH="1">
              <a:off x="7157660" y="3760998"/>
              <a:ext cx="174627" cy="204282"/>
            </a:xfrm>
            <a:custGeom>
              <a:avLst/>
              <a:gdLst/>
              <a:ahLst/>
              <a:cxnLst/>
              <a:rect l="l" t="t" r="r" b="b"/>
              <a:pathLst>
                <a:path w="5494" h="6427" extrusionOk="0">
                  <a:moveTo>
                    <a:pt x="5329" y="1"/>
                  </a:moveTo>
                  <a:cubicBezTo>
                    <a:pt x="5279" y="1"/>
                    <a:pt x="5231" y="28"/>
                    <a:pt x="5205" y="75"/>
                  </a:cubicBezTo>
                  <a:cubicBezTo>
                    <a:pt x="5174" y="129"/>
                    <a:pt x="2215" y="5490"/>
                    <a:pt x="118" y="6148"/>
                  </a:cubicBezTo>
                  <a:cubicBezTo>
                    <a:pt x="42" y="6171"/>
                    <a:pt x="1" y="6251"/>
                    <a:pt x="24" y="6327"/>
                  </a:cubicBezTo>
                  <a:cubicBezTo>
                    <a:pt x="43" y="6388"/>
                    <a:pt x="100" y="6427"/>
                    <a:pt x="161" y="6427"/>
                  </a:cubicBezTo>
                  <a:cubicBezTo>
                    <a:pt x="175" y="6427"/>
                    <a:pt x="189" y="6425"/>
                    <a:pt x="203" y="6421"/>
                  </a:cubicBezTo>
                  <a:cubicBezTo>
                    <a:pt x="2410" y="5728"/>
                    <a:pt x="5333" y="437"/>
                    <a:pt x="5456" y="213"/>
                  </a:cubicBezTo>
                  <a:cubicBezTo>
                    <a:pt x="5494" y="143"/>
                    <a:pt x="5468" y="57"/>
                    <a:pt x="5399" y="19"/>
                  </a:cubicBezTo>
                  <a:cubicBezTo>
                    <a:pt x="5377" y="6"/>
                    <a:pt x="5353" y="1"/>
                    <a:pt x="53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95;p48">
              <a:extLst>
                <a:ext uri="{FF2B5EF4-FFF2-40B4-BE49-F238E27FC236}">
                  <a16:creationId xmlns:a16="http://schemas.microsoft.com/office/drawing/2014/main" id="{FC7B8EDE-296A-AFEB-9DB9-F64C71302411}"/>
                </a:ext>
              </a:extLst>
            </p:cNvPr>
            <p:cNvSpPr/>
            <p:nvPr/>
          </p:nvSpPr>
          <p:spPr>
            <a:xfrm flipH="1">
              <a:off x="6688895" y="2236652"/>
              <a:ext cx="366958" cy="397567"/>
            </a:xfrm>
            <a:custGeom>
              <a:avLst/>
              <a:gdLst/>
              <a:ahLst/>
              <a:cxnLst/>
              <a:rect l="l" t="t" r="r" b="b"/>
              <a:pathLst>
                <a:path w="11545" h="12508" extrusionOk="0">
                  <a:moveTo>
                    <a:pt x="2621" y="1"/>
                  </a:moveTo>
                  <a:lnTo>
                    <a:pt x="2332" y="5858"/>
                  </a:lnTo>
                  <a:cubicBezTo>
                    <a:pt x="1851" y="6006"/>
                    <a:pt x="1037" y="6272"/>
                    <a:pt x="4" y="6664"/>
                  </a:cubicBezTo>
                  <a:cubicBezTo>
                    <a:pt x="4" y="6688"/>
                    <a:pt x="0" y="6711"/>
                    <a:pt x="0" y="6735"/>
                  </a:cubicBezTo>
                  <a:cubicBezTo>
                    <a:pt x="0" y="9922"/>
                    <a:pt x="2585" y="12507"/>
                    <a:pt x="5773" y="12507"/>
                  </a:cubicBezTo>
                  <a:cubicBezTo>
                    <a:pt x="8961" y="12507"/>
                    <a:pt x="11544" y="9922"/>
                    <a:pt x="11544" y="6735"/>
                  </a:cubicBezTo>
                  <a:cubicBezTo>
                    <a:pt x="11544" y="6652"/>
                    <a:pt x="11536" y="6571"/>
                    <a:pt x="11532" y="6488"/>
                  </a:cubicBezTo>
                  <a:cubicBezTo>
                    <a:pt x="10820" y="6316"/>
                    <a:pt x="10074" y="6156"/>
                    <a:pt x="9301" y="6009"/>
                  </a:cubicBezTo>
                  <a:lnTo>
                    <a:pt x="9301" y="1"/>
                  </a:lnTo>
                  <a:close/>
                </a:path>
              </a:pathLst>
            </a:custGeom>
            <a:solidFill>
              <a:srgbClr val="B36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96;p48">
              <a:extLst>
                <a:ext uri="{FF2B5EF4-FFF2-40B4-BE49-F238E27FC236}">
                  <a16:creationId xmlns:a16="http://schemas.microsoft.com/office/drawing/2014/main" id="{784B9D13-7A1F-9756-608B-A2DBFA214083}"/>
                </a:ext>
              </a:extLst>
            </p:cNvPr>
            <p:cNvSpPr/>
            <p:nvPr/>
          </p:nvSpPr>
          <p:spPr>
            <a:xfrm flipH="1">
              <a:off x="6760221" y="2236652"/>
              <a:ext cx="215407" cy="138551"/>
            </a:xfrm>
            <a:custGeom>
              <a:avLst/>
              <a:gdLst/>
              <a:ahLst/>
              <a:cxnLst/>
              <a:rect l="l" t="t" r="r" b="b"/>
              <a:pathLst>
                <a:path w="6777" h="4359" extrusionOk="0">
                  <a:moveTo>
                    <a:pt x="97" y="1"/>
                  </a:moveTo>
                  <a:lnTo>
                    <a:pt x="0" y="1361"/>
                  </a:lnTo>
                  <a:cubicBezTo>
                    <a:pt x="431" y="2741"/>
                    <a:pt x="2042" y="4358"/>
                    <a:pt x="6093" y="4358"/>
                  </a:cubicBezTo>
                  <a:cubicBezTo>
                    <a:pt x="6314" y="4358"/>
                    <a:pt x="6542" y="4354"/>
                    <a:pt x="6777" y="4344"/>
                  </a:cubicBezTo>
                  <a:lnTo>
                    <a:pt x="6777" y="2"/>
                  </a:lnTo>
                  <a:lnTo>
                    <a:pt x="97" y="2"/>
                  </a:lnTo>
                  <a:lnTo>
                    <a:pt x="97" y="1"/>
                  </a:lnTo>
                  <a:close/>
                </a:path>
              </a:pathLst>
            </a:custGeom>
            <a:solidFill>
              <a:srgbClr val="9B5E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97;p48">
              <a:extLst>
                <a:ext uri="{FF2B5EF4-FFF2-40B4-BE49-F238E27FC236}">
                  <a16:creationId xmlns:a16="http://schemas.microsoft.com/office/drawing/2014/main" id="{CD811AF3-D488-B355-3D92-9406C04BBCAC}"/>
                </a:ext>
              </a:extLst>
            </p:cNvPr>
            <p:cNvSpPr/>
            <p:nvPr/>
          </p:nvSpPr>
          <p:spPr>
            <a:xfrm flipH="1">
              <a:off x="6714673" y="2047246"/>
              <a:ext cx="323508" cy="289561"/>
            </a:xfrm>
            <a:custGeom>
              <a:avLst/>
              <a:gdLst/>
              <a:ahLst/>
              <a:cxnLst/>
              <a:rect l="l" t="t" r="r" b="b"/>
              <a:pathLst>
                <a:path w="10178" h="9110" extrusionOk="0">
                  <a:moveTo>
                    <a:pt x="8518" y="1"/>
                  </a:moveTo>
                  <a:cubicBezTo>
                    <a:pt x="8279" y="1289"/>
                    <a:pt x="7182" y="1575"/>
                    <a:pt x="6514" y="1910"/>
                  </a:cubicBezTo>
                  <a:cubicBezTo>
                    <a:pt x="6446" y="1944"/>
                    <a:pt x="6390" y="1959"/>
                    <a:pt x="6344" y="1959"/>
                  </a:cubicBezTo>
                  <a:cubicBezTo>
                    <a:pt x="5936" y="1959"/>
                    <a:pt x="6314" y="765"/>
                    <a:pt x="6314" y="764"/>
                  </a:cubicBezTo>
                  <a:lnTo>
                    <a:pt x="6314" y="764"/>
                  </a:lnTo>
                  <a:cubicBezTo>
                    <a:pt x="5117" y="3052"/>
                    <a:pt x="3661" y="4164"/>
                    <a:pt x="2020" y="4164"/>
                  </a:cubicBezTo>
                  <a:cubicBezTo>
                    <a:pt x="1881" y="4164"/>
                    <a:pt x="1740" y="4156"/>
                    <a:pt x="1599" y="4140"/>
                  </a:cubicBezTo>
                  <a:cubicBezTo>
                    <a:pt x="1459" y="4124"/>
                    <a:pt x="1327" y="4117"/>
                    <a:pt x="1204" y="4117"/>
                  </a:cubicBezTo>
                  <a:cubicBezTo>
                    <a:pt x="652" y="4117"/>
                    <a:pt x="267" y="4264"/>
                    <a:pt x="1" y="4447"/>
                  </a:cubicBezTo>
                  <a:cubicBezTo>
                    <a:pt x="239" y="4798"/>
                    <a:pt x="641" y="5030"/>
                    <a:pt x="1099" y="5030"/>
                  </a:cubicBezTo>
                  <a:cubicBezTo>
                    <a:pt x="1203" y="5030"/>
                    <a:pt x="1305" y="5014"/>
                    <a:pt x="1402" y="4991"/>
                  </a:cubicBezTo>
                  <a:cubicBezTo>
                    <a:pt x="1963" y="7376"/>
                    <a:pt x="3671" y="9110"/>
                    <a:pt x="5691" y="9110"/>
                  </a:cubicBezTo>
                  <a:cubicBezTo>
                    <a:pt x="8169" y="9110"/>
                    <a:pt x="10177" y="6504"/>
                    <a:pt x="10177" y="3288"/>
                  </a:cubicBezTo>
                  <a:cubicBezTo>
                    <a:pt x="10177" y="2978"/>
                    <a:pt x="10154" y="2676"/>
                    <a:pt x="10117" y="2379"/>
                  </a:cubicBezTo>
                  <a:cubicBezTo>
                    <a:pt x="9824" y="1349"/>
                    <a:pt x="8518" y="1"/>
                    <a:pt x="8518" y="1"/>
                  </a:cubicBezTo>
                  <a:close/>
                </a:path>
              </a:pathLst>
            </a:custGeom>
            <a:solidFill>
              <a:srgbClr val="B36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98;p48">
              <a:extLst>
                <a:ext uri="{FF2B5EF4-FFF2-40B4-BE49-F238E27FC236}">
                  <a16:creationId xmlns:a16="http://schemas.microsoft.com/office/drawing/2014/main" id="{4FB5C345-784B-9B08-66E4-FA9D5AC43100}"/>
                </a:ext>
              </a:extLst>
            </p:cNvPr>
            <p:cNvSpPr/>
            <p:nvPr/>
          </p:nvSpPr>
          <p:spPr>
            <a:xfrm flipH="1">
              <a:off x="6590870" y="3047043"/>
              <a:ext cx="1002086" cy="585480"/>
            </a:xfrm>
            <a:custGeom>
              <a:avLst/>
              <a:gdLst/>
              <a:ahLst/>
              <a:cxnLst/>
              <a:rect l="l" t="t" r="r" b="b"/>
              <a:pathLst>
                <a:path w="31527" h="18420" extrusionOk="0">
                  <a:moveTo>
                    <a:pt x="0" y="1"/>
                  </a:moveTo>
                  <a:lnTo>
                    <a:pt x="0" y="18420"/>
                  </a:lnTo>
                  <a:lnTo>
                    <a:pt x="31526" y="18420"/>
                  </a:lnTo>
                  <a:lnTo>
                    <a:pt x="31526" y="1"/>
                  </a:lnTo>
                  <a:close/>
                </a:path>
              </a:pathLst>
            </a:custGeom>
            <a:solidFill>
              <a:srgbClr val="2A32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99;p48">
              <a:extLst>
                <a:ext uri="{FF2B5EF4-FFF2-40B4-BE49-F238E27FC236}">
                  <a16:creationId xmlns:a16="http://schemas.microsoft.com/office/drawing/2014/main" id="{72D1915E-CC16-8C8A-EC30-0B995512F146}"/>
                </a:ext>
              </a:extLst>
            </p:cNvPr>
            <p:cNvSpPr/>
            <p:nvPr/>
          </p:nvSpPr>
          <p:spPr>
            <a:xfrm flipH="1">
              <a:off x="7055821" y="2762440"/>
              <a:ext cx="488408" cy="856987"/>
            </a:xfrm>
            <a:custGeom>
              <a:avLst/>
              <a:gdLst/>
              <a:ahLst/>
              <a:cxnLst/>
              <a:rect l="l" t="t" r="r" b="b"/>
              <a:pathLst>
                <a:path w="15366" h="26962" extrusionOk="0">
                  <a:moveTo>
                    <a:pt x="1" y="1"/>
                  </a:moveTo>
                  <a:lnTo>
                    <a:pt x="1" y="26961"/>
                  </a:lnTo>
                  <a:lnTo>
                    <a:pt x="15365" y="26961"/>
                  </a:lnTo>
                  <a:lnTo>
                    <a:pt x="153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00;p48">
              <a:extLst>
                <a:ext uri="{FF2B5EF4-FFF2-40B4-BE49-F238E27FC236}">
                  <a16:creationId xmlns:a16="http://schemas.microsoft.com/office/drawing/2014/main" id="{F3A29C55-896E-ABCA-EB71-D40BD7B05B69}"/>
                </a:ext>
              </a:extLst>
            </p:cNvPr>
            <p:cNvSpPr/>
            <p:nvPr/>
          </p:nvSpPr>
          <p:spPr>
            <a:xfrm flipH="1">
              <a:off x="6981572" y="2742098"/>
              <a:ext cx="488440" cy="877330"/>
            </a:xfrm>
            <a:custGeom>
              <a:avLst/>
              <a:gdLst/>
              <a:ahLst/>
              <a:cxnLst/>
              <a:rect l="l" t="t" r="r" b="b"/>
              <a:pathLst>
                <a:path w="15367" h="27602" extrusionOk="0">
                  <a:moveTo>
                    <a:pt x="1" y="0"/>
                  </a:moveTo>
                  <a:lnTo>
                    <a:pt x="1" y="27601"/>
                  </a:lnTo>
                  <a:lnTo>
                    <a:pt x="15366" y="27601"/>
                  </a:lnTo>
                  <a:lnTo>
                    <a:pt x="1536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01;p48">
              <a:extLst>
                <a:ext uri="{FF2B5EF4-FFF2-40B4-BE49-F238E27FC236}">
                  <a16:creationId xmlns:a16="http://schemas.microsoft.com/office/drawing/2014/main" id="{04CD4138-BBD8-4CAC-6D2B-1B63EFCF14C5}"/>
                </a:ext>
              </a:extLst>
            </p:cNvPr>
            <p:cNvSpPr/>
            <p:nvPr/>
          </p:nvSpPr>
          <p:spPr>
            <a:xfrm flipH="1">
              <a:off x="6898168" y="2780367"/>
              <a:ext cx="488440" cy="839060"/>
            </a:xfrm>
            <a:custGeom>
              <a:avLst/>
              <a:gdLst/>
              <a:ahLst/>
              <a:cxnLst/>
              <a:rect l="l" t="t" r="r" b="b"/>
              <a:pathLst>
                <a:path w="15367" h="26398" extrusionOk="0">
                  <a:moveTo>
                    <a:pt x="1" y="0"/>
                  </a:moveTo>
                  <a:lnTo>
                    <a:pt x="1" y="26397"/>
                  </a:lnTo>
                  <a:lnTo>
                    <a:pt x="15366" y="26397"/>
                  </a:lnTo>
                  <a:lnTo>
                    <a:pt x="153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02;p48">
              <a:extLst>
                <a:ext uri="{FF2B5EF4-FFF2-40B4-BE49-F238E27FC236}">
                  <a16:creationId xmlns:a16="http://schemas.microsoft.com/office/drawing/2014/main" id="{E6709E9A-D3A8-4E7A-68C1-AEE9915E4A78}"/>
                </a:ext>
              </a:extLst>
            </p:cNvPr>
            <p:cNvSpPr/>
            <p:nvPr/>
          </p:nvSpPr>
          <p:spPr>
            <a:xfrm flipH="1">
              <a:off x="6837490" y="2762440"/>
              <a:ext cx="488440" cy="856987"/>
            </a:xfrm>
            <a:custGeom>
              <a:avLst/>
              <a:gdLst/>
              <a:ahLst/>
              <a:cxnLst/>
              <a:rect l="l" t="t" r="r" b="b"/>
              <a:pathLst>
                <a:path w="15367" h="26962" extrusionOk="0">
                  <a:moveTo>
                    <a:pt x="1" y="1"/>
                  </a:moveTo>
                  <a:lnTo>
                    <a:pt x="1" y="26961"/>
                  </a:lnTo>
                  <a:lnTo>
                    <a:pt x="15367" y="26961"/>
                  </a:lnTo>
                  <a:lnTo>
                    <a:pt x="153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03;p48">
              <a:extLst>
                <a:ext uri="{FF2B5EF4-FFF2-40B4-BE49-F238E27FC236}">
                  <a16:creationId xmlns:a16="http://schemas.microsoft.com/office/drawing/2014/main" id="{AA93FCB2-C57E-4EF0-36F1-9E7747DAB087}"/>
                </a:ext>
              </a:extLst>
            </p:cNvPr>
            <p:cNvSpPr/>
            <p:nvPr/>
          </p:nvSpPr>
          <p:spPr>
            <a:xfrm flipH="1">
              <a:off x="6732091" y="2911988"/>
              <a:ext cx="557414" cy="707439"/>
            </a:xfrm>
            <a:custGeom>
              <a:avLst/>
              <a:gdLst/>
              <a:ahLst/>
              <a:cxnLst/>
              <a:rect l="l" t="t" r="r" b="b"/>
              <a:pathLst>
                <a:path w="17537" h="22257" extrusionOk="0">
                  <a:moveTo>
                    <a:pt x="0" y="1"/>
                  </a:moveTo>
                  <a:lnTo>
                    <a:pt x="0" y="22256"/>
                  </a:lnTo>
                  <a:lnTo>
                    <a:pt x="17536" y="22256"/>
                  </a:lnTo>
                  <a:lnTo>
                    <a:pt x="175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04;p48">
              <a:extLst>
                <a:ext uri="{FF2B5EF4-FFF2-40B4-BE49-F238E27FC236}">
                  <a16:creationId xmlns:a16="http://schemas.microsoft.com/office/drawing/2014/main" id="{890F70AD-879E-C29C-125F-66ED826BAD3A}"/>
                </a:ext>
              </a:extLst>
            </p:cNvPr>
            <p:cNvSpPr/>
            <p:nvPr/>
          </p:nvSpPr>
          <p:spPr>
            <a:xfrm flipH="1">
              <a:off x="6732091" y="2891360"/>
              <a:ext cx="529347" cy="728067"/>
            </a:xfrm>
            <a:custGeom>
              <a:avLst/>
              <a:gdLst/>
              <a:ahLst/>
              <a:cxnLst/>
              <a:rect l="l" t="t" r="r" b="b"/>
              <a:pathLst>
                <a:path w="16654" h="22906" extrusionOk="0">
                  <a:moveTo>
                    <a:pt x="1264" y="1"/>
                  </a:moveTo>
                  <a:lnTo>
                    <a:pt x="1264" y="8995"/>
                  </a:lnTo>
                  <a:lnTo>
                    <a:pt x="1" y="9449"/>
                  </a:lnTo>
                  <a:lnTo>
                    <a:pt x="1" y="22905"/>
                  </a:lnTo>
                  <a:lnTo>
                    <a:pt x="16653" y="22905"/>
                  </a:lnTo>
                  <a:lnTo>
                    <a:pt x="166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05;p48">
              <a:extLst>
                <a:ext uri="{FF2B5EF4-FFF2-40B4-BE49-F238E27FC236}">
                  <a16:creationId xmlns:a16="http://schemas.microsoft.com/office/drawing/2014/main" id="{F678DD8F-71E5-32BD-AF18-BE01B019DE3B}"/>
                </a:ext>
              </a:extLst>
            </p:cNvPr>
            <p:cNvSpPr/>
            <p:nvPr/>
          </p:nvSpPr>
          <p:spPr>
            <a:xfrm flipH="1">
              <a:off x="6829925" y="2997522"/>
              <a:ext cx="239277" cy="135118"/>
            </a:xfrm>
            <a:custGeom>
              <a:avLst/>
              <a:gdLst/>
              <a:ahLst/>
              <a:cxnLst/>
              <a:rect l="l" t="t" r="r" b="b"/>
              <a:pathLst>
                <a:path w="7528" h="4251" extrusionOk="0">
                  <a:moveTo>
                    <a:pt x="1" y="1"/>
                  </a:moveTo>
                  <a:lnTo>
                    <a:pt x="1" y="4251"/>
                  </a:lnTo>
                  <a:lnTo>
                    <a:pt x="7527" y="4251"/>
                  </a:lnTo>
                  <a:lnTo>
                    <a:pt x="75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06;p48">
              <a:extLst>
                <a:ext uri="{FF2B5EF4-FFF2-40B4-BE49-F238E27FC236}">
                  <a16:creationId xmlns:a16="http://schemas.microsoft.com/office/drawing/2014/main" id="{BE75A868-7269-4EE2-62F8-6F1392E7CF4F}"/>
                </a:ext>
              </a:extLst>
            </p:cNvPr>
            <p:cNvSpPr/>
            <p:nvPr/>
          </p:nvSpPr>
          <p:spPr>
            <a:xfrm flipH="1">
              <a:off x="6829925" y="3161151"/>
              <a:ext cx="239277" cy="30482"/>
            </a:xfrm>
            <a:custGeom>
              <a:avLst/>
              <a:gdLst/>
              <a:ahLst/>
              <a:cxnLst/>
              <a:rect l="l" t="t" r="r" b="b"/>
              <a:pathLst>
                <a:path w="7528" h="959" extrusionOk="0">
                  <a:moveTo>
                    <a:pt x="1" y="1"/>
                  </a:moveTo>
                  <a:lnTo>
                    <a:pt x="1" y="958"/>
                  </a:lnTo>
                  <a:lnTo>
                    <a:pt x="7527" y="958"/>
                  </a:lnTo>
                  <a:lnTo>
                    <a:pt x="75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07;p48">
              <a:extLst>
                <a:ext uri="{FF2B5EF4-FFF2-40B4-BE49-F238E27FC236}">
                  <a16:creationId xmlns:a16="http://schemas.microsoft.com/office/drawing/2014/main" id="{43213ACE-C463-5F6F-449F-74F16CA3C68E}"/>
                </a:ext>
              </a:extLst>
            </p:cNvPr>
            <p:cNvSpPr/>
            <p:nvPr/>
          </p:nvSpPr>
          <p:spPr>
            <a:xfrm flipH="1">
              <a:off x="6829925" y="3220176"/>
              <a:ext cx="239277" cy="30482"/>
            </a:xfrm>
            <a:custGeom>
              <a:avLst/>
              <a:gdLst/>
              <a:ahLst/>
              <a:cxnLst/>
              <a:rect l="l" t="t" r="r" b="b"/>
              <a:pathLst>
                <a:path w="7528" h="959" extrusionOk="0">
                  <a:moveTo>
                    <a:pt x="1" y="0"/>
                  </a:moveTo>
                  <a:lnTo>
                    <a:pt x="1" y="958"/>
                  </a:lnTo>
                  <a:lnTo>
                    <a:pt x="7527" y="958"/>
                  </a:lnTo>
                  <a:lnTo>
                    <a:pt x="75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08;p48">
              <a:extLst>
                <a:ext uri="{FF2B5EF4-FFF2-40B4-BE49-F238E27FC236}">
                  <a16:creationId xmlns:a16="http://schemas.microsoft.com/office/drawing/2014/main" id="{8506C839-C853-E408-615C-8BDD0104681F}"/>
                </a:ext>
              </a:extLst>
            </p:cNvPr>
            <p:cNvSpPr/>
            <p:nvPr/>
          </p:nvSpPr>
          <p:spPr>
            <a:xfrm flipH="1">
              <a:off x="7119614" y="2815521"/>
              <a:ext cx="141856" cy="10648"/>
            </a:xfrm>
            <a:custGeom>
              <a:avLst/>
              <a:gdLst/>
              <a:ahLst/>
              <a:cxnLst/>
              <a:rect l="l" t="t" r="r" b="b"/>
              <a:pathLst>
                <a:path w="4463" h="335" extrusionOk="0">
                  <a:moveTo>
                    <a:pt x="0" y="1"/>
                  </a:moveTo>
                  <a:lnTo>
                    <a:pt x="0" y="335"/>
                  </a:lnTo>
                  <a:lnTo>
                    <a:pt x="4463" y="335"/>
                  </a:lnTo>
                  <a:lnTo>
                    <a:pt x="4463" y="1"/>
                  </a:lnTo>
                  <a:close/>
                </a:path>
              </a:pathLst>
            </a:custGeom>
            <a:solidFill>
              <a:srgbClr val="000000">
                <a:alpha val="39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09;p48">
              <a:extLst>
                <a:ext uri="{FF2B5EF4-FFF2-40B4-BE49-F238E27FC236}">
                  <a16:creationId xmlns:a16="http://schemas.microsoft.com/office/drawing/2014/main" id="{0D1A06C4-C663-E9BF-6626-D05F8E38CCF0}"/>
                </a:ext>
              </a:extLst>
            </p:cNvPr>
            <p:cNvSpPr/>
            <p:nvPr/>
          </p:nvSpPr>
          <p:spPr>
            <a:xfrm flipH="1">
              <a:off x="6949532" y="2842824"/>
              <a:ext cx="311938" cy="10648"/>
            </a:xfrm>
            <a:custGeom>
              <a:avLst/>
              <a:gdLst/>
              <a:ahLst/>
              <a:cxnLst/>
              <a:rect l="l" t="t" r="r" b="b"/>
              <a:pathLst>
                <a:path w="9814" h="335" extrusionOk="0">
                  <a:moveTo>
                    <a:pt x="0" y="0"/>
                  </a:moveTo>
                  <a:lnTo>
                    <a:pt x="0" y="335"/>
                  </a:lnTo>
                  <a:lnTo>
                    <a:pt x="9813" y="335"/>
                  </a:lnTo>
                  <a:lnTo>
                    <a:pt x="9813" y="0"/>
                  </a:lnTo>
                  <a:close/>
                </a:path>
              </a:pathLst>
            </a:custGeom>
            <a:solidFill>
              <a:srgbClr val="000000">
                <a:alpha val="39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10;p48">
              <a:extLst>
                <a:ext uri="{FF2B5EF4-FFF2-40B4-BE49-F238E27FC236}">
                  <a16:creationId xmlns:a16="http://schemas.microsoft.com/office/drawing/2014/main" id="{93F228BE-5937-0AE0-6748-45597A855133}"/>
                </a:ext>
              </a:extLst>
            </p:cNvPr>
            <p:cNvSpPr/>
            <p:nvPr/>
          </p:nvSpPr>
          <p:spPr>
            <a:xfrm flipH="1">
              <a:off x="6949532" y="2867108"/>
              <a:ext cx="311938" cy="10648"/>
            </a:xfrm>
            <a:custGeom>
              <a:avLst/>
              <a:gdLst/>
              <a:ahLst/>
              <a:cxnLst/>
              <a:rect l="l" t="t" r="r" b="b"/>
              <a:pathLst>
                <a:path w="9814" h="335" extrusionOk="0">
                  <a:moveTo>
                    <a:pt x="0" y="0"/>
                  </a:moveTo>
                  <a:lnTo>
                    <a:pt x="0" y="334"/>
                  </a:lnTo>
                  <a:lnTo>
                    <a:pt x="9813" y="334"/>
                  </a:lnTo>
                  <a:lnTo>
                    <a:pt x="9813" y="0"/>
                  </a:lnTo>
                  <a:close/>
                </a:path>
              </a:pathLst>
            </a:custGeom>
            <a:solidFill>
              <a:srgbClr val="000000">
                <a:alpha val="39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11;p48">
              <a:extLst>
                <a:ext uri="{FF2B5EF4-FFF2-40B4-BE49-F238E27FC236}">
                  <a16:creationId xmlns:a16="http://schemas.microsoft.com/office/drawing/2014/main" id="{B76BCF0C-4969-70B6-6919-F7C926F7328F}"/>
                </a:ext>
              </a:extLst>
            </p:cNvPr>
            <p:cNvSpPr/>
            <p:nvPr/>
          </p:nvSpPr>
          <p:spPr>
            <a:xfrm flipH="1">
              <a:off x="7024926" y="3047043"/>
              <a:ext cx="568030" cy="585480"/>
            </a:xfrm>
            <a:custGeom>
              <a:avLst/>
              <a:gdLst/>
              <a:ahLst/>
              <a:cxnLst/>
              <a:rect l="l" t="t" r="r" b="b"/>
              <a:pathLst>
                <a:path w="17871" h="18420" extrusionOk="0">
                  <a:moveTo>
                    <a:pt x="0" y="1"/>
                  </a:moveTo>
                  <a:lnTo>
                    <a:pt x="0" y="18420"/>
                  </a:lnTo>
                  <a:lnTo>
                    <a:pt x="17871" y="18420"/>
                  </a:lnTo>
                  <a:lnTo>
                    <a:pt x="17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12;p48">
              <a:extLst>
                <a:ext uri="{FF2B5EF4-FFF2-40B4-BE49-F238E27FC236}">
                  <a16:creationId xmlns:a16="http://schemas.microsoft.com/office/drawing/2014/main" id="{D6B20CCD-9253-9D71-FE54-5BF1FBE2CF86}"/>
                </a:ext>
              </a:extLst>
            </p:cNvPr>
            <p:cNvSpPr/>
            <p:nvPr/>
          </p:nvSpPr>
          <p:spPr>
            <a:xfrm flipH="1">
              <a:off x="6590870" y="3047043"/>
              <a:ext cx="515584" cy="585543"/>
            </a:xfrm>
            <a:custGeom>
              <a:avLst/>
              <a:gdLst/>
              <a:ahLst/>
              <a:cxnLst/>
              <a:rect l="l" t="t" r="r" b="b"/>
              <a:pathLst>
                <a:path w="16221" h="18422" extrusionOk="0">
                  <a:moveTo>
                    <a:pt x="11370" y="3891"/>
                  </a:moveTo>
                  <a:cubicBezTo>
                    <a:pt x="11999" y="3891"/>
                    <a:pt x="12514" y="4406"/>
                    <a:pt x="12514" y="5035"/>
                  </a:cubicBezTo>
                  <a:cubicBezTo>
                    <a:pt x="12514" y="5666"/>
                    <a:pt x="11999" y="6181"/>
                    <a:pt x="11370" y="6181"/>
                  </a:cubicBezTo>
                  <a:lnTo>
                    <a:pt x="5644" y="6181"/>
                  </a:lnTo>
                  <a:cubicBezTo>
                    <a:pt x="5013" y="6181"/>
                    <a:pt x="4498" y="5666"/>
                    <a:pt x="4498" y="5035"/>
                  </a:cubicBezTo>
                  <a:cubicBezTo>
                    <a:pt x="4498" y="4406"/>
                    <a:pt x="5013" y="3891"/>
                    <a:pt x="5644" y="3891"/>
                  </a:cubicBezTo>
                  <a:close/>
                  <a:moveTo>
                    <a:pt x="0" y="1"/>
                  </a:moveTo>
                  <a:lnTo>
                    <a:pt x="0" y="18421"/>
                  </a:lnTo>
                  <a:lnTo>
                    <a:pt x="16220" y="18421"/>
                  </a:lnTo>
                  <a:lnTo>
                    <a:pt x="162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13;p48">
              <a:extLst>
                <a:ext uri="{FF2B5EF4-FFF2-40B4-BE49-F238E27FC236}">
                  <a16:creationId xmlns:a16="http://schemas.microsoft.com/office/drawing/2014/main" id="{0B82D599-0850-9387-6F12-8901748143AB}"/>
                </a:ext>
              </a:extLst>
            </p:cNvPr>
            <p:cNvSpPr/>
            <p:nvPr/>
          </p:nvSpPr>
          <p:spPr>
            <a:xfrm flipH="1">
              <a:off x="6079640" y="3164584"/>
              <a:ext cx="574387" cy="710331"/>
            </a:xfrm>
            <a:custGeom>
              <a:avLst/>
              <a:gdLst/>
              <a:ahLst/>
              <a:cxnLst/>
              <a:rect l="l" t="t" r="r" b="b"/>
              <a:pathLst>
                <a:path w="18071" h="22348" extrusionOk="0">
                  <a:moveTo>
                    <a:pt x="2856" y="0"/>
                  </a:moveTo>
                  <a:lnTo>
                    <a:pt x="0" y="20195"/>
                  </a:lnTo>
                  <a:lnTo>
                    <a:pt x="15213" y="22347"/>
                  </a:lnTo>
                  <a:lnTo>
                    <a:pt x="18070" y="2152"/>
                  </a:lnTo>
                  <a:lnTo>
                    <a:pt x="28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14;p48">
              <a:extLst>
                <a:ext uri="{FF2B5EF4-FFF2-40B4-BE49-F238E27FC236}">
                  <a16:creationId xmlns:a16="http://schemas.microsoft.com/office/drawing/2014/main" id="{4876A3D7-B0FB-20B3-F3C9-7A12637D0FC6}"/>
                </a:ext>
              </a:extLst>
            </p:cNvPr>
            <p:cNvSpPr/>
            <p:nvPr/>
          </p:nvSpPr>
          <p:spPr>
            <a:xfrm flipH="1">
              <a:off x="6357219" y="3291025"/>
              <a:ext cx="141920" cy="30386"/>
            </a:xfrm>
            <a:custGeom>
              <a:avLst/>
              <a:gdLst/>
              <a:ahLst/>
              <a:cxnLst/>
              <a:rect l="l" t="t" r="r" b="b"/>
              <a:pathLst>
                <a:path w="4465" h="956" extrusionOk="0">
                  <a:moveTo>
                    <a:pt x="47" y="0"/>
                  </a:moveTo>
                  <a:lnTo>
                    <a:pt x="1" y="331"/>
                  </a:lnTo>
                  <a:lnTo>
                    <a:pt x="4418" y="955"/>
                  </a:lnTo>
                  <a:lnTo>
                    <a:pt x="4464" y="625"/>
                  </a:lnTo>
                  <a:lnTo>
                    <a:pt x="47" y="0"/>
                  </a:lnTo>
                  <a:close/>
                </a:path>
              </a:pathLst>
            </a:custGeom>
            <a:solidFill>
              <a:srgbClr val="000000">
                <a:alpha val="39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15;p48">
              <a:extLst>
                <a:ext uri="{FF2B5EF4-FFF2-40B4-BE49-F238E27FC236}">
                  <a16:creationId xmlns:a16="http://schemas.microsoft.com/office/drawing/2014/main" id="{C7120205-8600-9FD2-4146-49BA99F7DEEE}"/>
                </a:ext>
              </a:extLst>
            </p:cNvPr>
            <p:cNvSpPr/>
            <p:nvPr/>
          </p:nvSpPr>
          <p:spPr>
            <a:xfrm flipH="1">
              <a:off x="6192636" y="3318042"/>
              <a:ext cx="310349" cy="54193"/>
            </a:xfrm>
            <a:custGeom>
              <a:avLst/>
              <a:gdLst/>
              <a:ahLst/>
              <a:cxnLst/>
              <a:rect l="l" t="t" r="r" b="b"/>
              <a:pathLst>
                <a:path w="9764" h="1705" extrusionOk="0">
                  <a:moveTo>
                    <a:pt x="48" y="0"/>
                  </a:moveTo>
                  <a:lnTo>
                    <a:pt x="1" y="331"/>
                  </a:lnTo>
                  <a:lnTo>
                    <a:pt x="9717" y="1705"/>
                  </a:lnTo>
                  <a:lnTo>
                    <a:pt x="9764" y="1374"/>
                  </a:lnTo>
                  <a:lnTo>
                    <a:pt x="48" y="0"/>
                  </a:lnTo>
                  <a:close/>
                </a:path>
              </a:pathLst>
            </a:custGeom>
            <a:solidFill>
              <a:srgbClr val="000000">
                <a:alpha val="39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16;p48">
              <a:extLst>
                <a:ext uri="{FF2B5EF4-FFF2-40B4-BE49-F238E27FC236}">
                  <a16:creationId xmlns:a16="http://schemas.microsoft.com/office/drawing/2014/main" id="{6076EB65-2253-749C-5CAF-BF309E239C10}"/>
                </a:ext>
              </a:extLst>
            </p:cNvPr>
            <p:cNvSpPr/>
            <p:nvPr/>
          </p:nvSpPr>
          <p:spPr>
            <a:xfrm flipH="1">
              <a:off x="6196037" y="3342039"/>
              <a:ext cx="310317" cy="54225"/>
            </a:xfrm>
            <a:custGeom>
              <a:avLst/>
              <a:gdLst/>
              <a:ahLst/>
              <a:cxnLst/>
              <a:rect l="l" t="t" r="r" b="b"/>
              <a:pathLst>
                <a:path w="9763" h="1706" extrusionOk="0">
                  <a:moveTo>
                    <a:pt x="47" y="1"/>
                  </a:moveTo>
                  <a:lnTo>
                    <a:pt x="1" y="332"/>
                  </a:lnTo>
                  <a:lnTo>
                    <a:pt x="9716" y="1706"/>
                  </a:lnTo>
                  <a:lnTo>
                    <a:pt x="9762" y="1375"/>
                  </a:lnTo>
                  <a:lnTo>
                    <a:pt x="47" y="1"/>
                  </a:lnTo>
                  <a:close/>
                </a:path>
              </a:pathLst>
            </a:custGeom>
            <a:solidFill>
              <a:srgbClr val="000000">
                <a:alpha val="39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17;p48">
              <a:extLst>
                <a:ext uri="{FF2B5EF4-FFF2-40B4-BE49-F238E27FC236}">
                  <a16:creationId xmlns:a16="http://schemas.microsoft.com/office/drawing/2014/main" id="{9B552ECD-912A-0A0D-6258-CA609B1BA63B}"/>
                </a:ext>
              </a:extLst>
            </p:cNvPr>
            <p:cNvSpPr/>
            <p:nvPr/>
          </p:nvSpPr>
          <p:spPr>
            <a:xfrm flipH="1">
              <a:off x="6206272" y="3414382"/>
              <a:ext cx="310317" cy="54257"/>
            </a:xfrm>
            <a:custGeom>
              <a:avLst/>
              <a:gdLst/>
              <a:ahLst/>
              <a:cxnLst/>
              <a:rect l="l" t="t" r="r" b="b"/>
              <a:pathLst>
                <a:path w="9763" h="1707" extrusionOk="0">
                  <a:moveTo>
                    <a:pt x="47" y="1"/>
                  </a:moveTo>
                  <a:lnTo>
                    <a:pt x="1" y="333"/>
                  </a:lnTo>
                  <a:lnTo>
                    <a:pt x="9716" y="1706"/>
                  </a:lnTo>
                  <a:lnTo>
                    <a:pt x="9762" y="1376"/>
                  </a:lnTo>
                  <a:lnTo>
                    <a:pt x="47" y="1"/>
                  </a:lnTo>
                  <a:close/>
                </a:path>
              </a:pathLst>
            </a:custGeom>
            <a:solidFill>
              <a:srgbClr val="000000">
                <a:alpha val="39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18;p48">
              <a:extLst>
                <a:ext uri="{FF2B5EF4-FFF2-40B4-BE49-F238E27FC236}">
                  <a16:creationId xmlns:a16="http://schemas.microsoft.com/office/drawing/2014/main" id="{AAC07368-FBF7-D260-53AF-0F5C4876FF90}"/>
                </a:ext>
              </a:extLst>
            </p:cNvPr>
            <p:cNvSpPr/>
            <p:nvPr/>
          </p:nvSpPr>
          <p:spPr>
            <a:xfrm flipH="1">
              <a:off x="6209705" y="3438443"/>
              <a:ext cx="310285" cy="54225"/>
            </a:xfrm>
            <a:custGeom>
              <a:avLst/>
              <a:gdLst/>
              <a:ahLst/>
              <a:cxnLst/>
              <a:rect l="l" t="t" r="r" b="b"/>
              <a:pathLst>
                <a:path w="9762" h="1706" extrusionOk="0">
                  <a:moveTo>
                    <a:pt x="47" y="0"/>
                  </a:moveTo>
                  <a:lnTo>
                    <a:pt x="0" y="331"/>
                  </a:lnTo>
                  <a:lnTo>
                    <a:pt x="9716" y="1706"/>
                  </a:lnTo>
                  <a:lnTo>
                    <a:pt x="9762" y="1375"/>
                  </a:lnTo>
                  <a:lnTo>
                    <a:pt x="47" y="0"/>
                  </a:lnTo>
                  <a:close/>
                </a:path>
              </a:pathLst>
            </a:custGeom>
            <a:solidFill>
              <a:srgbClr val="000000">
                <a:alpha val="39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19;p48">
              <a:extLst>
                <a:ext uri="{FF2B5EF4-FFF2-40B4-BE49-F238E27FC236}">
                  <a16:creationId xmlns:a16="http://schemas.microsoft.com/office/drawing/2014/main" id="{E0CC2A59-E6B9-9547-2E93-D85E6FD51519}"/>
                </a:ext>
              </a:extLst>
            </p:cNvPr>
            <p:cNvSpPr/>
            <p:nvPr/>
          </p:nvSpPr>
          <p:spPr>
            <a:xfrm flipH="1">
              <a:off x="6241744" y="3474233"/>
              <a:ext cx="283331" cy="50379"/>
            </a:xfrm>
            <a:custGeom>
              <a:avLst/>
              <a:gdLst/>
              <a:ahLst/>
              <a:cxnLst/>
              <a:rect l="l" t="t" r="r" b="b"/>
              <a:pathLst>
                <a:path w="8914" h="1585" extrusionOk="0">
                  <a:moveTo>
                    <a:pt x="48" y="0"/>
                  </a:moveTo>
                  <a:lnTo>
                    <a:pt x="1" y="331"/>
                  </a:lnTo>
                  <a:lnTo>
                    <a:pt x="8865" y="1585"/>
                  </a:lnTo>
                  <a:lnTo>
                    <a:pt x="8913" y="1254"/>
                  </a:lnTo>
                  <a:lnTo>
                    <a:pt x="48" y="0"/>
                  </a:lnTo>
                  <a:close/>
                </a:path>
              </a:pathLst>
            </a:custGeom>
            <a:solidFill>
              <a:srgbClr val="000000">
                <a:alpha val="39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020;p48">
              <a:extLst>
                <a:ext uri="{FF2B5EF4-FFF2-40B4-BE49-F238E27FC236}">
                  <a16:creationId xmlns:a16="http://schemas.microsoft.com/office/drawing/2014/main" id="{89B401FC-7ED8-064F-6460-45F1634D21B8}"/>
                </a:ext>
              </a:extLst>
            </p:cNvPr>
            <p:cNvSpPr/>
            <p:nvPr/>
          </p:nvSpPr>
          <p:spPr>
            <a:xfrm flipH="1">
              <a:off x="6219780" y="3510023"/>
              <a:ext cx="310349" cy="54193"/>
            </a:xfrm>
            <a:custGeom>
              <a:avLst/>
              <a:gdLst/>
              <a:ahLst/>
              <a:cxnLst/>
              <a:rect l="l" t="t" r="r" b="b"/>
              <a:pathLst>
                <a:path w="9764" h="1705" extrusionOk="0">
                  <a:moveTo>
                    <a:pt x="49" y="0"/>
                  </a:moveTo>
                  <a:lnTo>
                    <a:pt x="1" y="331"/>
                  </a:lnTo>
                  <a:lnTo>
                    <a:pt x="9716" y="1704"/>
                  </a:lnTo>
                  <a:lnTo>
                    <a:pt x="9764" y="1374"/>
                  </a:lnTo>
                  <a:lnTo>
                    <a:pt x="49" y="0"/>
                  </a:lnTo>
                  <a:close/>
                </a:path>
              </a:pathLst>
            </a:custGeom>
            <a:solidFill>
              <a:srgbClr val="000000">
                <a:alpha val="39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021;p48">
              <a:extLst>
                <a:ext uri="{FF2B5EF4-FFF2-40B4-BE49-F238E27FC236}">
                  <a16:creationId xmlns:a16="http://schemas.microsoft.com/office/drawing/2014/main" id="{924B1886-0129-69BE-2020-CB89069C1442}"/>
                </a:ext>
              </a:extLst>
            </p:cNvPr>
            <p:cNvSpPr/>
            <p:nvPr/>
          </p:nvSpPr>
          <p:spPr>
            <a:xfrm flipH="1">
              <a:off x="6223181" y="3534021"/>
              <a:ext cx="310349" cy="54225"/>
            </a:xfrm>
            <a:custGeom>
              <a:avLst/>
              <a:gdLst/>
              <a:ahLst/>
              <a:cxnLst/>
              <a:rect l="l" t="t" r="r" b="b"/>
              <a:pathLst>
                <a:path w="9764" h="1706" extrusionOk="0">
                  <a:moveTo>
                    <a:pt x="47" y="0"/>
                  </a:moveTo>
                  <a:lnTo>
                    <a:pt x="1" y="331"/>
                  </a:lnTo>
                  <a:lnTo>
                    <a:pt x="9716" y="1706"/>
                  </a:lnTo>
                  <a:lnTo>
                    <a:pt x="9763" y="1375"/>
                  </a:lnTo>
                  <a:lnTo>
                    <a:pt x="47" y="0"/>
                  </a:lnTo>
                  <a:close/>
                </a:path>
              </a:pathLst>
            </a:custGeom>
            <a:solidFill>
              <a:srgbClr val="000000">
                <a:alpha val="39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22;p48">
              <a:extLst>
                <a:ext uri="{FF2B5EF4-FFF2-40B4-BE49-F238E27FC236}">
                  <a16:creationId xmlns:a16="http://schemas.microsoft.com/office/drawing/2014/main" id="{53DF9449-0119-0611-1113-F275AAE0DD55}"/>
                </a:ext>
              </a:extLst>
            </p:cNvPr>
            <p:cNvSpPr/>
            <p:nvPr/>
          </p:nvSpPr>
          <p:spPr>
            <a:xfrm flipH="1">
              <a:off x="6255284" y="3569811"/>
              <a:ext cx="283300" cy="50379"/>
            </a:xfrm>
            <a:custGeom>
              <a:avLst/>
              <a:gdLst/>
              <a:ahLst/>
              <a:cxnLst/>
              <a:rect l="l" t="t" r="r" b="b"/>
              <a:pathLst>
                <a:path w="8913" h="1585" extrusionOk="0">
                  <a:moveTo>
                    <a:pt x="47" y="0"/>
                  </a:moveTo>
                  <a:lnTo>
                    <a:pt x="1" y="331"/>
                  </a:lnTo>
                  <a:lnTo>
                    <a:pt x="8866" y="1585"/>
                  </a:lnTo>
                  <a:lnTo>
                    <a:pt x="8912" y="1254"/>
                  </a:lnTo>
                  <a:lnTo>
                    <a:pt x="47" y="0"/>
                  </a:lnTo>
                  <a:close/>
                </a:path>
              </a:pathLst>
            </a:custGeom>
            <a:solidFill>
              <a:srgbClr val="000000">
                <a:alpha val="39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023;p48">
              <a:extLst>
                <a:ext uri="{FF2B5EF4-FFF2-40B4-BE49-F238E27FC236}">
                  <a16:creationId xmlns:a16="http://schemas.microsoft.com/office/drawing/2014/main" id="{49DC2C8B-B3A7-4F64-B550-06078E164767}"/>
                </a:ext>
              </a:extLst>
            </p:cNvPr>
            <p:cNvSpPr/>
            <p:nvPr/>
          </p:nvSpPr>
          <p:spPr>
            <a:xfrm flipH="1">
              <a:off x="6138570" y="3053336"/>
              <a:ext cx="416002" cy="301576"/>
            </a:xfrm>
            <a:custGeom>
              <a:avLst/>
              <a:gdLst/>
              <a:ahLst/>
              <a:cxnLst/>
              <a:rect l="l" t="t" r="r" b="b"/>
              <a:pathLst>
                <a:path w="13088" h="9488" extrusionOk="0">
                  <a:moveTo>
                    <a:pt x="6826" y="0"/>
                  </a:moveTo>
                  <a:cubicBezTo>
                    <a:pt x="6431" y="0"/>
                    <a:pt x="6041" y="55"/>
                    <a:pt x="5679" y="208"/>
                  </a:cubicBezTo>
                  <a:cubicBezTo>
                    <a:pt x="4826" y="565"/>
                    <a:pt x="4350" y="1324"/>
                    <a:pt x="3607" y="1803"/>
                  </a:cubicBezTo>
                  <a:cubicBezTo>
                    <a:pt x="2985" y="2206"/>
                    <a:pt x="0" y="2170"/>
                    <a:pt x="1151" y="3388"/>
                  </a:cubicBezTo>
                  <a:cubicBezTo>
                    <a:pt x="1619" y="3883"/>
                    <a:pt x="2668" y="4077"/>
                    <a:pt x="3311" y="4083"/>
                  </a:cubicBezTo>
                  <a:cubicBezTo>
                    <a:pt x="2894" y="5108"/>
                    <a:pt x="1940" y="7185"/>
                    <a:pt x="2602" y="8260"/>
                  </a:cubicBezTo>
                  <a:cubicBezTo>
                    <a:pt x="2793" y="8571"/>
                    <a:pt x="2976" y="8661"/>
                    <a:pt x="3166" y="8661"/>
                  </a:cubicBezTo>
                  <a:cubicBezTo>
                    <a:pt x="3429" y="8661"/>
                    <a:pt x="3706" y="8489"/>
                    <a:pt x="4042" y="8489"/>
                  </a:cubicBezTo>
                  <a:cubicBezTo>
                    <a:pt x="4062" y="8489"/>
                    <a:pt x="4081" y="8489"/>
                    <a:pt x="4101" y="8491"/>
                  </a:cubicBezTo>
                  <a:cubicBezTo>
                    <a:pt x="4701" y="8528"/>
                    <a:pt x="5013" y="8951"/>
                    <a:pt x="5607" y="8951"/>
                  </a:cubicBezTo>
                  <a:cubicBezTo>
                    <a:pt x="5655" y="8951"/>
                    <a:pt x="5706" y="8948"/>
                    <a:pt x="5758" y="8942"/>
                  </a:cubicBezTo>
                  <a:cubicBezTo>
                    <a:pt x="5993" y="8915"/>
                    <a:pt x="6166" y="8863"/>
                    <a:pt x="6361" y="8863"/>
                  </a:cubicBezTo>
                  <a:cubicBezTo>
                    <a:pt x="6470" y="8863"/>
                    <a:pt x="6584" y="8879"/>
                    <a:pt x="6719" y="8925"/>
                  </a:cubicBezTo>
                  <a:cubicBezTo>
                    <a:pt x="7095" y="9053"/>
                    <a:pt x="7320" y="9310"/>
                    <a:pt x="7732" y="9310"/>
                  </a:cubicBezTo>
                  <a:cubicBezTo>
                    <a:pt x="7753" y="9310"/>
                    <a:pt x="7774" y="9309"/>
                    <a:pt x="7795" y="9308"/>
                  </a:cubicBezTo>
                  <a:cubicBezTo>
                    <a:pt x="8081" y="9291"/>
                    <a:pt x="8290" y="9126"/>
                    <a:pt x="8581" y="9126"/>
                  </a:cubicBezTo>
                  <a:cubicBezTo>
                    <a:pt x="8609" y="9126"/>
                    <a:pt x="8638" y="9128"/>
                    <a:pt x="8668" y="9131"/>
                  </a:cubicBezTo>
                  <a:cubicBezTo>
                    <a:pt x="9035" y="9173"/>
                    <a:pt x="9342" y="9442"/>
                    <a:pt x="9714" y="9480"/>
                  </a:cubicBezTo>
                  <a:cubicBezTo>
                    <a:pt x="9762" y="9485"/>
                    <a:pt x="9810" y="9487"/>
                    <a:pt x="9858" y="9487"/>
                  </a:cubicBezTo>
                  <a:cubicBezTo>
                    <a:pt x="11291" y="9487"/>
                    <a:pt x="12539" y="7353"/>
                    <a:pt x="12768" y="6140"/>
                  </a:cubicBezTo>
                  <a:cubicBezTo>
                    <a:pt x="13002" y="4903"/>
                    <a:pt x="13087" y="3305"/>
                    <a:pt x="12203" y="2283"/>
                  </a:cubicBezTo>
                  <a:cubicBezTo>
                    <a:pt x="11472" y="1437"/>
                    <a:pt x="9843" y="471"/>
                    <a:pt x="8552" y="233"/>
                  </a:cubicBezTo>
                  <a:cubicBezTo>
                    <a:pt x="8015" y="124"/>
                    <a:pt x="7415" y="0"/>
                    <a:pt x="6826" y="0"/>
                  </a:cubicBezTo>
                  <a:close/>
                </a:path>
              </a:pathLst>
            </a:custGeom>
            <a:solidFill>
              <a:srgbClr val="B36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024;p48">
              <a:extLst>
                <a:ext uri="{FF2B5EF4-FFF2-40B4-BE49-F238E27FC236}">
                  <a16:creationId xmlns:a16="http://schemas.microsoft.com/office/drawing/2014/main" id="{E2D05141-D88A-89A2-F907-942005C961FF}"/>
                </a:ext>
              </a:extLst>
            </p:cNvPr>
            <p:cNvSpPr/>
            <p:nvPr/>
          </p:nvSpPr>
          <p:spPr>
            <a:xfrm flipH="1">
              <a:off x="6422537" y="3123835"/>
              <a:ext cx="31976" cy="63824"/>
            </a:xfrm>
            <a:custGeom>
              <a:avLst/>
              <a:gdLst/>
              <a:ahLst/>
              <a:cxnLst/>
              <a:rect l="l" t="t" r="r" b="b"/>
              <a:pathLst>
                <a:path w="1006" h="2008" extrusionOk="0">
                  <a:moveTo>
                    <a:pt x="842" y="0"/>
                  </a:moveTo>
                  <a:cubicBezTo>
                    <a:pt x="786" y="0"/>
                    <a:pt x="732" y="35"/>
                    <a:pt x="711" y="91"/>
                  </a:cubicBezTo>
                  <a:lnTo>
                    <a:pt x="30" y="1813"/>
                  </a:lnTo>
                  <a:cubicBezTo>
                    <a:pt x="1" y="1886"/>
                    <a:pt x="37" y="1969"/>
                    <a:pt x="111" y="1998"/>
                  </a:cubicBezTo>
                  <a:cubicBezTo>
                    <a:pt x="128" y="2006"/>
                    <a:pt x="146" y="2008"/>
                    <a:pt x="163" y="2008"/>
                  </a:cubicBezTo>
                  <a:cubicBezTo>
                    <a:pt x="220" y="2008"/>
                    <a:pt x="274" y="1974"/>
                    <a:pt x="296" y="1918"/>
                  </a:cubicBezTo>
                  <a:lnTo>
                    <a:pt x="977" y="196"/>
                  </a:lnTo>
                  <a:cubicBezTo>
                    <a:pt x="1006" y="123"/>
                    <a:pt x="969" y="39"/>
                    <a:pt x="896" y="11"/>
                  </a:cubicBezTo>
                  <a:cubicBezTo>
                    <a:pt x="879" y="4"/>
                    <a:pt x="860" y="0"/>
                    <a:pt x="842" y="0"/>
                  </a:cubicBezTo>
                  <a:close/>
                </a:path>
              </a:pathLst>
            </a:custGeom>
            <a:solidFill>
              <a:srgbClr val="9B5E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025;p48">
              <a:extLst>
                <a:ext uri="{FF2B5EF4-FFF2-40B4-BE49-F238E27FC236}">
                  <a16:creationId xmlns:a16="http://schemas.microsoft.com/office/drawing/2014/main" id="{124FDBC1-F059-C5FE-078C-75CC53C7B2A8}"/>
                </a:ext>
              </a:extLst>
            </p:cNvPr>
            <p:cNvSpPr/>
            <p:nvPr/>
          </p:nvSpPr>
          <p:spPr>
            <a:xfrm flipH="1">
              <a:off x="6363385" y="3236863"/>
              <a:ext cx="65986" cy="90905"/>
            </a:xfrm>
            <a:custGeom>
              <a:avLst/>
              <a:gdLst/>
              <a:ahLst/>
              <a:cxnLst/>
              <a:rect l="l" t="t" r="r" b="b"/>
              <a:pathLst>
                <a:path w="2076" h="2860" extrusionOk="0">
                  <a:moveTo>
                    <a:pt x="1913" y="0"/>
                  </a:moveTo>
                  <a:cubicBezTo>
                    <a:pt x="1867" y="0"/>
                    <a:pt x="1822" y="22"/>
                    <a:pt x="1793" y="62"/>
                  </a:cubicBezTo>
                  <a:lnTo>
                    <a:pt x="44" y="2636"/>
                  </a:lnTo>
                  <a:cubicBezTo>
                    <a:pt x="0" y="2701"/>
                    <a:pt x="17" y="2790"/>
                    <a:pt x="82" y="2835"/>
                  </a:cubicBezTo>
                  <a:cubicBezTo>
                    <a:pt x="106" y="2852"/>
                    <a:pt x="134" y="2859"/>
                    <a:pt x="162" y="2859"/>
                  </a:cubicBezTo>
                  <a:cubicBezTo>
                    <a:pt x="209" y="2859"/>
                    <a:pt x="253" y="2837"/>
                    <a:pt x="281" y="2797"/>
                  </a:cubicBezTo>
                  <a:lnTo>
                    <a:pt x="2030" y="223"/>
                  </a:lnTo>
                  <a:cubicBezTo>
                    <a:pt x="2075" y="159"/>
                    <a:pt x="2058" y="70"/>
                    <a:pt x="1992" y="24"/>
                  </a:cubicBezTo>
                  <a:cubicBezTo>
                    <a:pt x="1968" y="8"/>
                    <a:pt x="1940" y="0"/>
                    <a:pt x="1913" y="0"/>
                  </a:cubicBezTo>
                  <a:close/>
                </a:path>
              </a:pathLst>
            </a:custGeom>
            <a:solidFill>
              <a:srgbClr val="9B5E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026;p48">
              <a:extLst>
                <a:ext uri="{FF2B5EF4-FFF2-40B4-BE49-F238E27FC236}">
                  <a16:creationId xmlns:a16="http://schemas.microsoft.com/office/drawing/2014/main" id="{3E90AC6C-73CF-7C2E-EF01-BD4566905D4A}"/>
                </a:ext>
              </a:extLst>
            </p:cNvPr>
            <p:cNvSpPr/>
            <p:nvPr/>
          </p:nvSpPr>
          <p:spPr>
            <a:xfrm flipH="1">
              <a:off x="6305695" y="3272017"/>
              <a:ext cx="49521" cy="67734"/>
            </a:xfrm>
            <a:custGeom>
              <a:avLst/>
              <a:gdLst/>
              <a:ahLst/>
              <a:cxnLst/>
              <a:rect l="l" t="t" r="r" b="b"/>
              <a:pathLst>
                <a:path w="1558" h="2131" extrusionOk="0">
                  <a:moveTo>
                    <a:pt x="1394" y="0"/>
                  </a:moveTo>
                  <a:cubicBezTo>
                    <a:pt x="1348" y="0"/>
                    <a:pt x="1302" y="22"/>
                    <a:pt x="1274" y="64"/>
                  </a:cubicBezTo>
                  <a:lnTo>
                    <a:pt x="45" y="1907"/>
                  </a:lnTo>
                  <a:cubicBezTo>
                    <a:pt x="1" y="1973"/>
                    <a:pt x="18" y="2062"/>
                    <a:pt x="84" y="2106"/>
                  </a:cubicBezTo>
                  <a:cubicBezTo>
                    <a:pt x="108" y="2122"/>
                    <a:pt x="136" y="2130"/>
                    <a:pt x="163" y="2130"/>
                  </a:cubicBezTo>
                  <a:cubicBezTo>
                    <a:pt x="209" y="2130"/>
                    <a:pt x="255" y="2107"/>
                    <a:pt x="283" y="2066"/>
                  </a:cubicBezTo>
                  <a:lnTo>
                    <a:pt x="1514" y="222"/>
                  </a:lnTo>
                  <a:cubicBezTo>
                    <a:pt x="1557" y="157"/>
                    <a:pt x="1539" y="68"/>
                    <a:pt x="1473" y="24"/>
                  </a:cubicBezTo>
                  <a:cubicBezTo>
                    <a:pt x="1449" y="8"/>
                    <a:pt x="1421" y="0"/>
                    <a:pt x="1394" y="0"/>
                  </a:cubicBezTo>
                  <a:close/>
                </a:path>
              </a:pathLst>
            </a:custGeom>
            <a:solidFill>
              <a:srgbClr val="9B5E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027;p48">
              <a:extLst>
                <a:ext uri="{FF2B5EF4-FFF2-40B4-BE49-F238E27FC236}">
                  <a16:creationId xmlns:a16="http://schemas.microsoft.com/office/drawing/2014/main" id="{388BBE4F-F8B7-B642-6DB7-1E224C67B3A5}"/>
                </a:ext>
              </a:extLst>
            </p:cNvPr>
            <p:cNvSpPr/>
            <p:nvPr/>
          </p:nvSpPr>
          <p:spPr>
            <a:xfrm flipH="1">
              <a:off x="6235991" y="3288418"/>
              <a:ext cx="48250" cy="59692"/>
            </a:xfrm>
            <a:custGeom>
              <a:avLst/>
              <a:gdLst/>
              <a:ahLst/>
              <a:cxnLst/>
              <a:rect l="l" t="t" r="r" b="b"/>
              <a:pathLst>
                <a:path w="1518" h="1878" extrusionOk="0">
                  <a:moveTo>
                    <a:pt x="1357" y="1"/>
                  </a:moveTo>
                  <a:cubicBezTo>
                    <a:pt x="1313" y="1"/>
                    <a:pt x="1270" y="20"/>
                    <a:pt x="1242" y="58"/>
                  </a:cubicBezTo>
                  <a:lnTo>
                    <a:pt x="48" y="1650"/>
                  </a:lnTo>
                  <a:cubicBezTo>
                    <a:pt x="0" y="1713"/>
                    <a:pt x="14" y="1802"/>
                    <a:pt x="77" y="1850"/>
                  </a:cubicBezTo>
                  <a:cubicBezTo>
                    <a:pt x="103" y="1869"/>
                    <a:pt x="132" y="1878"/>
                    <a:pt x="163" y="1878"/>
                  </a:cubicBezTo>
                  <a:cubicBezTo>
                    <a:pt x="206" y="1878"/>
                    <a:pt x="249" y="1858"/>
                    <a:pt x="277" y="1821"/>
                  </a:cubicBezTo>
                  <a:lnTo>
                    <a:pt x="1470" y="230"/>
                  </a:lnTo>
                  <a:cubicBezTo>
                    <a:pt x="1518" y="166"/>
                    <a:pt x="1506" y="76"/>
                    <a:pt x="1442" y="29"/>
                  </a:cubicBezTo>
                  <a:cubicBezTo>
                    <a:pt x="1416" y="10"/>
                    <a:pt x="1386" y="1"/>
                    <a:pt x="1357" y="1"/>
                  </a:cubicBezTo>
                  <a:close/>
                </a:path>
              </a:pathLst>
            </a:custGeom>
            <a:solidFill>
              <a:srgbClr val="9B5E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028;p48">
              <a:extLst>
                <a:ext uri="{FF2B5EF4-FFF2-40B4-BE49-F238E27FC236}">
                  <a16:creationId xmlns:a16="http://schemas.microsoft.com/office/drawing/2014/main" id="{020442C3-D379-C05A-FD72-312E91F47CA0}"/>
                </a:ext>
              </a:extLst>
            </p:cNvPr>
            <p:cNvSpPr/>
            <p:nvPr/>
          </p:nvSpPr>
          <p:spPr>
            <a:xfrm flipH="1">
              <a:off x="6778942" y="3431069"/>
              <a:ext cx="571049" cy="337620"/>
            </a:xfrm>
            <a:custGeom>
              <a:avLst/>
              <a:gdLst/>
              <a:ahLst/>
              <a:cxnLst/>
              <a:rect l="l" t="t" r="r" b="b"/>
              <a:pathLst>
                <a:path w="17966" h="10622" extrusionOk="0">
                  <a:moveTo>
                    <a:pt x="7180" y="0"/>
                  </a:moveTo>
                  <a:cubicBezTo>
                    <a:pt x="5637" y="0"/>
                    <a:pt x="6198" y="2449"/>
                    <a:pt x="4222" y="3366"/>
                  </a:cubicBezTo>
                  <a:cubicBezTo>
                    <a:pt x="2219" y="4297"/>
                    <a:pt x="1292" y="6338"/>
                    <a:pt x="1292" y="6338"/>
                  </a:cubicBezTo>
                  <a:lnTo>
                    <a:pt x="1292" y="6339"/>
                  </a:lnTo>
                  <a:cubicBezTo>
                    <a:pt x="1292" y="6339"/>
                    <a:pt x="0" y="8452"/>
                    <a:pt x="1292" y="9594"/>
                  </a:cubicBezTo>
                  <a:cubicBezTo>
                    <a:pt x="2251" y="10441"/>
                    <a:pt x="3628" y="10621"/>
                    <a:pt x="4624" y="10621"/>
                  </a:cubicBezTo>
                  <a:cubicBezTo>
                    <a:pt x="5359" y="10621"/>
                    <a:pt x="5887" y="10523"/>
                    <a:pt x="5887" y="10523"/>
                  </a:cubicBezTo>
                  <a:cubicBezTo>
                    <a:pt x="5887" y="10523"/>
                    <a:pt x="11094" y="8448"/>
                    <a:pt x="13672" y="8019"/>
                  </a:cubicBezTo>
                  <a:cubicBezTo>
                    <a:pt x="16248" y="7589"/>
                    <a:pt x="17966" y="6339"/>
                    <a:pt x="17966" y="6339"/>
                  </a:cubicBezTo>
                  <a:lnTo>
                    <a:pt x="12598" y="5925"/>
                  </a:lnTo>
                  <a:cubicBezTo>
                    <a:pt x="12598" y="5925"/>
                    <a:pt x="16248" y="4010"/>
                    <a:pt x="15031" y="3072"/>
                  </a:cubicBezTo>
                  <a:cubicBezTo>
                    <a:pt x="14862" y="2942"/>
                    <a:pt x="14623" y="2887"/>
                    <a:pt x="14335" y="2887"/>
                  </a:cubicBezTo>
                  <a:cubicBezTo>
                    <a:pt x="12739" y="2887"/>
                    <a:pt x="9605" y="4575"/>
                    <a:pt x="8140" y="4575"/>
                  </a:cubicBezTo>
                  <a:cubicBezTo>
                    <a:pt x="7965" y="4575"/>
                    <a:pt x="7814" y="4551"/>
                    <a:pt x="7692" y="4497"/>
                  </a:cubicBezTo>
                  <a:cubicBezTo>
                    <a:pt x="6366" y="3909"/>
                    <a:pt x="8875" y="74"/>
                    <a:pt x="7248" y="2"/>
                  </a:cubicBezTo>
                  <a:cubicBezTo>
                    <a:pt x="7225" y="1"/>
                    <a:pt x="7202" y="0"/>
                    <a:pt x="7180" y="0"/>
                  </a:cubicBezTo>
                  <a:close/>
                </a:path>
              </a:pathLst>
            </a:custGeom>
            <a:solidFill>
              <a:srgbClr val="B36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029;p48">
              <a:extLst>
                <a:ext uri="{FF2B5EF4-FFF2-40B4-BE49-F238E27FC236}">
                  <a16:creationId xmlns:a16="http://schemas.microsoft.com/office/drawing/2014/main" id="{73413A92-6262-4FD6-FE7E-7FCEDEE34619}"/>
                </a:ext>
              </a:extLst>
            </p:cNvPr>
            <p:cNvSpPr/>
            <p:nvPr/>
          </p:nvSpPr>
          <p:spPr>
            <a:xfrm flipH="1">
              <a:off x="6944478" y="3614818"/>
              <a:ext cx="142397" cy="55369"/>
            </a:xfrm>
            <a:custGeom>
              <a:avLst/>
              <a:gdLst/>
              <a:ahLst/>
              <a:cxnLst/>
              <a:rect l="l" t="t" r="r" b="b"/>
              <a:pathLst>
                <a:path w="4480" h="1742" extrusionOk="0">
                  <a:moveTo>
                    <a:pt x="4320" y="1"/>
                  </a:moveTo>
                  <a:cubicBezTo>
                    <a:pt x="4306" y="1"/>
                    <a:pt x="4292" y="3"/>
                    <a:pt x="4277" y="8"/>
                  </a:cubicBezTo>
                  <a:cubicBezTo>
                    <a:pt x="4247" y="18"/>
                    <a:pt x="1330" y="946"/>
                    <a:pt x="107" y="1467"/>
                  </a:cubicBezTo>
                  <a:cubicBezTo>
                    <a:pt x="33" y="1499"/>
                    <a:pt x="0" y="1582"/>
                    <a:pt x="31" y="1655"/>
                  </a:cubicBezTo>
                  <a:cubicBezTo>
                    <a:pt x="54" y="1710"/>
                    <a:pt x="107" y="1741"/>
                    <a:pt x="163" y="1741"/>
                  </a:cubicBezTo>
                  <a:cubicBezTo>
                    <a:pt x="181" y="1741"/>
                    <a:pt x="201" y="1738"/>
                    <a:pt x="219" y="1730"/>
                  </a:cubicBezTo>
                  <a:cubicBezTo>
                    <a:pt x="1429" y="1214"/>
                    <a:pt x="4335" y="291"/>
                    <a:pt x="4364" y="281"/>
                  </a:cubicBezTo>
                  <a:cubicBezTo>
                    <a:pt x="4438" y="257"/>
                    <a:pt x="4480" y="176"/>
                    <a:pt x="4457" y="102"/>
                  </a:cubicBezTo>
                  <a:cubicBezTo>
                    <a:pt x="4437" y="41"/>
                    <a:pt x="4381" y="1"/>
                    <a:pt x="4320" y="1"/>
                  </a:cubicBezTo>
                  <a:close/>
                </a:path>
              </a:pathLst>
            </a:custGeom>
            <a:solidFill>
              <a:srgbClr val="9B5E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1030;p48">
            <a:extLst>
              <a:ext uri="{FF2B5EF4-FFF2-40B4-BE49-F238E27FC236}">
                <a16:creationId xmlns:a16="http://schemas.microsoft.com/office/drawing/2014/main" id="{EA38F70B-E8F1-8FEA-71A9-BD9EB01219BE}"/>
              </a:ext>
            </a:extLst>
          </p:cNvPr>
          <p:cNvGrpSpPr/>
          <p:nvPr/>
        </p:nvGrpSpPr>
        <p:grpSpPr>
          <a:xfrm>
            <a:off x="5781694" y="5396698"/>
            <a:ext cx="2314532" cy="3466419"/>
            <a:chOff x="8318243" y="2183182"/>
            <a:chExt cx="1153057" cy="1726906"/>
          </a:xfrm>
        </p:grpSpPr>
        <p:grpSp>
          <p:nvGrpSpPr>
            <p:cNvPr id="54" name="Google Shape;1031;p48">
              <a:extLst>
                <a:ext uri="{FF2B5EF4-FFF2-40B4-BE49-F238E27FC236}">
                  <a16:creationId xmlns:a16="http://schemas.microsoft.com/office/drawing/2014/main" id="{3D96F5C0-2EA1-8DE7-A2E1-A04F80E892D5}"/>
                </a:ext>
              </a:extLst>
            </p:cNvPr>
            <p:cNvGrpSpPr/>
            <p:nvPr/>
          </p:nvGrpSpPr>
          <p:grpSpPr>
            <a:xfrm>
              <a:off x="8318243" y="2183182"/>
              <a:ext cx="1153057" cy="1726906"/>
              <a:chOff x="7278864" y="2516087"/>
              <a:chExt cx="1151905" cy="1725181"/>
            </a:xfrm>
          </p:grpSpPr>
          <p:sp>
            <p:nvSpPr>
              <p:cNvPr id="56" name="Google Shape;1032;p48">
                <a:extLst>
                  <a:ext uri="{FF2B5EF4-FFF2-40B4-BE49-F238E27FC236}">
                    <a16:creationId xmlns:a16="http://schemas.microsoft.com/office/drawing/2014/main" id="{C0F8EE88-94DB-389C-BE12-1635F9727F2C}"/>
                  </a:ext>
                </a:extLst>
              </p:cNvPr>
              <p:cNvSpPr/>
              <p:nvPr/>
            </p:nvSpPr>
            <p:spPr>
              <a:xfrm>
                <a:off x="7667153" y="3181187"/>
                <a:ext cx="442863" cy="1005487"/>
              </a:xfrm>
              <a:custGeom>
                <a:avLst/>
                <a:gdLst/>
                <a:ahLst/>
                <a:cxnLst/>
                <a:rect l="l" t="t" r="r" b="b"/>
                <a:pathLst>
                  <a:path w="26747" h="60727" extrusionOk="0">
                    <a:moveTo>
                      <a:pt x="48" y="0"/>
                    </a:moveTo>
                    <a:cubicBezTo>
                      <a:pt x="25" y="0"/>
                      <a:pt x="0" y="20"/>
                      <a:pt x="6" y="50"/>
                    </a:cubicBezTo>
                    <a:cubicBezTo>
                      <a:pt x="1631" y="8624"/>
                      <a:pt x="4203" y="17072"/>
                      <a:pt x="7338" y="25209"/>
                    </a:cubicBezTo>
                    <a:cubicBezTo>
                      <a:pt x="10417" y="33206"/>
                      <a:pt x="14157" y="40949"/>
                      <a:pt x="18497" y="48339"/>
                    </a:cubicBezTo>
                    <a:cubicBezTo>
                      <a:pt x="20988" y="52579"/>
                      <a:pt x="23671" y="56713"/>
                      <a:pt x="26563" y="60691"/>
                    </a:cubicBezTo>
                    <a:cubicBezTo>
                      <a:pt x="26581" y="60716"/>
                      <a:pt x="26607" y="60727"/>
                      <a:pt x="26632" y="60727"/>
                    </a:cubicBezTo>
                    <a:cubicBezTo>
                      <a:pt x="26690" y="60727"/>
                      <a:pt x="26747" y="60669"/>
                      <a:pt x="26703" y="60608"/>
                    </a:cubicBezTo>
                    <a:cubicBezTo>
                      <a:pt x="16563" y="46443"/>
                      <a:pt x="8720" y="30739"/>
                      <a:pt x="3657" y="14059"/>
                    </a:cubicBezTo>
                    <a:cubicBezTo>
                      <a:pt x="2253" y="9433"/>
                      <a:pt x="1119" y="4749"/>
                      <a:pt x="81" y="28"/>
                    </a:cubicBezTo>
                    <a:cubicBezTo>
                      <a:pt x="77" y="9"/>
                      <a:pt x="63" y="0"/>
                      <a:pt x="48" y="0"/>
                    </a:cubicBezTo>
                    <a:close/>
                  </a:path>
                </a:pathLst>
              </a:custGeom>
              <a:solidFill>
                <a:srgbClr val="125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033;p48">
                <a:extLst>
                  <a:ext uri="{FF2B5EF4-FFF2-40B4-BE49-F238E27FC236}">
                    <a16:creationId xmlns:a16="http://schemas.microsoft.com/office/drawing/2014/main" id="{99F5BC27-DA3E-1A45-8A8D-FD52598F8A12}"/>
                  </a:ext>
                </a:extLst>
              </p:cNvPr>
              <p:cNvSpPr/>
              <p:nvPr/>
            </p:nvSpPr>
            <p:spPr>
              <a:xfrm>
                <a:off x="8124852" y="3665645"/>
                <a:ext cx="115869" cy="526032"/>
              </a:xfrm>
              <a:custGeom>
                <a:avLst/>
                <a:gdLst/>
                <a:ahLst/>
                <a:cxnLst/>
                <a:rect l="l" t="t" r="r" b="b"/>
                <a:pathLst>
                  <a:path w="6998" h="31770" extrusionOk="0">
                    <a:moveTo>
                      <a:pt x="17" y="0"/>
                    </a:moveTo>
                    <a:cubicBezTo>
                      <a:pt x="11" y="0"/>
                      <a:pt x="5" y="4"/>
                      <a:pt x="5" y="11"/>
                    </a:cubicBezTo>
                    <a:lnTo>
                      <a:pt x="5" y="13"/>
                    </a:lnTo>
                    <a:cubicBezTo>
                      <a:pt x="1" y="2710"/>
                      <a:pt x="328" y="5448"/>
                      <a:pt x="672" y="8121"/>
                    </a:cubicBezTo>
                    <a:cubicBezTo>
                      <a:pt x="1014" y="10770"/>
                      <a:pt x="1466" y="13404"/>
                      <a:pt x="2024" y="16017"/>
                    </a:cubicBezTo>
                    <a:cubicBezTo>
                      <a:pt x="3169" y="21377"/>
                      <a:pt x="4778" y="26626"/>
                      <a:pt x="6812" y="31713"/>
                    </a:cubicBezTo>
                    <a:cubicBezTo>
                      <a:pt x="6827" y="31752"/>
                      <a:pt x="6862" y="31769"/>
                      <a:pt x="6896" y="31769"/>
                    </a:cubicBezTo>
                    <a:cubicBezTo>
                      <a:pt x="6948" y="31769"/>
                      <a:pt x="6998" y="31730"/>
                      <a:pt x="6974" y="31669"/>
                    </a:cubicBezTo>
                    <a:cubicBezTo>
                      <a:pt x="4972" y="26675"/>
                      <a:pt x="3376" y="21521"/>
                      <a:pt x="2218" y="16264"/>
                    </a:cubicBezTo>
                    <a:cubicBezTo>
                      <a:pt x="1625" y="13572"/>
                      <a:pt x="1148" y="10855"/>
                      <a:pt x="786" y="8121"/>
                    </a:cubicBezTo>
                    <a:cubicBezTo>
                      <a:pt x="430" y="5424"/>
                      <a:pt x="288" y="2718"/>
                      <a:pt x="29" y="11"/>
                    </a:cubicBezTo>
                    <a:cubicBezTo>
                      <a:pt x="29" y="4"/>
                      <a:pt x="23" y="0"/>
                      <a:pt x="17" y="0"/>
                    </a:cubicBezTo>
                    <a:close/>
                  </a:path>
                </a:pathLst>
              </a:custGeom>
              <a:solidFill>
                <a:srgbClr val="125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034;p48">
                <a:extLst>
                  <a:ext uri="{FF2B5EF4-FFF2-40B4-BE49-F238E27FC236}">
                    <a16:creationId xmlns:a16="http://schemas.microsoft.com/office/drawing/2014/main" id="{01D03646-133C-7AB4-5F31-981CDE7A316A}"/>
                  </a:ext>
                </a:extLst>
              </p:cNvPr>
              <p:cNvSpPr/>
              <p:nvPr/>
            </p:nvSpPr>
            <p:spPr>
              <a:xfrm>
                <a:off x="7539263" y="3873707"/>
                <a:ext cx="487387" cy="342558"/>
              </a:xfrm>
              <a:custGeom>
                <a:avLst/>
                <a:gdLst/>
                <a:ahLst/>
                <a:cxnLst/>
                <a:rect l="l" t="t" r="r" b="b"/>
                <a:pathLst>
                  <a:path w="29436" h="20689" extrusionOk="0">
                    <a:moveTo>
                      <a:pt x="18" y="1"/>
                    </a:moveTo>
                    <a:cubicBezTo>
                      <a:pt x="10" y="1"/>
                      <a:pt x="1" y="8"/>
                      <a:pt x="7" y="17"/>
                    </a:cubicBezTo>
                    <a:cubicBezTo>
                      <a:pt x="2530" y="3977"/>
                      <a:pt x="5986" y="7484"/>
                      <a:pt x="9590" y="10460"/>
                    </a:cubicBezTo>
                    <a:cubicBezTo>
                      <a:pt x="13281" y="13508"/>
                      <a:pt x="17381" y="16059"/>
                      <a:pt x="21753" y="18008"/>
                    </a:cubicBezTo>
                    <a:cubicBezTo>
                      <a:pt x="24186" y="19090"/>
                      <a:pt x="26701" y="19983"/>
                      <a:pt x="29271" y="20685"/>
                    </a:cubicBezTo>
                    <a:cubicBezTo>
                      <a:pt x="29280" y="20688"/>
                      <a:pt x="29289" y="20689"/>
                      <a:pt x="29298" y="20689"/>
                    </a:cubicBezTo>
                    <a:cubicBezTo>
                      <a:pt x="29399" y="20689"/>
                      <a:pt x="29435" y="20527"/>
                      <a:pt x="29323" y="20497"/>
                    </a:cubicBezTo>
                    <a:cubicBezTo>
                      <a:pt x="20215" y="18032"/>
                      <a:pt x="11838" y="13073"/>
                      <a:pt x="5272" y="6300"/>
                    </a:cubicBezTo>
                    <a:cubicBezTo>
                      <a:pt x="3358" y="4327"/>
                      <a:pt x="1696" y="2184"/>
                      <a:pt x="27" y="5"/>
                    </a:cubicBezTo>
                    <a:cubicBezTo>
                      <a:pt x="25" y="2"/>
                      <a:pt x="21" y="1"/>
                      <a:pt x="18" y="1"/>
                    </a:cubicBezTo>
                    <a:close/>
                  </a:path>
                </a:pathLst>
              </a:custGeom>
              <a:solidFill>
                <a:srgbClr val="125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035;p48">
                <a:extLst>
                  <a:ext uri="{FF2B5EF4-FFF2-40B4-BE49-F238E27FC236}">
                    <a16:creationId xmlns:a16="http://schemas.microsoft.com/office/drawing/2014/main" id="{00E7EC6A-1914-8C49-47EA-315AEB6235FE}"/>
                  </a:ext>
                </a:extLst>
              </p:cNvPr>
              <p:cNvSpPr/>
              <p:nvPr/>
            </p:nvSpPr>
            <p:spPr>
              <a:xfrm>
                <a:off x="7914655" y="3635212"/>
                <a:ext cx="21591" cy="209038"/>
              </a:xfrm>
              <a:custGeom>
                <a:avLst/>
                <a:gdLst/>
                <a:ahLst/>
                <a:cxnLst/>
                <a:rect l="l" t="t" r="r" b="b"/>
                <a:pathLst>
                  <a:path w="1304" h="12625" extrusionOk="0">
                    <a:moveTo>
                      <a:pt x="1089" y="0"/>
                    </a:moveTo>
                    <a:cubicBezTo>
                      <a:pt x="1058" y="0"/>
                      <a:pt x="1028" y="20"/>
                      <a:pt x="1030" y="60"/>
                    </a:cubicBezTo>
                    <a:cubicBezTo>
                      <a:pt x="1192" y="4281"/>
                      <a:pt x="801" y="8451"/>
                      <a:pt x="4" y="12596"/>
                    </a:cubicBezTo>
                    <a:cubicBezTo>
                      <a:pt x="0" y="12613"/>
                      <a:pt x="15" y="12625"/>
                      <a:pt x="29" y="12625"/>
                    </a:cubicBezTo>
                    <a:cubicBezTo>
                      <a:pt x="38" y="12625"/>
                      <a:pt x="46" y="12620"/>
                      <a:pt x="49" y="12608"/>
                    </a:cubicBezTo>
                    <a:cubicBezTo>
                      <a:pt x="977" y="8506"/>
                      <a:pt x="1303" y="4257"/>
                      <a:pt x="1153" y="60"/>
                    </a:cubicBezTo>
                    <a:cubicBezTo>
                      <a:pt x="1152" y="20"/>
                      <a:pt x="1120" y="0"/>
                      <a:pt x="1089" y="0"/>
                    </a:cubicBezTo>
                    <a:close/>
                  </a:path>
                </a:pathLst>
              </a:custGeom>
              <a:solidFill>
                <a:srgbClr val="125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036;p48">
                <a:extLst>
                  <a:ext uri="{FF2B5EF4-FFF2-40B4-BE49-F238E27FC236}">
                    <a16:creationId xmlns:a16="http://schemas.microsoft.com/office/drawing/2014/main" id="{2578BE6B-98EF-4DC5-6FBA-5E03DFF59D8A}"/>
                  </a:ext>
                </a:extLst>
              </p:cNvPr>
              <p:cNvSpPr/>
              <p:nvPr/>
            </p:nvSpPr>
            <p:spPr>
              <a:xfrm>
                <a:off x="7654156" y="3486972"/>
                <a:ext cx="88583" cy="51842"/>
              </a:xfrm>
              <a:custGeom>
                <a:avLst/>
                <a:gdLst/>
                <a:ahLst/>
                <a:cxnLst/>
                <a:rect l="l" t="t" r="r" b="b"/>
                <a:pathLst>
                  <a:path w="5350" h="3131" extrusionOk="0">
                    <a:moveTo>
                      <a:pt x="659" y="1"/>
                    </a:moveTo>
                    <a:cubicBezTo>
                      <a:pt x="655" y="1"/>
                      <a:pt x="651" y="2"/>
                      <a:pt x="648" y="4"/>
                    </a:cubicBezTo>
                    <a:cubicBezTo>
                      <a:pt x="358" y="241"/>
                      <a:pt x="549" y="628"/>
                      <a:pt x="743" y="864"/>
                    </a:cubicBezTo>
                    <a:cubicBezTo>
                      <a:pt x="899" y="1053"/>
                      <a:pt x="1109" y="1194"/>
                      <a:pt x="1305" y="1338"/>
                    </a:cubicBezTo>
                    <a:cubicBezTo>
                      <a:pt x="1548" y="1516"/>
                      <a:pt x="1799" y="1684"/>
                      <a:pt x="2054" y="1842"/>
                    </a:cubicBezTo>
                    <a:cubicBezTo>
                      <a:pt x="3031" y="2439"/>
                      <a:pt x="4106" y="2868"/>
                      <a:pt x="5219" y="3129"/>
                    </a:cubicBezTo>
                    <a:cubicBezTo>
                      <a:pt x="5226" y="3130"/>
                      <a:pt x="5232" y="3131"/>
                      <a:pt x="5238" y="3131"/>
                    </a:cubicBezTo>
                    <a:cubicBezTo>
                      <a:pt x="5321" y="3131"/>
                      <a:pt x="5350" y="3000"/>
                      <a:pt x="5261" y="2981"/>
                    </a:cubicBezTo>
                    <a:cubicBezTo>
                      <a:pt x="4306" y="2762"/>
                      <a:pt x="3394" y="2420"/>
                      <a:pt x="2530" y="1961"/>
                    </a:cubicBezTo>
                    <a:cubicBezTo>
                      <a:pt x="2125" y="1749"/>
                      <a:pt x="0" y="652"/>
                      <a:pt x="670" y="27"/>
                    </a:cubicBezTo>
                    <a:cubicBezTo>
                      <a:pt x="683" y="15"/>
                      <a:pt x="672" y="1"/>
                      <a:pt x="659" y="1"/>
                    </a:cubicBezTo>
                    <a:close/>
                  </a:path>
                </a:pathLst>
              </a:custGeom>
              <a:solidFill>
                <a:srgbClr val="125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037;p48">
                <a:extLst>
                  <a:ext uri="{FF2B5EF4-FFF2-40B4-BE49-F238E27FC236}">
                    <a16:creationId xmlns:a16="http://schemas.microsoft.com/office/drawing/2014/main" id="{7EFB7F22-D8B6-0BA0-AD5E-C5FA796638C2}"/>
                  </a:ext>
                </a:extLst>
              </p:cNvPr>
              <p:cNvSpPr/>
              <p:nvPr/>
            </p:nvSpPr>
            <p:spPr>
              <a:xfrm>
                <a:off x="7797047" y="3420609"/>
                <a:ext cx="25085" cy="173423"/>
              </a:xfrm>
              <a:custGeom>
                <a:avLst/>
                <a:gdLst/>
                <a:ahLst/>
                <a:cxnLst/>
                <a:rect l="l" t="t" r="r" b="b"/>
                <a:pathLst>
                  <a:path w="1515" h="10474" extrusionOk="0">
                    <a:moveTo>
                      <a:pt x="1437" y="0"/>
                    </a:moveTo>
                    <a:cubicBezTo>
                      <a:pt x="1399" y="0"/>
                      <a:pt x="1359" y="25"/>
                      <a:pt x="1358" y="75"/>
                    </a:cubicBezTo>
                    <a:cubicBezTo>
                      <a:pt x="1263" y="3585"/>
                      <a:pt x="735" y="7005"/>
                      <a:pt x="7" y="10433"/>
                    </a:cubicBezTo>
                    <a:cubicBezTo>
                      <a:pt x="0" y="10458"/>
                      <a:pt x="21" y="10474"/>
                      <a:pt x="41" y="10474"/>
                    </a:cubicBezTo>
                    <a:cubicBezTo>
                      <a:pt x="53" y="10474"/>
                      <a:pt x="65" y="10467"/>
                      <a:pt x="69" y="10451"/>
                    </a:cubicBezTo>
                    <a:cubicBezTo>
                      <a:pt x="992" y="7090"/>
                      <a:pt x="1403" y="3551"/>
                      <a:pt x="1512" y="75"/>
                    </a:cubicBezTo>
                    <a:cubicBezTo>
                      <a:pt x="1514" y="25"/>
                      <a:pt x="1476" y="0"/>
                      <a:pt x="1437" y="0"/>
                    </a:cubicBezTo>
                    <a:close/>
                  </a:path>
                </a:pathLst>
              </a:custGeom>
              <a:solidFill>
                <a:srgbClr val="125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038;p48">
                <a:extLst>
                  <a:ext uri="{FF2B5EF4-FFF2-40B4-BE49-F238E27FC236}">
                    <a16:creationId xmlns:a16="http://schemas.microsoft.com/office/drawing/2014/main" id="{CEB15E6E-5306-7738-D9D1-2F698B1F73A7}"/>
                  </a:ext>
                </a:extLst>
              </p:cNvPr>
              <p:cNvSpPr/>
              <p:nvPr/>
            </p:nvSpPr>
            <p:spPr>
              <a:xfrm>
                <a:off x="7697917" y="3948531"/>
                <a:ext cx="11226" cy="80701"/>
              </a:xfrm>
              <a:custGeom>
                <a:avLst/>
                <a:gdLst/>
                <a:ahLst/>
                <a:cxnLst/>
                <a:rect l="l" t="t" r="r" b="b"/>
                <a:pathLst>
                  <a:path w="678" h="4874" extrusionOk="0">
                    <a:moveTo>
                      <a:pt x="63" y="0"/>
                    </a:moveTo>
                    <a:cubicBezTo>
                      <a:pt x="33" y="0"/>
                      <a:pt x="1" y="21"/>
                      <a:pt x="4" y="57"/>
                    </a:cubicBezTo>
                    <a:cubicBezTo>
                      <a:pt x="59" y="856"/>
                      <a:pt x="196" y="1653"/>
                      <a:pt x="297" y="2449"/>
                    </a:cubicBezTo>
                    <a:cubicBezTo>
                      <a:pt x="401" y="3246"/>
                      <a:pt x="500" y="4043"/>
                      <a:pt x="607" y="4840"/>
                    </a:cubicBezTo>
                    <a:cubicBezTo>
                      <a:pt x="610" y="4862"/>
                      <a:pt x="629" y="4873"/>
                      <a:pt x="646" y="4873"/>
                    </a:cubicBezTo>
                    <a:cubicBezTo>
                      <a:pt x="663" y="4873"/>
                      <a:pt x="678" y="4862"/>
                      <a:pt x="676" y="4840"/>
                    </a:cubicBezTo>
                    <a:cubicBezTo>
                      <a:pt x="587" y="4027"/>
                      <a:pt x="492" y="3213"/>
                      <a:pt x="399" y="2402"/>
                    </a:cubicBezTo>
                    <a:cubicBezTo>
                      <a:pt x="308" y="1617"/>
                      <a:pt x="251" y="820"/>
                      <a:pt x="115" y="41"/>
                    </a:cubicBezTo>
                    <a:cubicBezTo>
                      <a:pt x="111" y="13"/>
                      <a:pt x="87" y="0"/>
                      <a:pt x="63" y="0"/>
                    </a:cubicBezTo>
                    <a:close/>
                  </a:path>
                </a:pathLst>
              </a:custGeom>
              <a:solidFill>
                <a:srgbClr val="125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039;p48">
                <a:extLst>
                  <a:ext uri="{FF2B5EF4-FFF2-40B4-BE49-F238E27FC236}">
                    <a16:creationId xmlns:a16="http://schemas.microsoft.com/office/drawing/2014/main" id="{E56B73A3-46DD-A4CC-594F-1D43954110FA}"/>
                  </a:ext>
                </a:extLst>
              </p:cNvPr>
              <p:cNvSpPr/>
              <p:nvPr/>
            </p:nvSpPr>
            <p:spPr>
              <a:xfrm>
                <a:off x="7614020" y="4093591"/>
                <a:ext cx="147428" cy="15779"/>
              </a:xfrm>
              <a:custGeom>
                <a:avLst/>
                <a:gdLst/>
                <a:ahLst/>
                <a:cxnLst/>
                <a:rect l="l" t="t" r="r" b="b"/>
                <a:pathLst>
                  <a:path w="8904" h="953" extrusionOk="0">
                    <a:moveTo>
                      <a:pt x="8861" y="1"/>
                    </a:moveTo>
                    <a:cubicBezTo>
                      <a:pt x="7404" y="27"/>
                      <a:pt x="5931" y="248"/>
                      <a:pt x="4480" y="383"/>
                    </a:cubicBezTo>
                    <a:cubicBezTo>
                      <a:pt x="3021" y="521"/>
                      <a:pt x="1560" y="659"/>
                      <a:pt x="101" y="794"/>
                    </a:cubicBezTo>
                    <a:cubicBezTo>
                      <a:pt x="3" y="804"/>
                      <a:pt x="0" y="952"/>
                      <a:pt x="92" y="952"/>
                    </a:cubicBezTo>
                    <a:cubicBezTo>
                      <a:pt x="95" y="952"/>
                      <a:pt x="98" y="952"/>
                      <a:pt x="101" y="952"/>
                    </a:cubicBezTo>
                    <a:cubicBezTo>
                      <a:pt x="1589" y="806"/>
                      <a:pt x="3078" y="659"/>
                      <a:pt x="4567" y="513"/>
                    </a:cubicBezTo>
                    <a:cubicBezTo>
                      <a:pt x="5992" y="373"/>
                      <a:pt x="7457" y="309"/>
                      <a:pt x="8869" y="60"/>
                    </a:cubicBezTo>
                    <a:cubicBezTo>
                      <a:pt x="8904" y="56"/>
                      <a:pt x="8895" y="1"/>
                      <a:pt x="8861" y="1"/>
                    </a:cubicBezTo>
                    <a:close/>
                  </a:path>
                </a:pathLst>
              </a:custGeom>
              <a:solidFill>
                <a:srgbClr val="125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040;p48">
                <a:extLst>
                  <a:ext uri="{FF2B5EF4-FFF2-40B4-BE49-F238E27FC236}">
                    <a16:creationId xmlns:a16="http://schemas.microsoft.com/office/drawing/2014/main" id="{B77988C1-DD76-5E6D-5354-3829432B5BA0}"/>
                  </a:ext>
                </a:extLst>
              </p:cNvPr>
              <p:cNvSpPr/>
              <p:nvPr/>
            </p:nvSpPr>
            <p:spPr>
              <a:xfrm>
                <a:off x="7535240" y="3961330"/>
                <a:ext cx="77290" cy="7650"/>
              </a:xfrm>
              <a:custGeom>
                <a:avLst/>
                <a:gdLst/>
                <a:ahLst/>
                <a:cxnLst/>
                <a:rect l="l" t="t" r="r" b="b"/>
                <a:pathLst>
                  <a:path w="4668" h="462" extrusionOk="0">
                    <a:moveTo>
                      <a:pt x="76" y="0"/>
                    </a:moveTo>
                    <a:cubicBezTo>
                      <a:pt x="1" y="0"/>
                      <a:pt x="4" y="114"/>
                      <a:pt x="80" y="120"/>
                    </a:cubicBezTo>
                    <a:cubicBezTo>
                      <a:pt x="839" y="192"/>
                      <a:pt x="1601" y="247"/>
                      <a:pt x="2362" y="304"/>
                    </a:cubicBezTo>
                    <a:cubicBezTo>
                      <a:pt x="2737" y="332"/>
                      <a:pt x="3109" y="360"/>
                      <a:pt x="3481" y="387"/>
                    </a:cubicBezTo>
                    <a:cubicBezTo>
                      <a:pt x="3782" y="409"/>
                      <a:pt x="4103" y="461"/>
                      <a:pt x="4412" y="461"/>
                    </a:cubicBezTo>
                    <a:cubicBezTo>
                      <a:pt x="4491" y="461"/>
                      <a:pt x="4570" y="458"/>
                      <a:pt x="4647" y="449"/>
                    </a:cubicBezTo>
                    <a:cubicBezTo>
                      <a:pt x="4663" y="447"/>
                      <a:pt x="4667" y="425"/>
                      <a:pt x="4651" y="419"/>
                    </a:cubicBezTo>
                    <a:lnTo>
                      <a:pt x="4651" y="419"/>
                    </a:lnTo>
                    <a:lnTo>
                      <a:pt x="4651" y="421"/>
                    </a:lnTo>
                    <a:cubicBezTo>
                      <a:pt x="4309" y="324"/>
                      <a:pt x="3924" y="330"/>
                      <a:pt x="3572" y="298"/>
                    </a:cubicBezTo>
                    <a:cubicBezTo>
                      <a:pt x="3184" y="263"/>
                      <a:pt x="2795" y="229"/>
                      <a:pt x="2407" y="194"/>
                    </a:cubicBezTo>
                    <a:cubicBezTo>
                      <a:pt x="1632" y="126"/>
                      <a:pt x="857" y="55"/>
                      <a:pt x="80" y="0"/>
                    </a:cubicBezTo>
                    <a:cubicBezTo>
                      <a:pt x="78" y="0"/>
                      <a:pt x="77" y="0"/>
                      <a:pt x="76" y="0"/>
                    </a:cubicBezTo>
                    <a:close/>
                  </a:path>
                </a:pathLst>
              </a:custGeom>
              <a:solidFill>
                <a:srgbClr val="125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041;p48">
                <a:extLst>
                  <a:ext uri="{FF2B5EF4-FFF2-40B4-BE49-F238E27FC236}">
                    <a16:creationId xmlns:a16="http://schemas.microsoft.com/office/drawing/2014/main" id="{C065B8E8-BC71-DDE0-72B2-AAF7EC39B06A}"/>
                  </a:ext>
                </a:extLst>
              </p:cNvPr>
              <p:cNvSpPr/>
              <p:nvPr/>
            </p:nvSpPr>
            <p:spPr>
              <a:xfrm>
                <a:off x="8093078" y="3708512"/>
                <a:ext cx="28495" cy="27800"/>
              </a:xfrm>
              <a:custGeom>
                <a:avLst/>
                <a:gdLst/>
                <a:ahLst/>
                <a:cxnLst/>
                <a:rect l="l" t="t" r="r" b="b"/>
                <a:pathLst>
                  <a:path w="1721" h="1679" extrusionOk="0">
                    <a:moveTo>
                      <a:pt x="41" y="0"/>
                    </a:moveTo>
                    <a:cubicBezTo>
                      <a:pt x="18" y="0"/>
                      <a:pt x="1" y="28"/>
                      <a:pt x="19" y="48"/>
                    </a:cubicBezTo>
                    <a:cubicBezTo>
                      <a:pt x="145" y="184"/>
                      <a:pt x="266" y="323"/>
                      <a:pt x="396" y="457"/>
                    </a:cubicBezTo>
                    <a:cubicBezTo>
                      <a:pt x="527" y="595"/>
                      <a:pt x="663" y="728"/>
                      <a:pt x="796" y="864"/>
                    </a:cubicBezTo>
                    <a:cubicBezTo>
                      <a:pt x="1062" y="1131"/>
                      <a:pt x="1327" y="1398"/>
                      <a:pt x="1594" y="1661"/>
                    </a:cubicBezTo>
                    <a:cubicBezTo>
                      <a:pt x="1606" y="1673"/>
                      <a:pt x="1620" y="1679"/>
                      <a:pt x="1634" y="1679"/>
                    </a:cubicBezTo>
                    <a:cubicBezTo>
                      <a:pt x="1680" y="1679"/>
                      <a:pt x="1721" y="1618"/>
                      <a:pt x="1679" y="1576"/>
                    </a:cubicBezTo>
                    <a:cubicBezTo>
                      <a:pt x="1414" y="1311"/>
                      <a:pt x="1147" y="1046"/>
                      <a:pt x="877" y="783"/>
                    </a:cubicBezTo>
                    <a:cubicBezTo>
                      <a:pt x="746" y="653"/>
                      <a:pt x="614" y="524"/>
                      <a:pt x="481" y="394"/>
                    </a:cubicBezTo>
                    <a:cubicBezTo>
                      <a:pt x="416" y="332"/>
                      <a:pt x="351" y="271"/>
                      <a:pt x="287" y="208"/>
                    </a:cubicBezTo>
                    <a:cubicBezTo>
                      <a:pt x="214" y="137"/>
                      <a:pt x="133" y="77"/>
                      <a:pt x="60" y="8"/>
                    </a:cubicBezTo>
                    <a:cubicBezTo>
                      <a:pt x="54" y="2"/>
                      <a:pt x="47" y="0"/>
                      <a:pt x="41" y="0"/>
                    </a:cubicBezTo>
                    <a:close/>
                  </a:path>
                </a:pathLst>
              </a:custGeom>
              <a:solidFill>
                <a:srgbClr val="125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042;p48">
                <a:extLst>
                  <a:ext uri="{FF2B5EF4-FFF2-40B4-BE49-F238E27FC236}">
                    <a16:creationId xmlns:a16="http://schemas.microsoft.com/office/drawing/2014/main" id="{4FDF16DB-A8A3-09BF-E94A-3437783CA13D}"/>
                  </a:ext>
                </a:extLst>
              </p:cNvPr>
              <p:cNvSpPr/>
              <p:nvPr/>
            </p:nvSpPr>
            <p:spPr>
              <a:xfrm>
                <a:off x="8139373" y="3773683"/>
                <a:ext cx="45417" cy="104660"/>
              </a:xfrm>
              <a:custGeom>
                <a:avLst/>
                <a:gdLst/>
                <a:ahLst/>
                <a:cxnLst/>
                <a:rect l="l" t="t" r="r" b="b"/>
                <a:pathLst>
                  <a:path w="2743" h="6321" extrusionOk="0">
                    <a:moveTo>
                      <a:pt x="2721" y="1"/>
                    </a:moveTo>
                    <a:cubicBezTo>
                      <a:pt x="2716" y="1"/>
                      <a:pt x="2710" y="3"/>
                      <a:pt x="2707" y="10"/>
                    </a:cubicBezTo>
                    <a:cubicBezTo>
                      <a:pt x="2213" y="1021"/>
                      <a:pt x="1795" y="2072"/>
                      <a:pt x="1353" y="3108"/>
                    </a:cubicBezTo>
                    <a:cubicBezTo>
                      <a:pt x="910" y="4146"/>
                      <a:pt x="467" y="5184"/>
                      <a:pt x="24" y="6222"/>
                    </a:cubicBezTo>
                    <a:cubicBezTo>
                      <a:pt x="1" y="6278"/>
                      <a:pt x="42" y="6320"/>
                      <a:pt x="84" y="6320"/>
                    </a:cubicBezTo>
                    <a:cubicBezTo>
                      <a:pt x="109" y="6320"/>
                      <a:pt x="133" y="6307"/>
                      <a:pt x="147" y="6274"/>
                    </a:cubicBezTo>
                    <a:cubicBezTo>
                      <a:pt x="585" y="5234"/>
                      <a:pt x="1022" y="4192"/>
                      <a:pt x="1459" y="3152"/>
                    </a:cubicBezTo>
                    <a:cubicBezTo>
                      <a:pt x="1894" y="2114"/>
                      <a:pt x="2357" y="1082"/>
                      <a:pt x="2738" y="22"/>
                    </a:cubicBezTo>
                    <a:cubicBezTo>
                      <a:pt x="2743" y="10"/>
                      <a:pt x="2732" y="1"/>
                      <a:pt x="2721" y="1"/>
                    </a:cubicBezTo>
                    <a:close/>
                  </a:path>
                </a:pathLst>
              </a:custGeom>
              <a:solidFill>
                <a:srgbClr val="125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043;p48">
                <a:extLst>
                  <a:ext uri="{FF2B5EF4-FFF2-40B4-BE49-F238E27FC236}">
                    <a16:creationId xmlns:a16="http://schemas.microsoft.com/office/drawing/2014/main" id="{90DED39E-E5EF-CD40-E787-B64583EA1B60}"/>
                  </a:ext>
                </a:extLst>
              </p:cNvPr>
              <p:cNvSpPr/>
              <p:nvPr/>
            </p:nvSpPr>
            <p:spPr>
              <a:xfrm>
                <a:off x="8107864" y="3987739"/>
                <a:ext cx="77853" cy="89775"/>
              </a:xfrm>
              <a:custGeom>
                <a:avLst/>
                <a:gdLst/>
                <a:ahLst/>
                <a:cxnLst/>
                <a:rect l="l" t="t" r="r" b="b"/>
                <a:pathLst>
                  <a:path w="4702" h="5422" extrusionOk="0">
                    <a:moveTo>
                      <a:pt x="31" y="0"/>
                    </a:moveTo>
                    <a:cubicBezTo>
                      <a:pt x="16" y="0"/>
                      <a:pt x="1" y="16"/>
                      <a:pt x="13" y="30"/>
                    </a:cubicBezTo>
                    <a:cubicBezTo>
                      <a:pt x="337" y="477"/>
                      <a:pt x="723" y="884"/>
                      <a:pt x="1079" y="1303"/>
                    </a:cubicBezTo>
                    <a:cubicBezTo>
                      <a:pt x="1472" y="1764"/>
                      <a:pt x="1864" y="2226"/>
                      <a:pt x="2257" y="2685"/>
                    </a:cubicBezTo>
                    <a:cubicBezTo>
                      <a:pt x="3030" y="3591"/>
                      <a:pt x="3793" y="4510"/>
                      <a:pt x="4582" y="5402"/>
                    </a:cubicBezTo>
                    <a:cubicBezTo>
                      <a:pt x="4594" y="5416"/>
                      <a:pt x="4607" y="5421"/>
                      <a:pt x="4621" y="5421"/>
                    </a:cubicBezTo>
                    <a:cubicBezTo>
                      <a:pt x="4663" y="5421"/>
                      <a:pt x="4702" y="5363"/>
                      <a:pt x="4665" y="5319"/>
                    </a:cubicBezTo>
                    <a:cubicBezTo>
                      <a:pt x="3912" y="4421"/>
                      <a:pt x="3131" y="3543"/>
                      <a:pt x="2362" y="2655"/>
                    </a:cubicBezTo>
                    <a:cubicBezTo>
                      <a:pt x="1990" y="2226"/>
                      <a:pt x="1615" y="1797"/>
                      <a:pt x="1243" y="1366"/>
                    </a:cubicBezTo>
                    <a:cubicBezTo>
                      <a:pt x="848" y="912"/>
                      <a:pt x="472" y="429"/>
                      <a:pt x="45" y="6"/>
                    </a:cubicBezTo>
                    <a:cubicBezTo>
                      <a:pt x="41" y="2"/>
                      <a:pt x="36" y="0"/>
                      <a:pt x="31" y="0"/>
                    </a:cubicBezTo>
                    <a:close/>
                  </a:path>
                </a:pathLst>
              </a:custGeom>
              <a:solidFill>
                <a:srgbClr val="125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044;p48">
                <a:extLst>
                  <a:ext uri="{FF2B5EF4-FFF2-40B4-BE49-F238E27FC236}">
                    <a16:creationId xmlns:a16="http://schemas.microsoft.com/office/drawing/2014/main" id="{3A041606-1197-8CA7-E644-2501424EE4C2}"/>
                  </a:ext>
                </a:extLst>
              </p:cNvPr>
              <p:cNvSpPr/>
              <p:nvPr/>
            </p:nvSpPr>
            <p:spPr>
              <a:xfrm>
                <a:off x="7345309" y="2646345"/>
                <a:ext cx="1018982" cy="1517396"/>
              </a:xfrm>
              <a:custGeom>
                <a:avLst/>
                <a:gdLst/>
                <a:ahLst/>
                <a:cxnLst/>
                <a:rect l="l" t="t" r="r" b="b"/>
                <a:pathLst>
                  <a:path w="61542" h="91644" extrusionOk="0">
                    <a:moveTo>
                      <a:pt x="1" y="0"/>
                    </a:moveTo>
                    <a:lnTo>
                      <a:pt x="41" y="670"/>
                    </a:lnTo>
                    <a:lnTo>
                      <a:pt x="456" y="8028"/>
                    </a:lnTo>
                    <a:lnTo>
                      <a:pt x="4912" y="86926"/>
                    </a:lnTo>
                    <a:lnTo>
                      <a:pt x="4974" y="88043"/>
                    </a:lnTo>
                    <a:lnTo>
                      <a:pt x="5063" y="89605"/>
                    </a:lnTo>
                    <a:lnTo>
                      <a:pt x="5065" y="89654"/>
                    </a:lnTo>
                    <a:lnTo>
                      <a:pt x="5179" y="91643"/>
                    </a:lnTo>
                    <a:lnTo>
                      <a:pt x="56363" y="91643"/>
                    </a:lnTo>
                    <a:lnTo>
                      <a:pt x="56479" y="89654"/>
                    </a:lnTo>
                    <a:lnTo>
                      <a:pt x="56479" y="89630"/>
                    </a:lnTo>
                    <a:lnTo>
                      <a:pt x="56570" y="88043"/>
                    </a:lnTo>
                    <a:lnTo>
                      <a:pt x="61088" y="8028"/>
                    </a:lnTo>
                    <a:lnTo>
                      <a:pt x="61503" y="670"/>
                    </a:lnTo>
                    <a:lnTo>
                      <a:pt x="615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045;p48">
                <a:extLst>
                  <a:ext uri="{FF2B5EF4-FFF2-40B4-BE49-F238E27FC236}">
                    <a16:creationId xmlns:a16="http://schemas.microsoft.com/office/drawing/2014/main" id="{34C47710-8221-DAE7-BAFB-DAA66A4830E9}"/>
                  </a:ext>
                </a:extLst>
              </p:cNvPr>
              <p:cNvSpPr/>
              <p:nvPr/>
            </p:nvSpPr>
            <p:spPr>
              <a:xfrm>
                <a:off x="7367496" y="4130482"/>
                <a:ext cx="974641" cy="110753"/>
              </a:xfrm>
              <a:custGeom>
                <a:avLst/>
                <a:gdLst/>
                <a:ahLst/>
                <a:cxnLst/>
                <a:rect l="l" t="t" r="r" b="b"/>
                <a:pathLst>
                  <a:path w="58864" h="6689" extrusionOk="0">
                    <a:moveTo>
                      <a:pt x="1261" y="1"/>
                    </a:moveTo>
                    <a:cubicBezTo>
                      <a:pt x="565" y="1"/>
                      <a:pt x="0" y="565"/>
                      <a:pt x="0" y="1261"/>
                    </a:cubicBezTo>
                    <a:lnTo>
                      <a:pt x="0" y="5430"/>
                    </a:lnTo>
                    <a:cubicBezTo>
                      <a:pt x="0" y="6124"/>
                      <a:pt x="565" y="6689"/>
                      <a:pt x="1261" y="6689"/>
                    </a:cubicBezTo>
                    <a:lnTo>
                      <a:pt x="57603" y="6689"/>
                    </a:lnTo>
                    <a:cubicBezTo>
                      <a:pt x="58299" y="6689"/>
                      <a:pt x="58864" y="6124"/>
                      <a:pt x="58864" y="5430"/>
                    </a:cubicBezTo>
                    <a:lnTo>
                      <a:pt x="58864" y="1261"/>
                    </a:lnTo>
                    <a:cubicBezTo>
                      <a:pt x="58864" y="565"/>
                      <a:pt x="58299" y="1"/>
                      <a:pt x="576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046;p48">
                <a:extLst>
                  <a:ext uri="{FF2B5EF4-FFF2-40B4-BE49-F238E27FC236}">
                    <a16:creationId xmlns:a16="http://schemas.microsoft.com/office/drawing/2014/main" id="{4EDBDF56-1C01-2D81-420B-6EF7077EB301}"/>
                  </a:ext>
                </a:extLst>
              </p:cNvPr>
              <p:cNvSpPr/>
              <p:nvPr/>
            </p:nvSpPr>
            <p:spPr>
              <a:xfrm>
                <a:off x="7367496" y="4130482"/>
                <a:ext cx="974641" cy="110786"/>
              </a:xfrm>
              <a:custGeom>
                <a:avLst/>
                <a:gdLst/>
                <a:ahLst/>
                <a:cxnLst/>
                <a:rect l="l" t="t" r="r" b="b"/>
                <a:pathLst>
                  <a:path w="58864" h="6691" extrusionOk="0">
                    <a:moveTo>
                      <a:pt x="57526" y="1"/>
                    </a:moveTo>
                    <a:lnTo>
                      <a:pt x="57526" y="4092"/>
                    </a:lnTo>
                    <a:cubicBezTo>
                      <a:pt x="57526" y="4788"/>
                      <a:pt x="56962" y="5353"/>
                      <a:pt x="56266" y="5353"/>
                    </a:cubicBezTo>
                    <a:lnTo>
                      <a:pt x="0" y="5353"/>
                    </a:lnTo>
                    <a:lnTo>
                      <a:pt x="0" y="5430"/>
                    </a:lnTo>
                    <a:cubicBezTo>
                      <a:pt x="0" y="6126"/>
                      <a:pt x="565" y="6691"/>
                      <a:pt x="1261" y="6691"/>
                    </a:cubicBezTo>
                    <a:lnTo>
                      <a:pt x="57603" y="6691"/>
                    </a:lnTo>
                    <a:cubicBezTo>
                      <a:pt x="58299" y="6691"/>
                      <a:pt x="58864" y="6126"/>
                      <a:pt x="58864" y="5430"/>
                    </a:cubicBezTo>
                    <a:lnTo>
                      <a:pt x="58864" y="1261"/>
                    </a:lnTo>
                    <a:cubicBezTo>
                      <a:pt x="58864" y="565"/>
                      <a:pt x="58299" y="1"/>
                      <a:pt x="57603" y="1"/>
                    </a:cubicBezTo>
                    <a:close/>
                  </a:path>
                </a:pathLst>
              </a:custGeom>
              <a:solidFill>
                <a:srgbClr val="000000">
                  <a:alpha val="39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047;p48">
                <a:extLst>
                  <a:ext uri="{FF2B5EF4-FFF2-40B4-BE49-F238E27FC236}">
                    <a16:creationId xmlns:a16="http://schemas.microsoft.com/office/drawing/2014/main" id="{D2362A28-DA03-A46D-5BA4-77C3613F59F5}"/>
                  </a:ext>
                </a:extLst>
              </p:cNvPr>
              <p:cNvSpPr/>
              <p:nvPr/>
            </p:nvSpPr>
            <p:spPr>
              <a:xfrm>
                <a:off x="7345971" y="2657438"/>
                <a:ext cx="1017657" cy="121830"/>
              </a:xfrm>
              <a:custGeom>
                <a:avLst/>
                <a:gdLst/>
                <a:ahLst/>
                <a:cxnLst/>
                <a:rect l="l" t="t" r="r" b="b"/>
                <a:pathLst>
                  <a:path w="61462" h="7358" extrusionOk="0">
                    <a:moveTo>
                      <a:pt x="1" y="0"/>
                    </a:moveTo>
                    <a:lnTo>
                      <a:pt x="416" y="7358"/>
                    </a:lnTo>
                    <a:lnTo>
                      <a:pt x="61046" y="7358"/>
                    </a:lnTo>
                    <a:lnTo>
                      <a:pt x="61461" y="0"/>
                    </a:lnTo>
                    <a:close/>
                  </a:path>
                </a:pathLst>
              </a:custGeom>
              <a:solidFill>
                <a:srgbClr val="000000">
                  <a:alpha val="39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048;p48">
                <a:extLst>
                  <a:ext uri="{FF2B5EF4-FFF2-40B4-BE49-F238E27FC236}">
                    <a16:creationId xmlns:a16="http://schemas.microsoft.com/office/drawing/2014/main" id="{6F15531F-5F88-5D6F-B137-A2E3D999941A}"/>
                  </a:ext>
                </a:extLst>
              </p:cNvPr>
              <p:cNvSpPr/>
              <p:nvPr/>
            </p:nvSpPr>
            <p:spPr>
              <a:xfrm>
                <a:off x="7278864" y="2546668"/>
                <a:ext cx="1151905" cy="121830"/>
              </a:xfrm>
              <a:custGeom>
                <a:avLst/>
                <a:gdLst/>
                <a:ahLst/>
                <a:cxnLst/>
                <a:rect l="l" t="t" r="r" b="b"/>
                <a:pathLst>
                  <a:path w="69570" h="7358" extrusionOk="0">
                    <a:moveTo>
                      <a:pt x="13" y="0"/>
                    </a:moveTo>
                    <a:cubicBezTo>
                      <a:pt x="7" y="0"/>
                      <a:pt x="1" y="7"/>
                      <a:pt x="1" y="13"/>
                    </a:cubicBezTo>
                    <a:lnTo>
                      <a:pt x="1" y="7348"/>
                    </a:lnTo>
                    <a:cubicBezTo>
                      <a:pt x="1" y="7354"/>
                      <a:pt x="7" y="7358"/>
                      <a:pt x="13" y="7358"/>
                    </a:cubicBezTo>
                    <a:lnTo>
                      <a:pt x="69557" y="7358"/>
                    </a:lnTo>
                    <a:cubicBezTo>
                      <a:pt x="69563" y="7358"/>
                      <a:pt x="69569" y="7354"/>
                      <a:pt x="69569" y="7348"/>
                    </a:cubicBezTo>
                    <a:lnTo>
                      <a:pt x="69569" y="13"/>
                    </a:lnTo>
                    <a:cubicBezTo>
                      <a:pt x="69569" y="7"/>
                      <a:pt x="69563" y="0"/>
                      <a:pt x="695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049;p48">
                <a:extLst>
                  <a:ext uri="{FF2B5EF4-FFF2-40B4-BE49-F238E27FC236}">
                    <a16:creationId xmlns:a16="http://schemas.microsoft.com/office/drawing/2014/main" id="{959F8F0A-5EA8-A3EA-89C9-4BA4F568FE09}"/>
                  </a:ext>
                </a:extLst>
              </p:cNvPr>
              <p:cNvSpPr/>
              <p:nvPr/>
            </p:nvSpPr>
            <p:spPr>
              <a:xfrm>
                <a:off x="7323155" y="2516087"/>
                <a:ext cx="1063290" cy="30598"/>
              </a:xfrm>
              <a:custGeom>
                <a:avLst/>
                <a:gdLst/>
                <a:ahLst/>
                <a:cxnLst/>
                <a:rect l="l" t="t" r="r" b="b"/>
                <a:pathLst>
                  <a:path w="64218" h="1848" extrusionOk="0">
                    <a:moveTo>
                      <a:pt x="1" y="0"/>
                    </a:moveTo>
                    <a:lnTo>
                      <a:pt x="1" y="1847"/>
                    </a:lnTo>
                    <a:lnTo>
                      <a:pt x="64217" y="1847"/>
                    </a:lnTo>
                    <a:lnTo>
                      <a:pt x="642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050;p48">
                <a:extLst>
                  <a:ext uri="{FF2B5EF4-FFF2-40B4-BE49-F238E27FC236}">
                    <a16:creationId xmlns:a16="http://schemas.microsoft.com/office/drawing/2014/main" id="{2FB44573-B8B2-B094-F61B-3CB82555155C}"/>
                  </a:ext>
                </a:extLst>
              </p:cNvPr>
              <p:cNvSpPr/>
              <p:nvPr/>
            </p:nvSpPr>
            <p:spPr>
              <a:xfrm>
                <a:off x="7427666" y="4104122"/>
                <a:ext cx="854301" cy="26691"/>
              </a:xfrm>
              <a:custGeom>
                <a:avLst/>
                <a:gdLst/>
                <a:ahLst/>
                <a:cxnLst/>
                <a:rect l="l" t="t" r="r" b="b"/>
                <a:pathLst>
                  <a:path w="51596" h="1612" extrusionOk="0">
                    <a:moveTo>
                      <a:pt x="0" y="0"/>
                    </a:moveTo>
                    <a:lnTo>
                      <a:pt x="89" y="1562"/>
                    </a:lnTo>
                    <a:lnTo>
                      <a:pt x="93" y="1611"/>
                    </a:lnTo>
                    <a:lnTo>
                      <a:pt x="51505" y="1611"/>
                    </a:lnTo>
                    <a:lnTo>
                      <a:pt x="51505" y="1587"/>
                    </a:lnTo>
                    <a:lnTo>
                      <a:pt x="51596" y="0"/>
                    </a:lnTo>
                    <a:close/>
                  </a:path>
                </a:pathLst>
              </a:custGeom>
              <a:solidFill>
                <a:srgbClr val="000000">
                  <a:alpha val="39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1051;p48">
                <a:extLst>
                  <a:ext uri="{FF2B5EF4-FFF2-40B4-BE49-F238E27FC236}">
                    <a16:creationId xmlns:a16="http://schemas.microsoft.com/office/drawing/2014/main" id="{E07DFE65-5256-D723-467F-9C663A97B150}"/>
                  </a:ext>
                </a:extLst>
              </p:cNvPr>
              <p:cNvGrpSpPr/>
              <p:nvPr/>
            </p:nvGrpSpPr>
            <p:grpSpPr>
              <a:xfrm>
                <a:off x="7554207" y="3130438"/>
                <a:ext cx="601186" cy="552111"/>
                <a:chOff x="7607745" y="3263835"/>
                <a:chExt cx="601186" cy="552111"/>
              </a:xfrm>
            </p:grpSpPr>
            <p:sp>
              <p:nvSpPr>
                <p:cNvPr id="76" name="Google Shape;1052;p48">
                  <a:extLst>
                    <a:ext uri="{FF2B5EF4-FFF2-40B4-BE49-F238E27FC236}">
                      <a16:creationId xmlns:a16="http://schemas.microsoft.com/office/drawing/2014/main" id="{BAA8F172-9A81-0023-CDF9-E1A7D1B5CD27}"/>
                    </a:ext>
                  </a:extLst>
                </p:cNvPr>
                <p:cNvSpPr/>
                <p:nvPr/>
              </p:nvSpPr>
              <p:spPr>
                <a:xfrm>
                  <a:off x="7607745" y="3544006"/>
                  <a:ext cx="358751" cy="271940"/>
                </a:xfrm>
                <a:custGeom>
                  <a:avLst/>
                  <a:gdLst/>
                  <a:ahLst/>
                  <a:cxnLst/>
                  <a:rect l="l" t="t" r="r" b="b"/>
                  <a:pathLst>
                    <a:path w="21667" h="16424" extrusionOk="0">
                      <a:moveTo>
                        <a:pt x="5223" y="1"/>
                      </a:moveTo>
                      <a:lnTo>
                        <a:pt x="1563" y="7174"/>
                      </a:lnTo>
                      <a:cubicBezTo>
                        <a:pt x="1" y="10238"/>
                        <a:pt x="2225" y="13870"/>
                        <a:pt x="5662" y="13870"/>
                      </a:cubicBezTo>
                      <a:lnTo>
                        <a:pt x="12866" y="13870"/>
                      </a:lnTo>
                      <a:lnTo>
                        <a:pt x="12866" y="16424"/>
                      </a:lnTo>
                      <a:lnTo>
                        <a:pt x="21664" y="11342"/>
                      </a:lnTo>
                      <a:lnTo>
                        <a:pt x="21666" y="11342"/>
                      </a:lnTo>
                      <a:lnTo>
                        <a:pt x="12866" y="6263"/>
                      </a:lnTo>
                      <a:lnTo>
                        <a:pt x="12866" y="8815"/>
                      </a:lnTo>
                      <a:lnTo>
                        <a:pt x="8906" y="8815"/>
                      </a:lnTo>
                      <a:cubicBezTo>
                        <a:pt x="7765" y="8815"/>
                        <a:pt x="7026" y="7611"/>
                        <a:pt x="7542" y="6593"/>
                      </a:cubicBezTo>
                      <a:lnTo>
                        <a:pt x="9730" y="2291"/>
                      </a:lnTo>
                      <a:lnTo>
                        <a:pt x="52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053;p48">
                  <a:extLst>
                    <a:ext uri="{FF2B5EF4-FFF2-40B4-BE49-F238E27FC236}">
                      <a16:creationId xmlns:a16="http://schemas.microsoft.com/office/drawing/2014/main" id="{92C19353-FF52-9B4C-5B9B-3FCB9760C328}"/>
                    </a:ext>
                  </a:extLst>
                </p:cNvPr>
                <p:cNvSpPr/>
                <p:nvPr/>
              </p:nvSpPr>
              <p:spPr>
                <a:xfrm>
                  <a:off x="7981448" y="3442624"/>
                  <a:ext cx="227483" cy="328252"/>
                </a:xfrm>
                <a:custGeom>
                  <a:avLst/>
                  <a:gdLst/>
                  <a:ahLst/>
                  <a:cxnLst/>
                  <a:rect l="l" t="t" r="r" b="b"/>
                  <a:pathLst>
                    <a:path w="13739" h="19825" extrusionOk="0">
                      <a:moveTo>
                        <a:pt x="2500" y="1"/>
                      </a:moveTo>
                      <a:lnTo>
                        <a:pt x="2069" y="10153"/>
                      </a:lnTo>
                      <a:lnTo>
                        <a:pt x="4333" y="8971"/>
                      </a:lnTo>
                      <a:lnTo>
                        <a:pt x="6165" y="12482"/>
                      </a:lnTo>
                      <a:cubicBezTo>
                        <a:pt x="6693" y="13491"/>
                        <a:pt x="5968" y="14705"/>
                        <a:pt x="4827" y="14718"/>
                      </a:cubicBezTo>
                      <a:lnTo>
                        <a:pt x="1" y="14768"/>
                      </a:lnTo>
                      <a:lnTo>
                        <a:pt x="56" y="19825"/>
                      </a:lnTo>
                      <a:lnTo>
                        <a:pt x="8109" y="19750"/>
                      </a:lnTo>
                      <a:cubicBezTo>
                        <a:pt x="11547" y="19718"/>
                        <a:pt x="13739" y="16063"/>
                        <a:pt x="12148" y="13016"/>
                      </a:cubicBezTo>
                      <a:lnTo>
                        <a:pt x="8813" y="6632"/>
                      </a:lnTo>
                      <a:lnTo>
                        <a:pt x="11078" y="5450"/>
                      </a:lnTo>
                      <a:lnTo>
                        <a:pt x="250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054;p48">
                  <a:extLst>
                    <a:ext uri="{FF2B5EF4-FFF2-40B4-BE49-F238E27FC236}">
                      <a16:creationId xmlns:a16="http://schemas.microsoft.com/office/drawing/2014/main" id="{8047A9CB-2089-ABF0-59D8-11EDC0692EA1}"/>
                    </a:ext>
                  </a:extLst>
                </p:cNvPr>
                <p:cNvSpPr/>
                <p:nvPr/>
              </p:nvSpPr>
              <p:spPr>
                <a:xfrm>
                  <a:off x="7739626" y="3263835"/>
                  <a:ext cx="305403" cy="280186"/>
                </a:xfrm>
                <a:custGeom>
                  <a:avLst/>
                  <a:gdLst/>
                  <a:ahLst/>
                  <a:cxnLst/>
                  <a:rect l="l" t="t" r="r" b="b"/>
                  <a:pathLst>
                    <a:path w="18445" h="16922" extrusionOk="0">
                      <a:moveTo>
                        <a:pt x="10421" y="0"/>
                      </a:moveTo>
                      <a:cubicBezTo>
                        <a:pt x="8944" y="0"/>
                        <a:pt x="7464" y="698"/>
                        <a:pt x="6554" y="2108"/>
                      </a:cubicBezTo>
                      <a:lnTo>
                        <a:pt x="2649" y="8158"/>
                      </a:lnTo>
                      <a:lnTo>
                        <a:pt x="504" y="6774"/>
                      </a:lnTo>
                      <a:lnTo>
                        <a:pt x="0" y="16922"/>
                      </a:lnTo>
                      <a:lnTo>
                        <a:pt x="9041" y="12284"/>
                      </a:lnTo>
                      <a:lnTo>
                        <a:pt x="6896" y="10900"/>
                      </a:lnTo>
                      <a:lnTo>
                        <a:pt x="9043" y="7573"/>
                      </a:lnTo>
                      <a:cubicBezTo>
                        <a:pt x="9346" y="7105"/>
                        <a:pt x="9837" y="6873"/>
                        <a:pt x="10328" y="6873"/>
                      </a:cubicBezTo>
                      <a:cubicBezTo>
                        <a:pt x="10842" y="6873"/>
                        <a:pt x="11355" y="7128"/>
                        <a:pt x="11648" y="7632"/>
                      </a:cubicBezTo>
                      <a:lnTo>
                        <a:pt x="14076" y="11804"/>
                      </a:lnTo>
                      <a:lnTo>
                        <a:pt x="18445" y="9261"/>
                      </a:lnTo>
                      <a:lnTo>
                        <a:pt x="14404" y="2294"/>
                      </a:lnTo>
                      <a:cubicBezTo>
                        <a:pt x="13520" y="770"/>
                        <a:pt x="11972" y="0"/>
                        <a:pt x="104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5" name="Google Shape;1055;p48">
              <a:extLst>
                <a:ext uri="{FF2B5EF4-FFF2-40B4-BE49-F238E27FC236}">
                  <a16:creationId xmlns:a16="http://schemas.microsoft.com/office/drawing/2014/main" id="{7FE0E804-6F6B-5825-6BFD-7C79C67F0419}"/>
                </a:ext>
              </a:extLst>
            </p:cNvPr>
            <p:cNvSpPr txBox="1"/>
            <p:nvPr/>
          </p:nvSpPr>
          <p:spPr>
            <a:xfrm>
              <a:off x="8416234" y="2439000"/>
              <a:ext cx="957000" cy="38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a:solidFill>
                    <a:schemeClr val="accent6"/>
                  </a:solidFill>
                  <a:latin typeface="Source Sans Pro"/>
                  <a:ea typeface="Source Sans Pro"/>
                  <a:cs typeface="Source Sans Pro"/>
                  <a:sym typeface="Source Sans Pro"/>
                </a:rPr>
                <a:t>PAPER</a:t>
              </a:r>
              <a:endParaRPr sz="1300">
                <a:solidFill>
                  <a:schemeClr val="accent6"/>
                </a:solidFill>
                <a:latin typeface="Source Sans Pro"/>
                <a:ea typeface="Source Sans Pro"/>
                <a:cs typeface="Source Sans Pro"/>
                <a:sym typeface="Source Sans Pro"/>
              </a:endParaRPr>
            </a:p>
          </p:txBody>
        </p:sp>
      </p:grpSp>
      <p:pic>
        <p:nvPicPr>
          <p:cNvPr id="2" name="Picture 1">
            <a:extLst>
              <a:ext uri="{FF2B5EF4-FFF2-40B4-BE49-F238E27FC236}">
                <a16:creationId xmlns:a16="http://schemas.microsoft.com/office/drawing/2014/main" id="{73BF6782-93DC-F491-FD35-ECC3A416D4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828498" y="811842"/>
            <a:ext cx="1442495" cy="144249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2" name="Google Shape;491;p30">
            <a:extLst>
              <a:ext uri="{FF2B5EF4-FFF2-40B4-BE49-F238E27FC236}">
                <a16:creationId xmlns:a16="http://schemas.microsoft.com/office/drawing/2014/main" id="{CF00FD4B-F77F-3014-56BD-0AD4553FC625}"/>
              </a:ext>
            </a:extLst>
          </p:cNvPr>
          <p:cNvSpPr txBox="1">
            <a:spLocks noGrp="1"/>
          </p:cNvSpPr>
          <p:nvPr>
            <p:ph type="title"/>
          </p:nvPr>
        </p:nvSpPr>
        <p:spPr>
          <a:xfrm>
            <a:off x="960000" y="250875"/>
            <a:ext cx="10272000" cy="763600"/>
          </a:xfrm>
          <a:prstGeom prst="rect">
            <a:avLst/>
          </a:prstGeom>
        </p:spPr>
        <p:txBody>
          <a:bodyPr spcFirstLastPara="1" wrap="square" lIns="121900" tIns="121900" rIns="121900" bIns="121900" anchor="t" anchorCtr="0">
            <a:noAutofit/>
          </a:bodyPr>
          <a:lstStyle/>
          <a:p>
            <a:r>
              <a:rPr lang="en-US" sz="4000" u="sng" dirty="0"/>
              <a:t>Implemented Models</a:t>
            </a:r>
            <a:endParaRPr sz="4000" u="sng" dirty="0"/>
          </a:p>
        </p:txBody>
      </p:sp>
      <p:sp>
        <p:nvSpPr>
          <p:cNvPr id="7" name="Freeform 384">
            <a:extLst>
              <a:ext uri="{FF2B5EF4-FFF2-40B4-BE49-F238E27FC236}">
                <a16:creationId xmlns:a16="http://schemas.microsoft.com/office/drawing/2014/main" id="{6F4C6201-DA14-7667-823A-EB13AAB79DE3}"/>
              </a:ext>
            </a:extLst>
          </p:cNvPr>
          <p:cNvSpPr>
            <a:spLocks/>
          </p:cNvSpPr>
          <p:nvPr/>
        </p:nvSpPr>
        <p:spPr bwMode="auto">
          <a:xfrm>
            <a:off x="3921125" y="4154487"/>
            <a:ext cx="5524500" cy="833437"/>
          </a:xfrm>
          <a:custGeom>
            <a:avLst/>
            <a:gdLst>
              <a:gd name="T0" fmla="*/ 5209078 w 2995"/>
              <a:gd name="T1" fmla="*/ 809467 h 452"/>
              <a:gd name="T2" fmla="*/ 0 w 2995"/>
              <a:gd name="T3" fmla="*/ 809467 h 452"/>
              <a:gd name="T4" fmla="*/ 0 w 2995"/>
              <a:gd name="T5" fmla="*/ 23971 h 452"/>
              <a:gd name="T6" fmla="*/ 5209078 w 2995"/>
              <a:gd name="T7" fmla="*/ 23971 h 452"/>
              <a:gd name="T8" fmla="*/ 5524500 w 2995"/>
              <a:gd name="T9" fmla="*/ 416719 h 452"/>
              <a:gd name="T10" fmla="*/ 5209078 w 2995"/>
              <a:gd name="T11" fmla="*/ 809467 h 4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5" h="452">
                <a:moveTo>
                  <a:pt x="2824" y="439"/>
                </a:moveTo>
                <a:cubicBezTo>
                  <a:pt x="0" y="439"/>
                  <a:pt x="0" y="439"/>
                  <a:pt x="0" y="439"/>
                </a:cubicBezTo>
                <a:cubicBezTo>
                  <a:pt x="0" y="13"/>
                  <a:pt x="0" y="13"/>
                  <a:pt x="0" y="13"/>
                </a:cubicBezTo>
                <a:cubicBezTo>
                  <a:pt x="2824" y="13"/>
                  <a:pt x="2824" y="13"/>
                  <a:pt x="2824" y="13"/>
                </a:cubicBezTo>
                <a:cubicBezTo>
                  <a:pt x="2824" y="13"/>
                  <a:pt x="2995" y="0"/>
                  <a:pt x="2995" y="226"/>
                </a:cubicBezTo>
                <a:cubicBezTo>
                  <a:pt x="2995" y="452"/>
                  <a:pt x="2824" y="439"/>
                  <a:pt x="2824" y="439"/>
                </a:cubicBezTo>
                <a:close/>
              </a:path>
            </a:pathLst>
          </a:custGeom>
          <a:solidFill>
            <a:srgbClr val="B8DE6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t-EE"/>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endParaRPr lang="en-GB"/>
          </a:p>
        </p:txBody>
      </p:sp>
      <p:sp>
        <p:nvSpPr>
          <p:cNvPr id="8" name="Freeform 381">
            <a:extLst>
              <a:ext uri="{FF2B5EF4-FFF2-40B4-BE49-F238E27FC236}">
                <a16:creationId xmlns:a16="http://schemas.microsoft.com/office/drawing/2014/main" id="{38396FF3-6F9D-EB23-A3C1-4E4070179E80}"/>
              </a:ext>
            </a:extLst>
          </p:cNvPr>
          <p:cNvSpPr>
            <a:spLocks/>
          </p:cNvSpPr>
          <p:nvPr/>
        </p:nvSpPr>
        <p:spPr bwMode="auto">
          <a:xfrm>
            <a:off x="3921125" y="3144837"/>
            <a:ext cx="5524500" cy="785812"/>
          </a:xfrm>
          <a:custGeom>
            <a:avLst/>
            <a:gdLst>
              <a:gd name="T0" fmla="*/ 5524500 w 3480"/>
              <a:gd name="T1" fmla="*/ 785813 h 495"/>
              <a:gd name="T2" fmla="*/ 0 w 3480"/>
              <a:gd name="T3" fmla="*/ 785813 h 495"/>
              <a:gd name="T4" fmla="*/ 0 w 3480"/>
              <a:gd name="T5" fmla="*/ 0 h 495"/>
              <a:gd name="T6" fmla="*/ 5524500 w 3480"/>
              <a:gd name="T7" fmla="*/ 0 h 495"/>
              <a:gd name="T8" fmla="*/ 5210175 w 3480"/>
              <a:gd name="T9" fmla="*/ 392113 h 495"/>
              <a:gd name="T10" fmla="*/ 5524500 w 3480"/>
              <a:gd name="T11" fmla="*/ 785813 h 49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480" h="495">
                <a:moveTo>
                  <a:pt x="3480" y="495"/>
                </a:moveTo>
                <a:lnTo>
                  <a:pt x="0" y="495"/>
                </a:lnTo>
                <a:lnTo>
                  <a:pt x="0" y="0"/>
                </a:lnTo>
                <a:lnTo>
                  <a:pt x="3480" y="0"/>
                </a:lnTo>
                <a:lnTo>
                  <a:pt x="3282" y="247"/>
                </a:lnTo>
                <a:lnTo>
                  <a:pt x="3480" y="495"/>
                </a:lnTo>
                <a:close/>
              </a:path>
            </a:pathLst>
          </a:custGeom>
          <a:solidFill>
            <a:srgbClr val="3EC6C5"/>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t-EE"/>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endParaRPr lang="en-GB"/>
          </a:p>
        </p:txBody>
      </p:sp>
      <p:sp>
        <p:nvSpPr>
          <p:cNvPr id="11" name="TextBox 373">
            <a:extLst>
              <a:ext uri="{FF2B5EF4-FFF2-40B4-BE49-F238E27FC236}">
                <a16:creationId xmlns:a16="http://schemas.microsoft.com/office/drawing/2014/main" id="{0494EFAB-B4E1-0D18-A20A-15D12CA2841D}"/>
              </a:ext>
            </a:extLst>
          </p:cNvPr>
          <p:cNvSpPr txBox="1">
            <a:spLocks noChangeArrowheads="1"/>
          </p:cNvSpPr>
          <p:nvPr/>
        </p:nvSpPr>
        <p:spPr bwMode="auto">
          <a:xfrm>
            <a:off x="4778375" y="3286124"/>
            <a:ext cx="41767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t-EE"/>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eaLnBrk="1" hangingPunct="1"/>
            <a:r>
              <a:rPr lang="en-GB" altLang="en-US" sz="3200" b="1" dirty="0">
                <a:solidFill>
                  <a:schemeClr val="bg1"/>
                </a:solidFill>
              </a:rPr>
              <a:t>ResNet50</a:t>
            </a:r>
            <a:endParaRPr lang="et-EE" altLang="en-US" sz="3200" b="1" dirty="0">
              <a:solidFill>
                <a:schemeClr val="bg1"/>
              </a:solidFill>
            </a:endParaRPr>
          </a:p>
        </p:txBody>
      </p:sp>
      <p:sp>
        <p:nvSpPr>
          <p:cNvPr id="12" name="TextBox 374">
            <a:extLst>
              <a:ext uri="{FF2B5EF4-FFF2-40B4-BE49-F238E27FC236}">
                <a16:creationId xmlns:a16="http://schemas.microsoft.com/office/drawing/2014/main" id="{890FCF2A-3FF2-181C-FA3A-0CB3C9464FC5}"/>
              </a:ext>
            </a:extLst>
          </p:cNvPr>
          <p:cNvSpPr txBox="1">
            <a:spLocks noChangeArrowheads="1"/>
          </p:cNvSpPr>
          <p:nvPr/>
        </p:nvSpPr>
        <p:spPr bwMode="auto">
          <a:xfrm>
            <a:off x="4808538" y="4279899"/>
            <a:ext cx="41767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t-EE"/>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eaLnBrk="1" hangingPunct="1"/>
            <a:r>
              <a:rPr lang="en-GB" altLang="en-US" sz="3200" b="1" dirty="0">
                <a:solidFill>
                  <a:schemeClr val="bg1"/>
                </a:solidFill>
              </a:rPr>
              <a:t>VGG-16</a:t>
            </a:r>
            <a:endParaRPr lang="et-EE" altLang="en-US" sz="3200" b="1" dirty="0">
              <a:solidFill>
                <a:schemeClr val="bg1"/>
              </a:solidFill>
            </a:endParaRPr>
          </a:p>
        </p:txBody>
      </p:sp>
      <p:sp>
        <p:nvSpPr>
          <p:cNvPr id="15" name="Freeform 379">
            <a:extLst>
              <a:ext uri="{FF2B5EF4-FFF2-40B4-BE49-F238E27FC236}">
                <a16:creationId xmlns:a16="http://schemas.microsoft.com/office/drawing/2014/main" id="{4F31C3D9-3AB3-3B1C-3484-E2AD263D25CF}"/>
              </a:ext>
            </a:extLst>
          </p:cNvPr>
          <p:cNvSpPr>
            <a:spLocks/>
          </p:cNvSpPr>
          <p:nvPr/>
        </p:nvSpPr>
        <p:spPr bwMode="auto">
          <a:xfrm>
            <a:off x="2746375" y="2992437"/>
            <a:ext cx="868363" cy="871537"/>
          </a:xfrm>
          <a:custGeom>
            <a:avLst/>
            <a:gdLst>
              <a:gd name="T0" fmla="*/ 868363 w 471"/>
              <a:gd name="T1" fmla="*/ 871538 h 472"/>
              <a:gd name="T2" fmla="*/ 77434 w 471"/>
              <a:gd name="T3" fmla="*/ 871538 h 472"/>
              <a:gd name="T4" fmla="*/ 0 w 471"/>
              <a:gd name="T5" fmla="*/ 793986 h 472"/>
              <a:gd name="T6" fmla="*/ 0 w 471"/>
              <a:gd name="T7" fmla="*/ 77552 h 472"/>
              <a:gd name="T8" fmla="*/ 77434 w 471"/>
              <a:gd name="T9" fmla="*/ 0 h 472"/>
              <a:gd name="T10" fmla="*/ 868363 w 471"/>
              <a:gd name="T11" fmla="*/ 0 h 472"/>
              <a:gd name="T12" fmla="*/ 868363 w 471"/>
              <a:gd name="T13" fmla="*/ 871538 h 4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1" h="472">
                <a:moveTo>
                  <a:pt x="471" y="472"/>
                </a:moveTo>
                <a:cubicBezTo>
                  <a:pt x="42" y="472"/>
                  <a:pt x="42" y="472"/>
                  <a:pt x="42" y="472"/>
                </a:cubicBezTo>
                <a:cubicBezTo>
                  <a:pt x="19" y="472"/>
                  <a:pt x="0" y="453"/>
                  <a:pt x="0" y="430"/>
                </a:cubicBezTo>
                <a:cubicBezTo>
                  <a:pt x="0" y="42"/>
                  <a:pt x="0" y="42"/>
                  <a:pt x="0" y="42"/>
                </a:cubicBezTo>
                <a:cubicBezTo>
                  <a:pt x="0" y="19"/>
                  <a:pt x="19" y="0"/>
                  <a:pt x="42" y="0"/>
                </a:cubicBezTo>
                <a:cubicBezTo>
                  <a:pt x="471" y="0"/>
                  <a:pt x="471" y="0"/>
                  <a:pt x="471" y="0"/>
                </a:cubicBezTo>
                <a:lnTo>
                  <a:pt x="471" y="472"/>
                </a:lnTo>
                <a:close/>
              </a:path>
            </a:pathLst>
          </a:custGeom>
          <a:solidFill>
            <a:srgbClr val="3EC6C5"/>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t-EE"/>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endParaRPr lang="en-GB"/>
          </a:p>
        </p:txBody>
      </p:sp>
      <p:sp>
        <p:nvSpPr>
          <p:cNvPr id="16" name="Freeform 380">
            <a:extLst>
              <a:ext uri="{FF2B5EF4-FFF2-40B4-BE49-F238E27FC236}">
                <a16:creationId xmlns:a16="http://schemas.microsoft.com/office/drawing/2014/main" id="{78EF97EA-45A4-37AE-42CB-C48D7E68F1E5}"/>
              </a:ext>
            </a:extLst>
          </p:cNvPr>
          <p:cNvSpPr>
            <a:spLocks/>
          </p:cNvSpPr>
          <p:nvPr/>
        </p:nvSpPr>
        <p:spPr bwMode="auto">
          <a:xfrm>
            <a:off x="2808288" y="3055937"/>
            <a:ext cx="744537" cy="744537"/>
          </a:xfrm>
          <a:custGeom>
            <a:avLst/>
            <a:gdLst>
              <a:gd name="T0" fmla="*/ 744538 w 403"/>
              <a:gd name="T1" fmla="*/ 667136 h 404"/>
              <a:gd name="T2" fmla="*/ 666943 w 403"/>
              <a:gd name="T3" fmla="*/ 744538 h 404"/>
              <a:gd name="T4" fmla="*/ 77595 w 403"/>
              <a:gd name="T5" fmla="*/ 744538 h 404"/>
              <a:gd name="T6" fmla="*/ 0 w 403"/>
              <a:gd name="T7" fmla="*/ 667136 h 404"/>
              <a:gd name="T8" fmla="*/ 0 w 403"/>
              <a:gd name="T9" fmla="*/ 79245 h 404"/>
              <a:gd name="T10" fmla="*/ 77595 w 403"/>
              <a:gd name="T11" fmla="*/ 0 h 404"/>
              <a:gd name="T12" fmla="*/ 666943 w 403"/>
              <a:gd name="T13" fmla="*/ 0 h 404"/>
              <a:gd name="T14" fmla="*/ 744538 w 403"/>
              <a:gd name="T15" fmla="*/ 79245 h 404"/>
              <a:gd name="T16" fmla="*/ 744538 w 403"/>
              <a:gd name="T17" fmla="*/ 667136 h 4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3" h="404">
                <a:moveTo>
                  <a:pt x="403" y="362"/>
                </a:moveTo>
                <a:cubicBezTo>
                  <a:pt x="403" y="385"/>
                  <a:pt x="385" y="404"/>
                  <a:pt x="361" y="404"/>
                </a:cubicBezTo>
                <a:cubicBezTo>
                  <a:pt x="42" y="404"/>
                  <a:pt x="42" y="404"/>
                  <a:pt x="42" y="404"/>
                </a:cubicBezTo>
                <a:cubicBezTo>
                  <a:pt x="19" y="404"/>
                  <a:pt x="0" y="385"/>
                  <a:pt x="0" y="362"/>
                </a:cubicBezTo>
                <a:cubicBezTo>
                  <a:pt x="0" y="43"/>
                  <a:pt x="0" y="43"/>
                  <a:pt x="0" y="43"/>
                </a:cubicBezTo>
                <a:cubicBezTo>
                  <a:pt x="0" y="19"/>
                  <a:pt x="19" y="0"/>
                  <a:pt x="42" y="0"/>
                </a:cubicBezTo>
                <a:cubicBezTo>
                  <a:pt x="361" y="0"/>
                  <a:pt x="361" y="0"/>
                  <a:pt x="361" y="0"/>
                </a:cubicBezTo>
                <a:cubicBezTo>
                  <a:pt x="385" y="0"/>
                  <a:pt x="403" y="19"/>
                  <a:pt x="403" y="43"/>
                </a:cubicBezTo>
                <a:lnTo>
                  <a:pt x="403" y="3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t-EE"/>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r>
              <a:rPr lang="en-GB" sz="4800" dirty="0"/>
              <a:t> 2</a:t>
            </a:r>
          </a:p>
        </p:txBody>
      </p:sp>
      <p:sp>
        <p:nvSpPr>
          <p:cNvPr id="17" name="Freeform 382">
            <a:extLst>
              <a:ext uri="{FF2B5EF4-FFF2-40B4-BE49-F238E27FC236}">
                <a16:creationId xmlns:a16="http://schemas.microsoft.com/office/drawing/2014/main" id="{EC40BECE-B4AE-F2E1-738D-C1FB6E2F5E4F}"/>
              </a:ext>
            </a:extLst>
          </p:cNvPr>
          <p:cNvSpPr>
            <a:spLocks/>
          </p:cNvSpPr>
          <p:nvPr/>
        </p:nvSpPr>
        <p:spPr bwMode="auto">
          <a:xfrm>
            <a:off x="2746375" y="4135437"/>
            <a:ext cx="868363" cy="869950"/>
          </a:xfrm>
          <a:custGeom>
            <a:avLst/>
            <a:gdLst>
              <a:gd name="T0" fmla="*/ 868363 w 471"/>
              <a:gd name="T1" fmla="*/ 869950 h 472"/>
              <a:gd name="T2" fmla="*/ 77434 w 471"/>
              <a:gd name="T3" fmla="*/ 869950 h 472"/>
              <a:gd name="T4" fmla="*/ 0 w 471"/>
              <a:gd name="T5" fmla="*/ 792539 h 472"/>
              <a:gd name="T6" fmla="*/ 0 w 471"/>
              <a:gd name="T7" fmla="*/ 77411 h 472"/>
              <a:gd name="T8" fmla="*/ 77434 w 471"/>
              <a:gd name="T9" fmla="*/ 0 h 472"/>
              <a:gd name="T10" fmla="*/ 868363 w 471"/>
              <a:gd name="T11" fmla="*/ 0 h 472"/>
              <a:gd name="T12" fmla="*/ 868363 w 471"/>
              <a:gd name="T13" fmla="*/ 869950 h 4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1" h="472">
                <a:moveTo>
                  <a:pt x="471" y="472"/>
                </a:moveTo>
                <a:cubicBezTo>
                  <a:pt x="42" y="472"/>
                  <a:pt x="42" y="472"/>
                  <a:pt x="42" y="472"/>
                </a:cubicBezTo>
                <a:cubicBezTo>
                  <a:pt x="19" y="472"/>
                  <a:pt x="0" y="453"/>
                  <a:pt x="0" y="430"/>
                </a:cubicBezTo>
                <a:cubicBezTo>
                  <a:pt x="0" y="42"/>
                  <a:pt x="0" y="42"/>
                  <a:pt x="0" y="42"/>
                </a:cubicBezTo>
                <a:cubicBezTo>
                  <a:pt x="0" y="19"/>
                  <a:pt x="19" y="0"/>
                  <a:pt x="42" y="0"/>
                </a:cubicBezTo>
                <a:cubicBezTo>
                  <a:pt x="471" y="0"/>
                  <a:pt x="471" y="0"/>
                  <a:pt x="471" y="0"/>
                </a:cubicBezTo>
                <a:lnTo>
                  <a:pt x="471" y="472"/>
                </a:lnTo>
                <a:close/>
              </a:path>
            </a:pathLst>
          </a:custGeom>
          <a:solidFill>
            <a:srgbClr val="B8DE6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t-EE"/>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endParaRPr lang="en-GB"/>
          </a:p>
        </p:txBody>
      </p:sp>
      <p:sp>
        <p:nvSpPr>
          <p:cNvPr id="18" name="Freeform 383">
            <a:extLst>
              <a:ext uri="{FF2B5EF4-FFF2-40B4-BE49-F238E27FC236}">
                <a16:creationId xmlns:a16="http://schemas.microsoft.com/office/drawing/2014/main" id="{9BA90031-2BB1-4D13-38FD-5D93230BF852}"/>
              </a:ext>
            </a:extLst>
          </p:cNvPr>
          <p:cNvSpPr>
            <a:spLocks/>
          </p:cNvSpPr>
          <p:nvPr/>
        </p:nvSpPr>
        <p:spPr bwMode="auto">
          <a:xfrm>
            <a:off x="2808288" y="4198937"/>
            <a:ext cx="744537" cy="744537"/>
          </a:xfrm>
          <a:custGeom>
            <a:avLst/>
            <a:gdLst>
              <a:gd name="T0" fmla="*/ 744538 w 403"/>
              <a:gd name="T1" fmla="*/ 667136 h 404"/>
              <a:gd name="T2" fmla="*/ 666943 w 403"/>
              <a:gd name="T3" fmla="*/ 744538 h 404"/>
              <a:gd name="T4" fmla="*/ 77595 w 403"/>
              <a:gd name="T5" fmla="*/ 744538 h 404"/>
              <a:gd name="T6" fmla="*/ 0 w 403"/>
              <a:gd name="T7" fmla="*/ 667136 h 404"/>
              <a:gd name="T8" fmla="*/ 0 w 403"/>
              <a:gd name="T9" fmla="*/ 77402 h 404"/>
              <a:gd name="T10" fmla="*/ 77595 w 403"/>
              <a:gd name="T11" fmla="*/ 0 h 404"/>
              <a:gd name="T12" fmla="*/ 666943 w 403"/>
              <a:gd name="T13" fmla="*/ 0 h 404"/>
              <a:gd name="T14" fmla="*/ 744538 w 403"/>
              <a:gd name="T15" fmla="*/ 77402 h 404"/>
              <a:gd name="T16" fmla="*/ 744538 w 403"/>
              <a:gd name="T17" fmla="*/ 667136 h 4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3" h="404">
                <a:moveTo>
                  <a:pt x="403" y="362"/>
                </a:moveTo>
                <a:cubicBezTo>
                  <a:pt x="403" y="385"/>
                  <a:pt x="385" y="404"/>
                  <a:pt x="361" y="404"/>
                </a:cubicBezTo>
                <a:cubicBezTo>
                  <a:pt x="42" y="404"/>
                  <a:pt x="42" y="404"/>
                  <a:pt x="42" y="404"/>
                </a:cubicBezTo>
                <a:cubicBezTo>
                  <a:pt x="19" y="404"/>
                  <a:pt x="0" y="385"/>
                  <a:pt x="0" y="362"/>
                </a:cubicBezTo>
                <a:cubicBezTo>
                  <a:pt x="0" y="42"/>
                  <a:pt x="0" y="42"/>
                  <a:pt x="0" y="42"/>
                </a:cubicBezTo>
                <a:cubicBezTo>
                  <a:pt x="0" y="19"/>
                  <a:pt x="19" y="0"/>
                  <a:pt x="42" y="0"/>
                </a:cubicBezTo>
                <a:cubicBezTo>
                  <a:pt x="361" y="0"/>
                  <a:pt x="361" y="0"/>
                  <a:pt x="361" y="0"/>
                </a:cubicBezTo>
                <a:cubicBezTo>
                  <a:pt x="385" y="0"/>
                  <a:pt x="403" y="19"/>
                  <a:pt x="403" y="42"/>
                </a:cubicBezTo>
                <a:lnTo>
                  <a:pt x="403" y="3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t-EE"/>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r>
              <a:rPr lang="en-GB" sz="4800" dirty="0"/>
              <a:t> 3</a:t>
            </a:r>
          </a:p>
        </p:txBody>
      </p:sp>
      <p:sp>
        <p:nvSpPr>
          <p:cNvPr id="20" name="Freeform 391">
            <a:extLst>
              <a:ext uri="{FF2B5EF4-FFF2-40B4-BE49-F238E27FC236}">
                <a16:creationId xmlns:a16="http://schemas.microsoft.com/office/drawing/2014/main" id="{43B6319B-1A6A-846C-A5CD-87CA7FBF40B5}"/>
              </a:ext>
            </a:extLst>
          </p:cNvPr>
          <p:cNvSpPr>
            <a:spLocks/>
          </p:cNvSpPr>
          <p:nvPr/>
        </p:nvSpPr>
        <p:spPr bwMode="auto">
          <a:xfrm>
            <a:off x="3614738" y="2995612"/>
            <a:ext cx="306387" cy="935037"/>
          </a:xfrm>
          <a:custGeom>
            <a:avLst/>
            <a:gdLst>
              <a:gd name="T0" fmla="*/ 306388 w 166"/>
              <a:gd name="T1" fmla="*/ 935038 h 508"/>
              <a:gd name="T2" fmla="*/ 0 w 166"/>
              <a:gd name="T3" fmla="*/ 866935 h 508"/>
              <a:gd name="T4" fmla="*/ 0 w 166"/>
              <a:gd name="T5" fmla="*/ 0 h 508"/>
              <a:gd name="T6" fmla="*/ 306388 w 166"/>
              <a:gd name="T7" fmla="*/ 149091 h 508"/>
              <a:gd name="T8" fmla="*/ 306388 w 166"/>
              <a:gd name="T9" fmla="*/ 935038 h 5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6" h="508">
                <a:moveTo>
                  <a:pt x="166" y="508"/>
                </a:moveTo>
                <a:cubicBezTo>
                  <a:pt x="111" y="496"/>
                  <a:pt x="56" y="483"/>
                  <a:pt x="0" y="471"/>
                </a:cubicBezTo>
                <a:cubicBezTo>
                  <a:pt x="0" y="314"/>
                  <a:pt x="0" y="157"/>
                  <a:pt x="0" y="0"/>
                </a:cubicBezTo>
                <a:cubicBezTo>
                  <a:pt x="56" y="27"/>
                  <a:pt x="111" y="54"/>
                  <a:pt x="166" y="81"/>
                </a:cubicBezTo>
                <a:cubicBezTo>
                  <a:pt x="166" y="223"/>
                  <a:pt x="166" y="366"/>
                  <a:pt x="166" y="508"/>
                </a:cubicBezTo>
                <a:close/>
              </a:path>
            </a:pathLst>
          </a:custGeom>
          <a:solidFill>
            <a:srgbClr val="35AAA9"/>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t-EE"/>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endParaRPr lang="en-GB"/>
          </a:p>
        </p:txBody>
      </p:sp>
      <p:sp>
        <p:nvSpPr>
          <p:cNvPr id="21" name="Freeform 392">
            <a:extLst>
              <a:ext uri="{FF2B5EF4-FFF2-40B4-BE49-F238E27FC236}">
                <a16:creationId xmlns:a16="http://schemas.microsoft.com/office/drawing/2014/main" id="{EF19C17F-8B90-B8C2-3033-F344C6212E50}"/>
              </a:ext>
            </a:extLst>
          </p:cNvPr>
          <p:cNvSpPr>
            <a:spLocks/>
          </p:cNvSpPr>
          <p:nvPr/>
        </p:nvSpPr>
        <p:spPr bwMode="auto">
          <a:xfrm>
            <a:off x="3614738" y="4135437"/>
            <a:ext cx="306387" cy="869950"/>
          </a:xfrm>
          <a:custGeom>
            <a:avLst/>
            <a:gdLst>
              <a:gd name="T0" fmla="*/ 306388 w 166"/>
              <a:gd name="T1" fmla="*/ 827558 h 472"/>
              <a:gd name="T2" fmla="*/ 0 w 166"/>
              <a:gd name="T3" fmla="*/ 869950 h 472"/>
              <a:gd name="T4" fmla="*/ 0 w 166"/>
              <a:gd name="T5" fmla="*/ 0 h 472"/>
              <a:gd name="T6" fmla="*/ 306388 w 166"/>
              <a:gd name="T7" fmla="*/ 42392 h 472"/>
              <a:gd name="T8" fmla="*/ 306388 w 166"/>
              <a:gd name="T9" fmla="*/ 827558 h 4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6" h="472">
                <a:moveTo>
                  <a:pt x="166" y="449"/>
                </a:moveTo>
                <a:cubicBezTo>
                  <a:pt x="111" y="457"/>
                  <a:pt x="56" y="464"/>
                  <a:pt x="0" y="472"/>
                </a:cubicBezTo>
                <a:cubicBezTo>
                  <a:pt x="0" y="315"/>
                  <a:pt x="0" y="157"/>
                  <a:pt x="0" y="0"/>
                </a:cubicBezTo>
                <a:cubicBezTo>
                  <a:pt x="56" y="8"/>
                  <a:pt x="111" y="15"/>
                  <a:pt x="166" y="23"/>
                </a:cubicBezTo>
                <a:cubicBezTo>
                  <a:pt x="166" y="165"/>
                  <a:pt x="166" y="307"/>
                  <a:pt x="166" y="449"/>
                </a:cubicBezTo>
                <a:close/>
              </a:path>
            </a:pathLst>
          </a:custGeom>
          <a:solidFill>
            <a:srgbClr val="A1C26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t-EE"/>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endParaRPr lang="en-GB"/>
          </a:p>
        </p:txBody>
      </p:sp>
      <p:grpSp>
        <p:nvGrpSpPr>
          <p:cNvPr id="32" name="Group 31">
            <a:extLst>
              <a:ext uri="{FF2B5EF4-FFF2-40B4-BE49-F238E27FC236}">
                <a16:creationId xmlns:a16="http://schemas.microsoft.com/office/drawing/2014/main" id="{8E5C2E64-223A-B3F5-7BD5-520101E050C1}"/>
              </a:ext>
            </a:extLst>
          </p:cNvPr>
          <p:cNvGrpSpPr/>
          <p:nvPr/>
        </p:nvGrpSpPr>
        <p:grpSpPr>
          <a:xfrm>
            <a:off x="2746375" y="1852612"/>
            <a:ext cx="6699250" cy="1044575"/>
            <a:chOff x="2746375" y="1852612"/>
            <a:chExt cx="6699250" cy="1044575"/>
          </a:xfrm>
        </p:grpSpPr>
        <p:sp>
          <p:nvSpPr>
            <p:cNvPr id="9" name="Freeform 378">
              <a:extLst>
                <a:ext uri="{FF2B5EF4-FFF2-40B4-BE49-F238E27FC236}">
                  <a16:creationId xmlns:a16="http://schemas.microsoft.com/office/drawing/2014/main" id="{B7599685-558C-FB26-A175-8B409A318073}"/>
                </a:ext>
              </a:extLst>
            </p:cNvPr>
            <p:cNvSpPr>
              <a:spLocks/>
            </p:cNvSpPr>
            <p:nvPr/>
          </p:nvSpPr>
          <p:spPr bwMode="auto">
            <a:xfrm>
              <a:off x="3921125" y="2109787"/>
              <a:ext cx="5524500" cy="787400"/>
            </a:xfrm>
            <a:custGeom>
              <a:avLst/>
              <a:gdLst>
                <a:gd name="T0" fmla="*/ 5208588 w 3480"/>
                <a:gd name="T1" fmla="*/ 787400 h 496"/>
                <a:gd name="T2" fmla="*/ 0 w 3480"/>
                <a:gd name="T3" fmla="*/ 787400 h 496"/>
                <a:gd name="T4" fmla="*/ 0 w 3480"/>
                <a:gd name="T5" fmla="*/ 0 h 496"/>
                <a:gd name="T6" fmla="*/ 5208588 w 3480"/>
                <a:gd name="T7" fmla="*/ 0 h 496"/>
                <a:gd name="T8" fmla="*/ 5524500 w 3480"/>
                <a:gd name="T9" fmla="*/ 395288 h 496"/>
                <a:gd name="T10" fmla="*/ 5208588 w 3480"/>
                <a:gd name="T11" fmla="*/ 787400 h 4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480" h="496">
                  <a:moveTo>
                    <a:pt x="3281" y="496"/>
                  </a:moveTo>
                  <a:lnTo>
                    <a:pt x="0" y="496"/>
                  </a:lnTo>
                  <a:lnTo>
                    <a:pt x="0" y="0"/>
                  </a:lnTo>
                  <a:lnTo>
                    <a:pt x="3281" y="0"/>
                  </a:lnTo>
                  <a:lnTo>
                    <a:pt x="3480" y="249"/>
                  </a:lnTo>
                  <a:lnTo>
                    <a:pt x="3281" y="496"/>
                  </a:lnTo>
                  <a:close/>
                </a:path>
              </a:pathLst>
            </a:custGeom>
            <a:solidFill>
              <a:srgbClr val="27527E"/>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t-EE"/>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endParaRPr lang="en-GB"/>
            </a:p>
          </p:txBody>
        </p:sp>
        <p:sp>
          <p:nvSpPr>
            <p:cNvPr id="10" name="TextBox 2387">
              <a:extLst>
                <a:ext uri="{FF2B5EF4-FFF2-40B4-BE49-F238E27FC236}">
                  <a16:creationId xmlns:a16="http://schemas.microsoft.com/office/drawing/2014/main" id="{2726A560-3B68-FC13-9D81-C339DC94E429}"/>
                </a:ext>
              </a:extLst>
            </p:cNvPr>
            <p:cNvSpPr txBox="1">
              <a:spLocks noChangeArrowheads="1"/>
            </p:cNvSpPr>
            <p:nvPr/>
          </p:nvSpPr>
          <p:spPr bwMode="auto">
            <a:xfrm>
              <a:off x="4762500" y="2219324"/>
              <a:ext cx="417671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t-EE"/>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eaLnBrk="1" hangingPunct="1"/>
              <a:r>
                <a:rPr lang="en-GB" altLang="en-US" sz="3200" b="1" dirty="0" err="1">
                  <a:solidFill>
                    <a:schemeClr val="bg1"/>
                  </a:solidFill>
                </a:rPr>
                <a:t>EfficientNet</a:t>
              </a:r>
              <a:r>
                <a:rPr lang="en-GB" altLang="en-US" sz="3200" b="1" dirty="0">
                  <a:solidFill>
                    <a:schemeClr val="bg1"/>
                  </a:solidFill>
                </a:rPr>
                <a:t> B0</a:t>
              </a:r>
              <a:endParaRPr lang="et-EE" altLang="en-US" sz="3200" b="1" dirty="0">
                <a:solidFill>
                  <a:schemeClr val="bg1"/>
                </a:solidFill>
              </a:endParaRPr>
            </a:p>
          </p:txBody>
        </p:sp>
        <p:sp>
          <p:nvSpPr>
            <p:cNvPr id="13" name="Freeform 376">
              <a:extLst>
                <a:ext uri="{FF2B5EF4-FFF2-40B4-BE49-F238E27FC236}">
                  <a16:creationId xmlns:a16="http://schemas.microsoft.com/office/drawing/2014/main" id="{41DA98B1-F44C-B077-5BBE-EDEC825C39D9}"/>
                </a:ext>
              </a:extLst>
            </p:cNvPr>
            <p:cNvSpPr>
              <a:spLocks/>
            </p:cNvSpPr>
            <p:nvPr/>
          </p:nvSpPr>
          <p:spPr bwMode="auto">
            <a:xfrm>
              <a:off x="2746375" y="1852612"/>
              <a:ext cx="868363" cy="868362"/>
            </a:xfrm>
            <a:custGeom>
              <a:avLst/>
              <a:gdLst>
                <a:gd name="T0" fmla="*/ 868363 w 471"/>
                <a:gd name="T1" fmla="*/ 868363 h 471"/>
                <a:gd name="T2" fmla="*/ 77434 w 471"/>
                <a:gd name="T3" fmla="*/ 868363 h 471"/>
                <a:gd name="T4" fmla="*/ 0 w 471"/>
                <a:gd name="T5" fmla="*/ 790929 h 471"/>
                <a:gd name="T6" fmla="*/ 0 w 471"/>
                <a:gd name="T7" fmla="*/ 77434 h 471"/>
                <a:gd name="T8" fmla="*/ 77434 w 471"/>
                <a:gd name="T9" fmla="*/ 0 h 471"/>
                <a:gd name="T10" fmla="*/ 868363 w 471"/>
                <a:gd name="T11" fmla="*/ 0 h 471"/>
                <a:gd name="T12" fmla="*/ 868363 w 471"/>
                <a:gd name="T13" fmla="*/ 868363 h 47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1" h="471">
                  <a:moveTo>
                    <a:pt x="471" y="471"/>
                  </a:moveTo>
                  <a:cubicBezTo>
                    <a:pt x="42" y="471"/>
                    <a:pt x="42" y="471"/>
                    <a:pt x="42" y="471"/>
                  </a:cubicBezTo>
                  <a:cubicBezTo>
                    <a:pt x="19" y="471"/>
                    <a:pt x="0" y="453"/>
                    <a:pt x="0" y="429"/>
                  </a:cubicBezTo>
                  <a:cubicBezTo>
                    <a:pt x="0" y="42"/>
                    <a:pt x="0" y="42"/>
                    <a:pt x="0" y="42"/>
                  </a:cubicBezTo>
                  <a:cubicBezTo>
                    <a:pt x="0" y="18"/>
                    <a:pt x="19" y="0"/>
                    <a:pt x="42" y="0"/>
                  </a:cubicBezTo>
                  <a:cubicBezTo>
                    <a:pt x="471" y="0"/>
                    <a:pt x="471" y="0"/>
                    <a:pt x="471" y="0"/>
                  </a:cubicBezTo>
                  <a:lnTo>
                    <a:pt x="471" y="471"/>
                  </a:lnTo>
                  <a:close/>
                </a:path>
              </a:pathLst>
            </a:custGeom>
            <a:solidFill>
              <a:srgbClr val="27527E"/>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t-EE"/>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endParaRPr lang="en-GB"/>
            </a:p>
          </p:txBody>
        </p:sp>
        <p:sp>
          <p:nvSpPr>
            <p:cNvPr id="19" name="Freeform 390">
              <a:extLst>
                <a:ext uri="{FF2B5EF4-FFF2-40B4-BE49-F238E27FC236}">
                  <a16:creationId xmlns:a16="http://schemas.microsoft.com/office/drawing/2014/main" id="{CB9508B4-C78A-91B6-CE13-A29CEF33C139}"/>
                </a:ext>
              </a:extLst>
            </p:cNvPr>
            <p:cNvSpPr>
              <a:spLocks/>
            </p:cNvSpPr>
            <p:nvPr/>
          </p:nvSpPr>
          <p:spPr bwMode="auto">
            <a:xfrm>
              <a:off x="3614738" y="1852612"/>
              <a:ext cx="306387" cy="1044575"/>
            </a:xfrm>
            <a:custGeom>
              <a:avLst/>
              <a:gdLst>
                <a:gd name="T0" fmla="*/ 306388 w 166"/>
                <a:gd name="T1" fmla="*/ 1044575 h 567"/>
                <a:gd name="T2" fmla="*/ 0 w 166"/>
                <a:gd name="T3" fmla="*/ 869558 h 567"/>
                <a:gd name="T4" fmla="*/ 0 w 166"/>
                <a:gd name="T5" fmla="*/ 0 h 567"/>
                <a:gd name="T6" fmla="*/ 306388 w 166"/>
                <a:gd name="T7" fmla="*/ 259762 h 567"/>
                <a:gd name="T8" fmla="*/ 306388 w 166"/>
                <a:gd name="T9" fmla="*/ 1044575 h 5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6" h="567">
                  <a:moveTo>
                    <a:pt x="166" y="567"/>
                  </a:moveTo>
                  <a:cubicBezTo>
                    <a:pt x="111" y="535"/>
                    <a:pt x="56" y="504"/>
                    <a:pt x="0" y="472"/>
                  </a:cubicBezTo>
                  <a:cubicBezTo>
                    <a:pt x="0" y="314"/>
                    <a:pt x="0" y="157"/>
                    <a:pt x="0" y="0"/>
                  </a:cubicBezTo>
                  <a:cubicBezTo>
                    <a:pt x="56" y="47"/>
                    <a:pt x="111" y="94"/>
                    <a:pt x="166" y="141"/>
                  </a:cubicBezTo>
                  <a:cubicBezTo>
                    <a:pt x="166" y="283"/>
                    <a:pt x="166" y="425"/>
                    <a:pt x="166" y="567"/>
                  </a:cubicBezTo>
                  <a:close/>
                </a:path>
              </a:pathLst>
            </a:custGeom>
            <a:solidFill>
              <a:srgbClr val="1E4062"/>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t-EE"/>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endParaRPr lang="en-GB"/>
            </a:p>
          </p:txBody>
        </p:sp>
        <p:sp>
          <p:nvSpPr>
            <p:cNvPr id="27" name="Freeform 403">
              <a:extLst>
                <a:ext uri="{FF2B5EF4-FFF2-40B4-BE49-F238E27FC236}">
                  <a16:creationId xmlns:a16="http://schemas.microsoft.com/office/drawing/2014/main" id="{AD8189BB-622B-33BF-2FD1-E449575C4D62}"/>
                </a:ext>
              </a:extLst>
            </p:cNvPr>
            <p:cNvSpPr>
              <a:spLocks noEditPoints="1"/>
            </p:cNvSpPr>
            <p:nvPr/>
          </p:nvSpPr>
          <p:spPr bwMode="auto">
            <a:xfrm>
              <a:off x="3038475" y="2333624"/>
              <a:ext cx="185738" cy="184150"/>
            </a:xfrm>
            <a:custGeom>
              <a:avLst/>
              <a:gdLst>
                <a:gd name="T0" fmla="*/ 12873 w 101"/>
                <a:gd name="T1" fmla="*/ 71819 h 100"/>
                <a:gd name="T2" fmla="*/ 0 w 101"/>
                <a:gd name="T3" fmla="*/ 84709 h 100"/>
                <a:gd name="T4" fmla="*/ 0 w 101"/>
                <a:gd name="T5" fmla="*/ 97600 h 100"/>
                <a:gd name="T6" fmla="*/ 11034 w 101"/>
                <a:gd name="T7" fmla="*/ 110490 h 100"/>
                <a:gd name="T8" fmla="*/ 20229 w 101"/>
                <a:gd name="T9" fmla="*/ 110490 h 100"/>
                <a:gd name="T10" fmla="*/ 27585 w 101"/>
                <a:gd name="T11" fmla="*/ 127064 h 100"/>
                <a:gd name="T12" fmla="*/ 22068 w 101"/>
                <a:gd name="T13" fmla="*/ 134430 h 100"/>
                <a:gd name="T14" fmla="*/ 22068 w 101"/>
                <a:gd name="T15" fmla="*/ 151003 h 100"/>
                <a:gd name="T16" fmla="*/ 31263 w 101"/>
                <a:gd name="T17" fmla="*/ 160211 h 100"/>
                <a:gd name="T18" fmla="*/ 47814 w 101"/>
                <a:gd name="T19" fmla="*/ 162052 h 100"/>
                <a:gd name="T20" fmla="*/ 55170 w 101"/>
                <a:gd name="T21" fmla="*/ 156528 h 100"/>
                <a:gd name="T22" fmla="*/ 71721 w 101"/>
                <a:gd name="T23" fmla="*/ 163894 h 100"/>
                <a:gd name="T24" fmla="*/ 73560 w 101"/>
                <a:gd name="T25" fmla="*/ 173101 h 100"/>
                <a:gd name="T26" fmla="*/ 84594 w 101"/>
                <a:gd name="T27" fmla="*/ 184150 h 100"/>
                <a:gd name="T28" fmla="*/ 97466 w 101"/>
                <a:gd name="T29" fmla="*/ 184150 h 100"/>
                <a:gd name="T30" fmla="*/ 110339 w 101"/>
                <a:gd name="T31" fmla="*/ 173101 h 100"/>
                <a:gd name="T32" fmla="*/ 112178 w 101"/>
                <a:gd name="T33" fmla="*/ 163894 h 100"/>
                <a:gd name="T34" fmla="*/ 128729 w 101"/>
                <a:gd name="T35" fmla="*/ 156528 h 100"/>
                <a:gd name="T36" fmla="*/ 136085 w 101"/>
                <a:gd name="T37" fmla="*/ 162052 h 100"/>
                <a:gd name="T38" fmla="*/ 152636 w 101"/>
                <a:gd name="T39" fmla="*/ 162052 h 100"/>
                <a:gd name="T40" fmla="*/ 161831 w 101"/>
                <a:gd name="T41" fmla="*/ 152845 h 100"/>
                <a:gd name="T42" fmla="*/ 163670 w 101"/>
                <a:gd name="T43" fmla="*/ 136271 h 100"/>
                <a:gd name="T44" fmla="*/ 158153 w 101"/>
                <a:gd name="T45" fmla="*/ 128905 h 100"/>
                <a:gd name="T46" fmla="*/ 165509 w 101"/>
                <a:gd name="T47" fmla="*/ 112332 h 100"/>
                <a:gd name="T48" fmla="*/ 174704 w 101"/>
                <a:gd name="T49" fmla="*/ 110490 h 100"/>
                <a:gd name="T50" fmla="*/ 185738 w 101"/>
                <a:gd name="T51" fmla="*/ 99441 h 100"/>
                <a:gd name="T52" fmla="*/ 185738 w 101"/>
                <a:gd name="T53" fmla="*/ 86551 h 100"/>
                <a:gd name="T54" fmla="*/ 174704 w 101"/>
                <a:gd name="T55" fmla="*/ 73660 h 100"/>
                <a:gd name="T56" fmla="*/ 165509 w 101"/>
                <a:gd name="T57" fmla="*/ 71819 h 100"/>
                <a:gd name="T58" fmla="*/ 159992 w 101"/>
                <a:gd name="T59" fmla="*/ 55245 h 100"/>
                <a:gd name="T60" fmla="*/ 163670 w 101"/>
                <a:gd name="T61" fmla="*/ 49721 h 100"/>
                <a:gd name="T62" fmla="*/ 163670 w 101"/>
                <a:gd name="T63" fmla="*/ 31306 h 100"/>
                <a:gd name="T64" fmla="*/ 154475 w 101"/>
                <a:gd name="T65" fmla="*/ 23940 h 100"/>
                <a:gd name="T66" fmla="*/ 137924 w 101"/>
                <a:gd name="T67" fmla="*/ 22098 h 100"/>
                <a:gd name="T68" fmla="*/ 132407 w 101"/>
                <a:gd name="T69" fmla="*/ 25781 h 100"/>
                <a:gd name="T70" fmla="*/ 114017 w 101"/>
                <a:gd name="T71" fmla="*/ 18415 h 100"/>
                <a:gd name="T72" fmla="*/ 114017 w 101"/>
                <a:gd name="T73" fmla="*/ 11049 h 100"/>
                <a:gd name="T74" fmla="*/ 101144 w 101"/>
                <a:gd name="T75" fmla="*/ 0 h 100"/>
                <a:gd name="T76" fmla="*/ 88272 w 101"/>
                <a:gd name="T77" fmla="*/ 0 h 100"/>
                <a:gd name="T78" fmla="*/ 75399 w 101"/>
                <a:gd name="T79" fmla="*/ 11049 h 100"/>
                <a:gd name="T80" fmla="*/ 75399 w 101"/>
                <a:gd name="T81" fmla="*/ 18415 h 100"/>
                <a:gd name="T82" fmla="*/ 55170 w 101"/>
                <a:gd name="T83" fmla="*/ 25781 h 100"/>
                <a:gd name="T84" fmla="*/ 49653 w 101"/>
                <a:gd name="T85" fmla="*/ 20257 h 100"/>
                <a:gd name="T86" fmla="*/ 33102 w 101"/>
                <a:gd name="T87" fmla="*/ 22098 h 100"/>
                <a:gd name="T88" fmla="*/ 23907 w 101"/>
                <a:gd name="T89" fmla="*/ 31306 h 100"/>
                <a:gd name="T90" fmla="*/ 22068 w 101"/>
                <a:gd name="T91" fmla="*/ 47879 h 100"/>
                <a:gd name="T92" fmla="*/ 27585 w 101"/>
                <a:gd name="T93" fmla="*/ 53404 h 100"/>
                <a:gd name="T94" fmla="*/ 20229 w 101"/>
                <a:gd name="T95" fmla="*/ 71819 h 100"/>
                <a:gd name="T96" fmla="*/ 12873 w 101"/>
                <a:gd name="T97" fmla="*/ 71819 h 100"/>
                <a:gd name="T98" fmla="*/ 93788 w 101"/>
                <a:gd name="T99" fmla="*/ 58928 h 100"/>
                <a:gd name="T100" fmla="*/ 126890 w 101"/>
                <a:gd name="T101" fmla="*/ 92075 h 100"/>
                <a:gd name="T102" fmla="*/ 93788 w 101"/>
                <a:gd name="T103" fmla="*/ 123381 h 100"/>
                <a:gd name="T104" fmla="*/ 60687 w 101"/>
                <a:gd name="T105" fmla="*/ 90234 h 100"/>
                <a:gd name="T106" fmla="*/ 93788 w 101"/>
                <a:gd name="T107" fmla="*/ 58928 h 100"/>
                <a:gd name="T108" fmla="*/ 93788 w 101"/>
                <a:gd name="T109" fmla="*/ 58928 h 100"/>
                <a:gd name="T110" fmla="*/ 93788 w 101"/>
                <a:gd name="T111" fmla="*/ 58928 h 10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01" h="100">
                  <a:moveTo>
                    <a:pt x="7" y="39"/>
                  </a:moveTo>
                  <a:cubicBezTo>
                    <a:pt x="3" y="40"/>
                    <a:pt x="1" y="43"/>
                    <a:pt x="0" y="46"/>
                  </a:cubicBezTo>
                  <a:cubicBezTo>
                    <a:pt x="0" y="53"/>
                    <a:pt x="0" y="53"/>
                    <a:pt x="0" y="53"/>
                  </a:cubicBezTo>
                  <a:cubicBezTo>
                    <a:pt x="0" y="56"/>
                    <a:pt x="3" y="59"/>
                    <a:pt x="6" y="60"/>
                  </a:cubicBezTo>
                  <a:cubicBezTo>
                    <a:pt x="11" y="60"/>
                    <a:pt x="11" y="60"/>
                    <a:pt x="11" y="60"/>
                  </a:cubicBezTo>
                  <a:cubicBezTo>
                    <a:pt x="12" y="63"/>
                    <a:pt x="13" y="66"/>
                    <a:pt x="15" y="69"/>
                  </a:cubicBezTo>
                  <a:cubicBezTo>
                    <a:pt x="12" y="73"/>
                    <a:pt x="12" y="73"/>
                    <a:pt x="12" y="73"/>
                  </a:cubicBezTo>
                  <a:cubicBezTo>
                    <a:pt x="10" y="76"/>
                    <a:pt x="10" y="80"/>
                    <a:pt x="12" y="82"/>
                  </a:cubicBezTo>
                  <a:cubicBezTo>
                    <a:pt x="17" y="87"/>
                    <a:pt x="17" y="87"/>
                    <a:pt x="17" y="87"/>
                  </a:cubicBezTo>
                  <a:cubicBezTo>
                    <a:pt x="19" y="90"/>
                    <a:pt x="23" y="90"/>
                    <a:pt x="26" y="88"/>
                  </a:cubicBezTo>
                  <a:cubicBezTo>
                    <a:pt x="30" y="85"/>
                    <a:pt x="30" y="85"/>
                    <a:pt x="30" y="85"/>
                  </a:cubicBezTo>
                  <a:cubicBezTo>
                    <a:pt x="33" y="86"/>
                    <a:pt x="36" y="88"/>
                    <a:pt x="39" y="89"/>
                  </a:cubicBezTo>
                  <a:cubicBezTo>
                    <a:pt x="40" y="94"/>
                    <a:pt x="40" y="94"/>
                    <a:pt x="40" y="94"/>
                  </a:cubicBezTo>
                  <a:cubicBezTo>
                    <a:pt x="40" y="97"/>
                    <a:pt x="43" y="100"/>
                    <a:pt x="46" y="100"/>
                  </a:cubicBezTo>
                  <a:cubicBezTo>
                    <a:pt x="53" y="100"/>
                    <a:pt x="53" y="100"/>
                    <a:pt x="53" y="100"/>
                  </a:cubicBezTo>
                  <a:cubicBezTo>
                    <a:pt x="57" y="100"/>
                    <a:pt x="60" y="97"/>
                    <a:pt x="60" y="94"/>
                  </a:cubicBezTo>
                  <a:cubicBezTo>
                    <a:pt x="61" y="89"/>
                    <a:pt x="61" y="89"/>
                    <a:pt x="61" y="89"/>
                  </a:cubicBezTo>
                  <a:cubicBezTo>
                    <a:pt x="64" y="88"/>
                    <a:pt x="67" y="87"/>
                    <a:pt x="70" y="85"/>
                  </a:cubicBezTo>
                  <a:cubicBezTo>
                    <a:pt x="74" y="88"/>
                    <a:pt x="74" y="88"/>
                    <a:pt x="74" y="88"/>
                  </a:cubicBezTo>
                  <a:cubicBezTo>
                    <a:pt x="77" y="91"/>
                    <a:pt x="81" y="90"/>
                    <a:pt x="83" y="88"/>
                  </a:cubicBezTo>
                  <a:cubicBezTo>
                    <a:pt x="88" y="83"/>
                    <a:pt x="88" y="83"/>
                    <a:pt x="88" y="83"/>
                  </a:cubicBezTo>
                  <a:cubicBezTo>
                    <a:pt x="91" y="81"/>
                    <a:pt x="91" y="77"/>
                    <a:pt x="89" y="74"/>
                  </a:cubicBezTo>
                  <a:cubicBezTo>
                    <a:pt x="86" y="70"/>
                    <a:pt x="86" y="70"/>
                    <a:pt x="86" y="70"/>
                  </a:cubicBezTo>
                  <a:cubicBezTo>
                    <a:pt x="88" y="67"/>
                    <a:pt x="89" y="64"/>
                    <a:pt x="90" y="61"/>
                  </a:cubicBezTo>
                  <a:cubicBezTo>
                    <a:pt x="95" y="60"/>
                    <a:pt x="95" y="60"/>
                    <a:pt x="95" y="60"/>
                  </a:cubicBezTo>
                  <a:cubicBezTo>
                    <a:pt x="98" y="60"/>
                    <a:pt x="101" y="57"/>
                    <a:pt x="101" y="54"/>
                  </a:cubicBezTo>
                  <a:cubicBezTo>
                    <a:pt x="101" y="47"/>
                    <a:pt x="101" y="47"/>
                    <a:pt x="101" y="47"/>
                  </a:cubicBezTo>
                  <a:cubicBezTo>
                    <a:pt x="101" y="43"/>
                    <a:pt x="98" y="40"/>
                    <a:pt x="95" y="40"/>
                  </a:cubicBezTo>
                  <a:cubicBezTo>
                    <a:pt x="90" y="39"/>
                    <a:pt x="90" y="39"/>
                    <a:pt x="90" y="39"/>
                  </a:cubicBezTo>
                  <a:cubicBezTo>
                    <a:pt x="90" y="36"/>
                    <a:pt x="88" y="33"/>
                    <a:pt x="87" y="30"/>
                  </a:cubicBezTo>
                  <a:cubicBezTo>
                    <a:pt x="89" y="27"/>
                    <a:pt x="89" y="27"/>
                    <a:pt x="89" y="27"/>
                  </a:cubicBezTo>
                  <a:cubicBezTo>
                    <a:pt x="92" y="24"/>
                    <a:pt x="91" y="20"/>
                    <a:pt x="89" y="17"/>
                  </a:cubicBezTo>
                  <a:cubicBezTo>
                    <a:pt x="84" y="13"/>
                    <a:pt x="84" y="13"/>
                    <a:pt x="84" y="13"/>
                  </a:cubicBezTo>
                  <a:cubicBezTo>
                    <a:pt x="82" y="10"/>
                    <a:pt x="78" y="10"/>
                    <a:pt x="75" y="12"/>
                  </a:cubicBezTo>
                  <a:cubicBezTo>
                    <a:pt x="72" y="14"/>
                    <a:pt x="72" y="14"/>
                    <a:pt x="72" y="14"/>
                  </a:cubicBezTo>
                  <a:cubicBezTo>
                    <a:pt x="69" y="13"/>
                    <a:pt x="65" y="11"/>
                    <a:pt x="62" y="10"/>
                  </a:cubicBezTo>
                  <a:cubicBezTo>
                    <a:pt x="62" y="6"/>
                    <a:pt x="62" y="6"/>
                    <a:pt x="62" y="6"/>
                  </a:cubicBezTo>
                  <a:cubicBezTo>
                    <a:pt x="61" y="2"/>
                    <a:pt x="58" y="0"/>
                    <a:pt x="55" y="0"/>
                  </a:cubicBezTo>
                  <a:cubicBezTo>
                    <a:pt x="48" y="0"/>
                    <a:pt x="48" y="0"/>
                    <a:pt x="48" y="0"/>
                  </a:cubicBezTo>
                  <a:cubicBezTo>
                    <a:pt x="44" y="0"/>
                    <a:pt x="42" y="2"/>
                    <a:pt x="41" y="6"/>
                  </a:cubicBezTo>
                  <a:cubicBezTo>
                    <a:pt x="41" y="10"/>
                    <a:pt x="41" y="10"/>
                    <a:pt x="41" y="10"/>
                  </a:cubicBezTo>
                  <a:cubicBezTo>
                    <a:pt x="37" y="11"/>
                    <a:pt x="34" y="12"/>
                    <a:pt x="30" y="14"/>
                  </a:cubicBezTo>
                  <a:cubicBezTo>
                    <a:pt x="27" y="11"/>
                    <a:pt x="27" y="11"/>
                    <a:pt x="27" y="11"/>
                  </a:cubicBezTo>
                  <a:cubicBezTo>
                    <a:pt x="24" y="9"/>
                    <a:pt x="20" y="9"/>
                    <a:pt x="18" y="12"/>
                  </a:cubicBezTo>
                  <a:cubicBezTo>
                    <a:pt x="13" y="17"/>
                    <a:pt x="13" y="17"/>
                    <a:pt x="13" y="17"/>
                  </a:cubicBezTo>
                  <a:cubicBezTo>
                    <a:pt x="10" y="19"/>
                    <a:pt x="10" y="23"/>
                    <a:pt x="12" y="26"/>
                  </a:cubicBezTo>
                  <a:cubicBezTo>
                    <a:pt x="15" y="29"/>
                    <a:pt x="15" y="29"/>
                    <a:pt x="15" y="29"/>
                  </a:cubicBezTo>
                  <a:cubicBezTo>
                    <a:pt x="14" y="32"/>
                    <a:pt x="12" y="36"/>
                    <a:pt x="11" y="39"/>
                  </a:cubicBezTo>
                  <a:lnTo>
                    <a:pt x="7" y="39"/>
                  </a:lnTo>
                  <a:close/>
                  <a:moveTo>
                    <a:pt x="51" y="32"/>
                  </a:moveTo>
                  <a:cubicBezTo>
                    <a:pt x="61" y="32"/>
                    <a:pt x="69" y="40"/>
                    <a:pt x="69" y="50"/>
                  </a:cubicBezTo>
                  <a:cubicBezTo>
                    <a:pt x="69" y="60"/>
                    <a:pt x="60" y="67"/>
                    <a:pt x="51" y="67"/>
                  </a:cubicBezTo>
                  <a:cubicBezTo>
                    <a:pt x="41" y="67"/>
                    <a:pt x="33" y="59"/>
                    <a:pt x="33" y="49"/>
                  </a:cubicBezTo>
                  <a:cubicBezTo>
                    <a:pt x="33" y="39"/>
                    <a:pt x="41" y="31"/>
                    <a:pt x="51" y="32"/>
                  </a:cubicBezTo>
                  <a:close/>
                  <a:moveTo>
                    <a:pt x="51" y="32"/>
                  </a:moveTo>
                  <a:cubicBezTo>
                    <a:pt x="51" y="32"/>
                    <a:pt x="51" y="32"/>
                    <a:pt x="51" y="32"/>
                  </a:cubicBezTo>
                </a:path>
              </a:pathLst>
            </a:custGeom>
            <a:solidFill>
              <a:srgbClr val="27527E"/>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t-EE"/>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endParaRPr lang="en-GB"/>
            </a:p>
          </p:txBody>
        </p:sp>
        <p:sp>
          <p:nvSpPr>
            <p:cNvPr id="31" name="Freeform 380">
              <a:extLst>
                <a:ext uri="{FF2B5EF4-FFF2-40B4-BE49-F238E27FC236}">
                  <a16:creationId xmlns:a16="http://schemas.microsoft.com/office/drawing/2014/main" id="{332637A1-23D1-0FCF-A801-68222CC540EF}"/>
                </a:ext>
              </a:extLst>
            </p:cNvPr>
            <p:cNvSpPr>
              <a:spLocks/>
            </p:cNvSpPr>
            <p:nvPr/>
          </p:nvSpPr>
          <p:spPr bwMode="auto">
            <a:xfrm>
              <a:off x="2808288" y="1914524"/>
              <a:ext cx="744537" cy="744537"/>
            </a:xfrm>
            <a:custGeom>
              <a:avLst/>
              <a:gdLst>
                <a:gd name="T0" fmla="*/ 744538 w 403"/>
                <a:gd name="T1" fmla="*/ 667136 h 404"/>
                <a:gd name="T2" fmla="*/ 666943 w 403"/>
                <a:gd name="T3" fmla="*/ 744538 h 404"/>
                <a:gd name="T4" fmla="*/ 77595 w 403"/>
                <a:gd name="T5" fmla="*/ 744538 h 404"/>
                <a:gd name="T6" fmla="*/ 0 w 403"/>
                <a:gd name="T7" fmla="*/ 667136 h 404"/>
                <a:gd name="T8" fmla="*/ 0 w 403"/>
                <a:gd name="T9" fmla="*/ 79245 h 404"/>
                <a:gd name="T10" fmla="*/ 77595 w 403"/>
                <a:gd name="T11" fmla="*/ 0 h 404"/>
                <a:gd name="T12" fmla="*/ 666943 w 403"/>
                <a:gd name="T13" fmla="*/ 0 h 404"/>
                <a:gd name="T14" fmla="*/ 744538 w 403"/>
                <a:gd name="T15" fmla="*/ 79245 h 404"/>
                <a:gd name="T16" fmla="*/ 744538 w 403"/>
                <a:gd name="T17" fmla="*/ 667136 h 4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3" h="404">
                  <a:moveTo>
                    <a:pt x="403" y="362"/>
                  </a:moveTo>
                  <a:cubicBezTo>
                    <a:pt x="403" y="385"/>
                    <a:pt x="385" y="404"/>
                    <a:pt x="361" y="404"/>
                  </a:cubicBezTo>
                  <a:cubicBezTo>
                    <a:pt x="42" y="404"/>
                    <a:pt x="42" y="404"/>
                    <a:pt x="42" y="404"/>
                  </a:cubicBezTo>
                  <a:cubicBezTo>
                    <a:pt x="19" y="404"/>
                    <a:pt x="0" y="385"/>
                    <a:pt x="0" y="362"/>
                  </a:cubicBezTo>
                  <a:cubicBezTo>
                    <a:pt x="0" y="43"/>
                    <a:pt x="0" y="43"/>
                    <a:pt x="0" y="43"/>
                  </a:cubicBezTo>
                  <a:cubicBezTo>
                    <a:pt x="0" y="19"/>
                    <a:pt x="19" y="0"/>
                    <a:pt x="42" y="0"/>
                  </a:cubicBezTo>
                  <a:cubicBezTo>
                    <a:pt x="361" y="0"/>
                    <a:pt x="361" y="0"/>
                    <a:pt x="361" y="0"/>
                  </a:cubicBezTo>
                  <a:cubicBezTo>
                    <a:pt x="385" y="0"/>
                    <a:pt x="403" y="19"/>
                    <a:pt x="403" y="43"/>
                  </a:cubicBezTo>
                  <a:lnTo>
                    <a:pt x="403" y="3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t-EE"/>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r>
                <a:rPr lang="en-GB" sz="4800" dirty="0"/>
                <a:t> 1</a:t>
              </a: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1000"/>
                                        <p:tgtEl>
                                          <p:spTgt spid="15"/>
                                        </p:tgtEl>
                                      </p:cBhvr>
                                    </p:animEffect>
                                    <p:anim calcmode="lin" valueType="num">
                                      <p:cBhvr>
                                        <p:cTn id="25" dur="1000" fill="hold"/>
                                        <p:tgtEl>
                                          <p:spTgt spid="15"/>
                                        </p:tgtEl>
                                        <p:attrNameLst>
                                          <p:attrName>ppt_x</p:attrName>
                                        </p:attrNameLst>
                                      </p:cBhvr>
                                      <p:tavLst>
                                        <p:tav tm="0">
                                          <p:val>
                                            <p:strVal val="#ppt_x"/>
                                          </p:val>
                                        </p:tav>
                                        <p:tav tm="100000">
                                          <p:val>
                                            <p:strVal val="#ppt_x"/>
                                          </p:val>
                                        </p:tav>
                                      </p:tavLst>
                                    </p:anim>
                                    <p:anim calcmode="lin" valueType="num">
                                      <p:cBhvr>
                                        <p:cTn id="26" dur="1000" fill="hold"/>
                                        <p:tgtEl>
                                          <p:spTgt spid="1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1000"/>
                                        <p:tgtEl>
                                          <p:spTgt spid="16"/>
                                        </p:tgtEl>
                                      </p:cBhvr>
                                    </p:animEffect>
                                    <p:anim calcmode="lin" valueType="num">
                                      <p:cBhvr>
                                        <p:cTn id="30" dur="1000" fill="hold"/>
                                        <p:tgtEl>
                                          <p:spTgt spid="16"/>
                                        </p:tgtEl>
                                        <p:attrNameLst>
                                          <p:attrName>ppt_x</p:attrName>
                                        </p:attrNameLst>
                                      </p:cBhvr>
                                      <p:tavLst>
                                        <p:tav tm="0">
                                          <p:val>
                                            <p:strVal val="#ppt_x"/>
                                          </p:val>
                                        </p:tav>
                                        <p:tav tm="100000">
                                          <p:val>
                                            <p:strVal val="#ppt_x"/>
                                          </p:val>
                                        </p:tav>
                                      </p:tavLst>
                                    </p:anim>
                                    <p:anim calcmode="lin" valueType="num">
                                      <p:cBhvr>
                                        <p:cTn id="31" dur="1000" fill="hold"/>
                                        <p:tgtEl>
                                          <p:spTgt spid="16"/>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1000"/>
                                        <p:tgtEl>
                                          <p:spTgt spid="20"/>
                                        </p:tgtEl>
                                      </p:cBhvr>
                                    </p:animEffect>
                                    <p:anim calcmode="lin" valueType="num">
                                      <p:cBhvr>
                                        <p:cTn id="35" dur="1000" fill="hold"/>
                                        <p:tgtEl>
                                          <p:spTgt spid="20"/>
                                        </p:tgtEl>
                                        <p:attrNameLst>
                                          <p:attrName>ppt_x</p:attrName>
                                        </p:attrNameLst>
                                      </p:cBhvr>
                                      <p:tavLst>
                                        <p:tav tm="0">
                                          <p:val>
                                            <p:strVal val="#ppt_x"/>
                                          </p:val>
                                        </p:tav>
                                        <p:tav tm="100000">
                                          <p:val>
                                            <p:strVal val="#ppt_x"/>
                                          </p:val>
                                        </p:tav>
                                      </p:tavLst>
                                    </p:anim>
                                    <p:anim calcmode="lin" valueType="num">
                                      <p:cBhvr>
                                        <p:cTn id="3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1000"/>
                                        <p:tgtEl>
                                          <p:spTgt spid="7"/>
                                        </p:tgtEl>
                                      </p:cBhvr>
                                    </p:animEffect>
                                    <p:anim calcmode="lin" valueType="num">
                                      <p:cBhvr>
                                        <p:cTn id="42" dur="1000" fill="hold"/>
                                        <p:tgtEl>
                                          <p:spTgt spid="7"/>
                                        </p:tgtEl>
                                        <p:attrNameLst>
                                          <p:attrName>ppt_x</p:attrName>
                                        </p:attrNameLst>
                                      </p:cBhvr>
                                      <p:tavLst>
                                        <p:tav tm="0">
                                          <p:val>
                                            <p:strVal val="#ppt_x"/>
                                          </p:val>
                                        </p:tav>
                                        <p:tav tm="100000">
                                          <p:val>
                                            <p:strVal val="#ppt_x"/>
                                          </p:val>
                                        </p:tav>
                                      </p:tavLst>
                                    </p:anim>
                                    <p:anim calcmode="lin" valueType="num">
                                      <p:cBhvr>
                                        <p:cTn id="43" dur="1000" fill="hold"/>
                                        <p:tgtEl>
                                          <p:spTgt spid="7"/>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1000"/>
                                        <p:tgtEl>
                                          <p:spTgt spid="17"/>
                                        </p:tgtEl>
                                      </p:cBhvr>
                                    </p:animEffect>
                                    <p:anim calcmode="lin" valueType="num">
                                      <p:cBhvr>
                                        <p:cTn id="52" dur="1000" fill="hold"/>
                                        <p:tgtEl>
                                          <p:spTgt spid="17"/>
                                        </p:tgtEl>
                                        <p:attrNameLst>
                                          <p:attrName>ppt_x</p:attrName>
                                        </p:attrNameLst>
                                      </p:cBhvr>
                                      <p:tavLst>
                                        <p:tav tm="0">
                                          <p:val>
                                            <p:strVal val="#ppt_x"/>
                                          </p:val>
                                        </p:tav>
                                        <p:tav tm="100000">
                                          <p:val>
                                            <p:strVal val="#ppt_x"/>
                                          </p:val>
                                        </p:tav>
                                      </p:tavLst>
                                    </p:anim>
                                    <p:anim calcmode="lin" valueType="num">
                                      <p:cBhvr>
                                        <p:cTn id="53" dur="1000" fill="hold"/>
                                        <p:tgtEl>
                                          <p:spTgt spid="17"/>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1000"/>
                                        <p:tgtEl>
                                          <p:spTgt spid="18"/>
                                        </p:tgtEl>
                                      </p:cBhvr>
                                    </p:animEffect>
                                    <p:anim calcmode="lin" valueType="num">
                                      <p:cBhvr>
                                        <p:cTn id="57" dur="1000" fill="hold"/>
                                        <p:tgtEl>
                                          <p:spTgt spid="18"/>
                                        </p:tgtEl>
                                        <p:attrNameLst>
                                          <p:attrName>ppt_x</p:attrName>
                                        </p:attrNameLst>
                                      </p:cBhvr>
                                      <p:tavLst>
                                        <p:tav tm="0">
                                          <p:val>
                                            <p:strVal val="#ppt_x"/>
                                          </p:val>
                                        </p:tav>
                                        <p:tav tm="100000">
                                          <p:val>
                                            <p:strVal val="#ppt_x"/>
                                          </p:val>
                                        </p:tav>
                                      </p:tavLst>
                                    </p:anim>
                                    <p:anim calcmode="lin" valueType="num">
                                      <p:cBhvr>
                                        <p:cTn id="58" dur="1000" fill="hold"/>
                                        <p:tgtEl>
                                          <p:spTgt spid="18"/>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1000"/>
                                        <p:tgtEl>
                                          <p:spTgt spid="21"/>
                                        </p:tgtEl>
                                      </p:cBhvr>
                                    </p:animEffect>
                                    <p:anim calcmode="lin" valueType="num">
                                      <p:cBhvr>
                                        <p:cTn id="62" dur="1000" fill="hold"/>
                                        <p:tgtEl>
                                          <p:spTgt spid="21"/>
                                        </p:tgtEl>
                                        <p:attrNameLst>
                                          <p:attrName>ppt_x</p:attrName>
                                        </p:attrNameLst>
                                      </p:cBhvr>
                                      <p:tavLst>
                                        <p:tav tm="0">
                                          <p:val>
                                            <p:strVal val="#ppt_x"/>
                                          </p:val>
                                        </p:tav>
                                        <p:tav tm="100000">
                                          <p:val>
                                            <p:strVal val="#ppt_x"/>
                                          </p:val>
                                        </p:tav>
                                      </p:tavLst>
                                    </p:anim>
                                    <p:anim calcmode="lin" valueType="num">
                                      <p:cBhvr>
                                        <p:cTn id="63"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p:bldP spid="12" grpId="0"/>
      <p:bldP spid="15" grpId="0" animBg="1"/>
      <p:bldP spid="16" grpId="0" animBg="1"/>
      <p:bldP spid="17" grpId="0" animBg="1"/>
      <p:bldP spid="18" grpId="0" animBg="1"/>
      <p:bldP spid="20" grpId="0" animBg="1"/>
      <p:bldP spid="2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6" name="Google Shape;706;p36"/>
          <p:cNvSpPr txBox="1">
            <a:spLocks noGrp="1"/>
          </p:cNvSpPr>
          <p:nvPr>
            <p:ph type="title"/>
          </p:nvPr>
        </p:nvSpPr>
        <p:spPr>
          <a:xfrm>
            <a:off x="2826123" y="317240"/>
            <a:ext cx="5720718" cy="601187"/>
          </a:xfrm>
          <a:prstGeom prst="rect">
            <a:avLst/>
          </a:prstGeom>
        </p:spPr>
        <p:txBody>
          <a:bodyPr spcFirstLastPara="1" wrap="square" lIns="121900" tIns="121900" rIns="121900" bIns="121900" anchor="t" anchorCtr="0">
            <a:noAutofit/>
          </a:bodyPr>
          <a:lstStyle/>
          <a:p>
            <a:r>
              <a:rPr lang="en-IN" sz="4000" u="sng" dirty="0" err="1"/>
              <a:t>EfficientNet</a:t>
            </a:r>
            <a:r>
              <a:rPr lang="en-IN" sz="4000" u="sng" dirty="0"/>
              <a:t> B0</a:t>
            </a:r>
            <a:endParaRPr sz="4000" u="sng"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91;p30">
            <a:extLst>
              <a:ext uri="{FF2B5EF4-FFF2-40B4-BE49-F238E27FC236}">
                <a16:creationId xmlns:a16="http://schemas.microsoft.com/office/drawing/2014/main" id="{D9E12DE3-DBF4-5D14-A001-DFFBEE8917C8}"/>
              </a:ext>
            </a:extLst>
          </p:cNvPr>
          <p:cNvSpPr txBox="1">
            <a:spLocks noGrp="1"/>
          </p:cNvSpPr>
          <p:nvPr>
            <p:ph type="title"/>
          </p:nvPr>
        </p:nvSpPr>
        <p:spPr>
          <a:xfrm>
            <a:off x="885355" y="334851"/>
            <a:ext cx="10272000" cy="763600"/>
          </a:xfrm>
          <a:prstGeom prst="rect">
            <a:avLst/>
          </a:prstGeom>
        </p:spPr>
        <p:txBody>
          <a:bodyPr spcFirstLastPara="1" wrap="square" lIns="121900" tIns="121900" rIns="121900" bIns="121900" anchor="t" anchorCtr="0">
            <a:noAutofit/>
          </a:bodyPr>
          <a:lstStyle/>
          <a:p>
            <a:r>
              <a:rPr lang="en-GB" sz="4000" u="sng" dirty="0" err="1"/>
              <a:t>ResNet</a:t>
            </a:r>
            <a:r>
              <a:rPr lang="en-GB" sz="4000" u="sng" dirty="0"/>
              <a:t> 50</a:t>
            </a:r>
            <a:endParaRPr sz="4000" u="sng" dirty="0"/>
          </a:p>
        </p:txBody>
      </p:sp>
    </p:spTree>
    <p:extLst>
      <p:ext uri="{BB962C8B-B14F-4D97-AF65-F5344CB8AC3E}">
        <p14:creationId xmlns:p14="http://schemas.microsoft.com/office/powerpoint/2010/main" val="2198822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4" name="TextBox 3">
            <a:extLst>
              <a:ext uri="{FF2B5EF4-FFF2-40B4-BE49-F238E27FC236}">
                <a16:creationId xmlns:a16="http://schemas.microsoft.com/office/drawing/2014/main" id="{6C3A90BD-3D7C-6B8E-5732-86740AEEBBA8}"/>
              </a:ext>
            </a:extLst>
          </p:cNvPr>
          <p:cNvSpPr txBox="1"/>
          <p:nvPr/>
        </p:nvSpPr>
        <p:spPr>
          <a:xfrm>
            <a:off x="2819400" y="781050"/>
            <a:ext cx="4914900" cy="707886"/>
          </a:xfrm>
          <a:prstGeom prst="rect">
            <a:avLst/>
          </a:prstGeom>
          <a:noFill/>
        </p:spPr>
        <p:txBody>
          <a:bodyPr wrap="square" rtlCol="0">
            <a:spAutoFit/>
          </a:bodyPr>
          <a:lstStyle/>
          <a:p>
            <a:pPr algn="ctr"/>
            <a:r>
              <a:rPr lang="en-GB" sz="4000" u="sng" dirty="0">
                <a:latin typeface="DM Serif Text" pitchFamily="2" charset="0"/>
              </a:rPr>
              <a:t>VGG-16</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1" name="Google Shape;661;p34"/>
          <p:cNvSpPr txBox="1">
            <a:spLocks noGrp="1"/>
          </p:cNvSpPr>
          <p:nvPr>
            <p:ph type="title"/>
          </p:nvPr>
        </p:nvSpPr>
        <p:spPr>
          <a:xfrm>
            <a:off x="1021176" y="233264"/>
            <a:ext cx="10354922" cy="899767"/>
          </a:xfrm>
          <a:prstGeom prst="rect">
            <a:avLst/>
          </a:prstGeom>
        </p:spPr>
        <p:txBody>
          <a:bodyPr spcFirstLastPara="1" wrap="square" lIns="121900" tIns="121900" rIns="121900" bIns="121900" anchor="t" anchorCtr="0">
            <a:noAutofit/>
          </a:bodyPr>
          <a:lstStyle/>
          <a:p>
            <a:pPr algn="ctr"/>
            <a:r>
              <a:rPr lang="en-US" sz="4000" u="sng" dirty="0">
                <a:latin typeface="DM Serif Text" pitchFamily="2" charset="0"/>
              </a:rPr>
              <a:t>Tuning the best model</a:t>
            </a:r>
            <a:endParaRPr lang="en-IN" sz="4000" u="sng" dirty="0">
              <a:latin typeface="DM Serif Text" pitchFamily="2" charset="0"/>
            </a:endParaRPr>
          </a:p>
        </p:txBody>
      </p:sp>
    </p:spTree>
    <p:extLst>
      <p:ext uri="{BB962C8B-B14F-4D97-AF65-F5344CB8AC3E}">
        <p14:creationId xmlns:p14="http://schemas.microsoft.com/office/powerpoint/2010/main" val="28764693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1" name="Google Shape;661;p34"/>
          <p:cNvSpPr txBox="1">
            <a:spLocks noGrp="1"/>
          </p:cNvSpPr>
          <p:nvPr>
            <p:ph type="title"/>
          </p:nvPr>
        </p:nvSpPr>
        <p:spPr>
          <a:xfrm>
            <a:off x="1021176" y="233264"/>
            <a:ext cx="10354922" cy="899767"/>
          </a:xfrm>
          <a:prstGeom prst="rect">
            <a:avLst/>
          </a:prstGeom>
        </p:spPr>
        <p:txBody>
          <a:bodyPr spcFirstLastPara="1" wrap="square" lIns="121900" tIns="121900" rIns="121900" bIns="121900" anchor="t" anchorCtr="0">
            <a:noAutofit/>
          </a:bodyPr>
          <a:lstStyle/>
          <a:p>
            <a:pPr algn="ctr"/>
            <a:r>
              <a:rPr lang="en-IN" sz="4000" u="sng" dirty="0">
                <a:latin typeface="DM Serif Text" pitchFamily="2" charset="0"/>
              </a:rPr>
              <a:t>USER INTERFACE</a:t>
            </a:r>
          </a:p>
        </p:txBody>
      </p:sp>
    </p:spTree>
    <p:extLst>
      <p:ext uri="{BB962C8B-B14F-4D97-AF65-F5344CB8AC3E}">
        <p14:creationId xmlns:p14="http://schemas.microsoft.com/office/powerpoint/2010/main" val="915725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Garbage Management Business Plan by Slidesgo">
  <a:themeElements>
    <a:clrScheme name="Simple Light">
      <a:dk1>
        <a:srgbClr val="000000"/>
      </a:dk1>
      <a:lt1>
        <a:srgbClr val="FFF9F5"/>
      </a:lt1>
      <a:dk2>
        <a:srgbClr val="AEBDC6"/>
      </a:dk2>
      <a:lt2>
        <a:srgbClr val="6394CE"/>
      </a:lt2>
      <a:accent1>
        <a:srgbClr val="B4CCE0"/>
      </a:accent1>
      <a:accent2>
        <a:srgbClr val="9C9C1E"/>
      </a:accent2>
      <a:accent3>
        <a:srgbClr val="CACC1E"/>
      </a:accent3>
      <a:accent4>
        <a:srgbClr val="EFB563"/>
      </a:accent4>
      <a:accent5>
        <a:srgbClr val="FFDE84"/>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5285E09B5A970459877D591176A1995" ma:contentTypeVersion="14" ma:contentTypeDescription="Create a new document." ma:contentTypeScope="" ma:versionID="3bcd379c154993e7c7a8cc82df6d53b1">
  <xsd:schema xmlns:xsd="http://www.w3.org/2001/XMLSchema" xmlns:xs="http://www.w3.org/2001/XMLSchema" xmlns:p="http://schemas.microsoft.com/office/2006/metadata/properties" xmlns:ns3="c760cc49-5920-4c8d-9918-e8a929d3f604" xmlns:ns4="9b95bf05-8701-4069-887f-b250350b123e" targetNamespace="http://schemas.microsoft.com/office/2006/metadata/properties" ma:root="true" ma:fieldsID="8c48c311d7ed73536a7fb1762888152e" ns3:_="" ns4:_="">
    <xsd:import namespace="c760cc49-5920-4c8d-9918-e8a929d3f604"/>
    <xsd:import namespace="9b95bf05-8701-4069-887f-b250350b123e"/>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GenerationTime" minOccurs="0"/>
                <xsd:element ref="ns3:MediaServiceEventHashCode" minOccurs="0"/>
                <xsd:element ref="ns3:MediaLengthInSeconds" minOccurs="0"/>
                <xsd:element ref="ns3:MediaServiceSystemTags" minOccurs="0"/>
                <xsd:element ref="ns3:MediaServiceOCR" minOccurs="0"/>
                <xsd:element ref="ns3:MediaServiceDateTaken" minOccurs="0"/>
                <xsd:element ref="ns3:_activity" minOccurs="0"/>
                <xsd:element ref="ns3:MediaServiceSearchPropertie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60cc49-5920-4c8d-9918-e8a929d3f6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SystemTags" ma:index="14" nillable="true" ma:displayName="MediaServiceSystemTags" ma:hidden="true" ma:internalName="MediaServiceSystemTags" ma:readOnly="true">
      <xsd:simpleType>
        <xsd:restriction base="dms:Note"/>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_activity" ma:index="17" nillable="true" ma:displayName="_activity" ma:hidden="true" ma:internalName="_activity">
      <xsd:simpleType>
        <xsd:restriction base="dms:Note"/>
      </xsd:simpleType>
    </xsd:element>
    <xsd:element name="MediaServiceSearchProperties" ma:index="18"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b95bf05-8701-4069-887f-b250350b123e"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SharingHintHash" ma:index="2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c760cc49-5920-4c8d-9918-e8a929d3f604" xsi:nil="true"/>
  </documentManagement>
</p:properties>
</file>

<file path=customXml/itemProps1.xml><?xml version="1.0" encoding="utf-8"?>
<ds:datastoreItem xmlns:ds="http://schemas.openxmlformats.org/officeDocument/2006/customXml" ds:itemID="{E94709F3-63C0-40A1-9845-A3CA868776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760cc49-5920-4c8d-9918-e8a929d3f604"/>
    <ds:schemaRef ds:uri="9b95bf05-8701-4069-887f-b250350b123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9D79D97-127D-4BAB-97EA-C048F9429331}">
  <ds:schemaRefs>
    <ds:schemaRef ds:uri="http://schemas.microsoft.com/sharepoint/v3/contenttype/forms"/>
  </ds:schemaRefs>
</ds:datastoreItem>
</file>

<file path=customXml/itemProps3.xml><?xml version="1.0" encoding="utf-8"?>
<ds:datastoreItem xmlns:ds="http://schemas.openxmlformats.org/officeDocument/2006/customXml" ds:itemID="{E696E6F4-C65D-4EDA-837D-B0AC6DEE9ED3}">
  <ds:schemaRefs>
    <ds:schemaRef ds:uri="http://purl.org/dc/terms/"/>
    <ds:schemaRef ds:uri="9b95bf05-8701-4069-887f-b250350b123e"/>
    <ds:schemaRef ds:uri="http://schemas.openxmlformats.org/package/2006/metadata/core-properties"/>
    <ds:schemaRef ds:uri="http://www.w3.org/XML/1998/namespace"/>
    <ds:schemaRef ds:uri="http://schemas.microsoft.com/office/2006/documentManagement/types"/>
    <ds:schemaRef ds:uri="http://schemas.microsoft.com/office/infopath/2007/PartnerControls"/>
    <ds:schemaRef ds:uri="c760cc49-5920-4c8d-9918-e8a929d3f604"/>
    <ds:schemaRef ds:uri="http://schemas.microsoft.com/office/2006/metadata/properties"/>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1073</TotalTime>
  <Words>545</Words>
  <Application>Microsoft Office PowerPoint</Application>
  <PresentationFormat>Widescreen</PresentationFormat>
  <Paragraphs>107</Paragraphs>
  <Slides>20</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Anaheim</vt:lpstr>
      <vt:lpstr>Aptos</vt:lpstr>
      <vt:lpstr>Arial</vt:lpstr>
      <vt:lpstr>DM Serif Text</vt:lpstr>
      <vt:lpstr>Segoe UI</vt:lpstr>
      <vt:lpstr>Source Sans Pro</vt:lpstr>
      <vt:lpstr>Wingdings</vt:lpstr>
      <vt:lpstr>Wingdings,Sans-Serif</vt:lpstr>
      <vt:lpstr>Garbage Management Business Plan by Slidesgo</vt:lpstr>
      <vt:lpstr>AI-DRIVEN WASTE MANAGEMENT</vt:lpstr>
      <vt:lpstr>PROJECT BOARD</vt:lpstr>
      <vt:lpstr>Implemented Models</vt:lpstr>
      <vt:lpstr>EfficientNet B0</vt:lpstr>
      <vt:lpstr>ResNet 50</vt:lpstr>
      <vt:lpstr>PowerPoint Presentation</vt:lpstr>
      <vt:lpstr>Tuning the best model</vt:lpstr>
      <vt:lpstr>USER INTERFACE</vt:lpstr>
      <vt:lpstr>PowerPoint Presentation</vt:lpstr>
      <vt:lpstr>PowerPoint Presentation</vt:lpstr>
      <vt:lpstr>PowerPoint Presentation</vt:lpstr>
      <vt:lpstr> Class Distribution in training Dataset </vt:lpstr>
      <vt:lpstr> Class Distribution in training Dataset </vt:lpstr>
      <vt:lpstr>Model Building and evaluation.        (CNN)</vt:lpstr>
      <vt:lpstr>Layers of CNN </vt:lpstr>
      <vt:lpstr>PowerPoint Presentation</vt:lpstr>
      <vt:lpstr>2. ResNet50 </vt:lpstr>
      <vt:lpstr>3.EfficientNet B0</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AI-DRIVEN WASTE MANAGEMENT</dc:title>
  <dc:creator>Anand Chathananickal Sajeevan</dc:creator>
  <cp:lastModifiedBy>Anand Chathananickal Sajeevan</cp:lastModifiedBy>
  <cp:revision>16</cp:revision>
  <dcterms:created xsi:type="dcterms:W3CDTF">2024-07-04T20:33:24Z</dcterms:created>
  <dcterms:modified xsi:type="dcterms:W3CDTF">2024-08-08T22:12:12Z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0x01010065285E09B5A970459877D591176A1995</vt:lpwstr>
  </property>
</Properties>
</file>