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8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6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81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9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1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6DD2B7-7323-419E-BEE8-5CB573659150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CF539-9886-4451-8B7B-380976A2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6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BdkxwQY-Q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356-9DE9-485B-A9B9-84FB3F13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850" y="40640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/>
              <a:t>Avatar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761FE-6C74-4B8C-AFFD-389E0AF6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150" y="4867274"/>
            <a:ext cx="3752850" cy="390525"/>
          </a:xfrm>
        </p:spPr>
        <p:txBody>
          <a:bodyPr>
            <a:normAutofit/>
          </a:bodyPr>
          <a:lstStyle/>
          <a:p>
            <a:r>
              <a:rPr lang="ru-RU" dirty="0" err="1"/>
              <a:t>Кабылбеков</a:t>
            </a:r>
            <a:r>
              <a:rPr lang="ru-RU" dirty="0"/>
              <a:t> </a:t>
            </a:r>
            <a:r>
              <a:rPr lang="ru-RU" dirty="0" err="1"/>
              <a:t>Айжигит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76633B-B2AE-40EF-9DD8-F68DE9A3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6" y="0"/>
            <a:ext cx="4886325" cy="66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73BF7-2FF3-4962-B2C6-821E62EA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Мультимедиа в Интернете 3" title="Аватар 2: Путь воды — Русский тизер-трейлер (Субтитры, 4К, 2022)">
            <a:hlinkClick r:id="" action="ppaction://media"/>
            <a:extLst>
              <a:ext uri="{FF2B5EF4-FFF2-40B4-BE49-F238E27FC236}">
                <a16:creationId xmlns:a16="http://schemas.microsoft.com/office/drawing/2014/main" id="{4EB033B3-108F-4633-A4C8-D91C35F9BD3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505" y="361950"/>
            <a:ext cx="1144521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C3FA-AE0C-404B-B629-A7ED23E3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Avatar the  way of water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6A527-066E-4C46-BD58-988045AC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После принятия образа аватара солдат Джейк Салли становится предводителем народа </a:t>
            </a:r>
            <a:r>
              <a:rPr lang="ru-RU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на`ви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 и берет на себя миссию по защите новых друзей от корыстных бизнесменов с Земли. Теперь ему есть за кого бороться — с Джейком его прекрасная возлюбленная </a:t>
            </a:r>
            <a:r>
              <a:rPr lang="ru-RU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Нейтири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. Когда на Пандору возвращаются до зубов вооруженные земляне, Джейк готов дать им отпор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8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DF7D-27BC-4C18-AA9B-955DC95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снимали фильм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1862A-25B4-406B-823A-ADDD9E77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Технологии из фильма «Аватар 2: Путь воды » Его построили в Новой Зеландии. Во-вторых, подводные сцены «Аватара 2» действительно снимали в воде, а актеры, по словам продюсера Джона Ландау, тренировались задерживать дыхание (дубли длились до четырех минут).</a:t>
            </a:r>
            <a:endParaRPr lang="ru-RU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2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842B6-1E5B-45CE-96EF-DEE4D39E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актЕры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48C85-B6D8-4E2D-9B56-BAF1C592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Джейк Салли — Сэм </a:t>
            </a:r>
            <a:r>
              <a:rPr lang="ru-RU" sz="2800" dirty="0" err="1"/>
              <a:t>Уортингтон</a:t>
            </a:r>
            <a:endParaRPr lang="ru-RU" sz="2800" dirty="0"/>
          </a:p>
          <a:p>
            <a:r>
              <a:rPr lang="ru-RU" sz="2800" dirty="0" err="1"/>
              <a:t>Нейтири</a:t>
            </a:r>
            <a:r>
              <a:rPr lang="ru-RU" sz="2800" dirty="0"/>
              <a:t> — Зои </a:t>
            </a:r>
            <a:r>
              <a:rPr lang="ru-RU" sz="2800" dirty="0" err="1"/>
              <a:t>Салдана</a:t>
            </a:r>
            <a:endParaRPr lang="ru-RU" sz="2800" dirty="0"/>
          </a:p>
          <a:p>
            <a:r>
              <a:rPr lang="ru-RU" sz="2800" dirty="0" err="1"/>
              <a:t>Кири</a:t>
            </a:r>
            <a:r>
              <a:rPr lang="ru-RU" sz="2800" dirty="0"/>
              <a:t> — Сигурни Уивер</a:t>
            </a:r>
          </a:p>
          <a:p>
            <a:r>
              <a:rPr lang="ru-RU" sz="2800" dirty="0" err="1"/>
              <a:t>Майлз</a:t>
            </a:r>
            <a:r>
              <a:rPr lang="ru-RU" sz="2800" dirty="0"/>
              <a:t> </a:t>
            </a:r>
            <a:r>
              <a:rPr lang="ru-RU" sz="2800" dirty="0" err="1"/>
              <a:t>Куоритч</a:t>
            </a:r>
            <a:r>
              <a:rPr lang="ru-RU" sz="2800" dirty="0"/>
              <a:t> — Стивен </a:t>
            </a:r>
            <a:r>
              <a:rPr lang="ru-RU" sz="2800" dirty="0" err="1"/>
              <a:t>Лэнг</a:t>
            </a:r>
            <a:endParaRPr lang="ru-RU" sz="2800" dirty="0"/>
          </a:p>
          <a:p>
            <a:r>
              <a:rPr lang="ru-RU" sz="2800" dirty="0" err="1"/>
              <a:t>Ронал</a:t>
            </a:r>
            <a:r>
              <a:rPr lang="ru-RU" sz="2800" dirty="0"/>
              <a:t> — Кейт Уинслет </a:t>
            </a:r>
          </a:p>
          <a:p>
            <a:r>
              <a:rPr lang="ru-RU" sz="2800" dirty="0" err="1"/>
              <a:t>Тоновари</a:t>
            </a:r>
            <a:r>
              <a:rPr lang="ru-RU" sz="2800" dirty="0"/>
              <a:t> — Клифф Кертис</a:t>
            </a:r>
          </a:p>
          <a:p>
            <a:pPr algn="r"/>
            <a:r>
              <a:rPr lang="ru-RU" sz="1900" dirty="0"/>
              <a:t>И другие.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078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5C385-15F8-4213-B0ED-CD619A29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1076326"/>
            <a:ext cx="8493126" cy="1580092"/>
          </a:xfrm>
        </p:spPr>
        <p:txBody>
          <a:bodyPr>
            <a:normAutofit/>
          </a:bodyPr>
          <a:lstStyle/>
          <a:p>
            <a:r>
              <a:rPr lang="ru-RU" dirty="0"/>
              <a:t>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0B937-D500-4967-9DD6-C12EB2CC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6" y="591608"/>
            <a:ext cx="10131425" cy="364913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6487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45</TotalTime>
  <Words>150</Words>
  <Application>Microsoft Office PowerPoint</Application>
  <PresentationFormat>Широкоэкранный</PresentationFormat>
  <Paragraphs>16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Небесная</vt:lpstr>
      <vt:lpstr>Avatar</vt:lpstr>
      <vt:lpstr>Презентация PowerPoint</vt:lpstr>
      <vt:lpstr>Avatar the  way of water </vt:lpstr>
      <vt:lpstr>Где снимали фильм </vt:lpstr>
      <vt:lpstr>актЕры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Avatar</dc:title>
  <dc:creator>User</dc:creator>
  <cp:lastModifiedBy>Aijigin Aijigit</cp:lastModifiedBy>
  <cp:revision>6</cp:revision>
  <dcterms:created xsi:type="dcterms:W3CDTF">2024-09-24T09:04:51Z</dcterms:created>
  <dcterms:modified xsi:type="dcterms:W3CDTF">2024-09-26T09:24:27Z</dcterms:modified>
</cp:coreProperties>
</file>