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C6B9-F16F-4D7E-AC3D-737A1BD784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BA20-CD87-440C-8C59-F010963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-28578"/>
            <a:ext cx="11754009" cy="68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3" y="0"/>
            <a:ext cx="11729542" cy="68722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154" y="576258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Robot </a:t>
            </a:r>
            <a:r>
              <a:rPr lang="en-US" dirty="0" err="1" smtClean="0">
                <a:solidFill>
                  <a:schemeClr val="bg1"/>
                </a:solidFill>
              </a:rPr>
              <a:t>đang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chuyển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vui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lòng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đợi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Robot is going, please wait…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54" y="30163"/>
            <a:ext cx="37338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19" y="4354286"/>
            <a:ext cx="2403677" cy="14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" y="-28577"/>
            <a:ext cx="11754009" cy="688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" y="-28577"/>
            <a:ext cx="11754008" cy="688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" y="-28577"/>
            <a:ext cx="11754008" cy="688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" y="-28577"/>
            <a:ext cx="11754008" cy="688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-28578"/>
            <a:ext cx="11754009" cy="68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-28578"/>
            <a:ext cx="11754009" cy="688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Ngo</dc:creator>
  <cp:lastModifiedBy>Tung Ngo</cp:lastModifiedBy>
  <cp:revision>4</cp:revision>
  <dcterms:created xsi:type="dcterms:W3CDTF">2019-04-09T04:37:00Z</dcterms:created>
  <dcterms:modified xsi:type="dcterms:W3CDTF">2019-04-09T05:00:25Z</dcterms:modified>
</cp:coreProperties>
</file>