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06A25-C872-4392-89E9-32E91539DA79}" v="1" dt="2025-03-15T18:04:30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udiusz Grobelski" userId="c569202d6c14d250" providerId="LiveId" clId="{80906A25-C872-4392-89E9-32E91539DA79}"/>
    <pc:docChg chg="undo redo custSel addSld modSld">
      <pc:chgData name="Klaudiusz Grobelski" userId="c569202d6c14d250" providerId="LiveId" clId="{80906A25-C872-4392-89E9-32E91539DA79}" dt="2025-03-15T18:11:29.927" v="305" actId="26606"/>
      <pc:docMkLst>
        <pc:docMk/>
      </pc:docMkLst>
      <pc:sldChg chg="addSp delSp modSp new mod setBg">
        <pc:chgData name="Klaudiusz Grobelski" userId="c569202d6c14d250" providerId="LiveId" clId="{80906A25-C872-4392-89E9-32E91539DA79}" dt="2025-03-15T18:11:29.927" v="305" actId="26606"/>
        <pc:sldMkLst>
          <pc:docMk/>
          <pc:sldMk cId="225939489" sldId="261"/>
        </pc:sldMkLst>
        <pc:spChg chg="mod">
          <ac:chgData name="Klaudiusz Grobelski" userId="c569202d6c14d250" providerId="LiveId" clId="{80906A25-C872-4392-89E9-32E91539DA79}" dt="2025-03-15T18:11:29.927" v="305" actId="26606"/>
          <ac:spMkLst>
            <pc:docMk/>
            <pc:sldMk cId="225939489" sldId="261"/>
            <ac:spMk id="2" creationId="{8902B2B7-2E66-920B-539A-818BF6F2CF88}"/>
          </ac:spMkLst>
        </pc:spChg>
        <pc:spChg chg="mod">
          <ac:chgData name="Klaudiusz Grobelski" userId="c569202d6c14d250" providerId="LiveId" clId="{80906A25-C872-4392-89E9-32E91539DA79}" dt="2025-03-15T18:11:29.927" v="305" actId="26606"/>
          <ac:spMkLst>
            <pc:docMk/>
            <pc:sldMk cId="225939489" sldId="261"/>
            <ac:spMk id="3" creationId="{BE238097-9BE2-EB50-0514-6108E11DC5F4}"/>
          </ac:spMkLst>
        </pc:spChg>
        <pc:spChg chg="add del mod">
          <ac:chgData name="Klaudiusz Grobelski" userId="c569202d6c14d250" providerId="LiveId" clId="{80906A25-C872-4392-89E9-32E91539DA79}" dt="2025-03-15T18:11:29.927" v="305" actId="26606"/>
          <ac:spMkLst>
            <pc:docMk/>
            <pc:sldMk cId="225939489" sldId="261"/>
            <ac:spMk id="4" creationId="{F7D4B79E-6121-C4CD-6EA7-4DE4A91E58C5}"/>
          </ac:spMkLst>
        </pc:spChg>
        <pc:spChg chg="add">
          <ac:chgData name="Klaudiusz Grobelski" userId="c569202d6c14d250" providerId="LiveId" clId="{80906A25-C872-4392-89E9-32E91539DA79}" dt="2025-03-15T18:11:29.927" v="305" actId="26606"/>
          <ac:spMkLst>
            <pc:docMk/>
            <pc:sldMk cId="225939489" sldId="261"/>
            <ac:spMk id="11" creationId="{E49D7415-2F11-44C2-B6AA-13A25B6814B9}"/>
          </ac:spMkLst>
        </pc:spChg>
        <pc:picChg chg="add">
          <ac:chgData name="Klaudiusz Grobelski" userId="c569202d6c14d250" providerId="LiveId" clId="{80906A25-C872-4392-89E9-32E91539DA79}" dt="2025-03-15T18:11:29.927" v="305" actId="26606"/>
          <ac:picMkLst>
            <pc:docMk/>
            <pc:sldMk cId="225939489" sldId="261"/>
            <ac:picMk id="8" creationId="{F441A728-62C3-D281-B11B-40D52F8AB724}"/>
          </ac:picMkLst>
        </pc:picChg>
        <pc:cxnChg chg="add">
          <ac:chgData name="Klaudiusz Grobelski" userId="c569202d6c14d250" providerId="LiveId" clId="{80906A25-C872-4392-89E9-32E91539DA79}" dt="2025-03-15T18:11:29.927" v="305" actId="26606"/>
          <ac:cxnSpMkLst>
            <pc:docMk/>
            <pc:sldMk cId="225939489" sldId="261"/>
            <ac:cxnSpMk id="13" creationId="{D2E57F3D-33BE-4306-87E6-2457637195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4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niebieskie, wzór, Jaskrawoniebieski, światł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9340C24-F079-7ABB-39E9-CCAF7F1B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0" r="44962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DC18D2E-03D2-2442-01D1-DBFDF4BB4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dirty="0"/>
              <a:t>System rezerwacji i zarządzania miejscami w kinie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D49E4D4-18C2-42E5-13EF-36AC07825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776" y="4785542"/>
            <a:ext cx="5322013" cy="1200697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Autorzy:</a:t>
            </a:r>
          </a:p>
          <a:p>
            <a:r>
              <a:rPr lang="pl-PL" dirty="0"/>
              <a:t>Łukasz Filo</a:t>
            </a:r>
          </a:p>
          <a:p>
            <a:r>
              <a:rPr lang="pl-PL" dirty="0"/>
              <a:t>Klaudiusz Grobelski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02B2B7-2E66-920B-539A-818BF6F2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72" y="909638"/>
            <a:ext cx="5848694" cy="1318062"/>
          </a:xfrm>
        </p:spPr>
        <p:txBody>
          <a:bodyPr>
            <a:normAutofit/>
          </a:bodyPr>
          <a:lstStyle/>
          <a:p>
            <a:r>
              <a:rPr lang="pl-PL"/>
              <a:t>Opis scenariuszy użycia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238097-9BE2-EB50-0514-6108E11D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672" y="2276474"/>
            <a:ext cx="5848694" cy="3885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700"/>
              <a:t>Aplikacja może służyć do pełnego zarządzania siecią kin o dowolnej wielkości. System będzie umożliwiał: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b="0" i="0">
                <a:effectLst/>
              </a:rPr>
              <a:t>Wyszukiwanie seansów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b="0" i="0">
                <a:effectLst/>
              </a:rPr>
              <a:t>Rezerwacja miejsc na seans: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b="0" i="0">
                <a:effectLst/>
              </a:rPr>
              <a:t>Potwierdzenie rezerwacji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b="0" i="0">
                <a:effectLst/>
              </a:rPr>
              <a:t>Płatność za rezerwację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b="0" i="0">
                <a:effectLst/>
              </a:rPr>
              <a:t>Anulowanie rezerwacji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b="0" i="0">
                <a:effectLst/>
              </a:rPr>
              <a:t>Podgląd historii rezerwacji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b="0" i="0">
                <a:effectLst/>
              </a:rPr>
              <a:t>Otrzymywanie powiadomień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/>
              <a:t>Zarządzanie aplikacją poprzez panel administracyjny </a:t>
            </a:r>
            <a:endParaRPr lang="pl-PL" sz="1700" b="0" i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l-PL" sz="1700"/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F441A728-62C3-D281-B11B-40D52F8AB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1" y="1679090"/>
            <a:ext cx="4455010" cy="445501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 descr="Obraz zawierający clipart, symbol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5D26850-7950-9979-0007-C8E78379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01" y="2537169"/>
            <a:ext cx="2697419" cy="2961166"/>
          </a:xfrm>
          <a:prstGeom prst="rect">
            <a:avLst/>
          </a:prstGeom>
        </p:spPr>
      </p:pic>
      <p:pic>
        <p:nvPicPr>
          <p:cNvPr id="6" name="Symbol zastępczy zawartości 5" descr="Obraz zawierający Czcionka, Grafika, logo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4A156F7-219C-94D4-1930-5A411F66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532217"/>
            <a:ext cx="2697419" cy="97107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087A847-392A-D4E6-15F7-F9754582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BACK-END aplikacji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617DDDF-9038-CEB0-EBED-6F7A93924BC0}"/>
              </a:ext>
            </a:extLst>
          </p:cNvPr>
          <p:cNvSpPr txBox="1"/>
          <p:nvPr/>
        </p:nvSpPr>
        <p:spPr>
          <a:xfrm>
            <a:off x="6622302" y="2067247"/>
            <a:ext cx="4769598" cy="388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Wewnętrza</a:t>
            </a:r>
            <a:r>
              <a:rPr lang="en-US" dirty="0"/>
              <a:t> </a:t>
            </a:r>
            <a:r>
              <a:rPr lang="en-US" dirty="0" err="1"/>
              <a:t>część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zostanie</a:t>
            </a:r>
            <a:r>
              <a:rPr lang="en-US" dirty="0"/>
              <a:t> </a:t>
            </a:r>
            <a:r>
              <a:rPr lang="en-US" dirty="0" err="1"/>
              <a:t>napisana</a:t>
            </a:r>
            <a:r>
              <a:rPr lang="en-US" dirty="0"/>
              <a:t> w </a:t>
            </a:r>
            <a:r>
              <a:rPr lang="en-US" dirty="0" err="1"/>
              <a:t>języku</a:t>
            </a:r>
            <a:r>
              <a:rPr lang="en-US" dirty="0"/>
              <a:t> Python z </a:t>
            </a:r>
            <a:r>
              <a:rPr lang="en-US" dirty="0" err="1"/>
              <a:t>wykorzystaniem</a:t>
            </a:r>
            <a:r>
              <a:rPr lang="en-US" dirty="0"/>
              <a:t> </a:t>
            </a:r>
            <a:r>
              <a:rPr lang="en-US" dirty="0" err="1"/>
              <a:t>biblioteki</a:t>
            </a:r>
            <a:r>
              <a:rPr lang="en-US" dirty="0"/>
              <a:t> 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posłuży</a:t>
            </a:r>
            <a:r>
              <a:rPr lang="en-US" dirty="0"/>
              <a:t> do </a:t>
            </a:r>
            <a:r>
              <a:rPr lang="en-US" dirty="0" err="1"/>
              <a:t>utworzenia</a:t>
            </a:r>
            <a:r>
              <a:rPr lang="en-US" dirty="0"/>
              <a:t> API </a:t>
            </a:r>
            <a:r>
              <a:rPr lang="en-US" dirty="0" err="1"/>
              <a:t>aplikacji</a:t>
            </a:r>
            <a:r>
              <a:rPr lang="en-US" dirty="0"/>
              <a:t>. </a:t>
            </a:r>
            <a:r>
              <a:rPr lang="pl-PL" dirty="0"/>
              <a:t>Wykorzystane </a:t>
            </a:r>
            <a:r>
              <a:rPr lang="pl-PL" dirty="0" err="1"/>
              <a:t>zostną</a:t>
            </a:r>
            <a:r>
              <a:rPr lang="pl-PL" dirty="0"/>
              <a:t> również takie biblioteki jak </a:t>
            </a:r>
            <a:r>
              <a:rPr lang="pl-PL" dirty="0" err="1"/>
              <a:t>pytandic</a:t>
            </a:r>
            <a:r>
              <a:rPr lang="pl-PL" dirty="0"/>
              <a:t> </a:t>
            </a:r>
            <a:r>
              <a:rPr lang="pl-PL" dirty="0" err="1"/>
              <a:t>służacy</a:t>
            </a:r>
            <a:r>
              <a:rPr lang="pl-PL" dirty="0"/>
              <a:t> współpracuje z biblioteką </a:t>
            </a:r>
            <a:r>
              <a:rPr lang="pl-PL" dirty="0" err="1"/>
              <a:t>FastAPI</a:t>
            </a:r>
            <a:r>
              <a:rPr lang="pl-PL" dirty="0"/>
              <a:t> oraz biblioteki </a:t>
            </a:r>
            <a:r>
              <a:rPr lang="pl-PL" dirty="0" err="1"/>
              <a:t>Threading</a:t>
            </a:r>
            <a:r>
              <a:rPr lang="pl-PL" dirty="0"/>
              <a:t>, która wykorzystywana jest do zadań wielowątkowych.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8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ymbol zastępczy zawartości 8" descr="Obraz zawierający tekst, diagram, linia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1E1445A-3E4D-3861-DC04-6AE3B6BC1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2744"/>
          <a:stretch/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B585A8E-6381-3415-019C-C9B8FDB1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Baza danych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0CEA354-13F9-9912-0757-9932854846F4}"/>
              </a:ext>
            </a:extLst>
          </p:cNvPr>
          <p:cNvSpPr txBox="1"/>
          <p:nvPr/>
        </p:nvSpPr>
        <p:spPr>
          <a:xfrm>
            <a:off x="704088" y="2231136"/>
            <a:ext cx="519588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Baza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potrzebna</a:t>
            </a:r>
            <a:r>
              <a:rPr lang="en-US" dirty="0"/>
              <a:t> do </a:t>
            </a:r>
            <a:r>
              <a:rPr lang="en-US" dirty="0" err="1"/>
              <a:t>zarządzania</a:t>
            </a:r>
            <a:r>
              <a:rPr lang="en-US" dirty="0"/>
              <a:t> system,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opierała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o </a:t>
            </a:r>
            <a:r>
              <a:rPr lang="en-US" dirty="0" err="1"/>
              <a:t>rozproszoną</a:t>
            </a:r>
            <a:r>
              <a:rPr lang="en-US" dirty="0"/>
              <a:t> </a:t>
            </a:r>
            <a:r>
              <a:rPr lang="en-US" dirty="0" err="1"/>
              <a:t>bazę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to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oddzielna</a:t>
            </a:r>
            <a:r>
              <a:rPr lang="en-US" dirty="0"/>
              <a:t> dla </a:t>
            </a:r>
            <a:r>
              <a:rPr lang="en-US" dirty="0" err="1"/>
              <a:t>każdego</a:t>
            </a:r>
            <a:r>
              <a:rPr lang="en-US" dirty="0"/>
              <a:t> z kin. </a:t>
            </a:r>
            <a:r>
              <a:rPr lang="en-US" dirty="0" err="1"/>
              <a:t>Natomiast</a:t>
            </a:r>
            <a:r>
              <a:rPr lang="en-US" dirty="0"/>
              <a:t> system </a:t>
            </a:r>
            <a:r>
              <a:rPr lang="en-US" dirty="0" err="1"/>
              <a:t>płatności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użytkowników</a:t>
            </a:r>
            <a:r>
              <a:rPr lang="en-US" dirty="0"/>
              <a:t> </a:t>
            </a:r>
            <a:r>
              <a:rPr lang="en-US" dirty="0" err="1"/>
              <a:t>znajdzie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w </a:t>
            </a:r>
            <a:r>
              <a:rPr lang="en-US" dirty="0" err="1"/>
              <a:t>globalnej</a:t>
            </a:r>
            <a:r>
              <a:rPr lang="en-US" dirty="0"/>
              <a:t> </a:t>
            </a:r>
            <a:r>
              <a:rPr lang="en-US" dirty="0" err="1"/>
              <a:t>bazie</a:t>
            </a:r>
            <a:r>
              <a:rPr lang="en-US" dirty="0"/>
              <a:t>.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4343A0-5A57-0E8A-4683-CBF3F257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72" y="909638"/>
            <a:ext cx="5848694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Front-end aplikacji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190FC79-9137-53B1-816F-4D57856F8B41}"/>
              </a:ext>
            </a:extLst>
          </p:cNvPr>
          <p:cNvSpPr txBox="1"/>
          <p:nvPr/>
        </p:nvSpPr>
        <p:spPr>
          <a:xfrm>
            <a:off x="5742672" y="2276474"/>
            <a:ext cx="5848694" cy="38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Front-end </a:t>
            </a:r>
            <a:r>
              <a:rPr lang="en-US" sz="1500" dirty="0" err="1"/>
              <a:t>aplikacji</a:t>
            </a:r>
            <a:r>
              <a:rPr lang="en-US" sz="1500" dirty="0"/>
              <a:t> </a:t>
            </a:r>
            <a:r>
              <a:rPr lang="en-US" sz="1500" dirty="0" err="1"/>
              <a:t>zostanie</a:t>
            </a:r>
            <a:r>
              <a:rPr lang="en-US" sz="1500" dirty="0"/>
              <a:t> </a:t>
            </a:r>
            <a:r>
              <a:rPr lang="en-US" sz="1500" dirty="0" err="1"/>
              <a:t>stworzony</a:t>
            </a:r>
            <a:r>
              <a:rPr lang="en-US" sz="1500" dirty="0"/>
              <a:t> z </a:t>
            </a:r>
            <a:r>
              <a:rPr lang="en-US" sz="1500" dirty="0" err="1"/>
              <a:t>wykorzystaniem</a:t>
            </a:r>
            <a:r>
              <a:rPr lang="en-US" sz="1500" dirty="0"/>
              <a:t> </a:t>
            </a:r>
            <a:r>
              <a:rPr lang="en-US" sz="1500" b="1" dirty="0"/>
              <a:t>React.js</a:t>
            </a:r>
            <a:r>
              <a:rPr lang="en-US" sz="1500" dirty="0"/>
              <a:t>. System </a:t>
            </a:r>
            <a:r>
              <a:rPr lang="en-US" sz="1500" dirty="0" err="1"/>
              <a:t>umożliwi</a:t>
            </a:r>
            <a:r>
              <a:rPr lang="en-US" sz="1500" dirty="0"/>
              <a:t> </a:t>
            </a:r>
            <a:r>
              <a:rPr lang="en-US" sz="1500" b="1" dirty="0" err="1"/>
              <a:t>rezerwację</a:t>
            </a:r>
            <a:r>
              <a:rPr lang="en-US" sz="1500" b="1" dirty="0"/>
              <a:t> </a:t>
            </a:r>
            <a:r>
              <a:rPr lang="en-US" sz="1500" b="1" dirty="0" err="1"/>
              <a:t>miejsc</a:t>
            </a:r>
            <a:r>
              <a:rPr lang="en-US" sz="1500" b="1" dirty="0"/>
              <a:t> online</a:t>
            </a:r>
            <a:r>
              <a:rPr lang="en-US" sz="1500" dirty="0"/>
              <a:t> </a:t>
            </a:r>
            <a:r>
              <a:rPr lang="en-US" sz="1500" dirty="0" err="1"/>
              <a:t>zarówno</a:t>
            </a:r>
            <a:r>
              <a:rPr lang="en-US" sz="1500" dirty="0"/>
              <a:t> </a:t>
            </a:r>
            <a:r>
              <a:rPr lang="en-US" sz="1500" dirty="0" err="1"/>
              <a:t>przez</a:t>
            </a:r>
            <a:r>
              <a:rPr lang="en-US" sz="1500" dirty="0"/>
              <a:t> </a:t>
            </a:r>
            <a:r>
              <a:rPr lang="en-US" sz="1500" dirty="0" err="1"/>
              <a:t>klienta</a:t>
            </a:r>
            <a:r>
              <a:rPr lang="en-US" sz="1500" dirty="0"/>
              <a:t>, jak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pracownika</a:t>
            </a:r>
            <a:r>
              <a:rPr lang="en-US" sz="1500" dirty="0"/>
              <a:t>, </a:t>
            </a:r>
            <a:r>
              <a:rPr lang="en-US" sz="1500" dirty="0" err="1"/>
              <a:t>który</a:t>
            </a:r>
            <a:r>
              <a:rPr lang="en-US" sz="1500" dirty="0"/>
              <a:t> </a:t>
            </a:r>
            <a:r>
              <a:rPr lang="en-US" sz="1500" dirty="0" err="1"/>
              <a:t>będzie</a:t>
            </a:r>
            <a:r>
              <a:rPr lang="en-US" sz="1500" dirty="0"/>
              <a:t> </a:t>
            </a:r>
            <a:r>
              <a:rPr lang="en-US" sz="1500" dirty="0" err="1"/>
              <a:t>miał</a:t>
            </a:r>
            <a:r>
              <a:rPr lang="en-US" sz="1500" dirty="0"/>
              <a:t> </a:t>
            </a:r>
            <a:r>
              <a:rPr lang="en-US" sz="1500" dirty="0" err="1"/>
              <a:t>możliwość</a:t>
            </a:r>
            <a:r>
              <a:rPr lang="en-US" sz="1500" dirty="0"/>
              <a:t> </a:t>
            </a:r>
            <a:r>
              <a:rPr lang="en-US" sz="1500" dirty="0" err="1"/>
              <a:t>dokonywania</a:t>
            </a:r>
            <a:r>
              <a:rPr lang="en-US" sz="1500" dirty="0"/>
              <a:t> </a:t>
            </a:r>
            <a:r>
              <a:rPr lang="en-US" sz="1500" dirty="0" err="1"/>
              <a:t>rezerwacji</a:t>
            </a:r>
            <a:r>
              <a:rPr lang="en-US" sz="1500" dirty="0"/>
              <a:t> w </a:t>
            </a:r>
            <a:r>
              <a:rPr lang="en-US" sz="1500" dirty="0" err="1"/>
              <a:t>imieniu</a:t>
            </a:r>
            <a:r>
              <a:rPr lang="en-US" sz="1500" dirty="0"/>
              <a:t> </a:t>
            </a:r>
            <a:r>
              <a:rPr lang="en-US" sz="1500" dirty="0" err="1"/>
              <a:t>klientów</a:t>
            </a:r>
            <a:r>
              <a:rPr lang="en-US" sz="1500" dirty="0"/>
              <a:t>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Komunikacja</a:t>
            </a:r>
            <a:r>
              <a:rPr lang="en-US" sz="1500" dirty="0"/>
              <a:t> </a:t>
            </a:r>
            <a:r>
              <a:rPr lang="en-US" sz="1500" dirty="0" err="1"/>
              <a:t>między</a:t>
            </a:r>
            <a:r>
              <a:rPr lang="en-US" sz="1500" dirty="0"/>
              <a:t> </a:t>
            </a:r>
            <a:r>
              <a:rPr lang="en-US" sz="1500" dirty="0" err="1"/>
              <a:t>użytkownikami</a:t>
            </a:r>
            <a:r>
              <a:rPr lang="en-US" sz="1500" dirty="0"/>
              <a:t> a </a:t>
            </a:r>
            <a:r>
              <a:rPr lang="en-US" sz="1500" dirty="0" err="1"/>
              <a:t>systemem</a:t>
            </a:r>
            <a:r>
              <a:rPr lang="en-US" sz="1500" dirty="0"/>
              <a:t> </a:t>
            </a:r>
            <a:r>
              <a:rPr lang="en-US" sz="1500" dirty="0" err="1"/>
              <a:t>będzie</a:t>
            </a:r>
            <a:r>
              <a:rPr lang="en-US" sz="1500" dirty="0"/>
              <a:t> </a:t>
            </a:r>
            <a:r>
              <a:rPr lang="en-US" sz="1500" dirty="0" err="1"/>
              <a:t>odbywać</a:t>
            </a:r>
            <a:r>
              <a:rPr lang="en-US" sz="1500" dirty="0"/>
              <a:t> </a:t>
            </a:r>
            <a:r>
              <a:rPr lang="en-US" sz="1500" dirty="0" err="1"/>
              <a:t>się</a:t>
            </a:r>
            <a:r>
              <a:rPr lang="en-US" sz="1500" dirty="0"/>
              <a:t> </a:t>
            </a:r>
            <a:r>
              <a:rPr lang="en-US" sz="1500" b="1" dirty="0"/>
              <a:t>w </a:t>
            </a:r>
            <a:r>
              <a:rPr lang="en-US" sz="1500" b="1" dirty="0" err="1"/>
              <a:t>czasie</a:t>
            </a:r>
            <a:r>
              <a:rPr lang="en-US" sz="1500" b="1" dirty="0"/>
              <a:t> </a:t>
            </a:r>
            <a:r>
              <a:rPr lang="en-US" sz="1500" b="1" dirty="0" err="1"/>
              <a:t>rzeczywistym</a:t>
            </a:r>
            <a:r>
              <a:rPr lang="en-US" sz="1500" dirty="0"/>
              <a:t>, </a:t>
            </a:r>
            <a:r>
              <a:rPr lang="en-US" sz="1500" dirty="0" err="1"/>
              <a:t>zapewniając</a:t>
            </a:r>
            <a:r>
              <a:rPr lang="en-US" sz="1500" dirty="0"/>
              <a:t> </a:t>
            </a:r>
            <a:r>
              <a:rPr lang="en-US" sz="1500" dirty="0" err="1"/>
              <a:t>równoczesny</a:t>
            </a:r>
            <a:r>
              <a:rPr lang="en-US" sz="1500" dirty="0"/>
              <a:t> </a:t>
            </a:r>
            <a:r>
              <a:rPr lang="en-US" sz="1500" dirty="0" err="1"/>
              <a:t>dostęp</a:t>
            </a:r>
            <a:r>
              <a:rPr lang="en-US" sz="1500" dirty="0"/>
              <a:t> do </a:t>
            </a:r>
            <a:r>
              <a:rPr lang="en-US" sz="1500" dirty="0" err="1"/>
              <a:t>danych</a:t>
            </a:r>
            <a:r>
              <a:rPr lang="en-US" sz="1500" dirty="0"/>
              <a:t>. W </a:t>
            </a:r>
            <a:r>
              <a:rPr lang="en-US" sz="1500" dirty="0" err="1"/>
              <a:t>przypadku</a:t>
            </a:r>
            <a:r>
              <a:rPr lang="en-US" sz="1500" dirty="0"/>
              <a:t> </a:t>
            </a:r>
            <a:r>
              <a:rPr lang="en-US" sz="1500" dirty="0" err="1"/>
              <a:t>konfliktów</a:t>
            </a:r>
            <a:r>
              <a:rPr lang="en-US" sz="1500" dirty="0"/>
              <a:t>, </a:t>
            </a:r>
            <a:r>
              <a:rPr lang="en-US" sz="1500" dirty="0" err="1"/>
              <a:t>takich</a:t>
            </a:r>
            <a:r>
              <a:rPr lang="en-US" sz="1500" dirty="0"/>
              <a:t> jak </a:t>
            </a:r>
            <a:r>
              <a:rPr lang="en-US" sz="1500" dirty="0" err="1"/>
              <a:t>wybór</a:t>
            </a:r>
            <a:r>
              <a:rPr lang="en-US" sz="1500" dirty="0"/>
              <a:t> </a:t>
            </a:r>
            <a:r>
              <a:rPr lang="en-US" sz="1500" dirty="0" err="1"/>
              <a:t>tego</a:t>
            </a:r>
            <a:r>
              <a:rPr lang="en-US" sz="1500" dirty="0"/>
              <a:t> </a:t>
            </a:r>
            <a:r>
              <a:rPr lang="en-US" sz="1500" dirty="0" err="1"/>
              <a:t>samego</a:t>
            </a:r>
            <a:r>
              <a:rPr lang="en-US" sz="1500" dirty="0"/>
              <a:t> </a:t>
            </a:r>
            <a:r>
              <a:rPr lang="en-US" sz="1500" dirty="0" err="1"/>
              <a:t>miejsca</a:t>
            </a:r>
            <a:r>
              <a:rPr lang="en-US" sz="1500" dirty="0"/>
              <a:t> </a:t>
            </a:r>
            <a:r>
              <a:rPr lang="en-US" sz="1500" dirty="0" err="1"/>
              <a:t>przez</a:t>
            </a:r>
            <a:r>
              <a:rPr lang="en-US" sz="1500" dirty="0"/>
              <a:t> </a:t>
            </a:r>
            <a:r>
              <a:rPr lang="en-US" sz="1500" dirty="0" err="1"/>
              <a:t>dwóch</a:t>
            </a:r>
            <a:r>
              <a:rPr lang="en-US" sz="1500" dirty="0"/>
              <a:t> </a:t>
            </a:r>
            <a:r>
              <a:rPr lang="en-US" sz="1500" dirty="0" err="1"/>
              <a:t>użytkowników</a:t>
            </a:r>
            <a:r>
              <a:rPr lang="en-US" sz="1500" dirty="0"/>
              <a:t>, </a:t>
            </a:r>
            <a:r>
              <a:rPr lang="en-US" sz="1500" dirty="0" err="1"/>
              <a:t>zastosowany</a:t>
            </a:r>
            <a:r>
              <a:rPr lang="en-US" sz="1500" dirty="0"/>
              <a:t> </a:t>
            </a:r>
            <a:r>
              <a:rPr lang="en-US" sz="1500" dirty="0" err="1"/>
              <a:t>zostanie</a:t>
            </a:r>
            <a:r>
              <a:rPr lang="en-US" sz="1500" dirty="0"/>
              <a:t> </a:t>
            </a:r>
            <a:r>
              <a:rPr lang="en-US" sz="1500" dirty="0" err="1"/>
              <a:t>mechanizm</a:t>
            </a:r>
            <a:r>
              <a:rPr lang="en-US" sz="1500" dirty="0"/>
              <a:t> </a:t>
            </a:r>
            <a:r>
              <a:rPr lang="en-US" sz="1500" dirty="0" err="1"/>
              <a:t>blokowania</a:t>
            </a:r>
            <a:r>
              <a:rPr lang="en-US" sz="1500" dirty="0"/>
              <a:t> </a:t>
            </a:r>
            <a:r>
              <a:rPr lang="en-US" sz="1500" dirty="0" err="1"/>
              <a:t>rezerwacji</a:t>
            </a:r>
            <a:r>
              <a:rPr lang="en-US" sz="1500" dirty="0"/>
              <a:t>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Gdy</a:t>
            </a:r>
            <a:r>
              <a:rPr lang="en-US" sz="1500" dirty="0"/>
              <a:t> </a:t>
            </a:r>
            <a:r>
              <a:rPr lang="en-US" sz="1500" dirty="0" err="1"/>
              <a:t>użytkownik</a:t>
            </a:r>
            <a:r>
              <a:rPr lang="en-US" sz="1500" dirty="0"/>
              <a:t> </a:t>
            </a:r>
            <a:r>
              <a:rPr lang="en-US" sz="1500" dirty="0" err="1"/>
              <a:t>wybierze</a:t>
            </a:r>
            <a:r>
              <a:rPr lang="en-US" sz="1500" dirty="0"/>
              <a:t> </a:t>
            </a:r>
            <a:r>
              <a:rPr lang="en-US" sz="1500" dirty="0" err="1"/>
              <a:t>miejsce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przejdzie</a:t>
            </a:r>
            <a:r>
              <a:rPr lang="en-US" sz="1500" dirty="0"/>
              <a:t> do </a:t>
            </a:r>
            <a:r>
              <a:rPr lang="en-US" sz="1500" dirty="0" err="1"/>
              <a:t>kolejnego</a:t>
            </a:r>
            <a:r>
              <a:rPr lang="en-US" sz="1500" dirty="0"/>
              <a:t> </a:t>
            </a:r>
            <a:r>
              <a:rPr lang="en-US" sz="1500" dirty="0" err="1"/>
              <a:t>etapu</a:t>
            </a:r>
            <a:r>
              <a:rPr lang="en-US" sz="1500" dirty="0"/>
              <a:t> </a:t>
            </a:r>
            <a:r>
              <a:rPr lang="en-US" sz="1500" dirty="0" err="1"/>
              <a:t>rezerwacji</a:t>
            </a:r>
            <a:r>
              <a:rPr lang="en-US" sz="1500" dirty="0"/>
              <a:t>, </a:t>
            </a:r>
            <a:r>
              <a:rPr lang="en-US" sz="1500" dirty="0" err="1"/>
              <a:t>otrzyma</a:t>
            </a:r>
            <a:r>
              <a:rPr lang="en-US" sz="1500" dirty="0"/>
              <a:t> </a:t>
            </a:r>
            <a:r>
              <a:rPr lang="en-US" sz="1500" b="1" dirty="0"/>
              <a:t>10 </a:t>
            </a:r>
            <a:r>
              <a:rPr lang="en-US" sz="1500" b="1" dirty="0" err="1"/>
              <a:t>minut</a:t>
            </a:r>
            <a:r>
              <a:rPr lang="en-US" sz="1500" b="1" dirty="0"/>
              <a:t> </a:t>
            </a:r>
            <a:r>
              <a:rPr lang="en-US" sz="1500" b="1" dirty="0" err="1"/>
              <a:t>na</a:t>
            </a:r>
            <a:r>
              <a:rPr lang="en-US" sz="1500" b="1" dirty="0"/>
              <a:t> </a:t>
            </a:r>
            <a:r>
              <a:rPr lang="en-US" sz="1500" b="1" dirty="0" err="1"/>
              <a:t>uzupełnienie</a:t>
            </a:r>
            <a:r>
              <a:rPr lang="en-US" sz="1500" b="1" dirty="0"/>
              <a:t> </a:t>
            </a:r>
            <a:r>
              <a:rPr lang="en-US" sz="1500" b="1" dirty="0" err="1"/>
              <a:t>danych</a:t>
            </a:r>
            <a:r>
              <a:rPr lang="en-US" sz="1500" b="1" dirty="0"/>
              <a:t> </a:t>
            </a:r>
            <a:r>
              <a:rPr lang="en-US" sz="1500" b="1" dirty="0" err="1"/>
              <a:t>oraz</a:t>
            </a:r>
            <a:r>
              <a:rPr lang="en-US" sz="1500" b="1" dirty="0"/>
              <a:t> </a:t>
            </a:r>
            <a:r>
              <a:rPr lang="en-US" sz="1500" b="1" dirty="0" err="1"/>
              <a:t>dokonanie</a:t>
            </a:r>
            <a:r>
              <a:rPr lang="en-US" sz="1500" b="1" dirty="0"/>
              <a:t> </a:t>
            </a:r>
            <a:r>
              <a:rPr lang="en-US" sz="1500" b="1" dirty="0" err="1"/>
              <a:t>płatności</a:t>
            </a:r>
            <a:r>
              <a:rPr lang="en-US" sz="1500" dirty="0"/>
              <a:t>. </a:t>
            </a:r>
            <a:r>
              <a:rPr lang="en-US" sz="1500" dirty="0" err="1"/>
              <a:t>Jeśli</a:t>
            </a:r>
            <a:r>
              <a:rPr lang="en-US" sz="1500" dirty="0"/>
              <a:t> </a:t>
            </a:r>
            <a:r>
              <a:rPr lang="en-US" sz="1500" dirty="0" err="1"/>
              <a:t>nie</a:t>
            </a:r>
            <a:r>
              <a:rPr lang="en-US" sz="1500" dirty="0"/>
              <a:t> </a:t>
            </a:r>
            <a:r>
              <a:rPr lang="en-US" sz="1500" dirty="0" err="1"/>
              <a:t>sfinalizuje</a:t>
            </a:r>
            <a:r>
              <a:rPr lang="en-US" sz="1500" dirty="0"/>
              <a:t> </a:t>
            </a:r>
            <a:r>
              <a:rPr lang="en-US" sz="1500" dirty="0" err="1"/>
              <a:t>transakcji</a:t>
            </a:r>
            <a:r>
              <a:rPr lang="en-US" sz="1500" dirty="0"/>
              <a:t> w </a:t>
            </a:r>
            <a:r>
              <a:rPr lang="en-US" sz="1500" dirty="0" err="1"/>
              <a:t>tym</a:t>
            </a:r>
            <a:r>
              <a:rPr lang="en-US" sz="1500" dirty="0"/>
              <a:t> </a:t>
            </a:r>
            <a:r>
              <a:rPr lang="en-US" sz="1500" dirty="0" err="1"/>
              <a:t>czasie</a:t>
            </a:r>
            <a:r>
              <a:rPr lang="en-US" sz="1500" dirty="0"/>
              <a:t>, </a:t>
            </a:r>
            <a:r>
              <a:rPr lang="en-US" sz="1500" dirty="0" err="1"/>
              <a:t>miejsce</a:t>
            </a:r>
            <a:r>
              <a:rPr lang="en-US" sz="1500" dirty="0"/>
              <a:t> </a:t>
            </a:r>
            <a:r>
              <a:rPr lang="en-US" sz="1500" dirty="0" err="1"/>
              <a:t>zostanie</a:t>
            </a:r>
            <a:r>
              <a:rPr lang="en-US" sz="1500" dirty="0"/>
              <a:t> </a:t>
            </a:r>
            <a:r>
              <a:rPr lang="en-US" sz="1500" dirty="0" err="1"/>
              <a:t>automatycznie</a:t>
            </a:r>
            <a:r>
              <a:rPr lang="en-US" sz="1500" dirty="0"/>
              <a:t> </a:t>
            </a:r>
            <a:r>
              <a:rPr lang="en-US" sz="1500" dirty="0" err="1"/>
              <a:t>zwolnione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ponownie</a:t>
            </a:r>
            <a:r>
              <a:rPr lang="en-US" sz="1500" dirty="0"/>
              <a:t> </a:t>
            </a:r>
            <a:r>
              <a:rPr lang="en-US" sz="1500" dirty="0" err="1"/>
              <a:t>udostępnione</a:t>
            </a:r>
            <a:r>
              <a:rPr lang="en-US" sz="1500" dirty="0"/>
              <a:t> </a:t>
            </a:r>
            <a:r>
              <a:rPr lang="en-US" sz="1500" dirty="0" err="1"/>
              <a:t>innym</a:t>
            </a:r>
            <a:r>
              <a:rPr lang="en-US" sz="1500" dirty="0"/>
              <a:t> </a:t>
            </a:r>
            <a:r>
              <a:rPr lang="en-US" sz="1500" dirty="0" err="1"/>
              <a:t>użytkownikom</a:t>
            </a:r>
            <a:r>
              <a:rPr lang="en-US" sz="1500" dirty="0"/>
              <a:t>.</a:t>
            </a:r>
          </a:p>
        </p:txBody>
      </p:sp>
      <p:pic>
        <p:nvPicPr>
          <p:cNvPr id="5" name="Symbol zastępczy zawartości 4" descr="Obraz zawierający krąg, Grafika, symbol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A5056D6-61CB-4165-8212-3A01E63AA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2077198"/>
            <a:ext cx="4455010" cy="40569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78B8B0-FC52-6A89-C2A1-0AC78F6A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Dziękujemy za uwage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48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253</Words>
  <Application>Microsoft Office PowerPoint</Application>
  <PresentationFormat>Panoramiczny</PresentationFormat>
  <Paragraphs>23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System rezerwacji i zarządzania miejscami w kinie</vt:lpstr>
      <vt:lpstr>Opis scenariuszy użycia</vt:lpstr>
      <vt:lpstr>BACK-END aplikacji</vt:lpstr>
      <vt:lpstr>Baza danych</vt:lpstr>
      <vt:lpstr>Front-end aplikacji</vt:lpstr>
      <vt:lpstr>Dziękujemy za uwage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Klaudiusz Grobelski</dc:creator>
  <cp:lastModifiedBy>Klaudiusz Grobelski</cp:lastModifiedBy>
  <cp:revision>1</cp:revision>
  <dcterms:created xsi:type="dcterms:W3CDTF">2025-03-15T08:48:20Z</dcterms:created>
  <dcterms:modified xsi:type="dcterms:W3CDTF">2025-03-15T18:11:32Z</dcterms:modified>
</cp:coreProperties>
</file>