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</p:sldIdLst>
  <p:sldSz cx="9144000" cy="6858000" type="screen4x3"/>
  <p:notesSz cx="6858000" cy="9144000"/>
  <p:photoAlbum layout="1pic" frame="frameStyle2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vert="horz"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</a:sp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4143-8460-4BBC-97B1-2B7483AC56FB}" type="datetimeFigureOut">
              <a:rPr lang="fr-FR" smtClean="0"/>
              <a:pPr/>
              <a:t>18/12/2015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8273-5E6E-4355-9643-7B2B896E975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4143-8460-4BBC-97B1-2B7483AC56FB}" type="datetimeFigureOut">
              <a:rPr lang="fr-FR" smtClean="0"/>
              <a:pPr/>
              <a:t>18/12/2015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8273-5E6E-4355-9643-7B2B896E97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4143-8460-4BBC-97B1-2B7483AC56FB}" type="datetimeFigureOut">
              <a:rPr lang="fr-FR" smtClean="0"/>
              <a:pPr/>
              <a:t>18/12/2015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8273-5E6E-4355-9643-7B2B896E97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4143-8460-4BBC-97B1-2B7483AC56FB}" type="datetimeFigureOut">
              <a:rPr lang="fr-FR" smtClean="0"/>
              <a:pPr/>
              <a:t>18/12/2015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8273-5E6E-4355-9643-7B2B896E97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vert="horz" bIns="0" anchor="b">
            <a:no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accent1">
                    <a:tint val="90000"/>
                    <a:satMod val="120000"/>
                  </a:schemeClr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 anchor="t"/>
          <a:lstStyle>
            <a:lvl1pPr marL="73152" indent="0" algn="l"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4143-8460-4BBC-97B1-2B7483AC56FB}" type="datetimeFigureOut">
              <a:rPr lang="fr-FR" smtClean="0"/>
              <a:pPr/>
              <a:t>18/12/2015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7924800" y="6416675"/>
            <a:ext cx="762000" cy="365125"/>
          </a:xfrm>
        </p:spPr>
        <p:txBody>
          <a:bodyPr/>
          <a:lstStyle/>
          <a:p>
            <a:fld id="{CEF78273-5E6E-4355-9643-7B2B896E97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4143-8460-4BBC-97B1-2B7483AC56FB}" type="datetimeFigureOut">
              <a:rPr lang="fr-FR" smtClean="0"/>
              <a:pPr/>
              <a:t>18/12/2015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8273-5E6E-4355-9643-7B2B896E97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4143-8460-4BBC-97B1-2B7483AC56FB}" type="datetimeFigureOut">
              <a:rPr lang="fr-FR" smtClean="0"/>
              <a:pPr/>
              <a:t>18/12/2015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8273-5E6E-4355-9643-7B2B896E97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4143-8460-4BBC-97B1-2B7483AC56FB}" type="datetimeFigureOut">
              <a:rPr lang="fr-FR" smtClean="0"/>
              <a:pPr/>
              <a:t>18/12/2015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8273-5E6E-4355-9643-7B2B896E97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4143-8460-4BBC-97B1-2B7483AC56FB}" type="datetimeFigureOut">
              <a:rPr lang="fr-FR" smtClean="0"/>
              <a:pPr/>
              <a:t>18/12/2015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8273-5E6E-4355-9643-7B2B896E97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vert="horz"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4143-8460-4BBC-97B1-2B7483AC56FB}" type="datetimeFigureOut">
              <a:rPr lang="fr-FR" smtClean="0"/>
              <a:pPr/>
              <a:t>18/12/2015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8273-5E6E-4355-9643-7B2B896E97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</a:lstStyle>
          <a:p>
            <a:pPr marL="0" algn="l" rtl="0" eaLnBrk="1" latinLnBrk="0" hangingPunct="1"/>
            <a:r>
              <a:rPr kumimoji="0" lang="fr-FR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Cliquez sur l'icône pour ajouter une image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tIns="45720" rIns="45720" anchor="t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D4143-8460-4BBC-97B1-2B7483AC56FB}" type="datetimeFigureOut">
              <a:rPr lang="fr-FR" smtClean="0"/>
              <a:pPr/>
              <a:t>18/12/2015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78273-5E6E-4355-9643-7B2B896E97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0916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960D4143-8460-4BBC-97B1-2B7483AC56FB}" type="datetimeFigureOut">
              <a:rPr lang="fr-FR" smtClean="0"/>
              <a:pPr/>
              <a:t>18/12/2015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latinLnBrk="0" hangingPunct="1">
              <a:defRPr kumimoji="0" sz="1200">
                <a:solidFill>
                  <a:schemeClr val="tx1">
                    <a:shade val="50000"/>
                  </a:schemeClr>
                </a:solidFill>
              </a:defRPr>
            </a:lvl1pPr>
          </a:lstStyle>
          <a:p>
            <a:fld id="{CEF78273-5E6E-4355-9643-7B2B896E975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4100" b="1" kern="1200" cap="none" baseline="0">
          <a:ln w="6350">
            <a:noFill/>
          </a:ln>
          <a:gradFill>
            <a:gsLst>
              <a:gs pos="0">
                <a:schemeClr val="accent1">
                  <a:tint val="73000"/>
                  <a:satMod val="145000"/>
                </a:schemeClr>
              </a:gs>
              <a:gs pos="73000">
                <a:schemeClr val="accent1">
                  <a:tint val="73000"/>
                  <a:satMod val="145000"/>
                </a:schemeClr>
              </a:gs>
              <a:gs pos="100000">
                <a:schemeClr val="accent1">
                  <a:tint val="83000"/>
                  <a:satMod val="143000"/>
                </a:schemeClr>
              </a:gs>
            </a:gsLst>
            <a:lin ang="4800000" scaled="1"/>
          </a:gra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548640" indent="-411480" algn="l" rtl="0" eaLnBrk="1" latinLnBrk="0" hangingPunct="1">
        <a:spcBef>
          <a:spcPct val="20000"/>
        </a:spcBef>
        <a:buClr>
          <a:schemeClr val="tx1">
            <a:shade val="95000"/>
          </a:schemeClr>
        </a:buClr>
        <a:buSzPct val="65000"/>
        <a:buFont typeface="Wingdings 2"/>
        <a:buChar char="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868680" indent="-283464" algn="l" rtl="0" eaLnBrk="1" latinLnBrk="0" hangingPunct="1">
        <a:spcBef>
          <a:spcPct val="20000"/>
        </a:spcBef>
        <a:buClr>
          <a:schemeClr val="tx1"/>
        </a:buClr>
        <a:buSzPct val="80000"/>
        <a:buFont typeface="Wingdings 2"/>
        <a:buChar char="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33856" indent="-228600" algn="l" rtl="0" eaLnBrk="1" latinLnBrk="0" hangingPunct="1">
        <a:spcBef>
          <a:spcPct val="20000"/>
        </a:spcBef>
        <a:buClr>
          <a:schemeClr val="tx1"/>
        </a:buClr>
        <a:buSzPct val="95000"/>
        <a:buFont typeface="Wingdings"/>
        <a:buChar char="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353312" indent="-182880" algn="l" rtl="0" eaLnBrk="1" latinLnBrk="0" hangingPunct="1">
        <a:spcBef>
          <a:spcPct val="20000"/>
        </a:spcBef>
        <a:buClr>
          <a:schemeClr val="tx1"/>
        </a:buClr>
        <a:buSzPct val="100000"/>
        <a:buFont typeface="Wingdings 3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4533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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1050071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914400" y="685800"/>
            <a:ext cx="7315200" cy="5486400"/>
          </a:xfrm>
          <a:prstGeom prst="roundRect">
            <a:avLst>
              <a:gd name="adj" fmla="val 6500"/>
            </a:avLst>
          </a:prstGeom>
          <a:noFill/>
          <a:ln>
            <a:noFill/>
          </a:ln>
        </p:spPr>
      </p:pic>
      <p:cxnSp>
        <p:nvCxnSpPr>
          <p:cNvPr id="4" name="Connecteur droit avec flèche 3"/>
          <p:cNvCxnSpPr/>
          <p:nvPr/>
        </p:nvCxnSpPr>
        <p:spPr>
          <a:xfrm>
            <a:off x="1763688" y="2420888"/>
            <a:ext cx="720080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3923928" y="2132856"/>
            <a:ext cx="21602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>
            <a:off x="5436096" y="1844824"/>
            <a:ext cx="216024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flipV="1">
            <a:off x="3995936" y="3789040"/>
            <a:ext cx="216024" cy="9361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flipH="1" flipV="1">
            <a:off x="5148064" y="3717032"/>
            <a:ext cx="864096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105007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404664"/>
            <a:ext cx="8100392" cy="6075294"/>
          </a:xfrm>
          <a:prstGeom prst="rect">
            <a:avLst/>
          </a:prstGeom>
        </p:spPr>
      </p:pic>
      <p:cxnSp>
        <p:nvCxnSpPr>
          <p:cNvPr id="4" name="Connecteur droit avec flèche 3"/>
          <p:cNvCxnSpPr/>
          <p:nvPr/>
        </p:nvCxnSpPr>
        <p:spPr>
          <a:xfrm>
            <a:off x="1979712" y="1196752"/>
            <a:ext cx="1440160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1331640" y="2060848"/>
            <a:ext cx="1008112" cy="10801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avec flèche 7"/>
          <p:cNvCxnSpPr/>
          <p:nvPr/>
        </p:nvCxnSpPr>
        <p:spPr>
          <a:xfrm flipH="1">
            <a:off x="6660232" y="1484784"/>
            <a:ext cx="1008112" cy="1152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eur droit avec flèche 9"/>
          <p:cNvCxnSpPr/>
          <p:nvPr/>
        </p:nvCxnSpPr>
        <p:spPr>
          <a:xfrm flipH="1">
            <a:off x="6516216" y="908720"/>
            <a:ext cx="792088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P105007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cxnSp>
        <p:nvCxnSpPr>
          <p:cNvPr id="4" name="Connecteur droit avec flèche 3"/>
          <p:cNvCxnSpPr/>
          <p:nvPr/>
        </p:nvCxnSpPr>
        <p:spPr>
          <a:xfrm>
            <a:off x="971600" y="1556792"/>
            <a:ext cx="1080120" cy="10081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>
            <a:off x="2771800" y="476672"/>
            <a:ext cx="144016" cy="17281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eur droit avec flèche 8"/>
          <p:cNvCxnSpPr/>
          <p:nvPr/>
        </p:nvCxnSpPr>
        <p:spPr>
          <a:xfrm flipV="1">
            <a:off x="2627784" y="2492896"/>
            <a:ext cx="432048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eur droit avec flèche 10"/>
          <p:cNvCxnSpPr/>
          <p:nvPr/>
        </p:nvCxnSpPr>
        <p:spPr>
          <a:xfrm flipH="1">
            <a:off x="6876256" y="1268760"/>
            <a:ext cx="936104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ex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22</TotalTime>
  <Words>0</Words>
  <Application>Microsoft Office PowerPoint</Application>
  <PresentationFormat>Affichage à l'écran (4:3)</PresentationFormat>
  <Paragraphs>0</Paragraphs>
  <Slides>3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4" baseType="lpstr">
      <vt:lpstr>Apex</vt:lpstr>
      <vt:lpstr>Diapositive 1</vt:lpstr>
      <vt:lpstr>Diapositive 2</vt:lpstr>
      <vt:lpstr>Diapositive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Album photo</dc:title>
  <dc:creator>Administrateur</dc:creator>
  <cp:lastModifiedBy>Administrateur</cp:lastModifiedBy>
  <cp:revision>3</cp:revision>
  <dcterms:created xsi:type="dcterms:W3CDTF">2015-12-18T15:44:49Z</dcterms:created>
  <dcterms:modified xsi:type="dcterms:W3CDTF">2015-12-18T16:25:51Z</dcterms:modified>
</cp:coreProperties>
</file>