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1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1/16/2023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9"/>
            <a:ext cx="4775075" cy="1192960"/>
          </a:xfrm>
        </p:spPr>
        <p:txBody>
          <a:bodyPr>
            <a:normAutofit fontScale="90000"/>
          </a:bodyPr>
          <a:lstStyle/>
          <a:p>
            <a:r>
              <a:rPr lang="en-US" sz="4400" dirty="0" err="1" smtClean="0">
                <a:solidFill>
                  <a:schemeClr val="tx1"/>
                </a:solidFill>
              </a:rPr>
              <a:t>Presentasi</a:t>
            </a:r>
            <a:r>
              <a:rPr lang="en-US" sz="4400" dirty="0" smtClean="0">
                <a:solidFill>
                  <a:schemeClr val="tx1"/>
                </a:solidFill>
              </a:rPr>
              <a:t> project Web 2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2" y="3562067"/>
            <a:ext cx="4775075" cy="1267263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dirty="0" err="1" smtClean="0">
                <a:solidFill>
                  <a:schemeClr val="tx1"/>
                </a:solidFill>
              </a:rPr>
              <a:t>Kelompok</a:t>
            </a:r>
            <a:r>
              <a:rPr lang="en-US" sz="1400" dirty="0" smtClean="0">
                <a:solidFill>
                  <a:schemeClr val="tx1"/>
                </a:solidFill>
              </a:rPr>
              <a:t> 4</a:t>
            </a:r>
          </a:p>
          <a:p>
            <a:pPr>
              <a:spcAft>
                <a:spcPts val="600"/>
              </a:spcAft>
            </a:pPr>
            <a:r>
              <a:rPr lang="en-US" sz="1400" dirty="0" err="1" smtClean="0">
                <a:solidFill>
                  <a:schemeClr val="tx1"/>
                </a:solidFill>
              </a:rPr>
              <a:t>Airlangga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Yudiatama</a:t>
            </a:r>
            <a:endParaRPr lang="en-US" sz="1400" dirty="0" smtClean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400" dirty="0" err="1" smtClean="0">
                <a:solidFill>
                  <a:schemeClr val="tx1"/>
                </a:solidFill>
              </a:rPr>
              <a:t>Nisrina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Izzatul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islam</a:t>
            </a:r>
            <a:endParaRPr lang="en-US" sz="1400" dirty="0" smtClean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400" dirty="0" err="1" smtClean="0">
                <a:solidFill>
                  <a:schemeClr val="tx1"/>
                </a:solidFill>
              </a:rPr>
              <a:t>Refina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vania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379" y="547060"/>
            <a:ext cx="5334000" cy="326397"/>
          </a:xfrm>
        </p:spPr>
        <p:txBody>
          <a:bodyPr>
            <a:normAutofit fontScale="90000"/>
          </a:bodyPr>
          <a:lstStyle/>
          <a:p>
            <a:r>
              <a:rPr lang="en-US" sz="2400" b="1" dirty="0" err="1" smtClean="0"/>
              <a:t>Skema</a:t>
            </a:r>
            <a:r>
              <a:rPr lang="en-US" sz="2400" b="1" dirty="0" smtClean="0"/>
              <a:t> Web</a:t>
            </a:r>
            <a:endParaRPr lang="en-US" sz="2400" b="1" dirty="0"/>
          </a:p>
        </p:txBody>
      </p:sp>
      <p:pic>
        <p:nvPicPr>
          <p:cNvPr id="1026" name="Picture 2" descr="image-2023-01-16-0852296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250" y="1095821"/>
            <a:ext cx="8433906" cy="523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14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347" y="1214651"/>
            <a:ext cx="7183540" cy="50829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7104" y="573206"/>
            <a:ext cx="337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Homepage user (index)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577" y="914400"/>
            <a:ext cx="7396732" cy="481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6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80" y="736979"/>
            <a:ext cx="11182051" cy="50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0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42" y="410852"/>
            <a:ext cx="5953125" cy="5981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4190"/>
          <a:stretch/>
        </p:blipFill>
        <p:spPr>
          <a:xfrm>
            <a:off x="6042762" y="1158565"/>
            <a:ext cx="5612428" cy="4486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285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433387"/>
            <a:ext cx="441960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1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87" y="447675"/>
            <a:ext cx="431482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9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44" y="444192"/>
            <a:ext cx="4267200" cy="5915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203" y="1337764"/>
            <a:ext cx="8475819" cy="41213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13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23</Words>
  <Application>Microsoft Office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Garamond</vt:lpstr>
      <vt:lpstr>SavonVTI</vt:lpstr>
      <vt:lpstr>Presentasi project Web 2</vt:lpstr>
      <vt:lpstr>Skema Web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2023-01-16T01:45:40Z</dcterms:created>
  <dcterms:modified xsi:type="dcterms:W3CDTF">2023-01-16T02:06:18Z</dcterms:modified>
</cp:coreProperties>
</file>