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9"/>
  </p:normalViewPr>
  <p:slideViewPr>
    <p:cSldViewPr snapToGrid="0" snapToObjects="1">
      <p:cViewPr varScale="1">
        <p:scale>
          <a:sx n="147" d="100"/>
          <a:sy n="147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6238-43E8-FD47-AAD9-63B284D8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98DF4-08B5-8C40-A3C1-47CE53F4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02088-5157-3646-B144-6FE9A43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7E94-6AF9-BD43-B2DA-0849A624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D986-B05D-E749-8806-C83C368A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4A2-7E19-9743-87AF-9F397B4B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AD59D-F625-0E4D-8671-BC9214CA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EB1A-F8FF-684E-82C0-E21CFF75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CC1E-2B6A-4549-98C4-8343809A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8D6-AE6A-B146-8DAD-184DD3CF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1E0F0-82E6-5B4D-80A9-813BAAFD6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B2248-257E-1248-974E-42365CD9C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E133-A4C0-DC41-BE0A-4757A1D6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D031-867B-864D-8A3E-FD717E6A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122D-685C-084E-95A9-B0F76334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3CBE-BCCE-FF4F-8BBE-4C6BD884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92E9-8833-3A4B-853A-8EDC5F26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5577-5C30-114D-8F7C-026DBCDE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E0C4-3B7E-3242-9CDB-CB44B875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7525-57AB-724D-A8EF-E8758DA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5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7688-5079-9A40-812F-56971D06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DBEBE-4D5C-1845-A765-DB00A3FA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9771-A82F-5840-81BF-FF7B3848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D6D6-47E7-094F-B783-375EDFDB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2C48A-FE58-4441-83A7-411CE82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A6DD-DDE1-604B-AA12-5ACE6834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98AC-7777-124F-B140-F7C3CA5BD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0941E-84A0-E84B-B099-0C1909614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F9118-013B-D148-9E29-07CEF262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703F-4C31-8648-9248-5EAEBEE3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E4C4A-9A5E-8846-8236-A3FA9ED1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7CDF-4269-8740-9421-9F175E49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5A8E4-692E-674B-8193-389D59E0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26E0-DD30-6C4A-8806-D7F2BC65E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0B857-0B37-4F40-A769-2133D30E0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23F91-5823-9444-98AB-67AB9F1C9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92B05-1122-2242-A737-B1C789D0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EB661-1B6C-4F4B-8350-CF92A3BE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DE831-54B8-BA49-AF9D-680CF514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B123-91B8-D94A-AFCC-DF5843C7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5E846-A07A-7C49-813D-2F66962C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87DE1-3982-7042-82E5-26C2DA60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6C55-7618-EB42-B148-E67CCE7D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2C16D-9736-FB4F-9DD5-7E480EC2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340FD-CF84-F643-B43D-3027FB54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93FBF-E513-5945-9DCF-C4C32907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7E10-1F43-0F4E-A6C0-DE44E230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8056-70C9-D84F-8582-807FF4A1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3D489-AA55-124C-BC19-02D745E9D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D7A8B-42C9-CC43-88AB-DA4A0A4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9E5F-13F4-6346-8AE4-E4CCF712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39A2-F623-244F-BA36-7D932270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19E7-ABF3-CD4F-87B7-EC12F58F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11FF3-6DC3-F749-8287-D64E0810F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EDF39-403C-C445-9724-B671BCC4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5D43B-1100-0046-8A93-A49F59E1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A9F2-CEAA-DA4A-9F6A-E6F119B4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B539-65BE-674F-904D-A7378A0A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F8415-2F1B-3843-860D-3360D9CB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5811C-89E4-024D-9DD9-CECBB814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2712-EE0E-3E42-965E-DD9E4B979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39B6-8D58-704D-BB86-615505AE8F8C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8F73-150B-7542-BF43-CADD46195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1FB9-854F-5047-A27A-F699154EE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F253-9479-0E41-A943-8AC48F1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8A8EB36-196B-344D-BB70-B5D4B0BC7D3E}"/>
              </a:ext>
            </a:extLst>
          </p:cNvPr>
          <p:cNvGrpSpPr/>
          <p:nvPr/>
        </p:nvGrpSpPr>
        <p:grpSpPr>
          <a:xfrm>
            <a:off x="0" y="829472"/>
            <a:ext cx="12914363" cy="4070309"/>
            <a:chOff x="0" y="829472"/>
            <a:chExt cx="12914363" cy="40703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FD5253-0260-8D45-9455-D13599D74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57" b="13708"/>
            <a:stretch/>
          </p:blipFill>
          <p:spPr>
            <a:xfrm rot="16200000">
              <a:off x="102802" y="726671"/>
              <a:ext cx="4070308" cy="42759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AA35EB-99FB-7E4D-9042-428CFFBB7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578" b="15548"/>
            <a:stretch/>
          </p:blipFill>
          <p:spPr>
            <a:xfrm rot="16200000">
              <a:off x="4339525" y="765859"/>
              <a:ext cx="4070309" cy="41975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4B553F-BBE6-BB46-889F-811E9E589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3447" y="1424626"/>
              <a:ext cx="4440916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31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2018-06-17T22:35:13Z</dcterms:created>
  <dcterms:modified xsi:type="dcterms:W3CDTF">2018-06-17T22:39:00Z</dcterms:modified>
</cp:coreProperties>
</file>