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5" r:id="rId8"/>
    <p:sldId id="262" r:id="rId9"/>
    <p:sldId id="263" r:id="rId10"/>
  </p:sldIdLst>
  <p:sldSz cx="24384000" cy="13716000"/>
  <p:notesSz cx="6858000" cy="9144000"/>
  <p:embeddedFontLst>
    <p:embeddedFont>
      <p:font typeface="Helvetica Neue"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gq6mo0THLPIDHtAIOhvFEE8rQIq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88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4064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body" idx="1"/>
          </p:nvPr>
        </p:nvSpPr>
        <p:spPr>
          <a:xfrm>
            <a:off x="1219200" y="11986162"/>
            <a:ext cx="21945599" cy="605791"/>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000"/>
              <a:buFont typeface="Arial"/>
              <a:buNone/>
              <a:defRPr sz="3000">
                <a:latin typeface="Arial"/>
                <a:ea typeface="Arial"/>
                <a:cs typeface="Arial"/>
                <a:sym typeface="Arial"/>
              </a:defRPr>
            </a:lvl1pPr>
            <a:lvl2pPr marL="914400" lvl="1" indent="-400050" algn="l">
              <a:lnSpc>
                <a:spcPct val="90000"/>
              </a:lnSpc>
              <a:spcBef>
                <a:spcPts val="2400"/>
              </a:spcBef>
              <a:spcAft>
                <a:spcPts val="0"/>
              </a:spcAft>
              <a:buClr>
                <a:srgbClr val="000000"/>
              </a:buClr>
              <a:buSzPts val="2700"/>
              <a:buChar char="•"/>
              <a:defRPr/>
            </a:lvl2pPr>
            <a:lvl3pPr marL="1371600" lvl="2" indent="-400050" algn="l">
              <a:lnSpc>
                <a:spcPct val="90000"/>
              </a:lnSpc>
              <a:spcBef>
                <a:spcPts val="2400"/>
              </a:spcBef>
              <a:spcAft>
                <a:spcPts val="0"/>
              </a:spcAft>
              <a:buClr>
                <a:srgbClr val="000000"/>
              </a:buClr>
              <a:buSzPts val="2700"/>
              <a:buChar char="•"/>
              <a:defRPr/>
            </a:lvl3pPr>
            <a:lvl4pPr marL="1828800" lvl="3" indent="-400050" algn="l">
              <a:lnSpc>
                <a:spcPct val="90000"/>
              </a:lnSpc>
              <a:spcBef>
                <a:spcPts val="2400"/>
              </a:spcBef>
              <a:spcAft>
                <a:spcPts val="0"/>
              </a:spcAft>
              <a:buClr>
                <a:srgbClr val="000000"/>
              </a:buClr>
              <a:buSzPts val="2700"/>
              <a:buChar char="•"/>
              <a:defRPr/>
            </a:lvl4pPr>
            <a:lvl5pPr marL="2286000" lvl="4" indent="-400050" algn="l">
              <a:lnSpc>
                <a:spcPct val="90000"/>
              </a:lnSpc>
              <a:spcBef>
                <a:spcPts val="2400"/>
              </a:spcBef>
              <a:spcAft>
                <a:spcPts val="0"/>
              </a:spcAft>
              <a:buClr>
                <a:srgbClr val="000000"/>
              </a:buClr>
              <a:buSzPts val="2700"/>
              <a:buChar char="•"/>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11" name="Google Shape;11;p10"/>
          <p:cNvSpPr txBox="1">
            <a:spLocks noGrp="1"/>
          </p:cNvSpPr>
          <p:nvPr>
            <p:ph type="title"/>
          </p:nvPr>
        </p:nvSpPr>
        <p:spPr>
          <a:xfrm>
            <a:off x="1219200" y="3543300"/>
            <a:ext cx="21945600" cy="4267200"/>
          </a:xfrm>
          <a:prstGeom prst="rect">
            <a:avLst/>
          </a:prstGeom>
          <a:noFill/>
          <a:ln>
            <a:noFill/>
          </a:ln>
        </p:spPr>
        <p:txBody>
          <a:bodyPr spcFirstLastPara="1" wrap="square" lIns="50800" tIns="50800" rIns="50800" bIns="50800" anchor="b" anchorCtr="0">
            <a:normAutofit/>
          </a:bodyPr>
          <a:lstStyle>
            <a:lvl1pPr lvl="0" algn="ctr">
              <a:lnSpc>
                <a:spcPct val="80000"/>
              </a:lnSpc>
              <a:spcBef>
                <a:spcPts val="0"/>
              </a:spcBef>
              <a:spcAft>
                <a:spcPts val="0"/>
              </a:spcAft>
              <a:buClr>
                <a:srgbClr val="000000"/>
              </a:buClr>
              <a:buSzPts val="12800"/>
              <a:buFont typeface="Arial"/>
              <a:buNone/>
              <a:defRPr sz="12800"/>
            </a:lvl1pPr>
            <a:lvl2pPr lvl="1" algn="ctr">
              <a:lnSpc>
                <a:spcPct val="80000"/>
              </a:lnSpc>
              <a:spcBef>
                <a:spcPts val="0"/>
              </a:spcBef>
              <a:spcAft>
                <a:spcPts val="0"/>
              </a:spcAft>
              <a:buClr>
                <a:srgbClr val="000000"/>
              </a:buClr>
              <a:buSzPts val="1800"/>
              <a:buNone/>
              <a:defRPr/>
            </a:lvl2pPr>
            <a:lvl3pPr lvl="2" algn="ctr">
              <a:lnSpc>
                <a:spcPct val="80000"/>
              </a:lnSpc>
              <a:spcBef>
                <a:spcPts val="0"/>
              </a:spcBef>
              <a:spcAft>
                <a:spcPts val="0"/>
              </a:spcAft>
              <a:buClr>
                <a:srgbClr val="000000"/>
              </a:buClr>
              <a:buSzPts val="1800"/>
              <a:buNone/>
              <a:defRPr/>
            </a:lvl3pPr>
            <a:lvl4pPr lvl="3" algn="ctr">
              <a:lnSpc>
                <a:spcPct val="80000"/>
              </a:lnSpc>
              <a:spcBef>
                <a:spcPts val="0"/>
              </a:spcBef>
              <a:spcAft>
                <a:spcPts val="0"/>
              </a:spcAft>
              <a:buClr>
                <a:srgbClr val="000000"/>
              </a:buClr>
              <a:buSzPts val="1800"/>
              <a:buNone/>
              <a:defRPr/>
            </a:lvl4pPr>
            <a:lvl5pPr lvl="4" algn="ctr">
              <a:lnSpc>
                <a:spcPct val="80000"/>
              </a:lnSpc>
              <a:spcBef>
                <a:spcPts val="0"/>
              </a:spcBef>
              <a:spcAft>
                <a:spcPts val="0"/>
              </a:spcAft>
              <a:buClr>
                <a:srgbClr val="000000"/>
              </a:buClr>
              <a:buSzPts val="1800"/>
              <a:buNone/>
              <a:defRPr/>
            </a:lvl5pPr>
            <a:lvl6pPr lvl="5" algn="ctr">
              <a:lnSpc>
                <a:spcPct val="80000"/>
              </a:lnSpc>
              <a:spcBef>
                <a:spcPts val="0"/>
              </a:spcBef>
              <a:spcAft>
                <a:spcPts val="0"/>
              </a:spcAft>
              <a:buClr>
                <a:srgbClr val="000000"/>
              </a:buClr>
              <a:buSzPts val="1800"/>
              <a:buNone/>
              <a:defRPr/>
            </a:lvl6pPr>
            <a:lvl7pPr lvl="6" algn="ctr">
              <a:lnSpc>
                <a:spcPct val="80000"/>
              </a:lnSpc>
              <a:spcBef>
                <a:spcPts val="0"/>
              </a:spcBef>
              <a:spcAft>
                <a:spcPts val="0"/>
              </a:spcAft>
              <a:buClr>
                <a:srgbClr val="000000"/>
              </a:buClr>
              <a:buSzPts val="1800"/>
              <a:buNone/>
              <a:defRPr/>
            </a:lvl7pPr>
            <a:lvl8pPr lvl="7" algn="ctr">
              <a:lnSpc>
                <a:spcPct val="80000"/>
              </a:lnSpc>
              <a:spcBef>
                <a:spcPts val="0"/>
              </a:spcBef>
              <a:spcAft>
                <a:spcPts val="0"/>
              </a:spcAft>
              <a:buClr>
                <a:srgbClr val="000000"/>
              </a:buClr>
              <a:buSzPts val="1800"/>
              <a:buNone/>
              <a:defRPr/>
            </a:lvl8pPr>
            <a:lvl9pPr lvl="8" algn="ctr">
              <a:lnSpc>
                <a:spcPct val="80000"/>
              </a:lnSpc>
              <a:spcBef>
                <a:spcPts val="0"/>
              </a:spcBef>
              <a:spcAft>
                <a:spcPts val="0"/>
              </a:spcAft>
              <a:buClr>
                <a:srgbClr val="000000"/>
              </a:buClr>
              <a:buSzPts val="1800"/>
              <a:buNone/>
              <a:defRPr/>
            </a:lvl9pPr>
          </a:lstStyle>
          <a:p>
            <a:endParaRPr/>
          </a:p>
        </p:txBody>
      </p:sp>
      <p:sp>
        <p:nvSpPr>
          <p:cNvPr id="12" name="Google Shape;12;p10"/>
          <p:cNvSpPr txBox="1">
            <a:spLocks noGrp="1"/>
          </p:cNvSpPr>
          <p:nvPr>
            <p:ph type="body" idx="2"/>
          </p:nvPr>
        </p:nvSpPr>
        <p:spPr>
          <a:xfrm>
            <a:off x="1219200" y="7567579"/>
            <a:ext cx="21945600" cy="2250593"/>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6000"/>
              <a:buFont typeface="Arial"/>
              <a:buNone/>
              <a:defRPr sz="6000">
                <a:latin typeface="Arial"/>
                <a:ea typeface="Arial"/>
                <a:cs typeface="Arial"/>
                <a:sym typeface="Arial"/>
              </a:defRPr>
            </a:lvl1pPr>
            <a:lvl2pPr marL="914400" lvl="1" indent="-228600" algn="ctr">
              <a:lnSpc>
                <a:spcPct val="100000"/>
              </a:lnSpc>
              <a:spcBef>
                <a:spcPts val="0"/>
              </a:spcBef>
              <a:spcAft>
                <a:spcPts val="0"/>
              </a:spcAft>
              <a:buClr>
                <a:srgbClr val="000000"/>
              </a:buClr>
              <a:buSzPts val="6000"/>
              <a:buFont typeface="Arial"/>
              <a:buNone/>
              <a:defRPr sz="6000">
                <a:latin typeface="Arial"/>
                <a:ea typeface="Arial"/>
                <a:cs typeface="Arial"/>
                <a:sym typeface="Arial"/>
              </a:defRPr>
            </a:lvl2pPr>
            <a:lvl3pPr marL="1371600" lvl="2" indent="-228600" algn="ctr">
              <a:lnSpc>
                <a:spcPct val="100000"/>
              </a:lnSpc>
              <a:spcBef>
                <a:spcPts val="0"/>
              </a:spcBef>
              <a:spcAft>
                <a:spcPts val="0"/>
              </a:spcAft>
              <a:buClr>
                <a:srgbClr val="000000"/>
              </a:buClr>
              <a:buSzPts val="6000"/>
              <a:buFont typeface="Arial"/>
              <a:buNone/>
              <a:defRPr sz="6000">
                <a:latin typeface="Arial"/>
                <a:ea typeface="Arial"/>
                <a:cs typeface="Arial"/>
                <a:sym typeface="Arial"/>
              </a:defRPr>
            </a:lvl3pPr>
            <a:lvl4pPr marL="1828800" lvl="3" indent="-228600" algn="ctr">
              <a:lnSpc>
                <a:spcPct val="100000"/>
              </a:lnSpc>
              <a:spcBef>
                <a:spcPts val="0"/>
              </a:spcBef>
              <a:spcAft>
                <a:spcPts val="0"/>
              </a:spcAft>
              <a:buClr>
                <a:srgbClr val="000000"/>
              </a:buClr>
              <a:buSzPts val="6000"/>
              <a:buFont typeface="Arial"/>
              <a:buNone/>
              <a:defRPr sz="6000">
                <a:latin typeface="Arial"/>
                <a:ea typeface="Arial"/>
                <a:cs typeface="Arial"/>
                <a:sym typeface="Arial"/>
              </a:defRPr>
            </a:lvl4pPr>
            <a:lvl5pPr marL="2286000" lvl="4" indent="-228600" algn="ctr">
              <a:lnSpc>
                <a:spcPct val="100000"/>
              </a:lnSpc>
              <a:spcBef>
                <a:spcPts val="0"/>
              </a:spcBef>
              <a:spcAft>
                <a:spcPts val="0"/>
              </a:spcAft>
              <a:buClr>
                <a:srgbClr val="000000"/>
              </a:buClr>
              <a:buSzPts val="6000"/>
              <a:buFont typeface="Arial"/>
              <a:buNone/>
              <a:defRPr sz="6000">
                <a:latin typeface="Arial"/>
                <a:ea typeface="Arial"/>
                <a:cs typeface="Arial"/>
                <a:sym typeface="Arial"/>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13" name="Google Shape;13;p10"/>
          <p:cNvSpPr txBox="1">
            <a:spLocks noGrp="1"/>
          </p:cNvSpPr>
          <p:nvPr>
            <p:ph type="sldNum" idx="12"/>
          </p:nvPr>
        </p:nvSpPr>
        <p:spPr>
          <a:xfrm>
            <a:off x="12001499" y="12700000"/>
            <a:ext cx="388621" cy="429261"/>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1pPr>
            <a:lvl2pPr marL="0" lvl="1"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2pPr>
            <a:lvl3pPr marL="0" lvl="2"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3pPr>
            <a:lvl4pPr marL="0" lvl="3"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4pPr>
            <a:lvl5pPr marL="0" lvl="4"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5pPr>
            <a:lvl6pPr marL="0" lvl="5"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6pPr>
            <a:lvl7pPr marL="0" lvl="6"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7pPr>
            <a:lvl8pPr marL="0" lvl="7"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8pPr>
            <a:lvl9pPr marL="0" lvl="8"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tatement">
  <p:cSld name="Statement">
    <p:spTree>
      <p:nvGrpSpPr>
        <p:cNvPr id="1" name="Shape 51"/>
        <p:cNvGrpSpPr/>
        <p:nvPr/>
      </p:nvGrpSpPr>
      <p:grpSpPr>
        <a:xfrm>
          <a:off x="0" y="0"/>
          <a:ext cx="0" cy="0"/>
          <a:chOff x="0" y="0"/>
          <a:chExt cx="0" cy="0"/>
        </a:xfrm>
      </p:grpSpPr>
      <p:sp>
        <p:nvSpPr>
          <p:cNvPr id="52" name="Google Shape;52;p19"/>
          <p:cNvSpPr txBox="1">
            <a:spLocks noGrp="1"/>
          </p:cNvSpPr>
          <p:nvPr>
            <p:ph type="body" idx="1"/>
          </p:nvPr>
        </p:nvSpPr>
        <p:spPr>
          <a:xfrm>
            <a:off x="1219200" y="3251200"/>
            <a:ext cx="21945600" cy="6604000"/>
          </a:xfrm>
          <a:prstGeom prst="rect">
            <a:avLst/>
          </a:prstGeom>
          <a:noFill/>
          <a:ln>
            <a:noFill/>
          </a:ln>
        </p:spPr>
        <p:txBody>
          <a:bodyPr spcFirstLastPara="1" wrap="square" lIns="50800" tIns="50800" rIns="50800" bIns="50800" anchor="ctr" anchorCtr="0">
            <a:normAutofit/>
          </a:bodyPr>
          <a:lstStyle>
            <a:lvl1pPr marL="457200" lvl="0" indent="-228600" algn="ctr">
              <a:lnSpc>
                <a:spcPct val="80000"/>
              </a:lnSpc>
              <a:spcBef>
                <a:spcPts val="0"/>
              </a:spcBef>
              <a:spcAft>
                <a:spcPts val="0"/>
              </a:spcAft>
              <a:buClr>
                <a:srgbClr val="000000"/>
              </a:buClr>
              <a:buSzPts val="12800"/>
              <a:buFont typeface="Arial"/>
              <a:buNone/>
              <a:defRPr sz="12800">
                <a:latin typeface="Arial"/>
                <a:ea typeface="Arial"/>
                <a:cs typeface="Arial"/>
                <a:sym typeface="Arial"/>
              </a:defRPr>
            </a:lvl1pPr>
            <a:lvl2pPr marL="914400" lvl="1" indent="-228600" algn="ctr">
              <a:lnSpc>
                <a:spcPct val="80000"/>
              </a:lnSpc>
              <a:spcBef>
                <a:spcPts val="0"/>
              </a:spcBef>
              <a:spcAft>
                <a:spcPts val="0"/>
              </a:spcAft>
              <a:buClr>
                <a:srgbClr val="000000"/>
              </a:buClr>
              <a:buSzPts val="12800"/>
              <a:buFont typeface="Arial"/>
              <a:buNone/>
              <a:defRPr sz="12800">
                <a:latin typeface="Arial"/>
                <a:ea typeface="Arial"/>
                <a:cs typeface="Arial"/>
                <a:sym typeface="Arial"/>
              </a:defRPr>
            </a:lvl2pPr>
            <a:lvl3pPr marL="1371600" lvl="2" indent="-228600" algn="ctr">
              <a:lnSpc>
                <a:spcPct val="80000"/>
              </a:lnSpc>
              <a:spcBef>
                <a:spcPts val="0"/>
              </a:spcBef>
              <a:spcAft>
                <a:spcPts val="0"/>
              </a:spcAft>
              <a:buClr>
                <a:srgbClr val="000000"/>
              </a:buClr>
              <a:buSzPts val="12800"/>
              <a:buFont typeface="Arial"/>
              <a:buNone/>
              <a:defRPr sz="12800">
                <a:latin typeface="Arial"/>
                <a:ea typeface="Arial"/>
                <a:cs typeface="Arial"/>
                <a:sym typeface="Arial"/>
              </a:defRPr>
            </a:lvl3pPr>
            <a:lvl4pPr marL="1828800" lvl="3" indent="-228600" algn="ctr">
              <a:lnSpc>
                <a:spcPct val="80000"/>
              </a:lnSpc>
              <a:spcBef>
                <a:spcPts val="0"/>
              </a:spcBef>
              <a:spcAft>
                <a:spcPts val="0"/>
              </a:spcAft>
              <a:buClr>
                <a:srgbClr val="000000"/>
              </a:buClr>
              <a:buSzPts val="12800"/>
              <a:buFont typeface="Arial"/>
              <a:buNone/>
              <a:defRPr sz="12800">
                <a:latin typeface="Arial"/>
                <a:ea typeface="Arial"/>
                <a:cs typeface="Arial"/>
                <a:sym typeface="Arial"/>
              </a:defRPr>
            </a:lvl4pPr>
            <a:lvl5pPr marL="2286000" lvl="4" indent="-228600" algn="ctr">
              <a:lnSpc>
                <a:spcPct val="80000"/>
              </a:lnSpc>
              <a:spcBef>
                <a:spcPts val="0"/>
              </a:spcBef>
              <a:spcAft>
                <a:spcPts val="0"/>
              </a:spcAft>
              <a:buClr>
                <a:srgbClr val="000000"/>
              </a:buClr>
              <a:buSzPts val="12800"/>
              <a:buFont typeface="Arial"/>
              <a:buNone/>
              <a:defRPr sz="12800">
                <a:latin typeface="Arial"/>
                <a:ea typeface="Arial"/>
                <a:cs typeface="Arial"/>
                <a:sym typeface="Arial"/>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53" name="Google Shape;53;p19"/>
          <p:cNvSpPr txBox="1">
            <a:spLocks noGrp="1"/>
          </p:cNvSpPr>
          <p:nvPr>
            <p:ph type="sldNum" idx="12"/>
          </p:nvPr>
        </p:nvSpPr>
        <p:spPr>
          <a:xfrm>
            <a:off x="11997689" y="12700000"/>
            <a:ext cx="388621" cy="429261"/>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1pPr>
            <a:lvl2pPr marL="0" lvl="1"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2pPr>
            <a:lvl3pPr marL="0" lvl="2"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3pPr>
            <a:lvl4pPr marL="0" lvl="3"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4pPr>
            <a:lvl5pPr marL="0" lvl="4"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5pPr>
            <a:lvl6pPr marL="0" lvl="5"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6pPr>
            <a:lvl7pPr marL="0" lvl="6"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7pPr>
            <a:lvl8pPr marL="0" lvl="7"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8pPr>
            <a:lvl9pPr marL="0" lvl="8"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Fact">
  <p:cSld name="Big Fact">
    <p:spTree>
      <p:nvGrpSpPr>
        <p:cNvPr id="1" name="Shape 54"/>
        <p:cNvGrpSpPr/>
        <p:nvPr/>
      </p:nvGrpSpPr>
      <p:grpSpPr>
        <a:xfrm>
          <a:off x="0" y="0"/>
          <a:ext cx="0" cy="0"/>
          <a:chOff x="0" y="0"/>
          <a:chExt cx="0" cy="0"/>
        </a:xfrm>
      </p:grpSpPr>
      <p:sp>
        <p:nvSpPr>
          <p:cNvPr id="55" name="Google Shape;55;p20"/>
          <p:cNvSpPr txBox="1">
            <a:spLocks noGrp="1"/>
          </p:cNvSpPr>
          <p:nvPr>
            <p:ph type="body" idx="1"/>
          </p:nvPr>
        </p:nvSpPr>
        <p:spPr>
          <a:xfrm>
            <a:off x="1219200" y="8462239"/>
            <a:ext cx="21945602" cy="832613"/>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4400"/>
              <a:buFont typeface="Arial"/>
              <a:buNone/>
              <a:defRPr sz="4400">
                <a:latin typeface="Arial"/>
                <a:ea typeface="Arial"/>
                <a:cs typeface="Arial"/>
                <a:sym typeface="Arial"/>
              </a:defRPr>
            </a:lvl1pPr>
            <a:lvl2pPr marL="914400" lvl="1" indent="-400050" algn="l">
              <a:lnSpc>
                <a:spcPct val="90000"/>
              </a:lnSpc>
              <a:spcBef>
                <a:spcPts val="2400"/>
              </a:spcBef>
              <a:spcAft>
                <a:spcPts val="0"/>
              </a:spcAft>
              <a:buClr>
                <a:srgbClr val="000000"/>
              </a:buClr>
              <a:buSzPts val="2700"/>
              <a:buChar char="•"/>
              <a:defRPr/>
            </a:lvl2pPr>
            <a:lvl3pPr marL="1371600" lvl="2" indent="-400050" algn="l">
              <a:lnSpc>
                <a:spcPct val="90000"/>
              </a:lnSpc>
              <a:spcBef>
                <a:spcPts val="2400"/>
              </a:spcBef>
              <a:spcAft>
                <a:spcPts val="0"/>
              </a:spcAft>
              <a:buClr>
                <a:srgbClr val="000000"/>
              </a:buClr>
              <a:buSzPts val="2700"/>
              <a:buChar char="•"/>
              <a:defRPr/>
            </a:lvl3pPr>
            <a:lvl4pPr marL="1828800" lvl="3" indent="-400050" algn="l">
              <a:lnSpc>
                <a:spcPct val="90000"/>
              </a:lnSpc>
              <a:spcBef>
                <a:spcPts val="2400"/>
              </a:spcBef>
              <a:spcAft>
                <a:spcPts val="0"/>
              </a:spcAft>
              <a:buClr>
                <a:srgbClr val="000000"/>
              </a:buClr>
              <a:buSzPts val="2700"/>
              <a:buChar char="•"/>
              <a:defRPr/>
            </a:lvl4pPr>
            <a:lvl5pPr marL="2286000" lvl="4" indent="-400050" algn="l">
              <a:lnSpc>
                <a:spcPct val="90000"/>
              </a:lnSpc>
              <a:spcBef>
                <a:spcPts val="2400"/>
              </a:spcBef>
              <a:spcAft>
                <a:spcPts val="0"/>
              </a:spcAft>
              <a:buClr>
                <a:srgbClr val="000000"/>
              </a:buClr>
              <a:buSzPts val="2700"/>
              <a:buChar char="•"/>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56" name="Google Shape;56;p20"/>
          <p:cNvSpPr txBox="1">
            <a:spLocks noGrp="1"/>
          </p:cNvSpPr>
          <p:nvPr>
            <p:ph type="body" idx="2"/>
          </p:nvPr>
        </p:nvSpPr>
        <p:spPr>
          <a:xfrm>
            <a:off x="1219200" y="4214484"/>
            <a:ext cx="21945600" cy="4269708"/>
          </a:xfrm>
          <a:prstGeom prst="rect">
            <a:avLst/>
          </a:prstGeom>
          <a:noFill/>
          <a:ln>
            <a:noFill/>
          </a:ln>
        </p:spPr>
        <p:txBody>
          <a:bodyPr spcFirstLastPara="1" wrap="square" lIns="50800" tIns="50800" rIns="50800" bIns="50800" anchor="b" anchorCtr="0">
            <a:normAutofit/>
          </a:bodyPr>
          <a:lstStyle>
            <a:lvl1pPr marL="457200" lvl="0" indent="-228600" algn="ctr">
              <a:lnSpc>
                <a:spcPct val="80000"/>
              </a:lnSpc>
              <a:spcBef>
                <a:spcPts val="0"/>
              </a:spcBef>
              <a:spcAft>
                <a:spcPts val="0"/>
              </a:spcAft>
              <a:buClr>
                <a:srgbClr val="000000"/>
              </a:buClr>
              <a:buSzPts val="22400"/>
              <a:buFont typeface="Arial"/>
              <a:buNone/>
              <a:defRPr sz="22400">
                <a:latin typeface="Arial"/>
                <a:ea typeface="Arial"/>
                <a:cs typeface="Arial"/>
                <a:sym typeface="Arial"/>
              </a:defRPr>
            </a:lvl1pPr>
            <a:lvl2pPr marL="914400" lvl="1" indent="-228600" algn="ctr">
              <a:lnSpc>
                <a:spcPct val="80000"/>
              </a:lnSpc>
              <a:spcBef>
                <a:spcPts val="0"/>
              </a:spcBef>
              <a:spcAft>
                <a:spcPts val="0"/>
              </a:spcAft>
              <a:buClr>
                <a:srgbClr val="000000"/>
              </a:buClr>
              <a:buSzPts val="22400"/>
              <a:buFont typeface="Arial"/>
              <a:buNone/>
              <a:defRPr sz="22400">
                <a:latin typeface="Arial"/>
                <a:ea typeface="Arial"/>
                <a:cs typeface="Arial"/>
                <a:sym typeface="Arial"/>
              </a:defRPr>
            </a:lvl2pPr>
            <a:lvl3pPr marL="1371600" lvl="2" indent="-228600" algn="ctr">
              <a:lnSpc>
                <a:spcPct val="80000"/>
              </a:lnSpc>
              <a:spcBef>
                <a:spcPts val="0"/>
              </a:spcBef>
              <a:spcAft>
                <a:spcPts val="0"/>
              </a:spcAft>
              <a:buClr>
                <a:srgbClr val="000000"/>
              </a:buClr>
              <a:buSzPts val="22400"/>
              <a:buFont typeface="Arial"/>
              <a:buNone/>
              <a:defRPr sz="22400">
                <a:latin typeface="Arial"/>
                <a:ea typeface="Arial"/>
                <a:cs typeface="Arial"/>
                <a:sym typeface="Arial"/>
              </a:defRPr>
            </a:lvl3pPr>
            <a:lvl4pPr marL="1828800" lvl="3" indent="-228600" algn="ctr">
              <a:lnSpc>
                <a:spcPct val="80000"/>
              </a:lnSpc>
              <a:spcBef>
                <a:spcPts val="0"/>
              </a:spcBef>
              <a:spcAft>
                <a:spcPts val="0"/>
              </a:spcAft>
              <a:buClr>
                <a:srgbClr val="000000"/>
              </a:buClr>
              <a:buSzPts val="22400"/>
              <a:buFont typeface="Arial"/>
              <a:buNone/>
              <a:defRPr sz="22400">
                <a:latin typeface="Arial"/>
                <a:ea typeface="Arial"/>
                <a:cs typeface="Arial"/>
                <a:sym typeface="Arial"/>
              </a:defRPr>
            </a:lvl4pPr>
            <a:lvl5pPr marL="2286000" lvl="4" indent="-228600" algn="ctr">
              <a:lnSpc>
                <a:spcPct val="80000"/>
              </a:lnSpc>
              <a:spcBef>
                <a:spcPts val="0"/>
              </a:spcBef>
              <a:spcAft>
                <a:spcPts val="0"/>
              </a:spcAft>
              <a:buClr>
                <a:srgbClr val="000000"/>
              </a:buClr>
              <a:buSzPts val="22400"/>
              <a:buFont typeface="Arial"/>
              <a:buNone/>
              <a:defRPr sz="22400">
                <a:latin typeface="Arial"/>
                <a:ea typeface="Arial"/>
                <a:cs typeface="Arial"/>
                <a:sym typeface="Arial"/>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57" name="Google Shape;57;p20"/>
          <p:cNvSpPr txBox="1">
            <a:spLocks noGrp="1"/>
          </p:cNvSpPr>
          <p:nvPr>
            <p:ph type="sldNum" idx="12"/>
          </p:nvPr>
        </p:nvSpPr>
        <p:spPr>
          <a:xfrm>
            <a:off x="11997689" y="12700000"/>
            <a:ext cx="388621" cy="429261"/>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1pPr>
            <a:lvl2pPr marL="0" lvl="1"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2pPr>
            <a:lvl3pPr marL="0" lvl="2"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3pPr>
            <a:lvl4pPr marL="0" lvl="3"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4pPr>
            <a:lvl5pPr marL="0" lvl="4"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5pPr>
            <a:lvl6pPr marL="0" lvl="5"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6pPr>
            <a:lvl7pPr marL="0" lvl="6"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7pPr>
            <a:lvl8pPr marL="0" lvl="7"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8pPr>
            <a:lvl9pPr marL="0" lvl="8"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8"/>
        <p:cNvGrpSpPr/>
        <p:nvPr/>
      </p:nvGrpSpPr>
      <p:grpSpPr>
        <a:xfrm>
          <a:off x="0" y="0"/>
          <a:ext cx="0" cy="0"/>
          <a:chOff x="0" y="0"/>
          <a:chExt cx="0" cy="0"/>
        </a:xfrm>
      </p:grpSpPr>
      <p:sp>
        <p:nvSpPr>
          <p:cNvPr id="59" name="Google Shape;59;p21"/>
          <p:cNvSpPr txBox="1">
            <a:spLocks noGrp="1"/>
          </p:cNvSpPr>
          <p:nvPr>
            <p:ph type="body" idx="1"/>
          </p:nvPr>
        </p:nvSpPr>
        <p:spPr>
          <a:xfrm>
            <a:off x="1219200" y="11100053"/>
            <a:ext cx="21945602" cy="832613"/>
          </a:xfrm>
          <a:prstGeom prst="rect">
            <a:avLst/>
          </a:prstGeom>
          <a:noFill/>
          <a:ln>
            <a:noFill/>
          </a:ln>
        </p:spPr>
        <p:txBody>
          <a:bodyPr spcFirstLastPara="1" wrap="square" lIns="50800" tIns="50800" rIns="50800" bIns="50800" anchor="ctr" anchorCtr="0">
            <a:normAutofit/>
          </a:bodyPr>
          <a:lstStyle>
            <a:lvl1pPr marL="457200" lvl="0" indent="-228600" algn="ctr">
              <a:lnSpc>
                <a:spcPct val="100000"/>
              </a:lnSpc>
              <a:spcBef>
                <a:spcPts val="0"/>
              </a:spcBef>
              <a:spcAft>
                <a:spcPts val="0"/>
              </a:spcAft>
              <a:buClr>
                <a:srgbClr val="000000"/>
              </a:buClr>
              <a:buSzPts val="4400"/>
              <a:buFont typeface="Arial"/>
              <a:buNone/>
              <a:defRPr sz="4400">
                <a:latin typeface="Arial"/>
                <a:ea typeface="Arial"/>
                <a:cs typeface="Arial"/>
                <a:sym typeface="Arial"/>
              </a:defRPr>
            </a:lvl1pPr>
            <a:lvl2pPr marL="914400" lvl="1" indent="-400050" algn="l">
              <a:lnSpc>
                <a:spcPct val="90000"/>
              </a:lnSpc>
              <a:spcBef>
                <a:spcPts val="2400"/>
              </a:spcBef>
              <a:spcAft>
                <a:spcPts val="0"/>
              </a:spcAft>
              <a:buClr>
                <a:srgbClr val="000000"/>
              </a:buClr>
              <a:buSzPts val="2700"/>
              <a:buChar char="•"/>
              <a:defRPr/>
            </a:lvl2pPr>
            <a:lvl3pPr marL="1371600" lvl="2" indent="-400050" algn="l">
              <a:lnSpc>
                <a:spcPct val="90000"/>
              </a:lnSpc>
              <a:spcBef>
                <a:spcPts val="2400"/>
              </a:spcBef>
              <a:spcAft>
                <a:spcPts val="0"/>
              </a:spcAft>
              <a:buClr>
                <a:srgbClr val="000000"/>
              </a:buClr>
              <a:buSzPts val="2700"/>
              <a:buChar char="•"/>
              <a:defRPr/>
            </a:lvl3pPr>
            <a:lvl4pPr marL="1828800" lvl="3" indent="-400050" algn="l">
              <a:lnSpc>
                <a:spcPct val="90000"/>
              </a:lnSpc>
              <a:spcBef>
                <a:spcPts val="2400"/>
              </a:spcBef>
              <a:spcAft>
                <a:spcPts val="0"/>
              </a:spcAft>
              <a:buClr>
                <a:srgbClr val="000000"/>
              </a:buClr>
              <a:buSzPts val="2700"/>
              <a:buChar char="•"/>
              <a:defRPr/>
            </a:lvl4pPr>
            <a:lvl5pPr marL="2286000" lvl="4" indent="-400050" algn="l">
              <a:lnSpc>
                <a:spcPct val="90000"/>
              </a:lnSpc>
              <a:spcBef>
                <a:spcPts val="2400"/>
              </a:spcBef>
              <a:spcAft>
                <a:spcPts val="0"/>
              </a:spcAft>
              <a:buClr>
                <a:srgbClr val="000000"/>
              </a:buClr>
              <a:buSzPts val="2700"/>
              <a:buChar char="•"/>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60" name="Google Shape;60;p21"/>
          <p:cNvSpPr txBox="1">
            <a:spLocks noGrp="1"/>
          </p:cNvSpPr>
          <p:nvPr>
            <p:ph type="body" idx="2"/>
          </p:nvPr>
        </p:nvSpPr>
        <p:spPr>
          <a:xfrm>
            <a:off x="1219200" y="4178300"/>
            <a:ext cx="21945600" cy="4416425"/>
          </a:xfrm>
          <a:prstGeom prst="rect">
            <a:avLst/>
          </a:prstGeom>
          <a:noFill/>
          <a:ln>
            <a:noFill/>
          </a:ln>
        </p:spPr>
        <p:txBody>
          <a:bodyPr spcFirstLastPara="1" wrap="square" lIns="50800" tIns="50800" rIns="50800" bIns="50800" anchor="ctr" anchorCtr="0">
            <a:normAutofit/>
          </a:bodyPr>
          <a:lstStyle>
            <a:lvl1pPr marL="457200" lvl="0" indent="-228600" algn="ctr">
              <a:lnSpc>
                <a:spcPct val="80000"/>
              </a:lnSpc>
              <a:spcBef>
                <a:spcPts val="0"/>
              </a:spcBef>
              <a:spcAft>
                <a:spcPts val="0"/>
              </a:spcAft>
              <a:buClr>
                <a:srgbClr val="000000"/>
              </a:buClr>
              <a:buSzPts val="8400"/>
              <a:buFont typeface="Arial"/>
              <a:buNone/>
              <a:defRPr sz="8400">
                <a:latin typeface="Arial"/>
                <a:ea typeface="Arial"/>
                <a:cs typeface="Arial"/>
                <a:sym typeface="Arial"/>
              </a:defRPr>
            </a:lvl1pPr>
            <a:lvl2pPr marL="914400" lvl="1" indent="-228600" algn="ctr">
              <a:lnSpc>
                <a:spcPct val="80000"/>
              </a:lnSpc>
              <a:spcBef>
                <a:spcPts val="0"/>
              </a:spcBef>
              <a:spcAft>
                <a:spcPts val="0"/>
              </a:spcAft>
              <a:buClr>
                <a:srgbClr val="000000"/>
              </a:buClr>
              <a:buSzPts val="8400"/>
              <a:buFont typeface="Arial"/>
              <a:buNone/>
              <a:defRPr sz="8400">
                <a:latin typeface="Arial"/>
                <a:ea typeface="Arial"/>
                <a:cs typeface="Arial"/>
                <a:sym typeface="Arial"/>
              </a:defRPr>
            </a:lvl2pPr>
            <a:lvl3pPr marL="1371600" lvl="2" indent="-228600" algn="ctr">
              <a:lnSpc>
                <a:spcPct val="80000"/>
              </a:lnSpc>
              <a:spcBef>
                <a:spcPts val="0"/>
              </a:spcBef>
              <a:spcAft>
                <a:spcPts val="0"/>
              </a:spcAft>
              <a:buClr>
                <a:srgbClr val="000000"/>
              </a:buClr>
              <a:buSzPts val="8400"/>
              <a:buFont typeface="Arial"/>
              <a:buNone/>
              <a:defRPr sz="8400">
                <a:latin typeface="Arial"/>
                <a:ea typeface="Arial"/>
                <a:cs typeface="Arial"/>
                <a:sym typeface="Arial"/>
              </a:defRPr>
            </a:lvl3pPr>
            <a:lvl4pPr marL="1828800" lvl="3" indent="-228600" algn="ctr">
              <a:lnSpc>
                <a:spcPct val="80000"/>
              </a:lnSpc>
              <a:spcBef>
                <a:spcPts val="0"/>
              </a:spcBef>
              <a:spcAft>
                <a:spcPts val="0"/>
              </a:spcAft>
              <a:buClr>
                <a:srgbClr val="000000"/>
              </a:buClr>
              <a:buSzPts val="8400"/>
              <a:buFont typeface="Arial"/>
              <a:buNone/>
              <a:defRPr sz="8400">
                <a:latin typeface="Arial"/>
                <a:ea typeface="Arial"/>
                <a:cs typeface="Arial"/>
                <a:sym typeface="Arial"/>
              </a:defRPr>
            </a:lvl4pPr>
            <a:lvl5pPr marL="2286000" lvl="4" indent="-228600" algn="ctr">
              <a:lnSpc>
                <a:spcPct val="80000"/>
              </a:lnSpc>
              <a:spcBef>
                <a:spcPts val="0"/>
              </a:spcBef>
              <a:spcAft>
                <a:spcPts val="0"/>
              </a:spcAft>
              <a:buClr>
                <a:srgbClr val="000000"/>
              </a:buClr>
              <a:buSzPts val="8400"/>
              <a:buFont typeface="Arial"/>
              <a:buNone/>
              <a:defRPr sz="8400">
                <a:latin typeface="Arial"/>
                <a:ea typeface="Arial"/>
                <a:cs typeface="Arial"/>
                <a:sym typeface="Arial"/>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61" name="Google Shape;61;p21"/>
          <p:cNvSpPr txBox="1">
            <a:spLocks noGrp="1"/>
          </p:cNvSpPr>
          <p:nvPr>
            <p:ph type="sldNum" idx="12"/>
          </p:nvPr>
        </p:nvSpPr>
        <p:spPr>
          <a:xfrm>
            <a:off x="12001499" y="12700000"/>
            <a:ext cx="388621" cy="429261"/>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1pPr>
            <a:lvl2pPr marL="0" lvl="1"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2pPr>
            <a:lvl3pPr marL="0" lvl="2"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3pPr>
            <a:lvl4pPr marL="0" lvl="3"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4pPr>
            <a:lvl5pPr marL="0" lvl="4"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5pPr>
            <a:lvl6pPr marL="0" lvl="5"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6pPr>
            <a:lvl7pPr marL="0" lvl="6"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7pPr>
            <a:lvl8pPr marL="0" lvl="7"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8pPr>
            <a:lvl9pPr marL="0" lvl="8"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62"/>
        <p:cNvGrpSpPr/>
        <p:nvPr/>
      </p:nvGrpSpPr>
      <p:grpSpPr>
        <a:xfrm>
          <a:off x="0" y="0"/>
          <a:ext cx="0" cy="0"/>
          <a:chOff x="0" y="0"/>
          <a:chExt cx="0" cy="0"/>
        </a:xfrm>
      </p:grpSpPr>
      <p:sp>
        <p:nvSpPr>
          <p:cNvPr id="63" name="Google Shape;63;p22"/>
          <p:cNvSpPr>
            <a:spLocks noGrp="1"/>
          </p:cNvSpPr>
          <p:nvPr>
            <p:ph type="pic" idx="2"/>
          </p:nvPr>
        </p:nvSpPr>
        <p:spPr>
          <a:xfrm>
            <a:off x="15744825" y="5581752"/>
            <a:ext cx="7365408" cy="8280401"/>
          </a:xfrm>
          <a:prstGeom prst="rect">
            <a:avLst/>
          </a:prstGeom>
          <a:noFill/>
          <a:ln>
            <a:noFill/>
          </a:ln>
        </p:spPr>
      </p:sp>
      <p:sp>
        <p:nvSpPr>
          <p:cNvPr id="64" name="Google Shape;64;p22"/>
          <p:cNvSpPr>
            <a:spLocks noGrp="1"/>
          </p:cNvSpPr>
          <p:nvPr>
            <p:ph type="pic" idx="3"/>
          </p:nvPr>
        </p:nvSpPr>
        <p:spPr>
          <a:xfrm>
            <a:off x="15363825" y="1270000"/>
            <a:ext cx="8115300" cy="5409006"/>
          </a:xfrm>
          <a:prstGeom prst="rect">
            <a:avLst/>
          </a:prstGeom>
          <a:noFill/>
          <a:ln>
            <a:noFill/>
          </a:ln>
        </p:spPr>
      </p:sp>
      <p:sp>
        <p:nvSpPr>
          <p:cNvPr id="65" name="Google Shape;65;p22"/>
          <p:cNvSpPr>
            <a:spLocks noGrp="1"/>
          </p:cNvSpPr>
          <p:nvPr>
            <p:ph type="pic" idx="4"/>
          </p:nvPr>
        </p:nvSpPr>
        <p:spPr>
          <a:xfrm>
            <a:off x="-63500" y="1270000"/>
            <a:ext cx="16764000" cy="11176000"/>
          </a:xfrm>
          <a:prstGeom prst="rect">
            <a:avLst/>
          </a:prstGeom>
          <a:noFill/>
          <a:ln>
            <a:noFill/>
          </a:ln>
        </p:spPr>
      </p:sp>
      <p:sp>
        <p:nvSpPr>
          <p:cNvPr id="66" name="Google Shape;66;p22"/>
          <p:cNvSpPr txBox="1">
            <a:spLocks noGrp="1"/>
          </p:cNvSpPr>
          <p:nvPr>
            <p:ph type="sldNum" idx="12"/>
          </p:nvPr>
        </p:nvSpPr>
        <p:spPr>
          <a:xfrm>
            <a:off x="12001499" y="12700000"/>
            <a:ext cx="388621" cy="429261"/>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1pPr>
            <a:lvl2pPr marL="0" lvl="1"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2pPr>
            <a:lvl3pPr marL="0" lvl="2"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3pPr>
            <a:lvl4pPr marL="0" lvl="3"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4pPr>
            <a:lvl5pPr marL="0" lvl="4"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5pPr>
            <a:lvl6pPr marL="0" lvl="5"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6pPr>
            <a:lvl7pPr marL="0" lvl="6"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7pPr>
            <a:lvl8pPr marL="0" lvl="7"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8pPr>
            <a:lvl9pPr marL="0" lvl="8"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67"/>
        <p:cNvGrpSpPr/>
        <p:nvPr/>
      </p:nvGrpSpPr>
      <p:grpSpPr>
        <a:xfrm>
          <a:off x="0" y="0"/>
          <a:ext cx="0" cy="0"/>
          <a:chOff x="0" y="0"/>
          <a:chExt cx="0" cy="0"/>
        </a:xfrm>
      </p:grpSpPr>
      <p:sp>
        <p:nvSpPr>
          <p:cNvPr id="68" name="Google Shape;68;p23"/>
          <p:cNvSpPr>
            <a:spLocks noGrp="1"/>
          </p:cNvSpPr>
          <p:nvPr>
            <p:ph type="pic" idx="2"/>
          </p:nvPr>
        </p:nvSpPr>
        <p:spPr>
          <a:xfrm>
            <a:off x="1270000" y="-423334"/>
            <a:ext cx="21844000" cy="14562668"/>
          </a:xfrm>
          <a:prstGeom prst="rect">
            <a:avLst/>
          </a:prstGeom>
          <a:noFill/>
          <a:ln>
            <a:noFill/>
          </a:ln>
        </p:spPr>
      </p:sp>
      <p:sp>
        <p:nvSpPr>
          <p:cNvPr id="69" name="Google Shape;69;p23"/>
          <p:cNvSpPr txBox="1">
            <a:spLocks noGrp="1"/>
          </p:cNvSpPr>
          <p:nvPr>
            <p:ph type="sldNum" idx="12"/>
          </p:nvPr>
        </p:nvSpPr>
        <p:spPr>
          <a:xfrm>
            <a:off x="12001499" y="12700000"/>
            <a:ext cx="388621" cy="429261"/>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1pPr>
            <a:lvl2pPr marL="0" lvl="1"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2pPr>
            <a:lvl3pPr marL="0" lvl="2"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3pPr>
            <a:lvl4pPr marL="0" lvl="3"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4pPr>
            <a:lvl5pPr marL="0" lvl="4"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5pPr>
            <a:lvl6pPr marL="0" lvl="5"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6pPr>
            <a:lvl7pPr marL="0" lvl="6"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7pPr>
            <a:lvl8pPr marL="0" lvl="7"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8pPr>
            <a:lvl9pPr marL="0" lvl="8"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0"/>
        <p:cNvGrpSpPr/>
        <p:nvPr/>
      </p:nvGrpSpPr>
      <p:grpSpPr>
        <a:xfrm>
          <a:off x="0" y="0"/>
          <a:ext cx="0" cy="0"/>
          <a:chOff x="0" y="0"/>
          <a:chExt cx="0" cy="0"/>
        </a:xfrm>
      </p:grpSpPr>
      <p:sp>
        <p:nvSpPr>
          <p:cNvPr id="71" name="Google Shape;71;p24"/>
          <p:cNvSpPr txBox="1">
            <a:spLocks noGrp="1"/>
          </p:cNvSpPr>
          <p:nvPr>
            <p:ph type="sldNum" idx="12"/>
          </p:nvPr>
        </p:nvSpPr>
        <p:spPr>
          <a:xfrm>
            <a:off x="12001499" y="12700000"/>
            <a:ext cx="388621" cy="429261"/>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1pPr>
            <a:lvl2pPr marL="0" lvl="1"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2pPr>
            <a:lvl3pPr marL="0" lvl="2"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3pPr>
            <a:lvl4pPr marL="0" lvl="3"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4pPr>
            <a:lvl5pPr marL="0" lvl="4"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5pPr>
            <a:lvl6pPr marL="0" lvl="5"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6pPr>
            <a:lvl7pPr marL="0" lvl="6"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7pPr>
            <a:lvl8pPr marL="0" lvl="7"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8pPr>
            <a:lvl9pPr marL="0" lvl="8"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ype="tx">
  <p:cSld name="TITLE_AND_BODY">
    <p:spTree>
      <p:nvGrpSpPr>
        <p:cNvPr id="1" name="Shape 14"/>
        <p:cNvGrpSpPr/>
        <p:nvPr/>
      </p:nvGrpSpPr>
      <p:grpSpPr>
        <a:xfrm>
          <a:off x="0" y="0"/>
          <a:ext cx="0" cy="0"/>
          <a:chOff x="0" y="0"/>
          <a:chExt cx="0" cy="0"/>
        </a:xfrm>
      </p:grpSpPr>
      <p:sp>
        <p:nvSpPr>
          <p:cNvPr id="15" name="Google Shape;15;p11"/>
          <p:cNvSpPr txBox="1">
            <a:spLocks noGrp="1"/>
          </p:cNvSpPr>
          <p:nvPr>
            <p:ph type="title"/>
          </p:nvPr>
        </p:nvSpPr>
        <p:spPr>
          <a:xfrm>
            <a:off x="1219200" y="3242270"/>
            <a:ext cx="21945600" cy="6604001"/>
          </a:xfrm>
          <a:prstGeom prst="rect">
            <a:avLst/>
          </a:prstGeom>
          <a:noFill/>
          <a:ln>
            <a:noFill/>
          </a:ln>
        </p:spPr>
        <p:txBody>
          <a:bodyPr spcFirstLastPara="1" wrap="square" lIns="50800" tIns="50800" rIns="50800" bIns="50800" anchor="ctr" anchorCtr="0">
            <a:normAutofit/>
          </a:bodyPr>
          <a:lstStyle>
            <a:lvl1pPr lvl="0" algn="ctr">
              <a:lnSpc>
                <a:spcPct val="80000"/>
              </a:lnSpc>
              <a:spcBef>
                <a:spcPts val="0"/>
              </a:spcBef>
              <a:spcAft>
                <a:spcPts val="0"/>
              </a:spcAft>
              <a:buClr>
                <a:srgbClr val="000000"/>
              </a:buClr>
              <a:buSzPts val="12800"/>
              <a:buFont typeface="Arial"/>
              <a:buNone/>
              <a:defRPr sz="12800"/>
            </a:lvl1pPr>
            <a:lvl2pPr lvl="1" algn="ctr">
              <a:lnSpc>
                <a:spcPct val="80000"/>
              </a:lnSpc>
              <a:spcBef>
                <a:spcPts val="0"/>
              </a:spcBef>
              <a:spcAft>
                <a:spcPts val="0"/>
              </a:spcAft>
              <a:buClr>
                <a:srgbClr val="000000"/>
              </a:buClr>
              <a:buSzPts val="1800"/>
              <a:buNone/>
              <a:defRPr/>
            </a:lvl2pPr>
            <a:lvl3pPr lvl="2" algn="ctr">
              <a:lnSpc>
                <a:spcPct val="80000"/>
              </a:lnSpc>
              <a:spcBef>
                <a:spcPts val="0"/>
              </a:spcBef>
              <a:spcAft>
                <a:spcPts val="0"/>
              </a:spcAft>
              <a:buClr>
                <a:srgbClr val="000000"/>
              </a:buClr>
              <a:buSzPts val="1800"/>
              <a:buNone/>
              <a:defRPr/>
            </a:lvl3pPr>
            <a:lvl4pPr lvl="3" algn="ctr">
              <a:lnSpc>
                <a:spcPct val="80000"/>
              </a:lnSpc>
              <a:spcBef>
                <a:spcPts val="0"/>
              </a:spcBef>
              <a:spcAft>
                <a:spcPts val="0"/>
              </a:spcAft>
              <a:buClr>
                <a:srgbClr val="000000"/>
              </a:buClr>
              <a:buSzPts val="1800"/>
              <a:buNone/>
              <a:defRPr/>
            </a:lvl4pPr>
            <a:lvl5pPr lvl="4" algn="ctr">
              <a:lnSpc>
                <a:spcPct val="80000"/>
              </a:lnSpc>
              <a:spcBef>
                <a:spcPts val="0"/>
              </a:spcBef>
              <a:spcAft>
                <a:spcPts val="0"/>
              </a:spcAft>
              <a:buClr>
                <a:srgbClr val="000000"/>
              </a:buClr>
              <a:buSzPts val="1800"/>
              <a:buNone/>
              <a:defRPr/>
            </a:lvl5pPr>
            <a:lvl6pPr lvl="5" algn="ctr">
              <a:lnSpc>
                <a:spcPct val="80000"/>
              </a:lnSpc>
              <a:spcBef>
                <a:spcPts val="0"/>
              </a:spcBef>
              <a:spcAft>
                <a:spcPts val="0"/>
              </a:spcAft>
              <a:buClr>
                <a:srgbClr val="000000"/>
              </a:buClr>
              <a:buSzPts val="1800"/>
              <a:buNone/>
              <a:defRPr/>
            </a:lvl6pPr>
            <a:lvl7pPr lvl="6" algn="ctr">
              <a:lnSpc>
                <a:spcPct val="80000"/>
              </a:lnSpc>
              <a:spcBef>
                <a:spcPts val="0"/>
              </a:spcBef>
              <a:spcAft>
                <a:spcPts val="0"/>
              </a:spcAft>
              <a:buClr>
                <a:srgbClr val="000000"/>
              </a:buClr>
              <a:buSzPts val="1800"/>
              <a:buNone/>
              <a:defRPr/>
            </a:lvl7pPr>
            <a:lvl8pPr lvl="7" algn="ctr">
              <a:lnSpc>
                <a:spcPct val="80000"/>
              </a:lnSpc>
              <a:spcBef>
                <a:spcPts val="0"/>
              </a:spcBef>
              <a:spcAft>
                <a:spcPts val="0"/>
              </a:spcAft>
              <a:buClr>
                <a:srgbClr val="000000"/>
              </a:buClr>
              <a:buSzPts val="1800"/>
              <a:buNone/>
              <a:defRPr/>
            </a:lvl8pPr>
            <a:lvl9pPr lvl="8" algn="ctr">
              <a:lnSpc>
                <a:spcPct val="80000"/>
              </a:lnSpc>
              <a:spcBef>
                <a:spcPts val="0"/>
              </a:spcBef>
              <a:spcAft>
                <a:spcPts val="0"/>
              </a:spcAft>
              <a:buClr>
                <a:srgbClr val="000000"/>
              </a:buClr>
              <a:buSzPts val="1800"/>
              <a:buNone/>
              <a:defRPr/>
            </a:lvl9pPr>
          </a:lstStyle>
          <a:p>
            <a:endParaRPr/>
          </a:p>
        </p:txBody>
      </p:sp>
      <p:sp>
        <p:nvSpPr>
          <p:cNvPr id="16" name="Google Shape;16;p11"/>
          <p:cNvSpPr txBox="1">
            <a:spLocks noGrp="1"/>
          </p:cNvSpPr>
          <p:nvPr>
            <p:ph type="sldNum" idx="12"/>
          </p:nvPr>
        </p:nvSpPr>
        <p:spPr>
          <a:xfrm>
            <a:off x="12001499" y="12700000"/>
            <a:ext cx="388621" cy="429261"/>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1pPr>
            <a:lvl2pPr marL="0" lvl="1"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2pPr>
            <a:lvl3pPr marL="0" lvl="2"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3pPr>
            <a:lvl4pPr marL="0" lvl="3"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4pPr>
            <a:lvl5pPr marL="0" lvl="4"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5pPr>
            <a:lvl6pPr marL="0" lvl="5"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6pPr>
            <a:lvl7pPr marL="0" lvl="6"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7pPr>
            <a:lvl8pPr marL="0" lvl="7"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8pPr>
            <a:lvl9pPr marL="0" lvl="8"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Photo">
  <p:cSld name="Title &amp; Photo">
    <p:spTree>
      <p:nvGrpSpPr>
        <p:cNvPr id="1" name="Shape 17"/>
        <p:cNvGrpSpPr/>
        <p:nvPr/>
      </p:nvGrpSpPr>
      <p:grpSpPr>
        <a:xfrm>
          <a:off x="0" y="0"/>
          <a:ext cx="0" cy="0"/>
          <a:chOff x="0" y="0"/>
          <a:chExt cx="0" cy="0"/>
        </a:xfrm>
      </p:grpSpPr>
      <p:sp>
        <p:nvSpPr>
          <p:cNvPr id="18" name="Google Shape;18;p12"/>
          <p:cNvSpPr>
            <a:spLocks noGrp="1"/>
          </p:cNvSpPr>
          <p:nvPr>
            <p:ph type="pic" idx="2"/>
          </p:nvPr>
        </p:nvSpPr>
        <p:spPr>
          <a:xfrm>
            <a:off x="0" y="-1270000"/>
            <a:ext cx="24384000" cy="16256000"/>
          </a:xfrm>
          <a:prstGeom prst="rect">
            <a:avLst/>
          </a:prstGeom>
          <a:noFill/>
          <a:ln>
            <a:noFill/>
          </a:ln>
        </p:spPr>
      </p:sp>
      <p:sp>
        <p:nvSpPr>
          <p:cNvPr id="19" name="Google Shape;19;p12"/>
          <p:cNvSpPr txBox="1">
            <a:spLocks noGrp="1"/>
          </p:cNvSpPr>
          <p:nvPr>
            <p:ph type="title"/>
          </p:nvPr>
        </p:nvSpPr>
        <p:spPr>
          <a:xfrm>
            <a:off x="1219200" y="3543300"/>
            <a:ext cx="21945600" cy="4267200"/>
          </a:xfrm>
          <a:prstGeom prst="rect">
            <a:avLst/>
          </a:prstGeom>
          <a:noFill/>
          <a:ln>
            <a:noFill/>
          </a:ln>
        </p:spPr>
        <p:txBody>
          <a:bodyPr spcFirstLastPara="1" wrap="square" lIns="50800" tIns="50800" rIns="50800" bIns="50800" anchor="b" anchorCtr="0">
            <a:normAutofit/>
          </a:bodyPr>
          <a:lstStyle>
            <a:lvl1pPr lvl="0" algn="ctr">
              <a:lnSpc>
                <a:spcPct val="80000"/>
              </a:lnSpc>
              <a:spcBef>
                <a:spcPts val="0"/>
              </a:spcBef>
              <a:spcAft>
                <a:spcPts val="0"/>
              </a:spcAft>
              <a:buClr>
                <a:srgbClr val="FFFFFF"/>
              </a:buClr>
              <a:buSzPts val="12800"/>
              <a:buFont typeface="Arial"/>
              <a:buNone/>
              <a:defRPr sz="12800">
                <a:solidFill>
                  <a:srgbClr val="FFFFFF"/>
                </a:solidFill>
              </a:defRPr>
            </a:lvl1pPr>
            <a:lvl2pPr lvl="1" algn="ctr">
              <a:lnSpc>
                <a:spcPct val="80000"/>
              </a:lnSpc>
              <a:spcBef>
                <a:spcPts val="0"/>
              </a:spcBef>
              <a:spcAft>
                <a:spcPts val="0"/>
              </a:spcAft>
              <a:buClr>
                <a:srgbClr val="000000"/>
              </a:buClr>
              <a:buSzPts val="1800"/>
              <a:buNone/>
              <a:defRPr/>
            </a:lvl2pPr>
            <a:lvl3pPr lvl="2" algn="ctr">
              <a:lnSpc>
                <a:spcPct val="80000"/>
              </a:lnSpc>
              <a:spcBef>
                <a:spcPts val="0"/>
              </a:spcBef>
              <a:spcAft>
                <a:spcPts val="0"/>
              </a:spcAft>
              <a:buClr>
                <a:srgbClr val="000000"/>
              </a:buClr>
              <a:buSzPts val="1800"/>
              <a:buNone/>
              <a:defRPr/>
            </a:lvl3pPr>
            <a:lvl4pPr lvl="3" algn="ctr">
              <a:lnSpc>
                <a:spcPct val="80000"/>
              </a:lnSpc>
              <a:spcBef>
                <a:spcPts val="0"/>
              </a:spcBef>
              <a:spcAft>
                <a:spcPts val="0"/>
              </a:spcAft>
              <a:buClr>
                <a:srgbClr val="000000"/>
              </a:buClr>
              <a:buSzPts val="1800"/>
              <a:buNone/>
              <a:defRPr/>
            </a:lvl4pPr>
            <a:lvl5pPr lvl="4" algn="ctr">
              <a:lnSpc>
                <a:spcPct val="80000"/>
              </a:lnSpc>
              <a:spcBef>
                <a:spcPts val="0"/>
              </a:spcBef>
              <a:spcAft>
                <a:spcPts val="0"/>
              </a:spcAft>
              <a:buClr>
                <a:srgbClr val="000000"/>
              </a:buClr>
              <a:buSzPts val="1800"/>
              <a:buNone/>
              <a:defRPr/>
            </a:lvl5pPr>
            <a:lvl6pPr lvl="5" algn="ctr">
              <a:lnSpc>
                <a:spcPct val="80000"/>
              </a:lnSpc>
              <a:spcBef>
                <a:spcPts val="0"/>
              </a:spcBef>
              <a:spcAft>
                <a:spcPts val="0"/>
              </a:spcAft>
              <a:buClr>
                <a:srgbClr val="000000"/>
              </a:buClr>
              <a:buSzPts val="1800"/>
              <a:buNone/>
              <a:defRPr/>
            </a:lvl6pPr>
            <a:lvl7pPr lvl="6" algn="ctr">
              <a:lnSpc>
                <a:spcPct val="80000"/>
              </a:lnSpc>
              <a:spcBef>
                <a:spcPts val="0"/>
              </a:spcBef>
              <a:spcAft>
                <a:spcPts val="0"/>
              </a:spcAft>
              <a:buClr>
                <a:srgbClr val="000000"/>
              </a:buClr>
              <a:buSzPts val="1800"/>
              <a:buNone/>
              <a:defRPr/>
            </a:lvl7pPr>
            <a:lvl8pPr lvl="7" algn="ctr">
              <a:lnSpc>
                <a:spcPct val="80000"/>
              </a:lnSpc>
              <a:spcBef>
                <a:spcPts val="0"/>
              </a:spcBef>
              <a:spcAft>
                <a:spcPts val="0"/>
              </a:spcAft>
              <a:buClr>
                <a:srgbClr val="000000"/>
              </a:buClr>
              <a:buSzPts val="1800"/>
              <a:buNone/>
              <a:defRPr/>
            </a:lvl8pPr>
            <a:lvl9pPr lvl="8" algn="ctr">
              <a:lnSpc>
                <a:spcPct val="80000"/>
              </a:lnSpc>
              <a:spcBef>
                <a:spcPts val="0"/>
              </a:spcBef>
              <a:spcAft>
                <a:spcPts val="0"/>
              </a:spcAft>
              <a:buClr>
                <a:srgbClr val="000000"/>
              </a:buClr>
              <a:buSzPts val="1800"/>
              <a:buNone/>
              <a:defRPr/>
            </a:lvl9pPr>
          </a:lstStyle>
          <a:p>
            <a:endParaRPr/>
          </a:p>
        </p:txBody>
      </p:sp>
      <p:sp>
        <p:nvSpPr>
          <p:cNvPr id="20" name="Google Shape;20;p12"/>
          <p:cNvSpPr txBox="1">
            <a:spLocks noGrp="1"/>
          </p:cNvSpPr>
          <p:nvPr>
            <p:ph type="body" idx="1"/>
          </p:nvPr>
        </p:nvSpPr>
        <p:spPr>
          <a:xfrm>
            <a:off x="1219200" y="7569200"/>
            <a:ext cx="21945600" cy="2252112"/>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FFFFFF"/>
              </a:buClr>
              <a:buSzPts val="6000"/>
              <a:buFont typeface="Arial"/>
              <a:buNone/>
              <a:defRPr sz="6000">
                <a:solidFill>
                  <a:srgbClr val="FFFFFF"/>
                </a:solidFill>
                <a:latin typeface="Arial"/>
                <a:ea typeface="Arial"/>
                <a:cs typeface="Arial"/>
                <a:sym typeface="Arial"/>
              </a:defRPr>
            </a:lvl1pPr>
            <a:lvl2pPr marL="914400" lvl="1" indent="-228600" algn="ctr">
              <a:lnSpc>
                <a:spcPct val="100000"/>
              </a:lnSpc>
              <a:spcBef>
                <a:spcPts val="0"/>
              </a:spcBef>
              <a:spcAft>
                <a:spcPts val="0"/>
              </a:spcAft>
              <a:buClr>
                <a:srgbClr val="FFFFFF"/>
              </a:buClr>
              <a:buSzPts val="6000"/>
              <a:buFont typeface="Arial"/>
              <a:buNone/>
              <a:defRPr sz="6000">
                <a:solidFill>
                  <a:srgbClr val="FFFFFF"/>
                </a:solidFill>
                <a:latin typeface="Arial"/>
                <a:ea typeface="Arial"/>
                <a:cs typeface="Arial"/>
                <a:sym typeface="Arial"/>
              </a:defRPr>
            </a:lvl2pPr>
            <a:lvl3pPr marL="1371600" lvl="2" indent="-228600" algn="ctr">
              <a:lnSpc>
                <a:spcPct val="100000"/>
              </a:lnSpc>
              <a:spcBef>
                <a:spcPts val="0"/>
              </a:spcBef>
              <a:spcAft>
                <a:spcPts val="0"/>
              </a:spcAft>
              <a:buClr>
                <a:srgbClr val="FFFFFF"/>
              </a:buClr>
              <a:buSzPts val="6000"/>
              <a:buFont typeface="Arial"/>
              <a:buNone/>
              <a:defRPr sz="6000">
                <a:solidFill>
                  <a:srgbClr val="FFFFFF"/>
                </a:solidFill>
                <a:latin typeface="Arial"/>
                <a:ea typeface="Arial"/>
                <a:cs typeface="Arial"/>
                <a:sym typeface="Arial"/>
              </a:defRPr>
            </a:lvl3pPr>
            <a:lvl4pPr marL="1828800" lvl="3" indent="-228600" algn="ctr">
              <a:lnSpc>
                <a:spcPct val="100000"/>
              </a:lnSpc>
              <a:spcBef>
                <a:spcPts val="0"/>
              </a:spcBef>
              <a:spcAft>
                <a:spcPts val="0"/>
              </a:spcAft>
              <a:buClr>
                <a:srgbClr val="FFFFFF"/>
              </a:buClr>
              <a:buSzPts val="6000"/>
              <a:buFont typeface="Arial"/>
              <a:buNone/>
              <a:defRPr sz="6000">
                <a:solidFill>
                  <a:srgbClr val="FFFFFF"/>
                </a:solidFill>
                <a:latin typeface="Arial"/>
                <a:ea typeface="Arial"/>
                <a:cs typeface="Arial"/>
                <a:sym typeface="Arial"/>
              </a:defRPr>
            </a:lvl4pPr>
            <a:lvl5pPr marL="2286000" lvl="4" indent="-228600" algn="ctr">
              <a:lnSpc>
                <a:spcPct val="100000"/>
              </a:lnSpc>
              <a:spcBef>
                <a:spcPts val="0"/>
              </a:spcBef>
              <a:spcAft>
                <a:spcPts val="0"/>
              </a:spcAft>
              <a:buClr>
                <a:srgbClr val="FFFFFF"/>
              </a:buClr>
              <a:buSzPts val="6000"/>
              <a:buFont typeface="Arial"/>
              <a:buNone/>
              <a:defRPr sz="6000">
                <a:solidFill>
                  <a:srgbClr val="FFFFFF"/>
                </a:solidFill>
                <a:latin typeface="Arial"/>
                <a:ea typeface="Arial"/>
                <a:cs typeface="Arial"/>
                <a:sym typeface="Arial"/>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21" name="Google Shape;21;p12"/>
          <p:cNvSpPr txBox="1">
            <a:spLocks noGrp="1"/>
          </p:cNvSpPr>
          <p:nvPr>
            <p:ph type="body" idx="3"/>
          </p:nvPr>
        </p:nvSpPr>
        <p:spPr>
          <a:xfrm>
            <a:off x="1219200" y="11988800"/>
            <a:ext cx="21945602" cy="605791"/>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FFFFFF"/>
              </a:buClr>
              <a:buSzPts val="3000"/>
              <a:buFont typeface="Arial"/>
              <a:buNone/>
              <a:defRPr sz="3000">
                <a:solidFill>
                  <a:srgbClr val="FFFFFF"/>
                </a:solidFill>
                <a:latin typeface="Arial"/>
                <a:ea typeface="Arial"/>
                <a:cs typeface="Arial"/>
                <a:sym typeface="Arial"/>
              </a:defRPr>
            </a:lvl1pPr>
            <a:lvl2pPr marL="914400" lvl="1" indent="-400050" algn="l">
              <a:lnSpc>
                <a:spcPct val="90000"/>
              </a:lnSpc>
              <a:spcBef>
                <a:spcPts val="2400"/>
              </a:spcBef>
              <a:spcAft>
                <a:spcPts val="0"/>
              </a:spcAft>
              <a:buClr>
                <a:srgbClr val="000000"/>
              </a:buClr>
              <a:buSzPts val="2700"/>
              <a:buChar char="•"/>
              <a:defRPr/>
            </a:lvl2pPr>
            <a:lvl3pPr marL="1371600" lvl="2" indent="-400050" algn="l">
              <a:lnSpc>
                <a:spcPct val="90000"/>
              </a:lnSpc>
              <a:spcBef>
                <a:spcPts val="2400"/>
              </a:spcBef>
              <a:spcAft>
                <a:spcPts val="0"/>
              </a:spcAft>
              <a:buClr>
                <a:srgbClr val="000000"/>
              </a:buClr>
              <a:buSzPts val="2700"/>
              <a:buChar char="•"/>
              <a:defRPr/>
            </a:lvl3pPr>
            <a:lvl4pPr marL="1828800" lvl="3" indent="-400050" algn="l">
              <a:lnSpc>
                <a:spcPct val="90000"/>
              </a:lnSpc>
              <a:spcBef>
                <a:spcPts val="2400"/>
              </a:spcBef>
              <a:spcAft>
                <a:spcPts val="0"/>
              </a:spcAft>
              <a:buClr>
                <a:srgbClr val="000000"/>
              </a:buClr>
              <a:buSzPts val="2700"/>
              <a:buChar char="•"/>
              <a:defRPr/>
            </a:lvl4pPr>
            <a:lvl5pPr marL="2286000" lvl="4" indent="-400050" algn="l">
              <a:lnSpc>
                <a:spcPct val="90000"/>
              </a:lnSpc>
              <a:spcBef>
                <a:spcPts val="2400"/>
              </a:spcBef>
              <a:spcAft>
                <a:spcPts val="0"/>
              </a:spcAft>
              <a:buClr>
                <a:srgbClr val="000000"/>
              </a:buClr>
              <a:buSzPts val="2700"/>
              <a:buChar char="•"/>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22" name="Google Shape;22;p12"/>
          <p:cNvSpPr txBox="1">
            <a:spLocks noGrp="1"/>
          </p:cNvSpPr>
          <p:nvPr>
            <p:ph type="sldNum" idx="12"/>
          </p:nvPr>
        </p:nvSpPr>
        <p:spPr>
          <a:xfrm>
            <a:off x="11997689" y="12700000"/>
            <a:ext cx="388621" cy="429261"/>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FFFFFF"/>
              </a:buClr>
              <a:buSzPts val="2000"/>
              <a:buFont typeface="Arial"/>
              <a:buNone/>
              <a:defRPr>
                <a:solidFill>
                  <a:srgbClr val="FFFFFF"/>
                </a:solidFill>
              </a:defRPr>
            </a:lvl1pPr>
            <a:lvl2pPr marL="0" lvl="1" indent="0" algn="ctr">
              <a:lnSpc>
                <a:spcPct val="100000"/>
              </a:lnSpc>
              <a:spcBef>
                <a:spcPts val="0"/>
              </a:spcBef>
              <a:spcAft>
                <a:spcPts val="0"/>
              </a:spcAft>
              <a:buClr>
                <a:srgbClr val="FFFFFF"/>
              </a:buClr>
              <a:buSzPts val="2000"/>
              <a:buFont typeface="Arial"/>
              <a:buNone/>
              <a:defRPr>
                <a:solidFill>
                  <a:srgbClr val="FFFFFF"/>
                </a:solidFill>
              </a:defRPr>
            </a:lvl2pPr>
            <a:lvl3pPr marL="0" lvl="2" indent="0" algn="ctr">
              <a:lnSpc>
                <a:spcPct val="100000"/>
              </a:lnSpc>
              <a:spcBef>
                <a:spcPts val="0"/>
              </a:spcBef>
              <a:spcAft>
                <a:spcPts val="0"/>
              </a:spcAft>
              <a:buClr>
                <a:srgbClr val="FFFFFF"/>
              </a:buClr>
              <a:buSzPts val="2000"/>
              <a:buFont typeface="Arial"/>
              <a:buNone/>
              <a:defRPr>
                <a:solidFill>
                  <a:srgbClr val="FFFFFF"/>
                </a:solidFill>
              </a:defRPr>
            </a:lvl3pPr>
            <a:lvl4pPr marL="0" lvl="3" indent="0" algn="ctr">
              <a:lnSpc>
                <a:spcPct val="100000"/>
              </a:lnSpc>
              <a:spcBef>
                <a:spcPts val="0"/>
              </a:spcBef>
              <a:spcAft>
                <a:spcPts val="0"/>
              </a:spcAft>
              <a:buClr>
                <a:srgbClr val="FFFFFF"/>
              </a:buClr>
              <a:buSzPts val="2000"/>
              <a:buFont typeface="Arial"/>
              <a:buNone/>
              <a:defRPr>
                <a:solidFill>
                  <a:srgbClr val="FFFFFF"/>
                </a:solidFill>
              </a:defRPr>
            </a:lvl4pPr>
            <a:lvl5pPr marL="0" lvl="4" indent="0" algn="ctr">
              <a:lnSpc>
                <a:spcPct val="100000"/>
              </a:lnSpc>
              <a:spcBef>
                <a:spcPts val="0"/>
              </a:spcBef>
              <a:spcAft>
                <a:spcPts val="0"/>
              </a:spcAft>
              <a:buClr>
                <a:srgbClr val="FFFFFF"/>
              </a:buClr>
              <a:buSzPts val="2000"/>
              <a:buFont typeface="Arial"/>
              <a:buNone/>
              <a:defRPr>
                <a:solidFill>
                  <a:srgbClr val="FFFFFF"/>
                </a:solidFill>
              </a:defRPr>
            </a:lvl5pPr>
            <a:lvl6pPr marL="0" lvl="5" indent="0" algn="ctr">
              <a:lnSpc>
                <a:spcPct val="100000"/>
              </a:lnSpc>
              <a:spcBef>
                <a:spcPts val="0"/>
              </a:spcBef>
              <a:spcAft>
                <a:spcPts val="0"/>
              </a:spcAft>
              <a:buClr>
                <a:srgbClr val="FFFFFF"/>
              </a:buClr>
              <a:buSzPts val="2000"/>
              <a:buFont typeface="Arial"/>
              <a:buNone/>
              <a:defRPr>
                <a:solidFill>
                  <a:srgbClr val="FFFFFF"/>
                </a:solidFill>
              </a:defRPr>
            </a:lvl6pPr>
            <a:lvl7pPr marL="0" lvl="6" indent="0" algn="ctr">
              <a:lnSpc>
                <a:spcPct val="100000"/>
              </a:lnSpc>
              <a:spcBef>
                <a:spcPts val="0"/>
              </a:spcBef>
              <a:spcAft>
                <a:spcPts val="0"/>
              </a:spcAft>
              <a:buClr>
                <a:srgbClr val="FFFFFF"/>
              </a:buClr>
              <a:buSzPts val="2000"/>
              <a:buFont typeface="Arial"/>
              <a:buNone/>
              <a:defRPr>
                <a:solidFill>
                  <a:srgbClr val="FFFFFF"/>
                </a:solidFill>
              </a:defRPr>
            </a:lvl7pPr>
            <a:lvl8pPr marL="0" lvl="7" indent="0" algn="ctr">
              <a:lnSpc>
                <a:spcPct val="100000"/>
              </a:lnSpc>
              <a:spcBef>
                <a:spcPts val="0"/>
              </a:spcBef>
              <a:spcAft>
                <a:spcPts val="0"/>
              </a:spcAft>
              <a:buClr>
                <a:srgbClr val="FFFFFF"/>
              </a:buClr>
              <a:buSzPts val="2000"/>
              <a:buFont typeface="Arial"/>
              <a:buNone/>
              <a:defRPr>
                <a:solidFill>
                  <a:srgbClr val="FFFFFF"/>
                </a:solidFill>
              </a:defRPr>
            </a:lvl8pPr>
            <a:lvl9pPr marL="0" lvl="8" indent="0" algn="ctr">
              <a:lnSpc>
                <a:spcPct val="100000"/>
              </a:lnSpc>
              <a:spcBef>
                <a:spcPts val="0"/>
              </a:spcBef>
              <a:spcAft>
                <a:spcPts val="0"/>
              </a:spcAft>
              <a:buClr>
                <a:srgbClr val="FFFFFF"/>
              </a:buClr>
              <a:buSzPts val="2000"/>
              <a:buFont typeface="Arial"/>
              <a:buNone/>
              <a:defRPr>
                <a:solidFill>
                  <a:srgbClr val="FFFFFF"/>
                </a:solidFill>
              </a:defRPr>
            </a:lvl9pPr>
          </a:lstStyle>
          <a:p>
            <a:pPr marL="0" lvl="0" indent="0" algn="ctr" rtl="0">
              <a:spcBef>
                <a:spcPts val="0"/>
              </a:spcBef>
              <a:spcAft>
                <a:spcPts val="0"/>
              </a:spcAft>
              <a:buNone/>
            </a:pPr>
            <a:fld id="{00000000-1234-1234-1234-123412341234}" type="slidenum">
              <a:rPr lang="en-US"/>
              <a:t>‹#›</a:t>
            </a:fld>
            <a:endParaRPr sz="2000" b="0" i="0" u="none" strike="noStrike" cap="none">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mp; Photo Alt">
  <p:cSld name="Title &amp; Photo Alt">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1215495" y="4585102"/>
            <a:ext cx="9757338" cy="2540001"/>
          </a:xfrm>
          <a:prstGeom prst="rect">
            <a:avLst/>
          </a:prstGeom>
          <a:noFill/>
          <a:ln>
            <a:noFill/>
          </a:ln>
        </p:spPr>
        <p:txBody>
          <a:bodyPr spcFirstLastPara="1" wrap="square" lIns="50800" tIns="50800" rIns="50800" bIns="50800" anchor="b" anchorCtr="0">
            <a:normAutofit/>
          </a:bodyPr>
          <a:lstStyle>
            <a:lvl1pPr lvl="0" algn="ctr">
              <a:lnSpc>
                <a:spcPct val="80000"/>
              </a:lnSpc>
              <a:spcBef>
                <a:spcPts val="0"/>
              </a:spcBef>
              <a:spcAft>
                <a:spcPts val="0"/>
              </a:spcAft>
              <a:buClr>
                <a:srgbClr val="000000"/>
              </a:buClr>
              <a:buSzPts val="1800"/>
              <a:buNone/>
              <a:defRPr/>
            </a:lvl1pPr>
            <a:lvl2pPr lvl="1" algn="ctr">
              <a:lnSpc>
                <a:spcPct val="80000"/>
              </a:lnSpc>
              <a:spcBef>
                <a:spcPts val="0"/>
              </a:spcBef>
              <a:spcAft>
                <a:spcPts val="0"/>
              </a:spcAft>
              <a:buClr>
                <a:srgbClr val="000000"/>
              </a:buClr>
              <a:buSzPts val="1800"/>
              <a:buNone/>
              <a:defRPr/>
            </a:lvl2pPr>
            <a:lvl3pPr lvl="2" algn="ctr">
              <a:lnSpc>
                <a:spcPct val="80000"/>
              </a:lnSpc>
              <a:spcBef>
                <a:spcPts val="0"/>
              </a:spcBef>
              <a:spcAft>
                <a:spcPts val="0"/>
              </a:spcAft>
              <a:buClr>
                <a:srgbClr val="000000"/>
              </a:buClr>
              <a:buSzPts val="1800"/>
              <a:buNone/>
              <a:defRPr/>
            </a:lvl3pPr>
            <a:lvl4pPr lvl="3" algn="ctr">
              <a:lnSpc>
                <a:spcPct val="80000"/>
              </a:lnSpc>
              <a:spcBef>
                <a:spcPts val="0"/>
              </a:spcBef>
              <a:spcAft>
                <a:spcPts val="0"/>
              </a:spcAft>
              <a:buClr>
                <a:srgbClr val="000000"/>
              </a:buClr>
              <a:buSzPts val="1800"/>
              <a:buNone/>
              <a:defRPr/>
            </a:lvl4pPr>
            <a:lvl5pPr lvl="4" algn="ctr">
              <a:lnSpc>
                <a:spcPct val="80000"/>
              </a:lnSpc>
              <a:spcBef>
                <a:spcPts val="0"/>
              </a:spcBef>
              <a:spcAft>
                <a:spcPts val="0"/>
              </a:spcAft>
              <a:buClr>
                <a:srgbClr val="000000"/>
              </a:buClr>
              <a:buSzPts val="1800"/>
              <a:buNone/>
              <a:defRPr/>
            </a:lvl5pPr>
            <a:lvl6pPr lvl="5" algn="ctr">
              <a:lnSpc>
                <a:spcPct val="80000"/>
              </a:lnSpc>
              <a:spcBef>
                <a:spcPts val="0"/>
              </a:spcBef>
              <a:spcAft>
                <a:spcPts val="0"/>
              </a:spcAft>
              <a:buClr>
                <a:srgbClr val="000000"/>
              </a:buClr>
              <a:buSzPts val="1800"/>
              <a:buNone/>
              <a:defRPr/>
            </a:lvl6pPr>
            <a:lvl7pPr lvl="6" algn="ctr">
              <a:lnSpc>
                <a:spcPct val="80000"/>
              </a:lnSpc>
              <a:spcBef>
                <a:spcPts val="0"/>
              </a:spcBef>
              <a:spcAft>
                <a:spcPts val="0"/>
              </a:spcAft>
              <a:buClr>
                <a:srgbClr val="000000"/>
              </a:buClr>
              <a:buSzPts val="1800"/>
              <a:buNone/>
              <a:defRPr/>
            </a:lvl7pPr>
            <a:lvl8pPr lvl="7" algn="ctr">
              <a:lnSpc>
                <a:spcPct val="80000"/>
              </a:lnSpc>
              <a:spcBef>
                <a:spcPts val="0"/>
              </a:spcBef>
              <a:spcAft>
                <a:spcPts val="0"/>
              </a:spcAft>
              <a:buClr>
                <a:srgbClr val="000000"/>
              </a:buClr>
              <a:buSzPts val="1800"/>
              <a:buNone/>
              <a:defRPr/>
            </a:lvl8pPr>
            <a:lvl9pPr lvl="8" algn="ctr">
              <a:lnSpc>
                <a:spcPct val="80000"/>
              </a:lnSpc>
              <a:spcBef>
                <a:spcPts val="0"/>
              </a:spcBef>
              <a:spcAft>
                <a:spcPts val="0"/>
              </a:spcAft>
              <a:buClr>
                <a:srgbClr val="000000"/>
              </a:buClr>
              <a:buSzPts val="1800"/>
              <a:buNone/>
              <a:defRPr/>
            </a:lvl9pPr>
          </a:lstStyle>
          <a:p>
            <a:endParaRPr/>
          </a:p>
        </p:txBody>
      </p:sp>
      <p:sp>
        <p:nvSpPr>
          <p:cNvPr id="25" name="Google Shape;25;p13"/>
          <p:cNvSpPr>
            <a:spLocks noGrp="1"/>
          </p:cNvSpPr>
          <p:nvPr>
            <p:ph type="pic" idx="2"/>
          </p:nvPr>
        </p:nvSpPr>
        <p:spPr>
          <a:xfrm>
            <a:off x="9283700" y="1270000"/>
            <a:ext cx="16751300" cy="11176000"/>
          </a:xfrm>
          <a:prstGeom prst="rect">
            <a:avLst/>
          </a:prstGeom>
          <a:noFill/>
          <a:ln>
            <a:noFill/>
          </a:ln>
        </p:spPr>
      </p:sp>
      <p:sp>
        <p:nvSpPr>
          <p:cNvPr id="26" name="Google Shape;26;p13"/>
          <p:cNvSpPr txBox="1">
            <a:spLocks noGrp="1"/>
          </p:cNvSpPr>
          <p:nvPr>
            <p:ph type="body" idx="1"/>
          </p:nvPr>
        </p:nvSpPr>
        <p:spPr>
          <a:xfrm>
            <a:off x="1219200" y="7016750"/>
            <a:ext cx="9753600" cy="541655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4400"/>
              <a:buFont typeface="Arial"/>
              <a:buNone/>
              <a:defRPr sz="4400">
                <a:latin typeface="Arial"/>
                <a:ea typeface="Arial"/>
                <a:cs typeface="Arial"/>
                <a:sym typeface="Arial"/>
              </a:defRPr>
            </a:lvl1pPr>
            <a:lvl2pPr marL="914400" lvl="1" indent="-228600" algn="ctr">
              <a:lnSpc>
                <a:spcPct val="100000"/>
              </a:lnSpc>
              <a:spcBef>
                <a:spcPts val="0"/>
              </a:spcBef>
              <a:spcAft>
                <a:spcPts val="0"/>
              </a:spcAft>
              <a:buClr>
                <a:srgbClr val="000000"/>
              </a:buClr>
              <a:buSzPts val="4400"/>
              <a:buFont typeface="Arial"/>
              <a:buNone/>
              <a:defRPr sz="4400">
                <a:latin typeface="Arial"/>
                <a:ea typeface="Arial"/>
                <a:cs typeface="Arial"/>
                <a:sym typeface="Arial"/>
              </a:defRPr>
            </a:lvl2pPr>
            <a:lvl3pPr marL="1371600" lvl="2" indent="-228600" algn="ctr">
              <a:lnSpc>
                <a:spcPct val="100000"/>
              </a:lnSpc>
              <a:spcBef>
                <a:spcPts val="0"/>
              </a:spcBef>
              <a:spcAft>
                <a:spcPts val="0"/>
              </a:spcAft>
              <a:buClr>
                <a:srgbClr val="000000"/>
              </a:buClr>
              <a:buSzPts val="4400"/>
              <a:buFont typeface="Arial"/>
              <a:buNone/>
              <a:defRPr sz="4400">
                <a:latin typeface="Arial"/>
                <a:ea typeface="Arial"/>
                <a:cs typeface="Arial"/>
                <a:sym typeface="Arial"/>
              </a:defRPr>
            </a:lvl3pPr>
            <a:lvl4pPr marL="1828800" lvl="3" indent="-228600" algn="ctr">
              <a:lnSpc>
                <a:spcPct val="100000"/>
              </a:lnSpc>
              <a:spcBef>
                <a:spcPts val="0"/>
              </a:spcBef>
              <a:spcAft>
                <a:spcPts val="0"/>
              </a:spcAft>
              <a:buClr>
                <a:srgbClr val="000000"/>
              </a:buClr>
              <a:buSzPts val="4400"/>
              <a:buFont typeface="Arial"/>
              <a:buNone/>
              <a:defRPr sz="4400">
                <a:latin typeface="Arial"/>
                <a:ea typeface="Arial"/>
                <a:cs typeface="Arial"/>
                <a:sym typeface="Arial"/>
              </a:defRPr>
            </a:lvl4pPr>
            <a:lvl5pPr marL="2286000" lvl="4" indent="-228600" algn="ctr">
              <a:lnSpc>
                <a:spcPct val="100000"/>
              </a:lnSpc>
              <a:spcBef>
                <a:spcPts val="0"/>
              </a:spcBef>
              <a:spcAft>
                <a:spcPts val="0"/>
              </a:spcAft>
              <a:buClr>
                <a:srgbClr val="000000"/>
              </a:buClr>
              <a:buSzPts val="4400"/>
              <a:buFont typeface="Arial"/>
              <a:buNone/>
              <a:defRPr sz="4400">
                <a:latin typeface="Arial"/>
                <a:ea typeface="Arial"/>
                <a:cs typeface="Arial"/>
                <a:sym typeface="Arial"/>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27" name="Google Shape;27;p13"/>
          <p:cNvSpPr txBox="1">
            <a:spLocks noGrp="1"/>
          </p:cNvSpPr>
          <p:nvPr>
            <p:ph type="sldNum" idx="12"/>
          </p:nvPr>
        </p:nvSpPr>
        <p:spPr>
          <a:xfrm>
            <a:off x="11997689" y="12700000"/>
            <a:ext cx="388621" cy="429261"/>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1pPr>
            <a:lvl2pPr marL="0" lvl="1"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2pPr>
            <a:lvl3pPr marL="0" lvl="2"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3pPr>
            <a:lvl4pPr marL="0" lvl="3"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4pPr>
            <a:lvl5pPr marL="0" lvl="4"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5pPr>
            <a:lvl6pPr marL="0" lvl="5"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6pPr>
            <a:lvl7pPr marL="0" lvl="6"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7pPr>
            <a:lvl8pPr marL="0" lvl="7"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8pPr>
            <a:lvl9pPr marL="0" lvl="8"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28"/>
        <p:cNvGrpSpPr/>
        <p:nvPr/>
      </p:nvGrpSpPr>
      <p:grpSpPr>
        <a:xfrm>
          <a:off x="0" y="0"/>
          <a:ext cx="0" cy="0"/>
          <a:chOff x="0" y="0"/>
          <a:chExt cx="0" cy="0"/>
        </a:xfrm>
      </p:grpSpPr>
      <p:sp>
        <p:nvSpPr>
          <p:cNvPr id="29" name="Google Shape;29;p14"/>
          <p:cNvSpPr txBox="1">
            <a:spLocks noGrp="1"/>
          </p:cNvSpPr>
          <p:nvPr>
            <p:ph type="title"/>
          </p:nvPr>
        </p:nvSpPr>
        <p:spPr>
          <a:xfrm>
            <a:off x="1219200" y="774700"/>
            <a:ext cx="21945600" cy="1727200"/>
          </a:xfrm>
          <a:prstGeom prst="rect">
            <a:avLst/>
          </a:prstGeom>
          <a:noFill/>
          <a:ln>
            <a:noFill/>
          </a:ln>
        </p:spPr>
        <p:txBody>
          <a:bodyPr spcFirstLastPara="1" wrap="square" lIns="50800" tIns="50800" rIns="50800" bIns="50800" anchor="t" anchorCtr="0">
            <a:normAutofit/>
          </a:bodyPr>
          <a:lstStyle>
            <a:lvl1pPr lvl="0" algn="ctr">
              <a:lnSpc>
                <a:spcPct val="80000"/>
              </a:lnSpc>
              <a:spcBef>
                <a:spcPts val="0"/>
              </a:spcBef>
              <a:spcAft>
                <a:spcPts val="0"/>
              </a:spcAft>
              <a:buClr>
                <a:srgbClr val="000000"/>
              </a:buClr>
              <a:buSzPts val="1800"/>
              <a:buNone/>
              <a:defRPr/>
            </a:lvl1pPr>
            <a:lvl2pPr lvl="1" algn="ctr">
              <a:lnSpc>
                <a:spcPct val="80000"/>
              </a:lnSpc>
              <a:spcBef>
                <a:spcPts val="0"/>
              </a:spcBef>
              <a:spcAft>
                <a:spcPts val="0"/>
              </a:spcAft>
              <a:buClr>
                <a:srgbClr val="000000"/>
              </a:buClr>
              <a:buSzPts val="1800"/>
              <a:buNone/>
              <a:defRPr/>
            </a:lvl2pPr>
            <a:lvl3pPr lvl="2" algn="ctr">
              <a:lnSpc>
                <a:spcPct val="80000"/>
              </a:lnSpc>
              <a:spcBef>
                <a:spcPts val="0"/>
              </a:spcBef>
              <a:spcAft>
                <a:spcPts val="0"/>
              </a:spcAft>
              <a:buClr>
                <a:srgbClr val="000000"/>
              </a:buClr>
              <a:buSzPts val="1800"/>
              <a:buNone/>
              <a:defRPr/>
            </a:lvl3pPr>
            <a:lvl4pPr lvl="3" algn="ctr">
              <a:lnSpc>
                <a:spcPct val="80000"/>
              </a:lnSpc>
              <a:spcBef>
                <a:spcPts val="0"/>
              </a:spcBef>
              <a:spcAft>
                <a:spcPts val="0"/>
              </a:spcAft>
              <a:buClr>
                <a:srgbClr val="000000"/>
              </a:buClr>
              <a:buSzPts val="1800"/>
              <a:buNone/>
              <a:defRPr/>
            </a:lvl4pPr>
            <a:lvl5pPr lvl="4" algn="ctr">
              <a:lnSpc>
                <a:spcPct val="80000"/>
              </a:lnSpc>
              <a:spcBef>
                <a:spcPts val="0"/>
              </a:spcBef>
              <a:spcAft>
                <a:spcPts val="0"/>
              </a:spcAft>
              <a:buClr>
                <a:srgbClr val="000000"/>
              </a:buClr>
              <a:buSzPts val="1800"/>
              <a:buNone/>
              <a:defRPr/>
            </a:lvl5pPr>
            <a:lvl6pPr lvl="5" algn="ctr">
              <a:lnSpc>
                <a:spcPct val="80000"/>
              </a:lnSpc>
              <a:spcBef>
                <a:spcPts val="0"/>
              </a:spcBef>
              <a:spcAft>
                <a:spcPts val="0"/>
              </a:spcAft>
              <a:buClr>
                <a:srgbClr val="000000"/>
              </a:buClr>
              <a:buSzPts val="1800"/>
              <a:buNone/>
              <a:defRPr/>
            </a:lvl6pPr>
            <a:lvl7pPr lvl="6" algn="ctr">
              <a:lnSpc>
                <a:spcPct val="80000"/>
              </a:lnSpc>
              <a:spcBef>
                <a:spcPts val="0"/>
              </a:spcBef>
              <a:spcAft>
                <a:spcPts val="0"/>
              </a:spcAft>
              <a:buClr>
                <a:srgbClr val="000000"/>
              </a:buClr>
              <a:buSzPts val="1800"/>
              <a:buNone/>
              <a:defRPr/>
            </a:lvl7pPr>
            <a:lvl8pPr lvl="7" algn="ctr">
              <a:lnSpc>
                <a:spcPct val="80000"/>
              </a:lnSpc>
              <a:spcBef>
                <a:spcPts val="0"/>
              </a:spcBef>
              <a:spcAft>
                <a:spcPts val="0"/>
              </a:spcAft>
              <a:buClr>
                <a:srgbClr val="000000"/>
              </a:buClr>
              <a:buSzPts val="1800"/>
              <a:buNone/>
              <a:defRPr/>
            </a:lvl8pPr>
            <a:lvl9pPr lvl="8" algn="ctr">
              <a:lnSpc>
                <a:spcPct val="80000"/>
              </a:lnSpc>
              <a:spcBef>
                <a:spcPts val="0"/>
              </a:spcBef>
              <a:spcAft>
                <a:spcPts val="0"/>
              </a:spcAft>
              <a:buClr>
                <a:srgbClr val="000000"/>
              </a:buClr>
              <a:buSzPts val="1800"/>
              <a:buNone/>
              <a:defRPr/>
            </a:lvl9pPr>
          </a:lstStyle>
          <a:p>
            <a:endParaRPr/>
          </a:p>
        </p:txBody>
      </p:sp>
      <p:sp>
        <p:nvSpPr>
          <p:cNvPr id="30" name="Google Shape;30;p14"/>
          <p:cNvSpPr txBox="1">
            <a:spLocks noGrp="1"/>
          </p:cNvSpPr>
          <p:nvPr>
            <p:ph type="body" idx="1"/>
          </p:nvPr>
        </p:nvSpPr>
        <p:spPr>
          <a:xfrm>
            <a:off x="1219200" y="4013200"/>
            <a:ext cx="21948577" cy="8483600"/>
          </a:xfrm>
          <a:prstGeom prst="rect">
            <a:avLst/>
          </a:prstGeom>
          <a:noFill/>
          <a:ln>
            <a:noFill/>
          </a:ln>
        </p:spPr>
        <p:txBody>
          <a:bodyPr spcFirstLastPara="1" wrap="square" lIns="50800" tIns="50800" rIns="50800" bIns="50800" anchor="t" anchorCtr="0">
            <a:normAutofit/>
          </a:bodyPr>
          <a:lstStyle>
            <a:lvl1pPr marL="457200" lvl="0" indent="-400050" algn="l">
              <a:lnSpc>
                <a:spcPct val="90000"/>
              </a:lnSpc>
              <a:spcBef>
                <a:spcPts val="2400"/>
              </a:spcBef>
              <a:spcAft>
                <a:spcPts val="0"/>
              </a:spcAft>
              <a:buClr>
                <a:srgbClr val="000000"/>
              </a:buClr>
              <a:buSzPts val="2700"/>
              <a:buChar char="•"/>
              <a:defRPr/>
            </a:lvl1pPr>
            <a:lvl2pPr marL="914400" lvl="1" indent="-400050" algn="l">
              <a:lnSpc>
                <a:spcPct val="90000"/>
              </a:lnSpc>
              <a:spcBef>
                <a:spcPts val="2400"/>
              </a:spcBef>
              <a:spcAft>
                <a:spcPts val="0"/>
              </a:spcAft>
              <a:buClr>
                <a:srgbClr val="000000"/>
              </a:buClr>
              <a:buSzPts val="2700"/>
              <a:buChar char="•"/>
              <a:defRPr/>
            </a:lvl2pPr>
            <a:lvl3pPr marL="1371600" lvl="2" indent="-400050" algn="l">
              <a:lnSpc>
                <a:spcPct val="90000"/>
              </a:lnSpc>
              <a:spcBef>
                <a:spcPts val="2400"/>
              </a:spcBef>
              <a:spcAft>
                <a:spcPts val="0"/>
              </a:spcAft>
              <a:buClr>
                <a:srgbClr val="000000"/>
              </a:buClr>
              <a:buSzPts val="2700"/>
              <a:buChar char="•"/>
              <a:defRPr/>
            </a:lvl3pPr>
            <a:lvl4pPr marL="1828800" lvl="3" indent="-400050" algn="l">
              <a:lnSpc>
                <a:spcPct val="90000"/>
              </a:lnSpc>
              <a:spcBef>
                <a:spcPts val="2400"/>
              </a:spcBef>
              <a:spcAft>
                <a:spcPts val="0"/>
              </a:spcAft>
              <a:buClr>
                <a:srgbClr val="000000"/>
              </a:buClr>
              <a:buSzPts val="2700"/>
              <a:buChar char="•"/>
              <a:defRPr/>
            </a:lvl4pPr>
            <a:lvl5pPr marL="2286000" lvl="4" indent="-400050" algn="l">
              <a:lnSpc>
                <a:spcPct val="90000"/>
              </a:lnSpc>
              <a:spcBef>
                <a:spcPts val="2400"/>
              </a:spcBef>
              <a:spcAft>
                <a:spcPts val="0"/>
              </a:spcAft>
              <a:buClr>
                <a:srgbClr val="000000"/>
              </a:buClr>
              <a:buSzPts val="2700"/>
              <a:buChar char="•"/>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31" name="Google Shape;31;p14"/>
          <p:cNvSpPr txBox="1">
            <a:spLocks noGrp="1"/>
          </p:cNvSpPr>
          <p:nvPr>
            <p:ph type="body" idx="2"/>
          </p:nvPr>
        </p:nvSpPr>
        <p:spPr>
          <a:xfrm>
            <a:off x="1219200" y="2384648"/>
            <a:ext cx="21945602" cy="832613"/>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4400"/>
              <a:buFont typeface="Arial"/>
              <a:buNone/>
              <a:defRPr sz="4400">
                <a:latin typeface="Arial"/>
                <a:ea typeface="Arial"/>
                <a:cs typeface="Arial"/>
                <a:sym typeface="Arial"/>
              </a:defRPr>
            </a:lvl1pPr>
            <a:lvl2pPr marL="914400" lvl="1" indent="-400050" algn="l">
              <a:lnSpc>
                <a:spcPct val="90000"/>
              </a:lnSpc>
              <a:spcBef>
                <a:spcPts val="2400"/>
              </a:spcBef>
              <a:spcAft>
                <a:spcPts val="0"/>
              </a:spcAft>
              <a:buClr>
                <a:srgbClr val="000000"/>
              </a:buClr>
              <a:buSzPts val="2700"/>
              <a:buChar char="•"/>
              <a:defRPr/>
            </a:lvl2pPr>
            <a:lvl3pPr marL="1371600" lvl="2" indent="-400050" algn="l">
              <a:lnSpc>
                <a:spcPct val="90000"/>
              </a:lnSpc>
              <a:spcBef>
                <a:spcPts val="2400"/>
              </a:spcBef>
              <a:spcAft>
                <a:spcPts val="0"/>
              </a:spcAft>
              <a:buClr>
                <a:srgbClr val="000000"/>
              </a:buClr>
              <a:buSzPts val="2700"/>
              <a:buChar char="•"/>
              <a:defRPr/>
            </a:lvl3pPr>
            <a:lvl4pPr marL="1828800" lvl="3" indent="-400050" algn="l">
              <a:lnSpc>
                <a:spcPct val="90000"/>
              </a:lnSpc>
              <a:spcBef>
                <a:spcPts val="2400"/>
              </a:spcBef>
              <a:spcAft>
                <a:spcPts val="0"/>
              </a:spcAft>
              <a:buClr>
                <a:srgbClr val="000000"/>
              </a:buClr>
              <a:buSzPts val="2700"/>
              <a:buChar char="•"/>
              <a:defRPr/>
            </a:lvl4pPr>
            <a:lvl5pPr marL="2286000" lvl="4" indent="-400050" algn="l">
              <a:lnSpc>
                <a:spcPct val="90000"/>
              </a:lnSpc>
              <a:spcBef>
                <a:spcPts val="2400"/>
              </a:spcBef>
              <a:spcAft>
                <a:spcPts val="0"/>
              </a:spcAft>
              <a:buClr>
                <a:srgbClr val="000000"/>
              </a:buClr>
              <a:buSzPts val="2700"/>
              <a:buChar char="•"/>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32" name="Google Shape;32;p14"/>
          <p:cNvSpPr txBox="1">
            <a:spLocks noGrp="1"/>
          </p:cNvSpPr>
          <p:nvPr>
            <p:ph type="sldNum" idx="12"/>
          </p:nvPr>
        </p:nvSpPr>
        <p:spPr>
          <a:xfrm>
            <a:off x="11997689" y="12700000"/>
            <a:ext cx="388621" cy="429261"/>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1pPr>
            <a:lvl2pPr marL="0" lvl="1"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2pPr>
            <a:lvl3pPr marL="0" lvl="2"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3pPr>
            <a:lvl4pPr marL="0" lvl="3"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4pPr>
            <a:lvl5pPr marL="0" lvl="4"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5pPr>
            <a:lvl6pPr marL="0" lvl="5"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6pPr>
            <a:lvl7pPr marL="0" lvl="6"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7pPr>
            <a:lvl8pPr marL="0" lvl="7"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8pPr>
            <a:lvl9pPr marL="0" lvl="8"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33"/>
        <p:cNvGrpSpPr/>
        <p:nvPr/>
      </p:nvGrpSpPr>
      <p:grpSpPr>
        <a:xfrm>
          <a:off x="0" y="0"/>
          <a:ext cx="0" cy="0"/>
          <a:chOff x="0" y="0"/>
          <a:chExt cx="0" cy="0"/>
        </a:xfrm>
      </p:grpSpPr>
      <p:sp>
        <p:nvSpPr>
          <p:cNvPr id="34" name="Google Shape;34;p15"/>
          <p:cNvSpPr txBox="1">
            <a:spLocks noGrp="1"/>
          </p:cNvSpPr>
          <p:nvPr>
            <p:ph type="body" idx="1"/>
          </p:nvPr>
        </p:nvSpPr>
        <p:spPr>
          <a:xfrm>
            <a:off x="1219200" y="4013200"/>
            <a:ext cx="21945600" cy="8487148"/>
          </a:xfrm>
          <a:prstGeom prst="rect">
            <a:avLst/>
          </a:prstGeom>
          <a:noFill/>
          <a:ln>
            <a:noFill/>
          </a:ln>
        </p:spPr>
        <p:txBody>
          <a:bodyPr spcFirstLastPara="1" wrap="square" lIns="50800" tIns="50800" rIns="50800" bIns="50800" anchor="t" anchorCtr="0">
            <a:normAutofit/>
          </a:bodyPr>
          <a:lstStyle>
            <a:lvl1pPr marL="457200" lvl="0" indent="-400050" algn="l">
              <a:lnSpc>
                <a:spcPct val="90000"/>
              </a:lnSpc>
              <a:spcBef>
                <a:spcPts val="2400"/>
              </a:spcBef>
              <a:spcAft>
                <a:spcPts val="0"/>
              </a:spcAft>
              <a:buClr>
                <a:srgbClr val="000000"/>
              </a:buClr>
              <a:buSzPts val="2700"/>
              <a:buChar char="•"/>
              <a:defRPr/>
            </a:lvl1pPr>
            <a:lvl2pPr marL="914400" lvl="1" indent="-400050" algn="l">
              <a:lnSpc>
                <a:spcPct val="90000"/>
              </a:lnSpc>
              <a:spcBef>
                <a:spcPts val="2400"/>
              </a:spcBef>
              <a:spcAft>
                <a:spcPts val="0"/>
              </a:spcAft>
              <a:buClr>
                <a:srgbClr val="000000"/>
              </a:buClr>
              <a:buSzPts val="2700"/>
              <a:buChar char="•"/>
              <a:defRPr/>
            </a:lvl2pPr>
            <a:lvl3pPr marL="1371600" lvl="2" indent="-400050" algn="l">
              <a:lnSpc>
                <a:spcPct val="90000"/>
              </a:lnSpc>
              <a:spcBef>
                <a:spcPts val="2400"/>
              </a:spcBef>
              <a:spcAft>
                <a:spcPts val="0"/>
              </a:spcAft>
              <a:buClr>
                <a:srgbClr val="000000"/>
              </a:buClr>
              <a:buSzPts val="2700"/>
              <a:buChar char="•"/>
              <a:defRPr/>
            </a:lvl3pPr>
            <a:lvl4pPr marL="1828800" lvl="3" indent="-400050" algn="l">
              <a:lnSpc>
                <a:spcPct val="90000"/>
              </a:lnSpc>
              <a:spcBef>
                <a:spcPts val="2400"/>
              </a:spcBef>
              <a:spcAft>
                <a:spcPts val="0"/>
              </a:spcAft>
              <a:buClr>
                <a:srgbClr val="000000"/>
              </a:buClr>
              <a:buSzPts val="2700"/>
              <a:buChar char="•"/>
              <a:defRPr/>
            </a:lvl4pPr>
            <a:lvl5pPr marL="2286000" lvl="4" indent="-400050" algn="l">
              <a:lnSpc>
                <a:spcPct val="90000"/>
              </a:lnSpc>
              <a:spcBef>
                <a:spcPts val="2400"/>
              </a:spcBef>
              <a:spcAft>
                <a:spcPts val="0"/>
              </a:spcAft>
              <a:buClr>
                <a:srgbClr val="000000"/>
              </a:buClr>
              <a:buSzPts val="2700"/>
              <a:buChar char="•"/>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35" name="Google Shape;35;p15"/>
          <p:cNvSpPr txBox="1">
            <a:spLocks noGrp="1"/>
          </p:cNvSpPr>
          <p:nvPr>
            <p:ph type="sldNum" idx="12"/>
          </p:nvPr>
        </p:nvSpPr>
        <p:spPr>
          <a:xfrm>
            <a:off x="12001499" y="12700000"/>
            <a:ext cx="388621" cy="429261"/>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1pPr>
            <a:lvl2pPr marL="0" lvl="1"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2pPr>
            <a:lvl3pPr marL="0" lvl="2"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3pPr>
            <a:lvl4pPr marL="0" lvl="3"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4pPr>
            <a:lvl5pPr marL="0" lvl="4"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5pPr>
            <a:lvl6pPr marL="0" lvl="5"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6pPr>
            <a:lvl7pPr marL="0" lvl="6"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7pPr>
            <a:lvl8pPr marL="0" lvl="7"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8pPr>
            <a:lvl9pPr marL="0" lvl="8"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1219200" y="774700"/>
            <a:ext cx="9753600" cy="1600200"/>
          </a:xfrm>
          <a:prstGeom prst="rect">
            <a:avLst/>
          </a:prstGeom>
          <a:noFill/>
          <a:ln>
            <a:noFill/>
          </a:ln>
        </p:spPr>
        <p:txBody>
          <a:bodyPr spcFirstLastPara="1" wrap="square" lIns="50800" tIns="50800" rIns="50800" bIns="50800" anchor="t" anchorCtr="0">
            <a:normAutofit/>
          </a:bodyPr>
          <a:lstStyle>
            <a:lvl1pPr lvl="0" algn="ctr">
              <a:lnSpc>
                <a:spcPct val="80000"/>
              </a:lnSpc>
              <a:spcBef>
                <a:spcPts val="0"/>
              </a:spcBef>
              <a:spcAft>
                <a:spcPts val="0"/>
              </a:spcAft>
              <a:buClr>
                <a:srgbClr val="000000"/>
              </a:buClr>
              <a:buSzPts val="1800"/>
              <a:buNone/>
              <a:defRPr/>
            </a:lvl1pPr>
            <a:lvl2pPr lvl="1" algn="ctr">
              <a:lnSpc>
                <a:spcPct val="80000"/>
              </a:lnSpc>
              <a:spcBef>
                <a:spcPts val="0"/>
              </a:spcBef>
              <a:spcAft>
                <a:spcPts val="0"/>
              </a:spcAft>
              <a:buClr>
                <a:srgbClr val="000000"/>
              </a:buClr>
              <a:buSzPts val="1800"/>
              <a:buNone/>
              <a:defRPr/>
            </a:lvl2pPr>
            <a:lvl3pPr lvl="2" algn="ctr">
              <a:lnSpc>
                <a:spcPct val="80000"/>
              </a:lnSpc>
              <a:spcBef>
                <a:spcPts val="0"/>
              </a:spcBef>
              <a:spcAft>
                <a:spcPts val="0"/>
              </a:spcAft>
              <a:buClr>
                <a:srgbClr val="000000"/>
              </a:buClr>
              <a:buSzPts val="1800"/>
              <a:buNone/>
              <a:defRPr/>
            </a:lvl3pPr>
            <a:lvl4pPr lvl="3" algn="ctr">
              <a:lnSpc>
                <a:spcPct val="80000"/>
              </a:lnSpc>
              <a:spcBef>
                <a:spcPts val="0"/>
              </a:spcBef>
              <a:spcAft>
                <a:spcPts val="0"/>
              </a:spcAft>
              <a:buClr>
                <a:srgbClr val="000000"/>
              </a:buClr>
              <a:buSzPts val="1800"/>
              <a:buNone/>
              <a:defRPr/>
            </a:lvl4pPr>
            <a:lvl5pPr lvl="4" algn="ctr">
              <a:lnSpc>
                <a:spcPct val="80000"/>
              </a:lnSpc>
              <a:spcBef>
                <a:spcPts val="0"/>
              </a:spcBef>
              <a:spcAft>
                <a:spcPts val="0"/>
              </a:spcAft>
              <a:buClr>
                <a:srgbClr val="000000"/>
              </a:buClr>
              <a:buSzPts val="1800"/>
              <a:buNone/>
              <a:defRPr/>
            </a:lvl5pPr>
            <a:lvl6pPr lvl="5" algn="ctr">
              <a:lnSpc>
                <a:spcPct val="80000"/>
              </a:lnSpc>
              <a:spcBef>
                <a:spcPts val="0"/>
              </a:spcBef>
              <a:spcAft>
                <a:spcPts val="0"/>
              </a:spcAft>
              <a:buClr>
                <a:srgbClr val="000000"/>
              </a:buClr>
              <a:buSzPts val="1800"/>
              <a:buNone/>
              <a:defRPr/>
            </a:lvl6pPr>
            <a:lvl7pPr lvl="6" algn="ctr">
              <a:lnSpc>
                <a:spcPct val="80000"/>
              </a:lnSpc>
              <a:spcBef>
                <a:spcPts val="0"/>
              </a:spcBef>
              <a:spcAft>
                <a:spcPts val="0"/>
              </a:spcAft>
              <a:buClr>
                <a:srgbClr val="000000"/>
              </a:buClr>
              <a:buSzPts val="1800"/>
              <a:buNone/>
              <a:defRPr/>
            </a:lvl7pPr>
            <a:lvl8pPr lvl="7" algn="ctr">
              <a:lnSpc>
                <a:spcPct val="80000"/>
              </a:lnSpc>
              <a:spcBef>
                <a:spcPts val="0"/>
              </a:spcBef>
              <a:spcAft>
                <a:spcPts val="0"/>
              </a:spcAft>
              <a:buClr>
                <a:srgbClr val="000000"/>
              </a:buClr>
              <a:buSzPts val="1800"/>
              <a:buNone/>
              <a:defRPr/>
            </a:lvl8pPr>
            <a:lvl9pPr lvl="8" algn="ctr">
              <a:lnSpc>
                <a:spcPct val="80000"/>
              </a:lnSpc>
              <a:spcBef>
                <a:spcPts val="0"/>
              </a:spcBef>
              <a:spcAft>
                <a:spcPts val="0"/>
              </a:spcAft>
              <a:buClr>
                <a:srgbClr val="000000"/>
              </a:buClr>
              <a:buSzPts val="1800"/>
              <a:buNone/>
              <a:defRPr/>
            </a:lvl9pPr>
          </a:lstStyle>
          <a:p>
            <a:endParaRPr/>
          </a:p>
        </p:txBody>
      </p:sp>
      <p:sp>
        <p:nvSpPr>
          <p:cNvPr id="38" name="Google Shape;38;p16"/>
          <p:cNvSpPr>
            <a:spLocks noGrp="1"/>
          </p:cNvSpPr>
          <p:nvPr>
            <p:ph type="pic" idx="2"/>
          </p:nvPr>
        </p:nvSpPr>
        <p:spPr>
          <a:xfrm>
            <a:off x="12192644" y="718588"/>
            <a:ext cx="10972801" cy="12329624"/>
          </a:xfrm>
          <a:prstGeom prst="rect">
            <a:avLst/>
          </a:prstGeom>
          <a:noFill/>
          <a:ln>
            <a:noFill/>
          </a:ln>
        </p:spPr>
      </p:sp>
      <p:sp>
        <p:nvSpPr>
          <p:cNvPr id="39" name="Google Shape;39;p16"/>
          <p:cNvSpPr txBox="1">
            <a:spLocks noGrp="1"/>
          </p:cNvSpPr>
          <p:nvPr>
            <p:ph type="body" idx="1"/>
          </p:nvPr>
        </p:nvSpPr>
        <p:spPr>
          <a:xfrm>
            <a:off x="1219200" y="2387600"/>
            <a:ext cx="9757569" cy="832612"/>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4400"/>
              <a:buFont typeface="Arial"/>
              <a:buNone/>
              <a:defRPr sz="4400">
                <a:latin typeface="Arial"/>
                <a:ea typeface="Arial"/>
                <a:cs typeface="Arial"/>
                <a:sym typeface="Arial"/>
              </a:defRPr>
            </a:lvl1pPr>
            <a:lvl2pPr marL="914400" lvl="1" indent="-400050" algn="l">
              <a:lnSpc>
                <a:spcPct val="90000"/>
              </a:lnSpc>
              <a:spcBef>
                <a:spcPts val="2400"/>
              </a:spcBef>
              <a:spcAft>
                <a:spcPts val="0"/>
              </a:spcAft>
              <a:buClr>
                <a:srgbClr val="000000"/>
              </a:buClr>
              <a:buSzPts val="2700"/>
              <a:buChar char="•"/>
              <a:defRPr/>
            </a:lvl2pPr>
            <a:lvl3pPr marL="1371600" lvl="2" indent="-400050" algn="l">
              <a:lnSpc>
                <a:spcPct val="90000"/>
              </a:lnSpc>
              <a:spcBef>
                <a:spcPts val="2400"/>
              </a:spcBef>
              <a:spcAft>
                <a:spcPts val="0"/>
              </a:spcAft>
              <a:buClr>
                <a:srgbClr val="000000"/>
              </a:buClr>
              <a:buSzPts val="2700"/>
              <a:buChar char="•"/>
              <a:defRPr/>
            </a:lvl3pPr>
            <a:lvl4pPr marL="1828800" lvl="3" indent="-400050" algn="l">
              <a:lnSpc>
                <a:spcPct val="90000"/>
              </a:lnSpc>
              <a:spcBef>
                <a:spcPts val="2400"/>
              </a:spcBef>
              <a:spcAft>
                <a:spcPts val="0"/>
              </a:spcAft>
              <a:buClr>
                <a:srgbClr val="000000"/>
              </a:buClr>
              <a:buSzPts val="2700"/>
              <a:buChar char="•"/>
              <a:defRPr/>
            </a:lvl4pPr>
            <a:lvl5pPr marL="2286000" lvl="4" indent="-400050" algn="l">
              <a:lnSpc>
                <a:spcPct val="90000"/>
              </a:lnSpc>
              <a:spcBef>
                <a:spcPts val="2400"/>
              </a:spcBef>
              <a:spcAft>
                <a:spcPts val="0"/>
              </a:spcAft>
              <a:buClr>
                <a:srgbClr val="000000"/>
              </a:buClr>
              <a:buSzPts val="2700"/>
              <a:buChar char="•"/>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40" name="Google Shape;40;p16"/>
          <p:cNvSpPr txBox="1">
            <a:spLocks noGrp="1"/>
          </p:cNvSpPr>
          <p:nvPr>
            <p:ph type="body" idx="3"/>
          </p:nvPr>
        </p:nvSpPr>
        <p:spPr>
          <a:xfrm>
            <a:off x="1219200" y="4023221"/>
            <a:ext cx="9757569" cy="8384679"/>
          </a:xfrm>
          <a:prstGeom prst="rect">
            <a:avLst/>
          </a:prstGeom>
          <a:noFill/>
          <a:ln>
            <a:noFill/>
          </a:ln>
        </p:spPr>
        <p:txBody>
          <a:bodyPr spcFirstLastPara="1" wrap="square" lIns="50800" tIns="50800" rIns="50800" bIns="50800" anchor="t" anchorCtr="0">
            <a:normAutofit/>
          </a:bodyPr>
          <a:lstStyle>
            <a:lvl1pPr marL="457200" lvl="0" indent="-400050" algn="l">
              <a:lnSpc>
                <a:spcPct val="90000"/>
              </a:lnSpc>
              <a:spcBef>
                <a:spcPts val="2400"/>
              </a:spcBef>
              <a:spcAft>
                <a:spcPts val="0"/>
              </a:spcAft>
              <a:buClr>
                <a:srgbClr val="000000"/>
              </a:buClr>
              <a:buSzPts val="2700"/>
              <a:buChar char="•"/>
              <a:defRPr/>
            </a:lvl1pPr>
            <a:lvl2pPr marL="914400" lvl="1" indent="-400050" algn="l">
              <a:lnSpc>
                <a:spcPct val="90000"/>
              </a:lnSpc>
              <a:spcBef>
                <a:spcPts val="2400"/>
              </a:spcBef>
              <a:spcAft>
                <a:spcPts val="0"/>
              </a:spcAft>
              <a:buClr>
                <a:srgbClr val="000000"/>
              </a:buClr>
              <a:buSzPts val="2700"/>
              <a:buChar char="•"/>
              <a:defRPr/>
            </a:lvl2pPr>
            <a:lvl3pPr marL="1371600" lvl="2" indent="-400050" algn="l">
              <a:lnSpc>
                <a:spcPct val="90000"/>
              </a:lnSpc>
              <a:spcBef>
                <a:spcPts val="2400"/>
              </a:spcBef>
              <a:spcAft>
                <a:spcPts val="0"/>
              </a:spcAft>
              <a:buClr>
                <a:srgbClr val="000000"/>
              </a:buClr>
              <a:buSzPts val="2700"/>
              <a:buChar char="•"/>
              <a:defRPr/>
            </a:lvl3pPr>
            <a:lvl4pPr marL="1828800" lvl="3" indent="-400050" algn="l">
              <a:lnSpc>
                <a:spcPct val="90000"/>
              </a:lnSpc>
              <a:spcBef>
                <a:spcPts val="2400"/>
              </a:spcBef>
              <a:spcAft>
                <a:spcPts val="0"/>
              </a:spcAft>
              <a:buClr>
                <a:srgbClr val="000000"/>
              </a:buClr>
              <a:buSzPts val="2700"/>
              <a:buChar char="•"/>
              <a:defRPr/>
            </a:lvl4pPr>
            <a:lvl5pPr marL="2286000" lvl="4" indent="-400050" algn="l">
              <a:lnSpc>
                <a:spcPct val="90000"/>
              </a:lnSpc>
              <a:spcBef>
                <a:spcPts val="2400"/>
              </a:spcBef>
              <a:spcAft>
                <a:spcPts val="0"/>
              </a:spcAft>
              <a:buClr>
                <a:srgbClr val="000000"/>
              </a:buClr>
              <a:buSzPts val="2700"/>
              <a:buChar char="•"/>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41" name="Google Shape;41;p16"/>
          <p:cNvSpPr txBox="1">
            <a:spLocks noGrp="1"/>
          </p:cNvSpPr>
          <p:nvPr>
            <p:ph type="sldNum" idx="12"/>
          </p:nvPr>
        </p:nvSpPr>
        <p:spPr>
          <a:xfrm>
            <a:off x="12004039" y="12700000"/>
            <a:ext cx="388621" cy="429261"/>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1pPr>
            <a:lvl2pPr marL="0" lvl="1"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2pPr>
            <a:lvl3pPr marL="0" lvl="2"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3pPr>
            <a:lvl4pPr marL="0" lvl="3"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4pPr>
            <a:lvl5pPr marL="0" lvl="4"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5pPr>
            <a:lvl6pPr marL="0" lvl="5"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6pPr>
            <a:lvl7pPr marL="0" lvl="6"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7pPr>
            <a:lvl8pPr marL="0" lvl="7"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8pPr>
            <a:lvl9pPr marL="0" lvl="8"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1219200" y="774700"/>
            <a:ext cx="21945600" cy="1727200"/>
          </a:xfrm>
          <a:prstGeom prst="rect">
            <a:avLst/>
          </a:prstGeom>
          <a:noFill/>
          <a:ln>
            <a:noFill/>
          </a:ln>
        </p:spPr>
        <p:txBody>
          <a:bodyPr spcFirstLastPara="1" wrap="square" lIns="50800" tIns="50800" rIns="50800" bIns="50800" anchor="t" anchorCtr="0">
            <a:normAutofit/>
          </a:bodyPr>
          <a:lstStyle>
            <a:lvl1pPr lvl="0" algn="ctr">
              <a:lnSpc>
                <a:spcPct val="80000"/>
              </a:lnSpc>
              <a:spcBef>
                <a:spcPts val="0"/>
              </a:spcBef>
              <a:spcAft>
                <a:spcPts val="0"/>
              </a:spcAft>
              <a:buClr>
                <a:srgbClr val="000000"/>
              </a:buClr>
              <a:buSzPts val="1800"/>
              <a:buNone/>
              <a:defRPr/>
            </a:lvl1pPr>
            <a:lvl2pPr lvl="1" algn="ctr">
              <a:lnSpc>
                <a:spcPct val="80000"/>
              </a:lnSpc>
              <a:spcBef>
                <a:spcPts val="0"/>
              </a:spcBef>
              <a:spcAft>
                <a:spcPts val="0"/>
              </a:spcAft>
              <a:buClr>
                <a:srgbClr val="000000"/>
              </a:buClr>
              <a:buSzPts val="1800"/>
              <a:buNone/>
              <a:defRPr/>
            </a:lvl2pPr>
            <a:lvl3pPr lvl="2" algn="ctr">
              <a:lnSpc>
                <a:spcPct val="80000"/>
              </a:lnSpc>
              <a:spcBef>
                <a:spcPts val="0"/>
              </a:spcBef>
              <a:spcAft>
                <a:spcPts val="0"/>
              </a:spcAft>
              <a:buClr>
                <a:srgbClr val="000000"/>
              </a:buClr>
              <a:buSzPts val="1800"/>
              <a:buNone/>
              <a:defRPr/>
            </a:lvl3pPr>
            <a:lvl4pPr lvl="3" algn="ctr">
              <a:lnSpc>
                <a:spcPct val="80000"/>
              </a:lnSpc>
              <a:spcBef>
                <a:spcPts val="0"/>
              </a:spcBef>
              <a:spcAft>
                <a:spcPts val="0"/>
              </a:spcAft>
              <a:buClr>
                <a:srgbClr val="000000"/>
              </a:buClr>
              <a:buSzPts val="1800"/>
              <a:buNone/>
              <a:defRPr/>
            </a:lvl4pPr>
            <a:lvl5pPr lvl="4" algn="ctr">
              <a:lnSpc>
                <a:spcPct val="80000"/>
              </a:lnSpc>
              <a:spcBef>
                <a:spcPts val="0"/>
              </a:spcBef>
              <a:spcAft>
                <a:spcPts val="0"/>
              </a:spcAft>
              <a:buClr>
                <a:srgbClr val="000000"/>
              </a:buClr>
              <a:buSzPts val="1800"/>
              <a:buNone/>
              <a:defRPr/>
            </a:lvl5pPr>
            <a:lvl6pPr lvl="5" algn="ctr">
              <a:lnSpc>
                <a:spcPct val="80000"/>
              </a:lnSpc>
              <a:spcBef>
                <a:spcPts val="0"/>
              </a:spcBef>
              <a:spcAft>
                <a:spcPts val="0"/>
              </a:spcAft>
              <a:buClr>
                <a:srgbClr val="000000"/>
              </a:buClr>
              <a:buSzPts val="1800"/>
              <a:buNone/>
              <a:defRPr/>
            </a:lvl6pPr>
            <a:lvl7pPr lvl="6" algn="ctr">
              <a:lnSpc>
                <a:spcPct val="80000"/>
              </a:lnSpc>
              <a:spcBef>
                <a:spcPts val="0"/>
              </a:spcBef>
              <a:spcAft>
                <a:spcPts val="0"/>
              </a:spcAft>
              <a:buClr>
                <a:srgbClr val="000000"/>
              </a:buClr>
              <a:buSzPts val="1800"/>
              <a:buNone/>
              <a:defRPr/>
            </a:lvl7pPr>
            <a:lvl8pPr lvl="7" algn="ctr">
              <a:lnSpc>
                <a:spcPct val="80000"/>
              </a:lnSpc>
              <a:spcBef>
                <a:spcPts val="0"/>
              </a:spcBef>
              <a:spcAft>
                <a:spcPts val="0"/>
              </a:spcAft>
              <a:buClr>
                <a:srgbClr val="000000"/>
              </a:buClr>
              <a:buSzPts val="1800"/>
              <a:buNone/>
              <a:defRPr/>
            </a:lvl8pPr>
            <a:lvl9pPr lvl="8" algn="ctr">
              <a:lnSpc>
                <a:spcPct val="80000"/>
              </a:lnSpc>
              <a:spcBef>
                <a:spcPts val="0"/>
              </a:spcBef>
              <a:spcAft>
                <a:spcPts val="0"/>
              </a:spcAft>
              <a:buClr>
                <a:srgbClr val="000000"/>
              </a:buClr>
              <a:buSzPts val="1800"/>
              <a:buNone/>
              <a:defRPr/>
            </a:lvl9pPr>
          </a:lstStyle>
          <a:p>
            <a:endParaRPr/>
          </a:p>
        </p:txBody>
      </p:sp>
      <p:sp>
        <p:nvSpPr>
          <p:cNvPr id="44" name="Google Shape;44;p17"/>
          <p:cNvSpPr txBox="1">
            <a:spLocks noGrp="1"/>
          </p:cNvSpPr>
          <p:nvPr>
            <p:ph type="body" idx="1"/>
          </p:nvPr>
        </p:nvSpPr>
        <p:spPr>
          <a:xfrm>
            <a:off x="1219200" y="2384648"/>
            <a:ext cx="21945602" cy="832613"/>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4400"/>
              <a:buFont typeface="Arial"/>
              <a:buNone/>
              <a:defRPr sz="4400">
                <a:latin typeface="Arial"/>
                <a:ea typeface="Arial"/>
                <a:cs typeface="Arial"/>
                <a:sym typeface="Arial"/>
              </a:defRPr>
            </a:lvl1pPr>
            <a:lvl2pPr marL="914400" lvl="1" indent="-400050" algn="l">
              <a:lnSpc>
                <a:spcPct val="90000"/>
              </a:lnSpc>
              <a:spcBef>
                <a:spcPts val="2400"/>
              </a:spcBef>
              <a:spcAft>
                <a:spcPts val="0"/>
              </a:spcAft>
              <a:buClr>
                <a:srgbClr val="000000"/>
              </a:buClr>
              <a:buSzPts val="2700"/>
              <a:buChar char="•"/>
              <a:defRPr/>
            </a:lvl2pPr>
            <a:lvl3pPr marL="1371600" lvl="2" indent="-400050" algn="l">
              <a:lnSpc>
                <a:spcPct val="90000"/>
              </a:lnSpc>
              <a:spcBef>
                <a:spcPts val="2400"/>
              </a:spcBef>
              <a:spcAft>
                <a:spcPts val="0"/>
              </a:spcAft>
              <a:buClr>
                <a:srgbClr val="000000"/>
              </a:buClr>
              <a:buSzPts val="2700"/>
              <a:buChar char="•"/>
              <a:defRPr/>
            </a:lvl3pPr>
            <a:lvl4pPr marL="1828800" lvl="3" indent="-400050" algn="l">
              <a:lnSpc>
                <a:spcPct val="90000"/>
              </a:lnSpc>
              <a:spcBef>
                <a:spcPts val="2400"/>
              </a:spcBef>
              <a:spcAft>
                <a:spcPts val="0"/>
              </a:spcAft>
              <a:buClr>
                <a:srgbClr val="000000"/>
              </a:buClr>
              <a:buSzPts val="2700"/>
              <a:buChar char="•"/>
              <a:defRPr/>
            </a:lvl4pPr>
            <a:lvl5pPr marL="2286000" lvl="4" indent="-400050" algn="l">
              <a:lnSpc>
                <a:spcPct val="90000"/>
              </a:lnSpc>
              <a:spcBef>
                <a:spcPts val="2400"/>
              </a:spcBef>
              <a:spcAft>
                <a:spcPts val="0"/>
              </a:spcAft>
              <a:buClr>
                <a:srgbClr val="000000"/>
              </a:buClr>
              <a:buSzPts val="2700"/>
              <a:buChar char="•"/>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45" name="Google Shape;45;p17"/>
          <p:cNvSpPr txBox="1">
            <a:spLocks noGrp="1"/>
          </p:cNvSpPr>
          <p:nvPr>
            <p:ph type="sldNum" idx="12"/>
          </p:nvPr>
        </p:nvSpPr>
        <p:spPr>
          <a:xfrm>
            <a:off x="12001499" y="12700000"/>
            <a:ext cx="388621" cy="429261"/>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1pPr>
            <a:lvl2pPr marL="0" lvl="1"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2pPr>
            <a:lvl3pPr marL="0" lvl="2"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3pPr>
            <a:lvl4pPr marL="0" lvl="3"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4pPr>
            <a:lvl5pPr marL="0" lvl="4"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5pPr>
            <a:lvl6pPr marL="0" lvl="5"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6pPr>
            <a:lvl7pPr marL="0" lvl="6"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7pPr>
            <a:lvl8pPr marL="0" lvl="7"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8pPr>
            <a:lvl9pPr marL="0" lvl="8"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46"/>
        <p:cNvGrpSpPr/>
        <p:nvPr/>
      </p:nvGrpSpPr>
      <p:grpSpPr>
        <a:xfrm>
          <a:off x="0" y="0"/>
          <a:ext cx="0" cy="0"/>
          <a:chOff x="0" y="0"/>
          <a:chExt cx="0" cy="0"/>
        </a:xfrm>
      </p:grpSpPr>
      <p:sp>
        <p:nvSpPr>
          <p:cNvPr id="47" name="Google Shape;47;p18"/>
          <p:cNvSpPr txBox="1">
            <a:spLocks noGrp="1"/>
          </p:cNvSpPr>
          <p:nvPr>
            <p:ph type="title"/>
          </p:nvPr>
        </p:nvSpPr>
        <p:spPr>
          <a:xfrm>
            <a:off x="1219200" y="774700"/>
            <a:ext cx="21945600" cy="1727200"/>
          </a:xfrm>
          <a:prstGeom prst="rect">
            <a:avLst/>
          </a:prstGeom>
          <a:noFill/>
          <a:ln>
            <a:noFill/>
          </a:ln>
        </p:spPr>
        <p:txBody>
          <a:bodyPr spcFirstLastPara="1" wrap="square" lIns="50800" tIns="50800" rIns="50800" bIns="50800" anchor="t" anchorCtr="0">
            <a:normAutofit/>
          </a:bodyPr>
          <a:lstStyle>
            <a:lvl1pPr lvl="0" algn="ctr">
              <a:lnSpc>
                <a:spcPct val="80000"/>
              </a:lnSpc>
              <a:spcBef>
                <a:spcPts val="0"/>
              </a:spcBef>
              <a:spcAft>
                <a:spcPts val="0"/>
              </a:spcAft>
              <a:buClr>
                <a:srgbClr val="000000"/>
              </a:buClr>
              <a:buSzPts val="1800"/>
              <a:buNone/>
              <a:defRPr/>
            </a:lvl1pPr>
            <a:lvl2pPr lvl="1" algn="ctr">
              <a:lnSpc>
                <a:spcPct val="80000"/>
              </a:lnSpc>
              <a:spcBef>
                <a:spcPts val="0"/>
              </a:spcBef>
              <a:spcAft>
                <a:spcPts val="0"/>
              </a:spcAft>
              <a:buClr>
                <a:srgbClr val="000000"/>
              </a:buClr>
              <a:buSzPts val="1800"/>
              <a:buNone/>
              <a:defRPr/>
            </a:lvl2pPr>
            <a:lvl3pPr lvl="2" algn="ctr">
              <a:lnSpc>
                <a:spcPct val="80000"/>
              </a:lnSpc>
              <a:spcBef>
                <a:spcPts val="0"/>
              </a:spcBef>
              <a:spcAft>
                <a:spcPts val="0"/>
              </a:spcAft>
              <a:buClr>
                <a:srgbClr val="000000"/>
              </a:buClr>
              <a:buSzPts val="1800"/>
              <a:buNone/>
              <a:defRPr/>
            </a:lvl3pPr>
            <a:lvl4pPr lvl="3" algn="ctr">
              <a:lnSpc>
                <a:spcPct val="80000"/>
              </a:lnSpc>
              <a:spcBef>
                <a:spcPts val="0"/>
              </a:spcBef>
              <a:spcAft>
                <a:spcPts val="0"/>
              </a:spcAft>
              <a:buClr>
                <a:srgbClr val="000000"/>
              </a:buClr>
              <a:buSzPts val="1800"/>
              <a:buNone/>
              <a:defRPr/>
            </a:lvl4pPr>
            <a:lvl5pPr lvl="4" algn="ctr">
              <a:lnSpc>
                <a:spcPct val="80000"/>
              </a:lnSpc>
              <a:spcBef>
                <a:spcPts val="0"/>
              </a:spcBef>
              <a:spcAft>
                <a:spcPts val="0"/>
              </a:spcAft>
              <a:buClr>
                <a:srgbClr val="000000"/>
              </a:buClr>
              <a:buSzPts val="1800"/>
              <a:buNone/>
              <a:defRPr/>
            </a:lvl5pPr>
            <a:lvl6pPr lvl="5" algn="ctr">
              <a:lnSpc>
                <a:spcPct val="80000"/>
              </a:lnSpc>
              <a:spcBef>
                <a:spcPts val="0"/>
              </a:spcBef>
              <a:spcAft>
                <a:spcPts val="0"/>
              </a:spcAft>
              <a:buClr>
                <a:srgbClr val="000000"/>
              </a:buClr>
              <a:buSzPts val="1800"/>
              <a:buNone/>
              <a:defRPr/>
            </a:lvl6pPr>
            <a:lvl7pPr lvl="6" algn="ctr">
              <a:lnSpc>
                <a:spcPct val="80000"/>
              </a:lnSpc>
              <a:spcBef>
                <a:spcPts val="0"/>
              </a:spcBef>
              <a:spcAft>
                <a:spcPts val="0"/>
              </a:spcAft>
              <a:buClr>
                <a:srgbClr val="000000"/>
              </a:buClr>
              <a:buSzPts val="1800"/>
              <a:buNone/>
              <a:defRPr/>
            </a:lvl7pPr>
            <a:lvl8pPr lvl="7" algn="ctr">
              <a:lnSpc>
                <a:spcPct val="80000"/>
              </a:lnSpc>
              <a:spcBef>
                <a:spcPts val="0"/>
              </a:spcBef>
              <a:spcAft>
                <a:spcPts val="0"/>
              </a:spcAft>
              <a:buClr>
                <a:srgbClr val="000000"/>
              </a:buClr>
              <a:buSzPts val="1800"/>
              <a:buNone/>
              <a:defRPr/>
            </a:lvl8pPr>
            <a:lvl9pPr lvl="8" algn="ctr">
              <a:lnSpc>
                <a:spcPct val="80000"/>
              </a:lnSpc>
              <a:spcBef>
                <a:spcPts val="0"/>
              </a:spcBef>
              <a:spcAft>
                <a:spcPts val="0"/>
              </a:spcAft>
              <a:buClr>
                <a:srgbClr val="000000"/>
              </a:buClr>
              <a:buSzPts val="1800"/>
              <a:buNone/>
              <a:defRPr/>
            </a:lvl9pPr>
          </a:lstStyle>
          <a:p>
            <a:endParaRPr/>
          </a:p>
        </p:txBody>
      </p:sp>
      <p:sp>
        <p:nvSpPr>
          <p:cNvPr id="48" name="Google Shape;48;p18"/>
          <p:cNvSpPr txBox="1">
            <a:spLocks noGrp="1"/>
          </p:cNvSpPr>
          <p:nvPr>
            <p:ph type="body" idx="1"/>
          </p:nvPr>
        </p:nvSpPr>
        <p:spPr>
          <a:xfrm>
            <a:off x="1219200" y="4013200"/>
            <a:ext cx="21945600" cy="8385548"/>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2400"/>
              </a:spcBef>
              <a:spcAft>
                <a:spcPts val="0"/>
              </a:spcAft>
              <a:buClr>
                <a:srgbClr val="000000"/>
              </a:buClr>
              <a:buSzPts val="6800"/>
              <a:buFont typeface="Arial"/>
              <a:buNone/>
              <a:defRPr sz="6800">
                <a:latin typeface="Arial"/>
                <a:ea typeface="Arial"/>
                <a:cs typeface="Arial"/>
                <a:sym typeface="Arial"/>
              </a:defRPr>
            </a:lvl1pPr>
            <a:lvl2pPr marL="914400" lvl="1" indent="-228600" algn="l">
              <a:lnSpc>
                <a:spcPct val="100000"/>
              </a:lnSpc>
              <a:spcBef>
                <a:spcPts val="2400"/>
              </a:spcBef>
              <a:spcAft>
                <a:spcPts val="0"/>
              </a:spcAft>
              <a:buClr>
                <a:srgbClr val="000000"/>
              </a:buClr>
              <a:buSzPts val="6800"/>
              <a:buFont typeface="Arial"/>
              <a:buNone/>
              <a:defRPr sz="6800">
                <a:latin typeface="Arial"/>
                <a:ea typeface="Arial"/>
                <a:cs typeface="Arial"/>
                <a:sym typeface="Arial"/>
              </a:defRPr>
            </a:lvl2pPr>
            <a:lvl3pPr marL="1371600" lvl="2" indent="-228600" algn="l">
              <a:lnSpc>
                <a:spcPct val="100000"/>
              </a:lnSpc>
              <a:spcBef>
                <a:spcPts val="2400"/>
              </a:spcBef>
              <a:spcAft>
                <a:spcPts val="0"/>
              </a:spcAft>
              <a:buClr>
                <a:srgbClr val="000000"/>
              </a:buClr>
              <a:buSzPts val="6800"/>
              <a:buFont typeface="Arial"/>
              <a:buNone/>
              <a:defRPr sz="6800">
                <a:latin typeface="Arial"/>
                <a:ea typeface="Arial"/>
                <a:cs typeface="Arial"/>
                <a:sym typeface="Arial"/>
              </a:defRPr>
            </a:lvl3pPr>
            <a:lvl4pPr marL="1828800" lvl="3" indent="-228600" algn="l">
              <a:lnSpc>
                <a:spcPct val="100000"/>
              </a:lnSpc>
              <a:spcBef>
                <a:spcPts val="2400"/>
              </a:spcBef>
              <a:spcAft>
                <a:spcPts val="0"/>
              </a:spcAft>
              <a:buClr>
                <a:srgbClr val="000000"/>
              </a:buClr>
              <a:buSzPts val="6800"/>
              <a:buFont typeface="Arial"/>
              <a:buNone/>
              <a:defRPr sz="6800">
                <a:latin typeface="Arial"/>
                <a:ea typeface="Arial"/>
                <a:cs typeface="Arial"/>
                <a:sym typeface="Arial"/>
              </a:defRPr>
            </a:lvl4pPr>
            <a:lvl5pPr marL="2286000" lvl="4" indent="-228600" algn="l">
              <a:lnSpc>
                <a:spcPct val="100000"/>
              </a:lnSpc>
              <a:spcBef>
                <a:spcPts val="2400"/>
              </a:spcBef>
              <a:spcAft>
                <a:spcPts val="0"/>
              </a:spcAft>
              <a:buClr>
                <a:srgbClr val="000000"/>
              </a:buClr>
              <a:buSzPts val="6800"/>
              <a:buFont typeface="Arial"/>
              <a:buNone/>
              <a:defRPr sz="6800">
                <a:latin typeface="Arial"/>
                <a:ea typeface="Arial"/>
                <a:cs typeface="Arial"/>
                <a:sym typeface="Arial"/>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49" name="Google Shape;49;p18"/>
          <p:cNvSpPr txBox="1">
            <a:spLocks noGrp="1"/>
          </p:cNvSpPr>
          <p:nvPr>
            <p:ph type="body" idx="2"/>
          </p:nvPr>
        </p:nvSpPr>
        <p:spPr>
          <a:xfrm>
            <a:off x="1219200" y="2387115"/>
            <a:ext cx="21945602" cy="832613"/>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4400"/>
              <a:buFont typeface="Arial"/>
              <a:buNone/>
              <a:defRPr sz="4400">
                <a:latin typeface="Arial"/>
                <a:ea typeface="Arial"/>
                <a:cs typeface="Arial"/>
                <a:sym typeface="Arial"/>
              </a:defRPr>
            </a:lvl1pPr>
            <a:lvl2pPr marL="914400" lvl="1" indent="-400050" algn="l">
              <a:lnSpc>
                <a:spcPct val="90000"/>
              </a:lnSpc>
              <a:spcBef>
                <a:spcPts val="2400"/>
              </a:spcBef>
              <a:spcAft>
                <a:spcPts val="0"/>
              </a:spcAft>
              <a:buClr>
                <a:srgbClr val="000000"/>
              </a:buClr>
              <a:buSzPts val="2700"/>
              <a:buChar char="•"/>
              <a:defRPr/>
            </a:lvl2pPr>
            <a:lvl3pPr marL="1371600" lvl="2" indent="-400050" algn="l">
              <a:lnSpc>
                <a:spcPct val="90000"/>
              </a:lnSpc>
              <a:spcBef>
                <a:spcPts val="2400"/>
              </a:spcBef>
              <a:spcAft>
                <a:spcPts val="0"/>
              </a:spcAft>
              <a:buClr>
                <a:srgbClr val="000000"/>
              </a:buClr>
              <a:buSzPts val="2700"/>
              <a:buChar char="•"/>
              <a:defRPr/>
            </a:lvl3pPr>
            <a:lvl4pPr marL="1828800" lvl="3" indent="-400050" algn="l">
              <a:lnSpc>
                <a:spcPct val="90000"/>
              </a:lnSpc>
              <a:spcBef>
                <a:spcPts val="2400"/>
              </a:spcBef>
              <a:spcAft>
                <a:spcPts val="0"/>
              </a:spcAft>
              <a:buClr>
                <a:srgbClr val="000000"/>
              </a:buClr>
              <a:buSzPts val="2700"/>
              <a:buChar char="•"/>
              <a:defRPr/>
            </a:lvl4pPr>
            <a:lvl5pPr marL="2286000" lvl="4" indent="-400050" algn="l">
              <a:lnSpc>
                <a:spcPct val="90000"/>
              </a:lnSpc>
              <a:spcBef>
                <a:spcPts val="2400"/>
              </a:spcBef>
              <a:spcAft>
                <a:spcPts val="0"/>
              </a:spcAft>
              <a:buClr>
                <a:srgbClr val="000000"/>
              </a:buClr>
              <a:buSzPts val="2700"/>
              <a:buChar char="•"/>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50" name="Google Shape;50;p18"/>
          <p:cNvSpPr txBox="1">
            <a:spLocks noGrp="1"/>
          </p:cNvSpPr>
          <p:nvPr>
            <p:ph type="sldNum" idx="12"/>
          </p:nvPr>
        </p:nvSpPr>
        <p:spPr>
          <a:xfrm>
            <a:off x="12001499" y="12700000"/>
            <a:ext cx="388621" cy="429261"/>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1pPr>
            <a:lvl2pPr marL="0" lvl="1"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2pPr>
            <a:lvl3pPr marL="0" lvl="2"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3pPr>
            <a:lvl4pPr marL="0" lvl="3"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4pPr>
            <a:lvl5pPr marL="0" lvl="4"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5pPr>
            <a:lvl6pPr marL="0" lvl="5"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6pPr>
            <a:lvl7pPr marL="0" lvl="6"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7pPr>
            <a:lvl8pPr marL="0" lvl="7"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8pPr>
            <a:lvl9pPr marL="0" lvl="8"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1219200" y="774700"/>
            <a:ext cx="21945600" cy="1727200"/>
          </a:xfrm>
          <a:prstGeom prst="rect">
            <a:avLst/>
          </a:prstGeom>
          <a:noFill/>
          <a:ln>
            <a:noFill/>
          </a:ln>
        </p:spPr>
        <p:txBody>
          <a:bodyPr spcFirstLastPara="1" wrap="square" lIns="50800" tIns="50800" rIns="50800" bIns="50800" anchor="t" anchorCtr="0">
            <a:normAutofit/>
          </a:bodyPr>
          <a:lstStyle>
            <a:lvl1pPr marR="0" lvl="0" algn="ctr" rtl="0">
              <a:lnSpc>
                <a:spcPct val="80000"/>
              </a:lnSpc>
              <a:spcBef>
                <a:spcPts val="0"/>
              </a:spcBef>
              <a:spcAft>
                <a:spcPts val="0"/>
              </a:spcAft>
              <a:buClr>
                <a:srgbClr val="000000"/>
              </a:buClr>
              <a:buSzPts val="8400"/>
              <a:buFont typeface="Arial"/>
              <a:buNone/>
              <a:defRPr sz="8400" b="0" i="0" u="none" strike="noStrike" cap="none">
                <a:solidFill>
                  <a:srgbClr val="000000"/>
                </a:solidFill>
                <a:latin typeface="Arial"/>
                <a:ea typeface="Arial"/>
                <a:cs typeface="Arial"/>
                <a:sym typeface="Arial"/>
              </a:defRPr>
            </a:lvl1pPr>
            <a:lvl2pPr marR="0" lvl="1" algn="ctr" rtl="0">
              <a:lnSpc>
                <a:spcPct val="80000"/>
              </a:lnSpc>
              <a:spcBef>
                <a:spcPts val="0"/>
              </a:spcBef>
              <a:spcAft>
                <a:spcPts val="0"/>
              </a:spcAft>
              <a:buClr>
                <a:srgbClr val="000000"/>
              </a:buClr>
              <a:buSzPts val="8400"/>
              <a:buFont typeface="Arial"/>
              <a:buNone/>
              <a:defRPr sz="8400" b="0" i="0" u="none" strike="noStrike" cap="none">
                <a:solidFill>
                  <a:srgbClr val="000000"/>
                </a:solidFill>
                <a:latin typeface="Arial"/>
                <a:ea typeface="Arial"/>
                <a:cs typeface="Arial"/>
                <a:sym typeface="Arial"/>
              </a:defRPr>
            </a:lvl2pPr>
            <a:lvl3pPr marR="0" lvl="2" algn="ctr" rtl="0">
              <a:lnSpc>
                <a:spcPct val="80000"/>
              </a:lnSpc>
              <a:spcBef>
                <a:spcPts val="0"/>
              </a:spcBef>
              <a:spcAft>
                <a:spcPts val="0"/>
              </a:spcAft>
              <a:buClr>
                <a:srgbClr val="000000"/>
              </a:buClr>
              <a:buSzPts val="8400"/>
              <a:buFont typeface="Arial"/>
              <a:buNone/>
              <a:defRPr sz="8400" b="0" i="0" u="none" strike="noStrike" cap="none">
                <a:solidFill>
                  <a:srgbClr val="000000"/>
                </a:solidFill>
                <a:latin typeface="Arial"/>
                <a:ea typeface="Arial"/>
                <a:cs typeface="Arial"/>
                <a:sym typeface="Arial"/>
              </a:defRPr>
            </a:lvl3pPr>
            <a:lvl4pPr marR="0" lvl="3" algn="ctr" rtl="0">
              <a:lnSpc>
                <a:spcPct val="80000"/>
              </a:lnSpc>
              <a:spcBef>
                <a:spcPts val="0"/>
              </a:spcBef>
              <a:spcAft>
                <a:spcPts val="0"/>
              </a:spcAft>
              <a:buClr>
                <a:srgbClr val="000000"/>
              </a:buClr>
              <a:buSzPts val="8400"/>
              <a:buFont typeface="Arial"/>
              <a:buNone/>
              <a:defRPr sz="8400" b="0" i="0" u="none" strike="noStrike" cap="none">
                <a:solidFill>
                  <a:srgbClr val="000000"/>
                </a:solidFill>
                <a:latin typeface="Arial"/>
                <a:ea typeface="Arial"/>
                <a:cs typeface="Arial"/>
                <a:sym typeface="Arial"/>
              </a:defRPr>
            </a:lvl4pPr>
            <a:lvl5pPr marR="0" lvl="4" algn="ctr" rtl="0">
              <a:lnSpc>
                <a:spcPct val="80000"/>
              </a:lnSpc>
              <a:spcBef>
                <a:spcPts val="0"/>
              </a:spcBef>
              <a:spcAft>
                <a:spcPts val="0"/>
              </a:spcAft>
              <a:buClr>
                <a:srgbClr val="000000"/>
              </a:buClr>
              <a:buSzPts val="8400"/>
              <a:buFont typeface="Arial"/>
              <a:buNone/>
              <a:defRPr sz="8400" b="0" i="0" u="none" strike="noStrike" cap="none">
                <a:solidFill>
                  <a:srgbClr val="000000"/>
                </a:solidFill>
                <a:latin typeface="Arial"/>
                <a:ea typeface="Arial"/>
                <a:cs typeface="Arial"/>
                <a:sym typeface="Arial"/>
              </a:defRPr>
            </a:lvl5pPr>
            <a:lvl6pPr marR="0" lvl="5" algn="ctr" rtl="0">
              <a:lnSpc>
                <a:spcPct val="80000"/>
              </a:lnSpc>
              <a:spcBef>
                <a:spcPts val="0"/>
              </a:spcBef>
              <a:spcAft>
                <a:spcPts val="0"/>
              </a:spcAft>
              <a:buClr>
                <a:srgbClr val="000000"/>
              </a:buClr>
              <a:buSzPts val="8400"/>
              <a:buFont typeface="Arial"/>
              <a:buNone/>
              <a:defRPr sz="8400" b="0" i="0" u="none" strike="noStrike" cap="none">
                <a:solidFill>
                  <a:srgbClr val="000000"/>
                </a:solidFill>
                <a:latin typeface="Arial"/>
                <a:ea typeface="Arial"/>
                <a:cs typeface="Arial"/>
                <a:sym typeface="Arial"/>
              </a:defRPr>
            </a:lvl6pPr>
            <a:lvl7pPr marR="0" lvl="6" algn="ctr" rtl="0">
              <a:lnSpc>
                <a:spcPct val="80000"/>
              </a:lnSpc>
              <a:spcBef>
                <a:spcPts val="0"/>
              </a:spcBef>
              <a:spcAft>
                <a:spcPts val="0"/>
              </a:spcAft>
              <a:buClr>
                <a:srgbClr val="000000"/>
              </a:buClr>
              <a:buSzPts val="8400"/>
              <a:buFont typeface="Arial"/>
              <a:buNone/>
              <a:defRPr sz="8400" b="0" i="0" u="none" strike="noStrike" cap="none">
                <a:solidFill>
                  <a:srgbClr val="000000"/>
                </a:solidFill>
                <a:latin typeface="Arial"/>
                <a:ea typeface="Arial"/>
                <a:cs typeface="Arial"/>
                <a:sym typeface="Arial"/>
              </a:defRPr>
            </a:lvl7pPr>
            <a:lvl8pPr marR="0" lvl="7" algn="ctr" rtl="0">
              <a:lnSpc>
                <a:spcPct val="80000"/>
              </a:lnSpc>
              <a:spcBef>
                <a:spcPts val="0"/>
              </a:spcBef>
              <a:spcAft>
                <a:spcPts val="0"/>
              </a:spcAft>
              <a:buClr>
                <a:srgbClr val="000000"/>
              </a:buClr>
              <a:buSzPts val="8400"/>
              <a:buFont typeface="Arial"/>
              <a:buNone/>
              <a:defRPr sz="8400" b="0" i="0" u="none" strike="noStrike" cap="none">
                <a:solidFill>
                  <a:srgbClr val="000000"/>
                </a:solidFill>
                <a:latin typeface="Arial"/>
                <a:ea typeface="Arial"/>
                <a:cs typeface="Arial"/>
                <a:sym typeface="Arial"/>
              </a:defRPr>
            </a:lvl8pPr>
            <a:lvl9pPr marR="0" lvl="8" algn="ctr" rtl="0">
              <a:lnSpc>
                <a:spcPct val="80000"/>
              </a:lnSpc>
              <a:spcBef>
                <a:spcPts val="0"/>
              </a:spcBef>
              <a:spcAft>
                <a:spcPts val="0"/>
              </a:spcAft>
              <a:buClr>
                <a:srgbClr val="000000"/>
              </a:buClr>
              <a:buSzPts val="8400"/>
              <a:buFont typeface="Arial"/>
              <a:buNone/>
              <a:defRPr sz="84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1219200" y="4013200"/>
            <a:ext cx="21948577" cy="8483600"/>
          </a:xfrm>
          <a:prstGeom prst="rect">
            <a:avLst/>
          </a:prstGeom>
          <a:noFill/>
          <a:ln>
            <a:noFill/>
          </a:ln>
        </p:spPr>
        <p:txBody>
          <a:bodyPr spcFirstLastPara="1" wrap="square" lIns="50800" tIns="50800" rIns="50800" bIns="50800" anchor="t" anchorCtr="0">
            <a:normAutofit/>
          </a:bodyPr>
          <a:lstStyle>
            <a:lvl1pPr marL="457200" marR="0" lvl="0" indent="-561975" algn="l" rtl="0">
              <a:lnSpc>
                <a:spcPct val="90000"/>
              </a:lnSpc>
              <a:spcBef>
                <a:spcPts val="2400"/>
              </a:spcBef>
              <a:spcAft>
                <a:spcPts val="0"/>
              </a:spcAft>
              <a:buClr>
                <a:srgbClr val="000000"/>
              </a:buClr>
              <a:buSzPts val="5250"/>
              <a:buFont typeface="Arial"/>
              <a:buChar char="•"/>
              <a:defRPr sz="3500" b="0" i="0" u="none" strike="noStrike" cap="none">
                <a:solidFill>
                  <a:srgbClr val="000000"/>
                </a:solidFill>
                <a:latin typeface="Arial"/>
                <a:ea typeface="Arial"/>
                <a:cs typeface="Arial"/>
                <a:sym typeface="Arial"/>
              </a:defRPr>
            </a:lvl1pPr>
            <a:lvl2pPr marL="914400" marR="0" lvl="1" indent="-561975" algn="l" rtl="0">
              <a:lnSpc>
                <a:spcPct val="90000"/>
              </a:lnSpc>
              <a:spcBef>
                <a:spcPts val="2400"/>
              </a:spcBef>
              <a:spcAft>
                <a:spcPts val="0"/>
              </a:spcAft>
              <a:buClr>
                <a:srgbClr val="000000"/>
              </a:buClr>
              <a:buSzPts val="5250"/>
              <a:buFont typeface="Arial"/>
              <a:buChar char="•"/>
              <a:defRPr sz="3500" b="0" i="0" u="none" strike="noStrike" cap="none">
                <a:solidFill>
                  <a:srgbClr val="000000"/>
                </a:solidFill>
                <a:latin typeface="Arial"/>
                <a:ea typeface="Arial"/>
                <a:cs typeface="Arial"/>
                <a:sym typeface="Arial"/>
              </a:defRPr>
            </a:lvl2pPr>
            <a:lvl3pPr marL="1371600" marR="0" lvl="2" indent="-561975" algn="l" rtl="0">
              <a:lnSpc>
                <a:spcPct val="90000"/>
              </a:lnSpc>
              <a:spcBef>
                <a:spcPts val="2400"/>
              </a:spcBef>
              <a:spcAft>
                <a:spcPts val="0"/>
              </a:spcAft>
              <a:buClr>
                <a:srgbClr val="000000"/>
              </a:buClr>
              <a:buSzPts val="5250"/>
              <a:buFont typeface="Arial"/>
              <a:buChar char="•"/>
              <a:defRPr sz="3500" b="0" i="0" u="none" strike="noStrike" cap="none">
                <a:solidFill>
                  <a:srgbClr val="000000"/>
                </a:solidFill>
                <a:latin typeface="Arial"/>
                <a:ea typeface="Arial"/>
                <a:cs typeface="Arial"/>
                <a:sym typeface="Arial"/>
              </a:defRPr>
            </a:lvl3pPr>
            <a:lvl4pPr marL="1828800" marR="0" lvl="3" indent="-561975" algn="l" rtl="0">
              <a:lnSpc>
                <a:spcPct val="90000"/>
              </a:lnSpc>
              <a:spcBef>
                <a:spcPts val="2400"/>
              </a:spcBef>
              <a:spcAft>
                <a:spcPts val="0"/>
              </a:spcAft>
              <a:buClr>
                <a:srgbClr val="000000"/>
              </a:buClr>
              <a:buSzPts val="5250"/>
              <a:buFont typeface="Arial"/>
              <a:buChar char="•"/>
              <a:defRPr sz="3500" b="0" i="0" u="none" strike="noStrike" cap="none">
                <a:solidFill>
                  <a:srgbClr val="000000"/>
                </a:solidFill>
                <a:latin typeface="Arial"/>
                <a:ea typeface="Arial"/>
                <a:cs typeface="Arial"/>
                <a:sym typeface="Arial"/>
              </a:defRPr>
            </a:lvl4pPr>
            <a:lvl5pPr marL="2286000" marR="0" lvl="4" indent="-561975" algn="l" rtl="0">
              <a:lnSpc>
                <a:spcPct val="90000"/>
              </a:lnSpc>
              <a:spcBef>
                <a:spcPts val="2400"/>
              </a:spcBef>
              <a:spcAft>
                <a:spcPts val="0"/>
              </a:spcAft>
              <a:buClr>
                <a:srgbClr val="000000"/>
              </a:buClr>
              <a:buSzPts val="5250"/>
              <a:buFont typeface="Arial"/>
              <a:buChar char="•"/>
              <a:defRPr sz="3500" b="0" i="0" u="none" strike="noStrike" cap="none">
                <a:solidFill>
                  <a:srgbClr val="000000"/>
                </a:solidFill>
                <a:latin typeface="Arial"/>
                <a:ea typeface="Arial"/>
                <a:cs typeface="Arial"/>
                <a:sym typeface="Arial"/>
              </a:defRPr>
            </a:lvl5pPr>
            <a:lvl6pPr marL="2743200" marR="0" lvl="5" indent="-561975" algn="l" rtl="0">
              <a:lnSpc>
                <a:spcPct val="90000"/>
              </a:lnSpc>
              <a:spcBef>
                <a:spcPts val="2400"/>
              </a:spcBef>
              <a:spcAft>
                <a:spcPts val="0"/>
              </a:spcAft>
              <a:buClr>
                <a:srgbClr val="000000"/>
              </a:buClr>
              <a:buSzPts val="5250"/>
              <a:buFont typeface="Arial"/>
              <a:buChar char="•"/>
              <a:defRPr sz="3500" b="0" i="0" u="none" strike="noStrike" cap="none">
                <a:solidFill>
                  <a:srgbClr val="000000"/>
                </a:solidFill>
                <a:latin typeface="Arial"/>
                <a:ea typeface="Arial"/>
                <a:cs typeface="Arial"/>
                <a:sym typeface="Arial"/>
              </a:defRPr>
            </a:lvl6pPr>
            <a:lvl7pPr marL="3200400" marR="0" lvl="6" indent="-561975" algn="l" rtl="0">
              <a:lnSpc>
                <a:spcPct val="90000"/>
              </a:lnSpc>
              <a:spcBef>
                <a:spcPts val="2400"/>
              </a:spcBef>
              <a:spcAft>
                <a:spcPts val="0"/>
              </a:spcAft>
              <a:buClr>
                <a:srgbClr val="000000"/>
              </a:buClr>
              <a:buSzPts val="5250"/>
              <a:buFont typeface="Arial"/>
              <a:buChar char="•"/>
              <a:defRPr sz="3500" b="0" i="0" u="none" strike="noStrike" cap="none">
                <a:solidFill>
                  <a:srgbClr val="000000"/>
                </a:solidFill>
                <a:latin typeface="Arial"/>
                <a:ea typeface="Arial"/>
                <a:cs typeface="Arial"/>
                <a:sym typeface="Arial"/>
              </a:defRPr>
            </a:lvl7pPr>
            <a:lvl8pPr marL="3657600" marR="0" lvl="7" indent="-561975" algn="l" rtl="0">
              <a:lnSpc>
                <a:spcPct val="90000"/>
              </a:lnSpc>
              <a:spcBef>
                <a:spcPts val="2400"/>
              </a:spcBef>
              <a:spcAft>
                <a:spcPts val="0"/>
              </a:spcAft>
              <a:buClr>
                <a:srgbClr val="000000"/>
              </a:buClr>
              <a:buSzPts val="5250"/>
              <a:buFont typeface="Arial"/>
              <a:buChar char="•"/>
              <a:defRPr sz="3500" b="0" i="0" u="none" strike="noStrike" cap="none">
                <a:solidFill>
                  <a:srgbClr val="000000"/>
                </a:solidFill>
                <a:latin typeface="Arial"/>
                <a:ea typeface="Arial"/>
                <a:cs typeface="Arial"/>
                <a:sym typeface="Arial"/>
              </a:defRPr>
            </a:lvl8pPr>
            <a:lvl9pPr marL="4114800" marR="0" lvl="8" indent="-561975" algn="l" rtl="0">
              <a:lnSpc>
                <a:spcPct val="90000"/>
              </a:lnSpc>
              <a:spcBef>
                <a:spcPts val="2400"/>
              </a:spcBef>
              <a:spcAft>
                <a:spcPts val="0"/>
              </a:spcAft>
              <a:buClr>
                <a:srgbClr val="000000"/>
              </a:buClr>
              <a:buSzPts val="5250"/>
              <a:buFont typeface="Arial"/>
              <a:buChar char="•"/>
              <a:defRPr sz="3500" b="0" i="0" u="none" strike="noStrike" cap="none">
                <a:solidFill>
                  <a:srgbClr val="000000"/>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11997689" y="12700000"/>
            <a:ext cx="388621" cy="429261"/>
          </a:xfrm>
          <a:prstGeom prst="rect">
            <a:avLst/>
          </a:prstGeom>
          <a:noFill/>
          <a:ln>
            <a:noFill/>
          </a:ln>
        </p:spPr>
        <p:txBody>
          <a:bodyPr spcFirstLastPara="1" wrap="square" lIns="50800" tIns="50800" rIns="50800" bIns="50800" anchor="b" anchorCtr="0">
            <a:spAutoFit/>
          </a:bodyPr>
          <a:lstStyle>
            <a:lvl1pPr marL="0" marR="0" lvl="0" indent="0" algn="ctr" rtl="0">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1pPr>
            <a:lvl2pPr marL="0" marR="0" lvl="1" indent="0" algn="ctr" rtl="0">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2pPr>
            <a:lvl3pPr marL="0" marR="0" lvl="2" indent="0" algn="ctr" rtl="0">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3pPr>
            <a:lvl4pPr marL="0" marR="0" lvl="3" indent="0" algn="ctr" rtl="0">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4pPr>
            <a:lvl5pPr marL="0" marR="0" lvl="4" indent="0" algn="ctr" rtl="0">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5pPr>
            <a:lvl6pPr marL="0" marR="0" lvl="5" indent="0" algn="ctr" rtl="0">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6pPr>
            <a:lvl7pPr marL="0" marR="0" lvl="6" indent="0" algn="ctr" rtl="0">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7pPr>
            <a:lvl8pPr marL="0" marR="0" lvl="7" indent="0" algn="ctr" rtl="0">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8pPr>
            <a:lvl9pPr marL="0" marR="0" lvl="8" indent="0" algn="ctr" rtl="0">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
          <p:cNvSpPr txBox="1">
            <a:spLocks noGrp="1"/>
          </p:cNvSpPr>
          <p:nvPr>
            <p:ph type="ctrTitle" idx="4294967295"/>
          </p:nvPr>
        </p:nvSpPr>
        <p:spPr>
          <a:xfrm>
            <a:off x="1219200" y="3543300"/>
            <a:ext cx="21945600" cy="4267200"/>
          </a:xfrm>
          <a:prstGeom prst="rect">
            <a:avLst/>
          </a:prstGeom>
          <a:noFill/>
          <a:ln>
            <a:noFill/>
          </a:ln>
        </p:spPr>
        <p:txBody>
          <a:bodyPr spcFirstLastPara="1" wrap="square" lIns="50800" tIns="50800" rIns="50800" bIns="50800" anchor="b" anchorCtr="0">
            <a:normAutofit/>
          </a:bodyPr>
          <a:lstStyle/>
          <a:p>
            <a:pPr marL="0" marR="0" lvl="0" indent="0" algn="ctr" rtl="0">
              <a:lnSpc>
                <a:spcPct val="80000"/>
              </a:lnSpc>
              <a:spcBef>
                <a:spcPts val="0"/>
              </a:spcBef>
              <a:spcAft>
                <a:spcPts val="0"/>
              </a:spcAft>
              <a:buClr>
                <a:srgbClr val="242424"/>
              </a:buClr>
              <a:buSzPts val="8320"/>
              <a:buFont typeface="Arial"/>
              <a:buNone/>
            </a:pPr>
            <a:r>
              <a:rPr lang="en-US" sz="8320" b="0" i="0" u="none" strike="noStrike" cap="none">
                <a:solidFill>
                  <a:srgbClr val="242424"/>
                </a:solidFill>
                <a:latin typeface="Arial"/>
                <a:ea typeface="Arial"/>
                <a:cs typeface="Arial"/>
                <a:sym typeface="Arial"/>
              </a:rPr>
              <a:t>Trex Dino Bot</a:t>
            </a:r>
            <a:br>
              <a:rPr lang="en-US" sz="8320" b="0" i="0" u="none" strike="noStrike" cap="none">
                <a:solidFill>
                  <a:srgbClr val="000000"/>
                </a:solidFill>
                <a:latin typeface="Arial"/>
                <a:ea typeface="Arial"/>
                <a:cs typeface="Arial"/>
                <a:sym typeface="Arial"/>
              </a:rPr>
            </a:br>
            <a:r>
              <a:rPr lang="en-US" sz="8320" b="0" i="0" u="none" strike="noStrike" cap="none">
                <a:solidFill>
                  <a:srgbClr val="000000"/>
                </a:solidFill>
                <a:latin typeface="Arial"/>
                <a:ea typeface="Arial"/>
                <a:cs typeface="Arial"/>
                <a:sym typeface="Arial"/>
              </a:rPr>
              <a:t>by</a:t>
            </a:r>
            <a:br>
              <a:rPr lang="en-US" sz="8320" b="0" i="0" u="none" strike="noStrike" cap="none">
                <a:solidFill>
                  <a:srgbClr val="000000"/>
                </a:solidFill>
                <a:latin typeface="Arial"/>
                <a:ea typeface="Arial"/>
                <a:cs typeface="Arial"/>
                <a:sym typeface="Arial"/>
              </a:rPr>
            </a:br>
            <a:r>
              <a:rPr lang="en-US" sz="8320" b="0" i="0" u="none" strike="noStrike" cap="none">
                <a:solidFill>
                  <a:srgbClr val="000000"/>
                </a:solidFill>
                <a:latin typeface="Arial"/>
                <a:ea typeface="Arial"/>
                <a:cs typeface="Arial"/>
                <a:sym typeface="Arial"/>
              </a:rPr>
              <a:t>AIRex</a:t>
            </a:r>
            <a:endParaRPr sz="12800" b="0" i="0" u="none" strike="noStrike" cap="none">
              <a:solidFill>
                <a:srgbClr val="000000"/>
              </a:solidFill>
              <a:latin typeface="Arial"/>
              <a:ea typeface="Arial"/>
              <a:cs typeface="Arial"/>
              <a:sym typeface="Arial"/>
            </a:endParaRPr>
          </a:p>
        </p:txBody>
      </p:sp>
      <p:sp>
        <p:nvSpPr>
          <p:cNvPr id="77" name="Google Shape;77;p1"/>
          <p:cNvSpPr txBox="1">
            <a:spLocks noGrp="1"/>
          </p:cNvSpPr>
          <p:nvPr>
            <p:ph type="subTitle" idx="4294967295"/>
          </p:nvPr>
        </p:nvSpPr>
        <p:spPr>
          <a:xfrm>
            <a:off x="17778456" y="10564586"/>
            <a:ext cx="6286824" cy="2539309"/>
          </a:xfrm>
          <a:prstGeom prst="rect">
            <a:avLst/>
          </a:prstGeom>
          <a:noFill/>
          <a:ln>
            <a:noFill/>
          </a:ln>
        </p:spPr>
        <p:txBody>
          <a:bodyPr spcFirstLastPara="1" wrap="square" lIns="50800" tIns="50800" rIns="50800" bIns="50800" anchor="t" anchorCtr="0">
            <a:normAutofit fontScale="92500" lnSpcReduction="20000"/>
          </a:bodyPr>
          <a:lstStyle/>
          <a:p>
            <a:pPr marL="0" marR="0" lvl="0" indent="0" algn="l" rtl="0">
              <a:lnSpc>
                <a:spcPct val="100000"/>
              </a:lnSpc>
              <a:spcBef>
                <a:spcPts val="0"/>
              </a:spcBef>
              <a:spcAft>
                <a:spcPts val="0"/>
              </a:spcAft>
              <a:buClr>
                <a:srgbClr val="000000"/>
              </a:buClr>
              <a:buSzPts val="3220"/>
              <a:buFont typeface="Arial"/>
              <a:buNone/>
            </a:pPr>
            <a:r>
              <a:rPr lang="en-US" sz="3220" b="0" i="0" u="none" strike="noStrike" cap="none">
                <a:solidFill>
                  <a:srgbClr val="000000"/>
                </a:solidFill>
                <a:latin typeface="Arial"/>
                <a:ea typeface="Arial"/>
                <a:cs typeface="Arial"/>
                <a:sym typeface="Arial"/>
              </a:rPr>
              <a:t>Nilax Gajjar - 100872763</a:t>
            </a:r>
            <a:endParaRPr/>
          </a:p>
          <a:p>
            <a:pPr marL="0" marR="0" lvl="0" indent="0" algn="l" rtl="0">
              <a:lnSpc>
                <a:spcPct val="100000"/>
              </a:lnSpc>
              <a:spcBef>
                <a:spcPts val="0"/>
              </a:spcBef>
              <a:spcAft>
                <a:spcPts val="0"/>
              </a:spcAft>
              <a:buClr>
                <a:srgbClr val="000000"/>
              </a:buClr>
              <a:buSzPts val="3220"/>
              <a:buFont typeface="Arial"/>
              <a:buNone/>
            </a:pPr>
            <a:r>
              <a:rPr lang="en-US" sz="3220" b="0" i="0" u="none" strike="noStrike" cap="none">
                <a:solidFill>
                  <a:srgbClr val="000000"/>
                </a:solidFill>
                <a:latin typeface="Arial"/>
                <a:ea typeface="Arial"/>
                <a:cs typeface="Arial"/>
                <a:sym typeface="Arial"/>
              </a:rPr>
              <a:t>Tahseen Siddiqi – 100889810</a:t>
            </a:r>
            <a:br>
              <a:rPr lang="en-US" sz="3220" b="0" i="0" u="none" strike="noStrike" cap="none">
                <a:solidFill>
                  <a:srgbClr val="000000"/>
                </a:solidFill>
                <a:latin typeface="Arial"/>
                <a:ea typeface="Arial"/>
                <a:cs typeface="Arial"/>
                <a:sym typeface="Arial"/>
              </a:rPr>
            </a:br>
            <a:r>
              <a:rPr lang="en-US" sz="3220" b="0" i="0" u="none" strike="noStrike" cap="none">
                <a:solidFill>
                  <a:srgbClr val="000000"/>
                </a:solidFill>
                <a:latin typeface="Arial"/>
                <a:ea typeface="Arial"/>
                <a:cs typeface="Arial"/>
                <a:sym typeface="Arial"/>
              </a:rPr>
              <a:t>Parth Dave - 100872777</a:t>
            </a:r>
            <a:endParaRPr/>
          </a:p>
          <a:p>
            <a:pPr marL="0" marR="0" lvl="0" indent="0" algn="l" rtl="0">
              <a:lnSpc>
                <a:spcPct val="100000"/>
              </a:lnSpc>
              <a:spcBef>
                <a:spcPts val="0"/>
              </a:spcBef>
              <a:spcAft>
                <a:spcPts val="0"/>
              </a:spcAft>
              <a:buClr>
                <a:srgbClr val="000000"/>
              </a:buClr>
              <a:buSzPts val="3220"/>
              <a:buFont typeface="Arial"/>
              <a:buNone/>
            </a:pPr>
            <a:r>
              <a:rPr lang="en-US" sz="3220" b="0" i="0" u="none" strike="noStrike" cap="none">
                <a:solidFill>
                  <a:srgbClr val="000000"/>
                </a:solidFill>
                <a:latin typeface="Arial"/>
                <a:ea typeface="Arial"/>
                <a:cs typeface="Arial"/>
                <a:sym typeface="Arial"/>
              </a:rPr>
              <a:t>Shruti Jonalagada Ramu- 100872358</a:t>
            </a:r>
            <a:endParaRPr/>
          </a:p>
          <a:p>
            <a:pPr marL="0" marR="0" lvl="0" indent="0" algn="l" rtl="0">
              <a:lnSpc>
                <a:spcPct val="100000"/>
              </a:lnSpc>
              <a:spcBef>
                <a:spcPts val="0"/>
              </a:spcBef>
              <a:spcAft>
                <a:spcPts val="0"/>
              </a:spcAft>
              <a:buClr>
                <a:srgbClr val="000000"/>
              </a:buClr>
              <a:buSzPts val="3220"/>
              <a:buFont typeface="Arial"/>
              <a:buNone/>
            </a:pPr>
            <a:r>
              <a:rPr lang="en-US" sz="3220" b="0" i="0" u="none" strike="noStrike" cap="none">
                <a:solidFill>
                  <a:srgbClr val="000000"/>
                </a:solidFill>
                <a:latin typeface="Arial"/>
                <a:ea typeface="Arial"/>
                <a:cs typeface="Arial"/>
                <a:sym typeface="Arial"/>
              </a:rPr>
              <a:t>Niharika Varma - 100873255</a:t>
            </a:r>
            <a:endParaRPr/>
          </a:p>
        </p:txBody>
      </p:sp>
      <p:pic>
        <p:nvPicPr>
          <p:cNvPr id="78" name="Google Shape;78;p1" descr="Daco_4240244.png"/>
          <p:cNvPicPr preferRelativeResize="0"/>
          <p:nvPr/>
        </p:nvPicPr>
        <p:blipFill rotWithShape="1">
          <a:blip r:embed="rId3">
            <a:alphaModFix/>
          </a:blip>
          <a:srcRect/>
          <a:stretch/>
        </p:blipFill>
        <p:spPr>
          <a:xfrm>
            <a:off x="605333" y="10928698"/>
            <a:ext cx="6286824" cy="2099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txBox="1">
            <a:spLocks noGrp="1"/>
          </p:cNvSpPr>
          <p:nvPr>
            <p:ph type="title"/>
          </p:nvPr>
        </p:nvSpPr>
        <p:spPr>
          <a:xfrm>
            <a:off x="790954" y="374958"/>
            <a:ext cx="5527149" cy="2554719"/>
          </a:xfrm>
          <a:prstGeom prst="rect">
            <a:avLst/>
          </a:prstGeom>
          <a:noFill/>
          <a:ln>
            <a:noFill/>
          </a:ln>
        </p:spPr>
        <p:txBody>
          <a:bodyPr spcFirstLastPara="1" wrap="square" lIns="50800" tIns="50800" rIns="50800" bIns="50800" anchor="ctr" anchorCtr="0">
            <a:normAutofit/>
          </a:bodyPr>
          <a:lstStyle/>
          <a:p>
            <a:pPr marL="0" lvl="0" indent="0" algn="ctr" rtl="0">
              <a:lnSpc>
                <a:spcPct val="80000"/>
              </a:lnSpc>
              <a:spcBef>
                <a:spcPts val="0"/>
              </a:spcBef>
              <a:spcAft>
                <a:spcPts val="0"/>
              </a:spcAft>
              <a:buClr>
                <a:srgbClr val="000000"/>
              </a:buClr>
              <a:buSzPts val="12800"/>
              <a:buFont typeface="Arial"/>
              <a:buNone/>
            </a:pPr>
            <a:r>
              <a:rPr lang="en-US"/>
              <a:t>Scope</a:t>
            </a:r>
            <a:endParaRPr/>
          </a:p>
        </p:txBody>
      </p:sp>
      <p:sp>
        <p:nvSpPr>
          <p:cNvPr id="84" name="Google Shape;84;p2"/>
          <p:cNvSpPr txBox="1">
            <a:spLocks noGrp="1"/>
          </p:cNvSpPr>
          <p:nvPr>
            <p:ph type="body" idx="4294967295"/>
          </p:nvPr>
        </p:nvSpPr>
        <p:spPr>
          <a:xfrm>
            <a:off x="1219200" y="3244701"/>
            <a:ext cx="21945600" cy="9537329"/>
          </a:xfrm>
          <a:prstGeom prst="rect">
            <a:avLst/>
          </a:prstGeom>
          <a:noFill/>
          <a:ln>
            <a:noFill/>
          </a:ln>
        </p:spPr>
        <p:txBody>
          <a:bodyPr spcFirstLastPara="1" wrap="square" lIns="50800" tIns="50800" rIns="50800" bIns="50800" anchor="t" anchorCtr="0">
            <a:normAutofit/>
          </a:bodyPr>
          <a:lstStyle/>
          <a:p>
            <a:pPr marL="546100" lvl="0" indent="-546100" algn="l" rtl="0">
              <a:lnSpc>
                <a:spcPct val="90000"/>
              </a:lnSpc>
              <a:spcBef>
                <a:spcPts val="0"/>
              </a:spcBef>
              <a:spcAft>
                <a:spcPts val="0"/>
              </a:spcAft>
              <a:buClr>
                <a:srgbClr val="000000"/>
              </a:buClr>
              <a:buSzPts val="5250"/>
              <a:buFont typeface="Arial"/>
              <a:buChar char="•"/>
            </a:pPr>
            <a:r>
              <a:rPr lang="en-US"/>
              <a:t>Developing AI algorithms for improved game play, such as obstacle avoidance or maximizing score.</a:t>
            </a:r>
            <a:endParaRPr/>
          </a:p>
          <a:p>
            <a:pPr marL="546100" lvl="0" indent="-546100" algn="l" rtl="0">
              <a:lnSpc>
                <a:spcPct val="90000"/>
              </a:lnSpc>
              <a:spcBef>
                <a:spcPts val="2400"/>
              </a:spcBef>
              <a:spcAft>
                <a:spcPts val="0"/>
              </a:spcAft>
              <a:buClr>
                <a:srgbClr val="000000"/>
              </a:buClr>
              <a:buSzPts val="5250"/>
              <a:buFont typeface="Arial"/>
              <a:buChar char="•"/>
            </a:pPr>
            <a:r>
              <a:rPr lang="en-US"/>
              <a:t>Using the AI system for educational or research purposes, such as studying reinforcement learning or computer vision.</a:t>
            </a:r>
            <a:endParaRPr/>
          </a:p>
          <a:p>
            <a:pPr marL="546100" lvl="0" indent="-546100" algn="l" rtl="0">
              <a:lnSpc>
                <a:spcPct val="90000"/>
              </a:lnSpc>
              <a:spcBef>
                <a:spcPts val="2400"/>
              </a:spcBef>
              <a:spcAft>
                <a:spcPts val="0"/>
              </a:spcAft>
              <a:buClr>
                <a:srgbClr val="000000"/>
              </a:buClr>
              <a:buSzPts val="5250"/>
              <a:buFont typeface="Arial"/>
              <a:buChar char="•"/>
            </a:pPr>
            <a:r>
              <a:rPr lang="en-US"/>
              <a:t>Analyzing and visualizing the AI system's decision-making process during game play.</a:t>
            </a:r>
            <a:endParaRPr/>
          </a:p>
          <a:p>
            <a:pPr marL="546100" lvl="0" indent="-546100" algn="l" rtl="0">
              <a:lnSpc>
                <a:spcPct val="90000"/>
              </a:lnSpc>
              <a:spcBef>
                <a:spcPts val="2400"/>
              </a:spcBef>
              <a:spcAft>
                <a:spcPts val="0"/>
              </a:spcAft>
              <a:buClr>
                <a:srgbClr val="000000"/>
              </a:buClr>
              <a:buSzPts val="5250"/>
              <a:buFont typeface="Arial"/>
              <a:buChar char="•"/>
            </a:pPr>
            <a:r>
              <a:rPr lang="en-US"/>
              <a:t>Incorporating human-AI cooperative play, where the AI system assists or competes with human players.</a:t>
            </a:r>
            <a:endParaRPr/>
          </a:p>
          <a:p>
            <a:pPr marL="546100" lvl="0" indent="-546100" algn="l" rtl="0">
              <a:lnSpc>
                <a:spcPct val="90000"/>
              </a:lnSpc>
              <a:spcBef>
                <a:spcPts val="2400"/>
              </a:spcBef>
              <a:spcAft>
                <a:spcPts val="0"/>
              </a:spcAft>
              <a:buClr>
                <a:srgbClr val="000000"/>
              </a:buClr>
              <a:buSzPts val="5250"/>
              <a:buFont typeface="Arial"/>
              <a:buChar char="•"/>
            </a:pPr>
            <a:r>
              <a:rPr lang="en-US"/>
              <a:t>Deploy model and game on available platforms for demo.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xfrm>
            <a:off x="538799" y="398650"/>
            <a:ext cx="19521600" cy="2372700"/>
          </a:xfrm>
          <a:prstGeom prst="rect">
            <a:avLst/>
          </a:prstGeom>
          <a:noFill/>
          <a:ln>
            <a:noFill/>
          </a:ln>
        </p:spPr>
        <p:txBody>
          <a:bodyPr spcFirstLastPara="1" wrap="square" lIns="50800" tIns="50800" rIns="50800" bIns="50800" anchor="ctr" anchorCtr="0">
            <a:normAutofit/>
          </a:bodyPr>
          <a:lstStyle/>
          <a:p>
            <a:pPr marL="0" lvl="0" indent="0" algn="ctr" rtl="0">
              <a:lnSpc>
                <a:spcPct val="80000"/>
              </a:lnSpc>
              <a:spcBef>
                <a:spcPts val="0"/>
              </a:spcBef>
              <a:spcAft>
                <a:spcPts val="0"/>
              </a:spcAft>
              <a:buClr>
                <a:srgbClr val="000000"/>
              </a:buClr>
              <a:buSzPts val="10112"/>
              <a:buFont typeface="Arial"/>
              <a:buNone/>
            </a:pPr>
            <a:r>
              <a:rPr lang="en-US" sz="10112" b="0" i="0" u="none" strike="noStrike" cap="none">
                <a:solidFill>
                  <a:srgbClr val="000000"/>
                </a:solidFill>
                <a:latin typeface="Arial"/>
                <a:ea typeface="Arial"/>
                <a:cs typeface="Arial"/>
                <a:sym typeface="Arial"/>
              </a:rPr>
              <a:t>Why is reinforcement learning? </a:t>
            </a:r>
            <a:endParaRPr/>
          </a:p>
        </p:txBody>
      </p:sp>
      <p:sp>
        <p:nvSpPr>
          <p:cNvPr id="90" name="Google Shape;90;p3"/>
          <p:cNvSpPr txBox="1">
            <a:spLocks noGrp="1"/>
          </p:cNvSpPr>
          <p:nvPr>
            <p:ph type="body" idx="4294967295"/>
          </p:nvPr>
        </p:nvSpPr>
        <p:spPr>
          <a:xfrm>
            <a:off x="689447" y="3068549"/>
            <a:ext cx="23005106" cy="9180581"/>
          </a:xfrm>
          <a:prstGeom prst="rect">
            <a:avLst/>
          </a:prstGeom>
          <a:noFill/>
          <a:ln>
            <a:noFill/>
          </a:ln>
        </p:spPr>
        <p:txBody>
          <a:bodyPr spcFirstLastPara="1" wrap="square" lIns="50800" tIns="50800" rIns="50800" bIns="50800" anchor="t" anchorCtr="0">
            <a:normAutofit/>
          </a:bodyPr>
          <a:lstStyle/>
          <a:p>
            <a:pPr marL="434396" lvl="0" indent="-434396" algn="l" rtl="0">
              <a:lnSpc>
                <a:spcPct val="90000"/>
              </a:lnSpc>
              <a:spcBef>
                <a:spcPts val="0"/>
              </a:spcBef>
              <a:spcAft>
                <a:spcPts val="0"/>
              </a:spcAft>
              <a:buClr>
                <a:srgbClr val="000000"/>
              </a:buClr>
              <a:buSzPts val="3500"/>
              <a:buFont typeface="Arial"/>
              <a:buChar char="•"/>
            </a:pPr>
            <a:r>
              <a:rPr lang="en-US"/>
              <a:t>Reinforcement learning is used in the AI Dino Game to allow the agent to learn how to play the game through trial and error.</a:t>
            </a:r>
            <a:endParaRPr/>
          </a:p>
          <a:p>
            <a:pPr marL="434396" lvl="0" indent="-434396" algn="l" rtl="0">
              <a:lnSpc>
                <a:spcPct val="90000"/>
              </a:lnSpc>
              <a:spcBef>
                <a:spcPts val="2400"/>
              </a:spcBef>
              <a:spcAft>
                <a:spcPts val="0"/>
              </a:spcAft>
              <a:buClr>
                <a:srgbClr val="000000"/>
              </a:buClr>
              <a:buSzPts val="3500"/>
              <a:buFont typeface="Arial"/>
              <a:buChar char="•"/>
            </a:pPr>
            <a:r>
              <a:rPr lang="en-US"/>
              <a:t>The agent receives feedback in the form of rewards or penalties for its actions, and uses this feedback to update its policy and make better decisions in the future.</a:t>
            </a:r>
            <a:endParaRPr/>
          </a:p>
          <a:p>
            <a:pPr marL="434396" lvl="0" indent="-434396" algn="l" rtl="0">
              <a:lnSpc>
                <a:spcPct val="90000"/>
              </a:lnSpc>
              <a:spcBef>
                <a:spcPts val="2400"/>
              </a:spcBef>
              <a:spcAft>
                <a:spcPts val="0"/>
              </a:spcAft>
              <a:buClr>
                <a:srgbClr val="000000"/>
              </a:buClr>
              <a:buSzPts val="3500"/>
              <a:buFont typeface="Arial"/>
              <a:buChar char="•"/>
            </a:pPr>
            <a:r>
              <a:rPr lang="en-US"/>
              <a:t>Reinforcement learning provides a natural framework for modeling the decision-making process in a game setting, where the agent's goal is to maximize its score.</a:t>
            </a:r>
            <a:endParaRPr/>
          </a:p>
          <a:p>
            <a:pPr marL="434396" lvl="0" indent="-434396" algn="l" rtl="0">
              <a:lnSpc>
                <a:spcPct val="90000"/>
              </a:lnSpc>
              <a:spcBef>
                <a:spcPts val="2400"/>
              </a:spcBef>
              <a:spcAft>
                <a:spcPts val="0"/>
              </a:spcAft>
              <a:buClr>
                <a:srgbClr val="000000"/>
              </a:buClr>
              <a:buSzPts val="3500"/>
              <a:buFont typeface="Arial"/>
              <a:buChar char="•"/>
            </a:pPr>
            <a:r>
              <a:rPr lang="en-US"/>
              <a:t>Reinforcement learning allows the AI to adapt and improve its game play over time, without the need for explicit programming of game strategies.</a:t>
            </a:r>
            <a:endParaRPr/>
          </a:p>
          <a:p>
            <a:pPr marL="434396" lvl="0" indent="-434396" algn="l" rtl="0">
              <a:lnSpc>
                <a:spcPct val="90000"/>
              </a:lnSpc>
              <a:spcBef>
                <a:spcPts val="2400"/>
              </a:spcBef>
              <a:spcAft>
                <a:spcPts val="0"/>
              </a:spcAft>
              <a:buClr>
                <a:srgbClr val="000000"/>
              </a:buClr>
              <a:buSzPts val="3500"/>
              <a:buFont typeface="Arial"/>
              <a:buChar char="•"/>
            </a:pPr>
            <a:r>
              <a:rPr lang="en-US"/>
              <a:t>The use of reinforcement learning in the AI Dino Game allows for the exploration of new and innovative approaches to game playing, and provides a testbed for studying and advancing reinforcement learning algorithms.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4"/>
          <p:cNvSpPr txBox="1">
            <a:spLocks noGrp="1"/>
          </p:cNvSpPr>
          <p:nvPr>
            <p:ph type="title"/>
          </p:nvPr>
        </p:nvSpPr>
        <p:spPr>
          <a:xfrm>
            <a:off x="538799" y="398650"/>
            <a:ext cx="15133800" cy="2372700"/>
          </a:xfrm>
          <a:prstGeom prst="rect">
            <a:avLst/>
          </a:prstGeom>
          <a:noFill/>
          <a:ln>
            <a:noFill/>
          </a:ln>
        </p:spPr>
        <p:txBody>
          <a:bodyPr spcFirstLastPara="1" wrap="square" lIns="50800" tIns="50800" rIns="50800" bIns="50800" anchor="ctr" anchorCtr="0">
            <a:normAutofit/>
          </a:bodyPr>
          <a:lstStyle/>
          <a:p>
            <a:pPr marL="0" lvl="0" indent="0" algn="ctr" rtl="0">
              <a:lnSpc>
                <a:spcPct val="80000"/>
              </a:lnSpc>
              <a:spcBef>
                <a:spcPts val="0"/>
              </a:spcBef>
              <a:spcAft>
                <a:spcPts val="0"/>
              </a:spcAft>
              <a:buClr>
                <a:srgbClr val="000000"/>
              </a:buClr>
              <a:buSzPts val="10112"/>
              <a:buFont typeface="Arial"/>
              <a:buNone/>
            </a:pPr>
            <a:r>
              <a:rPr lang="en-US" sz="10112" b="0" i="0" u="none" strike="noStrike" cap="none">
                <a:solidFill>
                  <a:srgbClr val="000000"/>
                </a:solidFill>
                <a:latin typeface="Arial"/>
                <a:ea typeface="Arial"/>
                <a:cs typeface="Arial"/>
                <a:sym typeface="Arial"/>
              </a:rPr>
              <a:t>Why is computer vision? </a:t>
            </a:r>
            <a:endParaRPr/>
          </a:p>
        </p:txBody>
      </p:sp>
      <p:sp>
        <p:nvSpPr>
          <p:cNvPr id="96" name="Google Shape;96;p4"/>
          <p:cNvSpPr txBox="1">
            <a:spLocks noGrp="1"/>
          </p:cNvSpPr>
          <p:nvPr>
            <p:ph type="body" idx="4294967295"/>
          </p:nvPr>
        </p:nvSpPr>
        <p:spPr>
          <a:xfrm>
            <a:off x="689447" y="3068549"/>
            <a:ext cx="23005106" cy="9180581"/>
          </a:xfrm>
          <a:prstGeom prst="rect">
            <a:avLst/>
          </a:prstGeom>
          <a:noFill/>
          <a:ln>
            <a:noFill/>
          </a:ln>
        </p:spPr>
        <p:txBody>
          <a:bodyPr spcFirstLastPara="1" wrap="square" lIns="50800" tIns="50800" rIns="50800" bIns="50800" anchor="t" anchorCtr="0">
            <a:normAutofit/>
          </a:bodyPr>
          <a:lstStyle/>
          <a:p>
            <a:pPr marL="434396" lvl="0" indent="-434396" algn="l" rtl="0">
              <a:lnSpc>
                <a:spcPct val="90000"/>
              </a:lnSpc>
              <a:spcBef>
                <a:spcPts val="0"/>
              </a:spcBef>
              <a:spcAft>
                <a:spcPts val="0"/>
              </a:spcAft>
              <a:buClr>
                <a:srgbClr val="000000"/>
              </a:buClr>
              <a:buSzPts val="3500"/>
              <a:buFont typeface="Arial"/>
              <a:buChar char="•"/>
            </a:pPr>
            <a:r>
              <a:rPr lang="en-US"/>
              <a:t>Computer vision is used in the AI Dino Game to enable the agent to perceive and understand the game environment.</a:t>
            </a:r>
            <a:endParaRPr/>
          </a:p>
          <a:p>
            <a:pPr marL="434396" lvl="0" indent="-434396" algn="l" rtl="0">
              <a:lnSpc>
                <a:spcPct val="90000"/>
              </a:lnSpc>
              <a:spcBef>
                <a:spcPts val="2400"/>
              </a:spcBef>
              <a:spcAft>
                <a:spcPts val="0"/>
              </a:spcAft>
              <a:buClr>
                <a:srgbClr val="000000"/>
              </a:buClr>
              <a:buSzPts val="3500"/>
              <a:buFont typeface="Arial"/>
              <a:buChar char="•"/>
            </a:pPr>
            <a:r>
              <a:rPr lang="en-US"/>
              <a:t>The agent uses computer vision techniques to process the game screen and extract relevant information, such as the position of obstacles and the background.</a:t>
            </a:r>
            <a:endParaRPr/>
          </a:p>
          <a:p>
            <a:pPr marL="434396" lvl="0" indent="-434396" algn="l" rtl="0">
              <a:lnSpc>
                <a:spcPct val="90000"/>
              </a:lnSpc>
              <a:spcBef>
                <a:spcPts val="2400"/>
              </a:spcBef>
              <a:spcAft>
                <a:spcPts val="0"/>
              </a:spcAft>
              <a:buClr>
                <a:srgbClr val="000000"/>
              </a:buClr>
              <a:buSzPts val="3500"/>
              <a:buFont typeface="Arial"/>
              <a:buChar char="•"/>
            </a:pPr>
            <a:r>
              <a:rPr lang="en-US"/>
              <a:t>Computer vision helps the AI to make informed decisions by providing a clear representation of the game state.</a:t>
            </a:r>
            <a:endParaRPr/>
          </a:p>
          <a:p>
            <a:pPr marL="434396" lvl="0" indent="-434396" algn="l" rtl="0">
              <a:lnSpc>
                <a:spcPct val="90000"/>
              </a:lnSpc>
              <a:spcBef>
                <a:spcPts val="2400"/>
              </a:spcBef>
              <a:spcAft>
                <a:spcPts val="0"/>
              </a:spcAft>
              <a:buClr>
                <a:srgbClr val="000000"/>
              </a:buClr>
              <a:buSzPts val="3500"/>
              <a:buFont typeface="Arial"/>
              <a:buChar char="•"/>
            </a:pPr>
            <a:r>
              <a:rPr lang="en-US"/>
              <a:t>The use of computer vision in the AI Dino Game allows for real-time processing and analysis of game images, leading to faster and more accurate decision making.</a:t>
            </a:r>
            <a:endParaRPr/>
          </a:p>
          <a:p>
            <a:pPr marL="434396" lvl="0" indent="-434396" algn="l" rtl="0">
              <a:lnSpc>
                <a:spcPct val="90000"/>
              </a:lnSpc>
              <a:spcBef>
                <a:spcPts val="2400"/>
              </a:spcBef>
              <a:spcAft>
                <a:spcPts val="0"/>
              </a:spcAft>
              <a:buClr>
                <a:srgbClr val="000000"/>
              </a:buClr>
              <a:buSzPts val="3500"/>
              <a:buFont typeface="Arial"/>
              <a:buChar char="•"/>
            </a:pPr>
            <a:r>
              <a:rPr lang="en-US"/>
              <a:t>The integration of computer vision and reinforcement learning in the AI Dino Game can lead to more advanced and sophisticated game playing strategies, beyond what is possible with rule-based systems.</a:t>
            </a:r>
            <a:endParaRPr/>
          </a:p>
          <a:p>
            <a:pPr marL="434396" lvl="0" indent="-434396" algn="l" rtl="0">
              <a:lnSpc>
                <a:spcPct val="90000"/>
              </a:lnSpc>
              <a:spcBef>
                <a:spcPts val="2400"/>
              </a:spcBef>
              <a:spcAft>
                <a:spcPts val="0"/>
              </a:spcAft>
              <a:buClr>
                <a:srgbClr val="000000"/>
              </a:buClr>
              <a:buSzPts val="3500"/>
              <a:buFont typeface="Arial"/>
              <a:buChar char="•"/>
            </a:pPr>
            <a:r>
              <a:rPr lang="en-US"/>
              <a:t>The application of computer vision in the AI Dino Game provides a testbed for evaluating and improving computer vision algorithms, and advancing the field as a whole.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5"/>
          <p:cNvSpPr txBox="1">
            <a:spLocks noGrp="1"/>
          </p:cNvSpPr>
          <p:nvPr>
            <p:ph type="title"/>
          </p:nvPr>
        </p:nvSpPr>
        <p:spPr>
          <a:xfrm>
            <a:off x="691205" y="398655"/>
            <a:ext cx="16840887" cy="2372827"/>
          </a:xfrm>
          <a:prstGeom prst="rect">
            <a:avLst/>
          </a:prstGeom>
          <a:noFill/>
          <a:ln>
            <a:noFill/>
          </a:ln>
        </p:spPr>
        <p:txBody>
          <a:bodyPr spcFirstLastPara="1" wrap="square" lIns="50800" tIns="50800" rIns="50800" bIns="50800" anchor="ctr" anchorCtr="0">
            <a:normAutofit/>
          </a:bodyPr>
          <a:lstStyle/>
          <a:p>
            <a:pPr marL="0" lvl="0" indent="0" algn="l" rtl="0">
              <a:lnSpc>
                <a:spcPct val="80000"/>
              </a:lnSpc>
              <a:spcBef>
                <a:spcPts val="0"/>
              </a:spcBef>
              <a:spcAft>
                <a:spcPts val="0"/>
              </a:spcAft>
              <a:buClr>
                <a:srgbClr val="000000"/>
              </a:buClr>
              <a:buSzPts val="11904"/>
              <a:buFont typeface="Arial"/>
              <a:buNone/>
            </a:pPr>
            <a:r>
              <a:rPr lang="en-US" sz="11904" b="0" i="0" u="none" strike="noStrike" cap="none">
                <a:solidFill>
                  <a:srgbClr val="000000"/>
                </a:solidFill>
                <a:latin typeface="Arial"/>
                <a:ea typeface="Arial"/>
                <a:cs typeface="Arial"/>
                <a:sym typeface="Arial"/>
              </a:rPr>
              <a:t>Tech Stack</a:t>
            </a:r>
            <a:endParaRPr/>
          </a:p>
        </p:txBody>
      </p:sp>
      <p:sp>
        <p:nvSpPr>
          <p:cNvPr id="102" name="Google Shape;102;p5"/>
          <p:cNvSpPr txBox="1">
            <a:spLocks noGrp="1"/>
          </p:cNvSpPr>
          <p:nvPr>
            <p:ph type="body" idx="4294967295"/>
          </p:nvPr>
        </p:nvSpPr>
        <p:spPr>
          <a:xfrm>
            <a:off x="689447" y="3068549"/>
            <a:ext cx="23005106" cy="9180581"/>
          </a:xfrm>
          <a:prstGeom prst="rect">
            <a:avLst/>
          </a:prstGeom>
          <a:noFill/>
          <a:ln>
            <a:noFill/>
          </a:ln>
        </p:spPr>
        <p:txBody>
          <a:bodyPr spcFirstLastPara="1" wrap="square" lIns="50800" tIns="50800" rIns="50800" bIns="50800" anchor="t" anchorCtr="0">
            <a:normAutofit/>
          </a:bodyPr>
          <a:lstStyle/>
          <a:p>
            <a:pPr marL="434396" lvl="0" indent="-434396" algn="l" rtl="0">
              <a:lnSpc>
                <a:spcPct val="90000"/>
              </a:lnSpc>
              <a:spcBef>
                <a:spcPts val="0"/>
              </a:spcBef>
              <a:spcAft>
                <a:spcPts val="0"/>
              </a:spcAft>
              <a:buClr>
                <a:srgbClr val="000000"/>
              </a:buClr>
              <a:buSzPts val="5250"/>
              <a:buFont typeface="Arial"/>
              <a:buChar char="•"/>
            </a:pPr>
            <a:r>
              <a:rPr lang="en-US" b="1" dirty="0"/>
              <a:t>Programming languages</a:t>
            </a:r>
            <a:r>
              <a:rPr lang="en-US" dirty="0"/>
              <a:t>: Implementing and integrating computer vision algorithms using programming languages such as Python, Java Script, Java.</a:t>
            </a:r>
            <a:endParaRPr dirty="0"/>
          </a:p>
          <a:p>
            <a:pPr marL="434396" lvl="0" indent="-434396" algn="l" rtl="0">
              <a:lnSpc>
                <a:spcPct val="90000"/>
              </a:lnSpc>
              <a:spcBef>
                <a:spcPts val="2400"/>
              </a:spcBef>
              <a:spcAft>
                <a:spcPts val="0"/>
              </a:spcAft>
              <a:buClr>
                <a:srgbClr val="000000"/>
              </a:buClr>
              <a:buSzPts val="5250"/>
              <a:buFont typeface="Arial"/>
              <a:buChar char="•"/>
            </a:pPr>
            <a:r>
              <a:rPr lang="en-US" b="1" dirty="0"/>
              <a:t>OpenCV</a:t>
            </a:r>
            <a:r>
              <a:rPr lang="en-US" dirty="0"/>
              <a:t>: Using the OpenCV library for image processing and computer vision tasks, such as object detection and feature extraction.</a:t>
            </a:r>
            <a:endParaRPr dirty="0"/>
          </a:p>
          <a:p>
            <a:pPr marL="434396" lvl="0" indent="-434396" algn="l" rtl="0">
              <a:lnSpc>
                <a:spcPct val="90000"/>
              </a:lnSpc>
              <a:spcBef>
                <a:spcPts val="2400"/>
              </a:spcBef>
              <a:spcAft>
                <a:spcPts val="0"/>
              </a:spcAft>
              <a:buClr>
                <a:srgbClr val="000000"/>
              </a:buClr>
              <a:buSzPts val="5250"/>
              <a:buFont typeface="Arial"/>
              <a:buChar char="•"/>
            </a:pPr>
            <a:r>
              <a:rPr lang="en-US" b="1" dirty="0"/>
              <a:t>Selenium</a:t>
            </a:r>
            <a:r>
              <a:rPr lang="en-US" dirty="0"/>
              <a:t>: The popular browser automation tool Selenium was utilized to control the browser and retrieve relevant information from the AI Dino Game, such as the current score.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650475" y="327575"/>
            <a:ext cx="10731900" cy="2422800"/>
          </a:xfrm>
          <a:prstGeom prst="rect">
            <a:avLst/>
          </a:prstGeom>
          <a:noFill/>
          <a:ln>
            <a:noFill/>
          </a:ln>
        </p:spPr>
        <p:txBody>
          <a:bodyPr spcFirstLastPara="1" wrap="square" lIns="50800" tIns="50800" rIns="50800" bIns="50800" anchor="ctr" anchorCtr="0">
            <a:normAutofit/>
          </a:bodyPr>
          <a:lstStyle/>
          <a:p>
            <a:pPr marL="0" lvl="0" indent="0" algn="ctr" rtl="0">
              <a:lnSpc>
                <a:spcPct val="80000"/>
              </a:lnSpc>
              <a:spcBef>
                <a:spcPts val="0"/>
              </a:spcBef>
              <a:spcAft>
                <a:spcPts val="0"/>
              </a:spcAft>
              <a:buClr>
                <a:srgbClr val="000000"/>
              </a:buClr>
              <a:buSzPts val="12160"/>
              <a:buFont typeface="Arial"/>
              <a:buNone/>
            </a:pPr>
            <a:r>
              <a:rPr lang="en-US" sz="12160" b="0" i="0" u="none" strike="noStrike" cap="none" dirty="0">
                <a:solidFill>
                  <a:srgbClr val="000000"/>
                </a:solidFill>
                <a:latin typeface="Arial"/>
                <a:ea typeface="Arial"/>
                <a:cs typeface="Arial"/>
                <a:sym typeface="Arial"/>
              </a:rPr>
              <a:t>FLOWCHART</a:t>
            </a:r>
            <a:endParaRPr dirty="0"/>
          </a:p>
        </p:txBody>
      </p:sp>
      <p:pic>
        <p:nvPicPr>
          <p:cNvPr id="108" name="Google Shape;108;p6" descr="Diagram&#10;&#10;Description automatically generated"/>
          <p:cNvPicPr preferRelativeResize="0"/>
          <p:nvPr/>
        </p:nvPicPr>
        <p:blipFill rotWithShape="1">
          <a:blip r:embed="rId3">
            <a:alphaModFix/>
          </a:blip>
          <a:srcRect/>
          <a:stretch/>
        </p:blipFill>
        <p:spPr>
          <a:xfrm>
            <a:off x="7854050" y="3053450"/>
            <a:ext cx="6648500" cy="937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5"/>
          <p:cNvSpPr txBox="1">
            <a:spLocks noGrp="1"/>
          </p:cNvSpPr>
          <p:nvPr>
            <p:ph type="title"/>
          </p:nvPr>
        </p:nvSpPr>
        <p:spPr>
          <a:xfrm>
            <a:off x="691205" y="398655"/>
            <a:ext cx="16840887" cy="2372827"/>
          </a:xfrm>
          <a:prstGeom prst="rect">
            <a:avLst/>
          </a:prstGeom>
          <a:noFill/>
          <a:ln>
            <a:noFill/>
          </a:ln>
        </p:spPr>
        <p:txBody>
          <a:bodyPr spcFirstLastPara="1" wrap="square" lIns="50800" tIns="50800" rIns="50800" bIns="50800" anchor="ctr" anchorCtr="0">
            <a:normAutofit/>
          </a:bodyPr>
          <a:lstStyle/>
          <a:p>
            <a:pPr marL="0" lvl="0" indent="0" algn="l" rtl="0">
              <a:lnSpc>
                <a:spcPct val="80000"/>
              </a:lnSpc>
              <a:spcBef>
                <a:spcPts val="0"/>
              </a:spcBef>
              <a:spcAft>
                <a:spcPts val="0"/>
              </a:spcAft>
              <a:buClr>
                <a:srgbClr val="000000"/>
              </a:buClr>
              <a:buSzPts val="11904"/>
              <a:buFont typeface="Arial"/>
              <a:buNone/>
            </a:pPr>
            <a:r>
              <a:rPr lang="en-US" dirty="0"/>
              <a:t>Game Modes</a:t>
            </a:r>
            <a:endParaRPr dirty="0"/>
          </a:p>
        </p:txBody>
      </p:sp>
      <p:sp>
        <p:nvSpPr>
          <p:cNvPr id="102" name="Google Shape;102;p5"/>
          <p:cNvSpPr txBox="1">
            <a:spLocks noGrp="1"/>
          </p:cNvSpPr>
          <p:nvPr>
            <p:ph type="body" idx="4294967295"/>
          </p:nvPr>
        </p:nvSpPr>
        <p:spPr>
          <a:xfrm>
            <a:off x="689447" y="3068549"/>
            <a:ext cx="23005106" cy="9180581"/>
          </a:xfrm>
          <a:prstGeom prst="rect">
            <a:avLst/>
          </a:prstGeom>
          <a:noFill/>
          <a:ln>
            <a:noFill/>
          </a:ln>
        </p:spPr>
        <p:txBody>
          <a:bodyPr spcFirstLastPara="1" wrap="square" lIns="50800" tIns="50800" rIns="50800" bIns="50800" anchor="t" anchorCtr="0">
            <a:normAutofit/>
          </a:bodyPr>
          <a:lstStyle/>
          <a:p>
            <a:pPr marL="434396" lvl="0" indent="-434396" algn="l" rtl="0">
              <a:lnSpc>
                <a:spcPct val="90000"/>
              </a:lnSpc>
              <a:spcBef>
                <a:spcPts val="0"/>
              </a:spcBef>
              <a:spcAft>
                <a:spcPts val="0"/>
              </a:spcAft>
              <a:buClr>
                <a:srgbClr val="000000"/>
              </a:buClr>
              <a:buSzPts val="5250"/>
              <a:buFont typeface="Arial"/>
              <a:buChar char="•"/>
            </a:pPr>
            <a:r>
              <a:rPr lang="en-US" b="1" dirty="0"/>
              <a:t>Normal Mode</a:t>
            </a:r>
            <a:r>
              <a:rPr lang="en-US" dirty="0"/>
              <a:t>: In this mode, user simply play game like normal player with keyboard.</a:t>
            </a:r>
            <a:endParaRPr dirty="0"/>
          </a:p>
          <a:p>
            <a:pPr marL="434396" lvl="0" indent="-434396" algn="l" rtl="0">
              <a:lnSpc>
                <a:spcPct val="90000"/>
              </a:lnSpc>
              <a:spcBef>
                <a:spcPts val="2400"/>
              </a:spcBef>
              <a:spcAft>
                <a:spcPts val="0"/>
              </a:spcAft>
              <a:buClr>
                <a:srgbClr val="000000"/>
              </a:buClr>
              <a:buSzPts val="5250"/>
              <a:buFont typeface="Arial"/>
              <a:buChar char="•"/>
            </a:pPr>
            <a:r>
              <a:rPr lang="en-US" b="1" dirty="0"/>
              <a:t>Voice Mode</a:t>
            </a:r>
            <a:r>
              <a:rPr lang="en-US" dirty="0"/>
              <a:t>: User can play game with keyboard/voice or both.</a:t>
            </a:r>
            <a:endParaRPr dirty="0"/>
          </a:p>
          <a:p>
            <a:pPr marL="434396" lvl="0" indent="-434396" algn="l" rtl="0">
              <a:lnSpc>
                <a:spcPct val="90000"/>
              </a:lnSpc>
              <a:spcBef>
                <a:spcPts val="2400"/>
              </a:spcBef>
              <a:spcAft>
                <a:spcPts val="0"/>
              </a:spcAft>
              <a:buClr>
                <a:srgbClr val="000000"/>
              </a:buClr>
              <a:buSzPts val="5250"/>
              <a:buFont typeface="Arial"/>
              <a:buChar char="•"/>
            </a:pPr>
            <a:r>
              <a:rPr lang="en-US" b="1" dirty="0"/>
              <a:t>AI Mode</a:t>
            </a:r>
            <a:r>
              <a:rPr lang="en-US" dirty="0"/>
              <a:t>: In this mode, the user may choose the type of AI participation (Train Bot, User Trained Bot, Reinforcement Bot), the input method (Keyboard or Voice), the type of obstacles (Ground or Air), and the speed (High, Medium, or Low).</a:t>
            </a:r>
          </a:p>
        </p:txBody>
      </p:sp>
    </p:spTree>
    <p:extLst>
      <p:ext uri="{BB962C8B-B14F-4D97-AF65-F5344CB8AC3E}">
        <p14:creationId xmlns:p14="http://schemas.microsoft.com/office/powerpoint/2010/main" val="637561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7"/>
          <p:cNvSpPr txBox="1">
            <a:spLocks noGrp="1"/>
          </p:cNvSpPr>
          <p:nvPr>
            <p:ph type="title"/>
          </p:nvPr>
        </p:nvSpPr>
        <p:spPr>
          <a:xfrm>
            <a:off x="691205" y="398655"/>
            <a:ext cx="11667117" cy="2578693"/>
          </a:xfrm>
          <a:prstGeom prst="rect">
            <a:avLst/>
          </a:prstGeom>
          <a:noFill/>
          <a:ln>
            <a:noFill/>
          </a:ln>
        </p:spPr>
        <p:txBody>
          <a:bodyPr spcFirstLastPara="1" wrap="square" lIns="50800" tIns="50800" rIns="50800" bIns="50800" anchor="ctr" anchorCtr="0">
            <a:normAutofit/>
          </a:bodyPr>
          <a:lstStyle/>
          <a:p>
            <a:pPr marL="0" lvl="0" indent="0" algn="l" rtl="0">
              <a:lnSpc>
                <a:spcPct val="80000"/>
              </a:lnSpc>
              <a:spcBef>
                <a:spcPts val="0"/>
              </a:spcBef>
              <a:spcAft>
                <a:spcPts val="0"/>
              </a:spcAft>
              <a:buClr>
                <a:srgbClr val="000000"/>
              </a:buClr>
              <a:buSzPts val="12800"/>
              <a:buFont typeface="Arial"/>
              <a:buNone/>
            </a:pPr>
            <a:r>
              <a:rPr lang="en-US" sz="12800"/>
              <a:t>Use Cases</a:t>
            </a:r>
            <a:endParaRPr/>
          </a:p>
        </p:txBody>
      </p:sp>
      <p:sp>
        <p:nvSpPr>
          <p:cNvPr id="114" name="Google Shape;114;p7"/>
          <p:cNvSpPr txBox="1">
            <a:spLocks noGrp="1"/>
          </p:cNvSpPr>
          <p:nvPr>
            <p:ph type="body" idx="4294967295"/>
          </p:nvPr>
        </p:nvSpPr>
        <p:spPr>
          <a:xfrm>
            <a:off x="689452" y="3068550"/>
            <a:ext cx="17453400" cy="9180600"/>
          </a:xfrm>
          <a:prstGeom prst="rect">
            <a:avLst/>
          </a:prstGeom>
          <a:noFill/>
          <a:ln>
            <a:noFill/>
          </a:ln>
        </p:spPr>
        <p:txBody>
          <a:bodyPr spcFirstLastPara="1" wrap="square" lIns="50800" tIns="50800" rIns="50800" bIns="50800" anchor="t" anchorCtr="0">
            <a:normAutofit/>
          </a:bodyPr>
          <a:lstStyle/>
          <a:p>
            <a:pPr marL="0" lvl="0" indent="0" algn="l" rtl="0">
              <a:lnSpc>
                <a:spcPct val="90000"/>
              </a:lnSpc>
              <a:spcBef>
                <a:spcPts val="0"/>
              </a:spcBef>
              <a:spcAft>
                <a:spcPts val="0"/>
              </a:spcAft>
              <a:buClr>
                <a:srgbClr val="000000"/>
              </a:buClr>
              <a:buSzPts val="3500"/>
              <a:buFont typeface="Arial"/>
              <a:buNone/>
            </a:pPr>
            <a:r>
              <a:rPr lang="en-US" sz="3500" b="0" i="0" u="none" strike="noStrike" cap="none">
                <a:solidFill>
                  <a:srgbClr val="000000"/>
                </a:solidFill>
                <a:latin typeface="Arial"/>
                <a:ea typeface="Arial"/>
                <a:cs typeface="Arial"/>
                <a:sym typeface="Arial"/>
              </a:rPr>
              <a:t>An AI </a:t>
            </a:r>
            <a:r>
              <a:rPr lang="en-US"/>
              <a:t>bot </a:t>
            </a:r>
            <a:r>
              <a:rPr lang="en-US" sz="3500" b="0" i="0" u="none" strike="noStrike" cap="none">
                <a:solidFill>
                  <a:srgbClr val="000000"/>
                </a:solidFill>
                <a:latin typeface="Arial"/>
                <a:ea typeface="Arial"/>
                <a:cs typeface="Arial"/>
                <a:sym typeface="Arial"/>
              </a:rPr>
              <a:t>playing T</a:t>
            </a:r>
            <a:r>
              <a:rPr lang="en-US"/>
              <a:t>-Rex </a:t>
            </a:r>
            <a:r>
              <a:rPr lang="en-US">
                <a:solidFill>
                  <a:schemeClr val="dk1"/>
                </a:solidFill>
              </a:rPr>
              <a:t>Dino game</a:t>
            </a:r>
            <a:r>
              <a:rPr lang="en-US" sz="3500" b="0" i="0" u="none" strike="noStrike" cap="none">
                <a:solidFill>
                  <a:srgbClr val="000000"/>
                </a:solidFill>
                <a:latin typeface="Arial"/>
                <a:ea typeface="Arial"/>
                <a:cs typeface="Arial"/>
                <a:sym typeface="Arial"/>
              </a:rPr>
              <a:t> on </a:t>
            </a:r>
            <a:r>
              <a:rPr lang="en-US"/>
              <a:t>behalf</a:t>
            </a:r>
            <a:r>
              <a:rPr lang="en-US" sz="3500" b="0" i="0" u="none" strike="noStrike" cap="none">
                <a:solidFill>
                  <a:srgbClr val="000000"/>
                </a:solidFill>
                <a:latin typeface="Arial"/>
                <a:ea typeface="Arial"/>
                <a:cs typeface="Arial"/>
                <a:sym typeface="Arial"/>
              </a:rPr>
              <a:t> of </a:t>
            </a:r>
            <a:r>
              <a:rPr lang="en-US"/>
              <a:t>human or compete with actual player</a:t>
            </a:r>
            <a:r>
              <a:rPr lang="en-US" sz="3500" b="0" i="0" u="none" strike="noStrike" cap="none">
                <a:solidFill>
                  <a:srgbClr val="000000"/>
                </a:solidFill>
                <a:latin typeface="Arial"/>
                <a:ea typeface="Arial"/>
                <a:cs typeface="Arial"/>
                <a:sym typeface="Arial"/>
              </a:rPr>
              <a:t>.</a:t>
            </a:r>
            <a:endParaRPr/>
          </a:p>
        </p:txBody>
      </p:sp>
      <p:pic>
        <p:nvPicPr>
          <p:cNvPr id="115" name="Google Shape;115;p7"/>
          <p:cNvPicPr preferRelativeResize="0"/>
          <p:nvPr/>
        </p:nvPicPr>
        <p:blipFill rotWithShape="1">
          <a:blip r:embed="rId3">
            <a:alphaModFix/>
          </a:blip>
          <a:srcRect/>
          <a:stretch/>
        </p:blipFill>
        <p:spPr>
          <a:xfrm>
            <a:off x="689450" y="4286800"/>
            <a:ext cx="22263725" cy="8668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8"/>
          <p:cNvSpPr txBox="1">
            <a:spLocks noGrp="1"/>
          </p:cNvSpPr>
          <p:nvPr>
            <p:ph type="ctrTitle" idx="4294967295"/>
          </p:nvPr>
        </p:nvSpPr>
        <p:spPr>
          <a:xfrm>
            <a:off x="1219200" y="3543300"/>
            <a:ext cx="21945600" cy="4267200"/>
          </a:xfrm>
          <a:prstGeom prst="rect">
            <a:avLst/>
          </a:prstGeom>
          <a:noFill/>
          <a:ln>
            <a:noFill/>
          </a:ln>
        </p:spPr>
        <p:txBody>
          <a:bodyPr spcFirstLastPara="1" wrap="square" lIns="50800" tIns="50800" rIns="50800" bIns="50800" anchor="b" anchorCtr="0">
            <a:normAutofit/>
          </a:bodyPr>
          <a:lstStyle/>
          <a:p>
            <a:pPr marL="0" marR="0" lvl="0" indent="0" algn="ctr" rtl="0">
              <a:lnSpc>
                <a:spcPct val="80000"/>
              </a:lnSpc>
              <a:spcBef>
                <a:spcPts val="0"/>
              </a:spcBef>
              <a:spcAft>
                <a:spcPts val="0"/>
              </a:spcAft>
              <a:buClr>
                <a:srgbClr val="000000"/>
              </a:buClr>
              <a:buSzPts val="12800"/>
              <a:buFont typeface="Arial"/>
              <a:buNone/>
            </a:pPr>
            <a:r>
              <a:rPr lang="en-US" sz="12800" b="0" i="0" u="none" strike="noStrike" cap="none">
                <a:solidFill>
                  <a:srgbClr val="000000"/>
                </a:solidFill>
                <a:latin typeface="Arial"/>
                <a:ea typeface="Arial"/>
                <a:cs typeface="Arial"/>
                <a:sym typeface="Arial"/>
              </a:rPr>
              <a:t>Thank you</a:t>
            </a:r>
            <a:endParaRPr/>
          </a:p>
        </p:txBody>
      </p:sp>
    </p:spTree>
  </p:cSld>
  <p:clrMapOvr>
    <a:masterClrMapping/>
  </p:clrMapOvr>
</p:sld>
</file>

<file path=ppt/theme/theme1.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595</Words>
  <Application>Microsoft Office PowerPoint</Application>
  <PresentationFormat>Custom</PresentationFormat>
  <Paragraphs>36</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Helvetica Neue</vt:lpstr>
      <vt:lpstr>23_ClassicWhite</vt:lpstr>
      <vt:lpstr>Trex Dino Bot by AIRex</vt:lpstr>
      <vt:lpstr>Scope</vt:lpstr>
      <vt:lpstr>Why is reinforcement learning? </vt:lpstr>
      <vt:lpstr>Why is computer vision? </vt:lpstr>
      <vt:lpstr>Tech Stack</vt:lpstr>
      <vt:lpstr>FLOWCHART</vt:lpstr>
      <vt:lpstr>Game Modes</vt:lpstr>
      <vt:lpstr>Use Cases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Trex Dino Bot by AIRex</dc:title>
  <dc:creator>Nilax Gajjar</dc:creator>
  <cp:lastModifiedBy>Nilax Gajjar</cp:lastModifiedBy>
  <cp:revision>1</cp:revision>
  <dcterms:modified xsi:type="dcterms:W3CDTF">2023-02-01T00:11:51Z</dcterms:modified>
</cp:coreProperties>
</file>