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3E66F-9D86-CDEB-E398-2DBC24523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5C4165-DBBF-3C16-C75F-9F59142FF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E67F9-B779-4E91-7C66-C9309188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19E58-67F7-04AC-3D01-876E39303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E822D-9ABA-BB06-49FF-B9398AA2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66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AD3EB-80D9-C9BF-22E0-CA6399F9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E85411-73F5-96D6-548B-AF177EE4A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96B3E-F6E7-90D8-4B03-B72D3488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57A01F-93AF-D533-2C94-FF511CE3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15122-0CFD-D6EC-2083-2A90BB27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93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049EF0-25F2-7E68-D43B-EB43F5BB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194727-6001-3F39-E59F-84BDA0655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6D2E6-DBD0-A56E-A734-68FA4712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658043-8046-0A31-8E47-500E02BA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40A33-F1A4-77DC-B79F-59933CD8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4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41141-D1AD-4E25-BB43-7733983D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4AEF96-4549-9853-58BB-4F7C607BB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6D1973-DF9B-7563-2CE8-C7D6D51B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62CDC-6608-88FF-9A15-C42D223B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DDF7E-3462-6CB6-5B1C-7A81EEDF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76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E260D-B449-875D-456D-9BCFDD53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24B499-7E78-11FB-565E-408B590CA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DBB33B-B5CF-C24E-707A-74165B76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B384E9-B1E5-33D9-9235-F3578D4B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7355BA-747A-E9E7-68CF-B56D7489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1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8759C-EEA2-0952-6E23-7473BC70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5D9F5E-5D73-9733-4881-5F746E847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1E29E7-0BD1-E8A9-B63D-64EE0C60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2E3EAB-735E-205C-7993-863D799F0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182821-49E4-E93F-C8CC-6E29EF5A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C8088-30B2-6020-F2A2-8DDD5E2F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729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62D5D-6BF0-3A52-6228-B97429AC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EFA05-28E4-2DC7-F31F-E05FD4B22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2F8B2-2680-C84D-C732-6DD134B31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1529EEC-9AF6-AE33-0FE8-305BCA7F0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5788C6-668A-B3EF-0764-CB69FAAA7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3A200F-49AE-9C58-22B4-6AF947A2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1F758F-C516-78A5-FCA6-E0CCA857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441EEE-C964-D19B-B00B-962D70F8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0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56796-A0E2-5ABB-5C7C-BEA473BB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9ECB0-8BC6-C6FA-E8C5-0CA6214E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02DD12-8D52-8A16-A1F2-51ECBCEAF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8EDBCC-088D-789D-AF15-7F32EE27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81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19BA34-9BC5-AF0A-888E-8C28789A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1340C7-0089-66F8-449E-ECAF3A45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38E2B-6F9D-806E-2B2B-19FEE3907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FFE85-B2F9-AB57-649D-E8B9DC71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8D29-DF6E-1BE3-8165-7D65AB7C0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FD255E-1CAB-4D2E-1F5A-A9A127723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B9A0E-6657-F071-540D-7525A5440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4CE5C-CC16-DEDC-89F2-F49D98A2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96BA0-7E31-BDBA-CA62-5F36081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21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F76E9-4243-2440-EC37-C99DA3D5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EECA7-F880-0470-9555-E664A2E89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78C81A-4102-3A77-591A-A4F2C7EE7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E0C45-D80E-5049-E3BA-419BDB81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BEAEB8-BEBF-8927-A5AD-A98CD2A5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DE6AA-024C-B888-C9BF-98D2908D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862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5BAC79-5CD1-46D0-B071-E1CB2D3A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2D466E-678B-7BA1-090C-06F815083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BD4E1-46EB-7D83-D713-188E396A4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2990E-7DA6-466F-8F31-5BA95A592C55}" type="datetimeFigureOut">
              <a:rPr lang="zh-CN" altLang="en-US" smtClean="0"/>
              <a:t>2023-02-19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6E78F-5CA5-2D2F-4267-6FE9D5607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77EE8-8F34-C501-ADC5-98B901907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3464-83E3-4642-9F15-D0A0E3762B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0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FB44DF3-212F-31AE-4F7A-A36552F61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102" y="263527"/>
            <a:ext cx="6922362" cy="649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16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FD03FB-0E44-24B6-5FC1-7C79A7D89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120" y="325664"/>
            <a:ext cx="5893624" cy="620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871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心涛</dc:creator>
  <cp:lastModifiedBy>李 心涛</cp:lastModifiedBy>
  <cp:revision>2</cp:revision>
  <dcterms:created xsi:type="dcterms:W3CDTF">2023-02-19T06:18:27Z</dcterms:created>
  <dcterms:modified xsi:type="dcterms:W3CDTF">2023-02-20T11:35:23Z</dcterms:modified>
</cp:coreProperties>
</file>