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51"/>
  </p:normalViewPr>
  <p:slideViewPr>
    <p:cSldViewPr snapToGrid="0" snapToObjects="1">
      <p:cViewPr varScale="1">
        <p:scale>
          <a:sx n="119" d="100"/>
          <a:sy n="119" d="100"/>
        </p:scale>
        <p:origin x="1440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9424D-C10B-A04B-95B5-E5FE0CF7D861}" type="datetimeFigureOut">
              <a:rPr lang="en-US" smtClean="0"/>
              <a:t>3/2/17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465D8-11B3-9548-9940-BBED57FE8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085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9424D-C10B-A04B-95B5-E5FE0CF7D861}" type="datetimeFigureOut">
              <a:rPr lang="en-US" smtClean="0"/>
              <a:t>3/2/17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465D8-11B3-9548-9940-BBED57FE8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491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9424D-C10B-A04B-95B5-E5FE0CF7D861}" type="datetimeFigureOut">
              <a:rPr lang="en-US" smtClean="0"/>
              <a:t>3/2/17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465D8-11B3-9548-9940-BBED57FE8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185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9424D-C10B-A04B-95B5-E5FE0CF7D861}" type="datetimeFigureOut">
              <a:rPr lang="en-US" smtClean="0"/>
              <a:t>3/2/17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465D8-11B3-9548-9940-BBED57FE8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368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9424D-C10B-A04B-95B5-E5FE0CF7D861}" type="datetimeFigureOut">
              <a:rPr lang="en-US" smtClean="0"/>
              <a:t>3/2/17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465D8-11B3-9548-9940-BBED57FE8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1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9424D-C10B-A04B-95B5-E5FE0CF7D861}" type="datetimeFigureOut">
              <a:rPr lang="en-US" smtClean="0"/>
              <a:t>3/2/17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465D8-11B3-9548-9940-BBED57FE8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176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9424D-C10B-A04B-95B5-E5FE0CF7D861}" type="datetimeFigureOut">
              <a:rPr lang="en-US" smtClean="0"/>
              <a:t>3/2/17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465D8-11B3-9548-9940-BBED57FE8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402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9424D-C10B-A04B-95B5-E5FE0CF7D861}" type="datetimeFigureOut">
              <a:rPr lang="en-US" smtClean="0"/>
              <a:t>3/2/17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465D8-11B3-9548-9940-BBED57FE8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657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9424D-C10B-A04B-95B5-E5FE0CF7D861}" type="datetimeFigureOut">
              <a:rPr lang="en-US" smtClean="0"/>
              <a:t>3/2/17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465D8-11B3-9548-9940-BBED57FE8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412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9424D-C10B-A04B-95B5-E5FE0CF7D861}" type="datetimeFigureOut">
              <a:rPr lang="en-US" smtClean="0"/>
              <a:t>3/2/17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465D8-11B3-9548-9940-BBED57FE8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059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9424D-C10B-A04B-95B5-E5FE0CF7D861}" type="datetimeFigureOut">
              <a:rPr lang="en-US" smtClean="0"/>
              <a:t>3/2/17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465D8-11B3-9548-9940-BBED57FE8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481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F9424D-C10B-A04B-95B5-E5FE0CF7D861}" type="datetimeFigureOut">
              <a:rPr lang="en-US" smtClean="0"/>
              <a:t>3/2/17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D465D8-11B3-9548-9940-BBED57FE8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799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15626" y="204253"/>
            <a:ext cx="4980215" cy="13498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220225" y="324141"/>
            <a:ext cx="1092351" cy="11100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Q1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448638" y="324141"/>
            <a:ext cx="1092351" cy="11100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Q2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672779" y="324141"/>
            <a:ext cx="1117569" cy="11100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…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911850" y="324141"/>
            <a:ext cx="1092351" cy="11100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QN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115626" y="1736626"/>
            <a:ext cx="4980215" cy="7470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220225" y="1822571"/>
            <a:ext cx="2237988" cy="5510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Refinement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4672780" y="1840332"/>
            <a:ext cx="2331422" cy="5510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Partitioning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225508" y="586115"/>
            <a:ext cx="7769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latin typeface="Consolas"/>
                <a:cs typeface="Consolas"/>
              </a:rPr>
              <a:t>a</a:t>
            </a:r>
            <a:r>
              <a:rPr lang="en-US" sz="1400" dirty="0" err="1" smtClean="0">
                <a:latin typeface="Consolas"/>
                <a:cs typeface="Consolas"/>
              </a:rPr>
              <a:t>pp.py</a:t>
            </a:r>
            <a:endParaRPr lang="en-US" sz="1400" dirty="0">
              <a:latin typeface="Consolas"/>
              <a:cs typeface="Consolas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225508" y="1822571"/>
            <a:ext cx="20511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nsolas"/>
                <a:cs typeface="Consolas"/>
              </a:rPr>
              <a:t>runtime.py</a:t>
            </a:r>
            <a:endParaRPr lang="en-US" sz="1400" dirty="0" smtClean="0">
              <a:latin typeface="Consolas"/>
              <a:cs typeface="Consolas"/>
            </a:endParaRPr>
          </a:p>
          <a:p>
            <a:r>
              <a:rPr lang="en-US" sz="1400" dirty="0" err="1">
                <a:latin typeface="Consolas"/>
                <a:cs typeface="Consolas"/>
              </a:rPr>
              <a:t>s</a:t>
            </a:r>
            <a:r>
              <a:rPr lang="en-US" sz="1400" dirty="0" err="1" smtClean="0">
                <a:latin typeface="Consolas"/>
                <a:cs typeface="Consolas"/>
              </a:rPr>
              <a:t>onata_queries.py</a:t>
            </a:r>
            <a:endParaRPr lang="en-US" sz="1400" dirty="0">
              <a:latin typeface="Consolas"/>
              <a:cs typeface="Consolas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712900" y="3487568"/>
            <a:ext cx="2237988" cy="5510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Dataplane</a:t>
            </a:r>
            <a:r>
              <a:rPr lang="en-US" dirty="0" smtClean="0"/>
              <a:t> Driver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5495592" y="3455109"/>
            <a:ext cx="2237988" cy="5510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Streaming Driver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 rot="16200000">
            <a:off x="1149460" y="4602084"/>
            <a:ext cx="1443450" cy="3165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p4.py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 rot="16200000">
            <a:off x="1466635" y="4602084"/>
            <a:ext cx="1443450" cy="3165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o</a:t>
            </a:r>
            <a:r>
              <a:rPr lang="en-US" dirty="0" err="1" smtClean="0"/>
              <a:t>penflow.py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 rot="16200000">
            <a:off x="1783205" y="4602085"/>
            <a:ext cx="1443450" cy="3165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n</a:t>
            </a:r>
            <a:r>
              <a:rPr lang="en-US" dirty="0" err="1" smtClean="0"/>
              <a:t>etfpga.py</a:t>
            </a:r>
            <a:endParaRPr lang="en-US" dirty="0"/>
          </a:p>
        </p:txBody>
      </p:sp>
      <p:cxnSp>
        <p:nvCxnSpPr>
          <p:cNvPr id="33" name="Straight Arrow Connector 32"/>
          <p:cNvCxnSpPr>
            <a:stCxn id="15" idx="2"/>
            <a:endCxn id="18" idx="3"/>
          </p:cNvCxnSpPr>
          <p:nvPr/>
        </p:nvCxnSpPr>
        <p:spPr>
          <a:xfrm flipH="1">
            <a:off x="3950888" y="2391409"/>
            <a:ext cx="1887603" cy="13716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97724" y="2482688"/>
            <a:ext cx="4801314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>
                <a:latin typeface="Consolas"/>
                <a:cs typeface="Consolas"/>
              </a:rPr>
              <a:t>is_supported</a:t>
            </a:r>
            <a:r>
              <a:rPr lang="en-US" sz="1100" dirty="0" smtClean="0">
                <a:latin typeface="Consolas"/>
                <a:cs typeface="Consolas"/>
              </a:rPr>
              <a:t> </a:t>
            </a:r>
            <a:r>
              <a:rPr lang="en-US" sz="1100" dirty="0" smtClean="0">
                <a:latin typeface="Consolas"/>
                <a:cs typeface="Consolas"/>
              </a:rPr>
              <a:t>= </a:t>
            </a:r>
            <a:r>
              <a:rPr lang="en-US" sz="1100" dirty="0" err="1" smtClean="0">
                <a:latin typeface="Consolas"/>
                <a:cs typeface="Consolas"/>
              </a:rPr>
              <a:t>driver.is_supportable</a:t>
            </a:r>
            <a:r>
              <a:rPr lang="en-US" sz="1100" dirty="0" smtClean="0">
                <a:latin typeface="Consolas"/>
                <a:cs typeface="Consolas"/>
              </a:rPr>
              <a:t>([</a:t>
            </a:r>
            <a:r>
              <a:rPr lang="en-US" sz="1100" dirty="0" err="1" smtClean="0">
                <a:latin typeface="Consolas"/>
                <a:cs typeface="Consolas"/>
              </a:rPr>
              <a:t>PacketStream</a:t>
            </a:r>
            <a:r>
              <a:rPr lang="en-US" sz="1100" dirty="0" smtClean="0">
                <a:latin typeface="Consolas"/>
                <a:cs typeface="Consolas"/>
              </a:rPr>
              <a:t>], target)</a:t>
            </a:r>
          </a:p>
          <a:p>
            <a:r>
              <a:rPr lang="en-US" sz="1100" dirty="0" err="1" smtClean="0">
                <a:latin typeface="Consolas"/>
                <a:cs typeface="Consolas"/>
              </a:rPr>
              <a:t>is_supported</a:t>
            </a:r>
            <a:r>
              <a:rPr lang="en-US" sz="1100" dirty="0" smtClean="0">
                <a:latin typeface="Consolas"/>
                <a:cs typeface="Consolas"/>
              </a:rPr>
              <a:t> = </a:t>
            </a:r>
            <a:r>
              <a:rPr lang="en-US" sz="1100" dirty="0" err="1" smtClean="0">
                <a:latin typeface="Consolas"/>
                <a:cs typeface="Consolas"/>
              </a:rPr>
              <a:t>driver.is_supportable</a:t>
            </a:r>
            <a:r>
              <a:rPr lang="en-US" sz="1100" dirty="0" smtClean="0">
                <a:latin typeface="Consolas"/>
                <a:cs typeface="Consolas"/>
              </a:rPr>
              <a:t>(</a:t>
            </a:r>
            <a:r>
              <a:rPr lang="en-US" sz="1100" dirty="0" err="1" smtClean="0">
                <a:latin typeface="Consolas"/>
                <a:cs typeface="Consolas"/>
              </a:rPr>
              <a:t>PacketStream</a:t>
            </a:r>
            <a:r>
              <a:rPr lang="en-US" sz="1100" dirty="0" smtClean="0">
                <a:latin typeface="Consolas"/>
                <a:cs typeface="Consolas"/>
              </a:rPr>
              <a:t>, </a:t>
            </a:r>
            <a:r>
              <a:rPr lang="en-US" sz="1100" dirty="0">
                <a:latin typeface="Consolas"/>
                <a:cs typeface="Consolas"/>
              </a:rPr>
              <a:t>target</a:t>
            </a:r>
            <a:r>
              <a:rPr lang="en-US" sz="1100" dirty="0" smtClean="0">
                <a:latin typeface="Consolas"/>
                <a:cs typeface="Consolas"/>
              </a:rPr>
              <a:t>)</a:t>
            </a:r>
            <a:endParaRPr lang="en-US" sz="1100" dirty="0" smtClean="0">
              <a:latin typeface="Consolas"/>
              <a:cs typeface="Consolas"/>
            </a:endParaRPr>
          </a:p>
          <a:p>
            <a:r>
              <a:rPr lang="en-US" sz="1100" dirty="0" smtClean="0">
                <a:latin typeface="Consolas"/>
                <a:cs typeface="Consolas"/>
              </a:rPr>
              <a:t>cost = </a:t>
            </a:r>
            <a:r>
              <a:rPr lang="en-US" sz="1100" dirty="0" err="1" smtClean="0">
                <a:latin typeface="Consolas"/>
                <a:cs typeface="Consolas"/>
              </a:rPr>
              <a:t>driver.get_cost</a:t>
            </a:r>
            <a:r>
              <a:rPr lang="en-US" sz="1100" dirty="0" smtClean="0">
                <a:latin typeface="Consolas"/>
                <a:cs typeface="Consolas"/>
              </a:rPr>
              <a:t>(</a:t>
            </a:r>
            <a:r>
              <a:rPr lang="en-US" sz="1100" dirty="0" err="1" smtClean="0">
                <a:latin typeface="Consolas"/>
                <a:cs typeface="Consolas"/>
              </a:rPr>
              <a:t>PacketStream</a:t>
            </a:r>
            <a:r>
              <a:rPr lang="en-US" sz="1100" dirty="0" smtClean="0">
                <a:latin typeface="Consolas"/>
                <a:cs typeface="Consolas"/>
              </a:rPr>
              <a:t>, target)</a:t>
            </a:r>
          </a:p>
          <a:p>
            <a:r>
              <a:rPr lang="en-US" sz="1100" dirty="0">
                <a:latin typeface="Consolas"/>
                <a:cs typeface="Consolas"/>
              </a:rPr>
              <a:t>c</a:t>
            </a:r>
            <a:r>
              <a:rPr lang="en-US" sz="1100" dirty="0" smtClean="0">
                <a:latin typeface="Consolas"/>
                <a:cs typeface="Consolas"/>
              </a:rPr>
              <a:t>ost = </a:t>
            </a:r>
            <a:r>
              <a:rPr lang="en-US" sz="1100" dirty="0" err="1" smtClean="0">
                <a:latin typeface="Consolas"/>
                <a:cs typeface="Consolas"/>
              </a:rPr>
              <a:t>driver.get_cost</a:t>
            </a:r>
            <a:r>
              <a:rPr lang="en-US" sz="1100" dirty="0" smtClean="0">
                <a:latin typeface="Consolas"/>
                <a:cs typeface="Consolas"/>
              </a:rPr>
              <a:t>([</a:t>
            </a:r>
            <a:r>
              <a:rPr lang="en-US" sz="1100" dirty="0" err="1" smtClean="0">
                <a:latin typeface="Consolas"/>
                <a:cs typeface="Consolas"/>
              </a:rPr>
              <a:t>PacketStream</a:t>
            </a:r>
            <a:r>
              <a:rPr lang="en-US" sz="1100" dirty="0" smtClean="0">
                <a:latin typeface="Consolas"/>
                <a:cs typeface="Consolas"/>
              </a:rPr>
              <a:t>], target)</a:t>
            </a:r>
            <a:endParaRPr lang="en-US" sz="1100" dirty="0" smtClean="0">
              <a:latin typeface="Consolas"/>
              <a:cs typeface="Consolas"/>
            </a:endParaRPr>
          </a:p>
          <a:p>
            <a:r>
              <a:rPr lang="en-US" sz="1100" dirty="0" err="1" smtClean="0">
                <a:latin typeface="Consolas"/>
                <a:cs typeface="Consolas"/>
              </a:rPr>
              <a:t>has_completed</a:t>
            </a:r>
            <a:r>
              <a:rPr lang="en-US" sz="1100" dirty="0" smtClean="0">
                <a:latin typeface="Consolas"/>
                <a:cs typeface="Consolas"/>
              </a:rPr>
              <a:t> </a:t>
            </a:r>
            <a:r>
              <a:rPr lang="en-US" sz="1100" dirty="0" smtClean="0">
                <a:latin typeface="Consolas"/>
                <a:cs typeface="Consolas"/>
              </a:rPr>
              <a:t>= </a:t>
            </a:r>
            <a:r>
              <a:rPr lang="en-US" sz="1100" dirty="0" err="1" smtClean="0">
                <a:latin typeface="Consolas"/>
                <a:cs typeface="Consolas"/>
              </a:rPr>
              <a:t>driver.configure</a:t>
            </a:r>
            <a:r>
              <a:rPr lang="en-US" sz="1100" dirty="0" smtClean="0">
                <a:latin typeface="Consolas"/>
                <a:cs typeface="Consolas"/>
              </a:rPr>
              <a:t>([</a:t>
            </a:r>
            <a:r>
              <a:rPr lang="en-US" sz="1100" dirty="0" err="1" smtClean="0">
                <a:latin typeface="Consolas"/>
                <a:cs typeface="Consolas"/>
              </a:rPr>
              <a:t>PacketStream</a:t>
            </a:r>
            <a:r>
              <a:rPr lang="en-US" sz="1100" dirty="0" smtClean="0">
                <a:latin typeface="Consolas"/>
                <a:cs typeface="Consolas"/>
              </a:rPr>
              <a:t>], target)</a:t>
            </a:r>
            <a:endParaRPr lang="en-US" sz="1100" dirty="0">
              <a:latin typeface="Consolas"/>
              <a:cs typeface="Consolas"/>
            </a:endParaRPr>
          </a:p>
        </p:txBody>
      </p:sp>
      <p:sp>
        <p:nvSpPr>
          <p:cNvPr id="36" name="Rectangle 35"/>
          <p:cNvSpPr/>
          <p:nvPr/>
        </p:nvSpPr>
        <p:spPr>
          <a:xfrm rot="16200000">
            <a:off x="4934199" y="4566204"/>
            <a:ext cx="1443450" cy="3165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</a:t>
            </a:r>
            <a:r>
              <a:rPr lang="en-US" dirty="0" err="1" smtClean="0"/>
              <a:t>park.py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 rot="16200000">
            <a:off x="5251374" y="4566204"/>
            <a:ext cx="1443450" cy="3165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f</a:t>
            </a:r>
            <a:r>
              <a:rPr lang="en-US" dirty="0" err="1" smtClean="0"/>
              <a:t>link.py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 rot="16200000">
            <a:off x="5566182" y="4569626"/>
            <a:ext cx="1443450" cy="3165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kafka.py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916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5014143"/>
              </p:ext>
            </p:extLst>
          </p:nvPr>
        </p:nvGraphicFramePr>
        <p:xfrm>
          <a:off x="609898" y="1540510"/>
          <a:ext cx="8076903" cy="2865120"/>
        </p:xfrm>
        <a:graphic>
          <a:graphicData uri="http://schemas.openxmlformats.org/drawingml/2006/table">
            <a:tbl>
              <a:tblPr firstRow="1">
                <a:tableStyleId>{8EC20E35-A176-4012-BC5E-935CFFF8708E}</a:tableStyleId>
              </a:tblPr>
              <a:tblGrid>
                <a:gridCol w="2152586"/>
                <a:gridCol w="3200175"/>
                <a:gridCol w="272414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English Description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Definition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Python </a:t>
                      </a:r>
                      <a:r>
                        <a:rPr lang="en-US" baseline="0" dirty="0" smtClean="0"/>
                        <a:t>Object(s) Type(s)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Operator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Map, Reduce, Distinct,</a:t>
                      </a:r>
                      <a:r>
                        <a:rPr lang="en-US" baseline="0" dirty="0" smtClean="0"/>
                        <a:t> Join, Filter, Sample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Sub-query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List of Operators not</a:t>
                      </a:r>
                      <a:r>
                        <a:rPr lang="en-US" baseline="0" dirty="0" smtClean="0"/>
                        <a:t> joined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PacketStream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Query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One or more</a:t>
                      </a:r>
                      <a:r>
                        <a:rPr lang="en-US" baseline="0" dirty="0" smtClean="0"/>
                        <a:t> joined sub-queries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PacketStream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Application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List</a:t>
                      </a:r>
                      <a:r>
                        <a:rPr lang="en-US" baseline="0" dirty="0" smtClean="0"/>
                        <a:t> of Queries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</a:t>
                      </a:r>
                      <a:r>
                        <a:rPr lang="en-US" dirty="0" err="1" smtClean="0"/>
                        <a:t>PacketStream</a:t>
                      </a:r>
                      <a:r>
                        <a:rPr lang="en-US" dirty="0" smtClean="0"/>
                        <a:t>]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Query</a:t>
                      </a:r>
                      <a:r>
                        <a:rPr lang="en-US" baseline="0" smtClean="0"/>
                        <a:t> Tree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34734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100</Words>
  <Application>Microsoft Macintosh PowerPoint</Application>
  <PresentationFormat>On-screen Show (4:3)</PresentationFormat>
  <Paragraphs>39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Consolas</vt:lpstr>
      <vt:lpstr>Arial</vt:lpstr>
      <vt:lpstr>Office Theme</vt:lpstr>
      <vt:lpstr>PowerPoint Presentation</vt:lpstr>
      <vt:lpstr>Definitions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first name</dc:creator>
  <cp:lastModifiedBy>Rob Harrison</cp:lastModifiedBy>
  <cp:revision>10</cp:revision>
  <dcterms:created xsi:type="dcterms:W3CDTF">2017-02-28T19:19:06Z</dcterms:created>
  <dcterms:modified xsi:type="dcterms:W3CDTF">2017-03-02T21:09:26Z</dcterms:modified>
</cp:coreProperties>
</file>