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76" r:id="rId12"/>
    <p:sldId id="265" r:id="rId13"/>
    <p:sldId id="266" r:id="rId14"/>
    <p:sldId id="267" r:id="rId15"/>
    <p:sldId id="268" r:id="rId16"/>
    <p:sldId id="270" r:id="rId17"/>
    <p:sldId id="271" r:id="rId18"/>
    <p:sldId id="272" r:id="rId19"/>
    <p:sldId id="273" r:id="rId20"/>
    <p:sldId id="277" r:id="rId21"/>
    <p:sldId id="278" r:id="rId22"/>
  </p:sldIdLst>
  <p:sldSz cx="6858000" cy="9906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18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Freeform 6" title="scalloped circle">
            <a:extLst>
              <a:ext uri="{FF2B5EF4-FFF2-40B4-BE49-F238E27FC236}">
                <a16:creationId xmlns:a16="http://schemas.microsoft.com/office/drawing/2014/main" id="{D5F584B7-68C6-54C3-2C20-1D67AB036D2B}"/>
              </a:ext>
            </a:extLst>
          </p:cNvPr>
          <p:cNvSpPr/>
          <p:nvPr/>
        </p:nvSpPr>
        <p:spPr>
          <a:xfrm>
            <a:off x="1547338" y="911355"/>
            <a:ext cx="3922776" cy="7553328"/>
          </a:xfrm>
          <a:custGeom>
            <a:avLst/>
            <a:gdLst>
              <a:gd name="f0" fmla="val w"/>
              <a:gd name="f1" fmla="val h"/>
              <a:gd name="f2" fmla="val 0"/>
              <a:gd name="f3" fmla="val 3298"/>
              <a:gd name="f4" fmla="val 3294"/>
              <a:gd name="f5" fmla="val 1649"/>
              <a:gd name="f6" fmla="val 1681"/>
              <a:gd name="f7" fmla="val 3"/>
              <a:gd name="f8" fmla="val 1712"/>
              <a:gd name="f9" fmla="val 11"/>
              <a:gd name="f10" fmla="val 1742"/>
              <a:gd name="f11" fmla="val 23"/>
              <a:gd name="f12" fmla="val 1773"/>
              <a:gd name="f13" fmla="val 38"/>
              <a:gd name="f14" fmla="val 1802"/>
              <a:gd name="f15" fmla="val 55"/>
              <a:gd name="f16" fmla="val 1832"/>
              <a:gd name="f17" fmla="val 73"/>
              <a:gd name="f18" fmla="val 1862"/>
              <a:gd name="f19" fmla="val 89"/>
              <a:gd name="f20" fmla="val 1892"/>
              <a:gd name="f21" fmla="val 105"/>
              <a:gd name="f22" fmla="val 1921"/>
              <a:gd name="f23" fmla="val 117"/>
              <a:gd name="f24" fmla="val 1953"/>
              <a:gd name="f25" fmla="val 125"/>
              <a:gd name="f26" fmla="val 1984"/>
              <a:gd name="f27" fmla="val 129"/>
              <a:gd name="f28" fmla="val 2017"/>
              <a:gd name="f29" fmla="val 2051"/>
              <a:gd name="f30" fmla="val 127"/>
              <a:gd name="f31" fmla="val 2085"/>
              <a:gd name="f32" fmla="val 123"/>
              <a:gd name="f33" fmla="val 2119"/>
              <a:gd name="f34" fmla="val 118"/>
              <a:gd name="f35" fmla="val 2153"/>
              <a:gd name="f36" fmla="val 114"/>
              <a:gd name="f37" fmla="val 2187"/>
              <a:gd name="f38" fmla="val 111"/>
              <a:gd name="f39" fmla="val 2219"/>
              <a:gd name="f40" fmla="val 112"/>
              <a:gd name="f41" fmla="val 2250"/>
              <a:gd name="f42" fmla="val 116"/>
              <a:gd name="f43" fmla="val 2280"/>
              <a:gd name="f44" fmla="val 2305"/>
              <a:gd name="f45" fmla="val 138"/>
              <a:gd name="f46" fmla="val 2329"/>
              <a:gd name="f47" fmla="val 155"/>
              <a:gd name="f48" fmla="val 2350"/>
              <a:gd name="f49" fmla="val 175"/>
              <a:gd name="f50" fmla="val 2371"/>
              <a:gd name="f51" fmla="val 198"/>
              <a:gd name="f52" fmla="val 2390"/>
              <a:gd name="f53" fmla="val 222"/>
              <a:gd name="f54" fmla="val 2409"/>
              <a:gd name="f55" fmla="val 247"/>
              <a:gd name="f56" fmla="val 2428"/>
              <a:gd name="f57" fmla="val 272"/>
              <a:gd name="f58" fmla="val 2447"/>
              <a:gd name="f59" fmla="val 296"/>
              <a:gd name="f60" fmla="val 2467"/>
              <a:gd name="f61" fmla="val 319"/>
              <a:gd name="f62" fmla="val 2490"/>
              <a:gd name="f63" fmla="val 339"/>
              <a:gd name="f64" fmla="val 2512"/>
              <a:gd name="f65" fmla="val 357"/>
              <a:gd name="f66" fmla="val 2537"/>
              <a:gd name="f67" fmla="val 371"/>
              <a:gd name="f68" fmla="val 2564"/>
              <a:gd name="f69" fmla="val 383"/>
              <a:gd name="f70" fmla="val 2593"/>
              <a:gd name="f71" fmla="val 393"/>
              <a:gd name="f72" fmla="val 2623"/>
              <a:gd name="f73" fmla="val 402"/>
              <a:gd name="f74" fmla="val 2653"/>
              <a:gd name="f75" fmla="val 410"/>
              <a:gd name="f76" fmla="val 2684"/>
              <a:gd name="f77" fmla="val 418"/>
              <a:gd name="f78" fmla="val 2713"/>
              <a:gd name="f79" fmla="val 427"/>
              <a:gd name="f80" fmla="val 2742"/>
              <a:gd name="f81" fmla="val 437"/>
              <a:gd name="f82" fmla="val 2769"/>
              <a:gd name="f83" fmla="val 449"/>
              <a:gd name="f84" fmla="val 2793"/>
              <a:gd name="f85" fmla="val 464"/>
              <a:gd name="f86" fmla="val 2815"/>
              <a:gd name="f87" fmla="val 482"/>
              <a:gd name="f88" fmla="val 2833"/>
              <a:gd name="f89" fmla="val 504"/>
              <a:gd name="f90" fmla="val 2848"/>
              <a:gd name="f91" fmla="val 528"/>
              <a:gd name="f92" fmla="val 2860"/>
              <a:gd name="f93" fmla="val 555"/>
              <a:gd name="f94" fmla="val 2870"/>
              <a:gd name="f95" fmla="val 584"/>
              <a:gd name="f96" fmla="val 2879"/>
              <a:gd name="f97" fmla="val 613"/>
              <a:gd name="f98" fmla="val 2887"/>
              <a:gd name="f99" fmla="val 644"/>
              <a:gd name="f100" fmla="val 2895"/>
              <a:gd name="f101" fmla="val 674"/>
              <a:gd name="f102" fmla="val 2904"/>
              <a:gd name="f103" fmla="val 704"/>
              <a:gd name="f104" fmla="val 2914"/>
              <a:gd name="f105" fmla="val 733"/>
              <a:gd name="f106" fmla="val 2926"/>
              <a:gd name="f107" fmla="val 760"/>
              <a:gd name="f108" fmla="val 2940"/>
              <a:gd name="f109" fmla="val 785"/>
              <a:gd name="f110" fmla="val 2958"/>
              <a:gd name="f111" fmla="val 807"/>
              <a:gd name="f112" fmla="val 2978"/>
              <a:gd name="f113" fmla="val 830"/>
              <a:gd name="f114" fmla="val 3001"/>
              <a:gd name="f115" fmla="val 850"/>
              <a:gd name="f116" fmla="val 3025"/>
              <a:gd name="f117" fmla="val 869"/>
              <a:gd name="f118" fmla="val 3051"/>
              <a:gd name="f119" fmla="val 888"/>
              <a:gd name="f120" fmla="val 3076"/>
              <a:gd name="f121" fmla="val 907"/>
              <a:gd name="f122" fmla="val 3100"/>
              <a:gd name="f123" fmla="val 926"/>
              <a:gd name="f124" fmla="val 3123"/>
              <a:gd name="f125" fmla="val 947"/>
              <a:gd name="f126" fmla="val 3143"/>
              <a:gd name="f127" fmla="val 968"/>
              <a:gd name="f128" fmla="val 3160"/>
              <a:gd name="f129" fmla="val 992"/>
              <a:gd name="f130" fmla="val 3173"/>
              <a:gd name="f131" fmla="val 1017"/>
              <a:gd name="f132" fmla="val 3182"/>
              <a:gd name="f133" fmla="val 1047"/>
              <a:gd name="f134" fmla="val 3186"/>
              <a:gd name="f135" fmla="val 1078"/>
              <a:gd name="f136" fmla="val 3187"/>
              <a:gd name="f137" fmla="val 1110"/>
              <a:gd name="f138" fmla="val 3184"/>
              <a:gd name="f139" fmla="val 1144"/>
              <a:gd name="f140" fmla="val 3180"/>
              <a:gd name="f141" fmla="val 1178"/>
              <a:gd name="f142" fmla="val 3175"/>
              <a:gd name="f143" fmla="val 1212"/>
              <a:gd name="f144" fmla="val 3171"/>
              <a:gd name="f145" fmla="val 1246"/>
              <a:gd name="f146" fmla="val 3169"/>
              <a:gd name="f147" fmla="val 1280"/>
              <a:gd name="f148" fmla="val 1313"/>
              <a:gd name="f149" fmla="val 1344"/>
              <a:gd name="f150" fmla="val 3181"/>
              <a:gd name="f151" fmla="val 1375"/>
              <a:gd name="f152" fmla="val 3193"/>
              <a:gd name="f153" fmla="val 1404"/>
              <a:gd name="f154" fmla="val 3209"/>
              <a:gd name="f155" fmla="val 1434"/>
              <a:gd name="f156" fmla="val 3225"/>
              <a:gd name="f157" fmla="val 1464"/>
              <a:gd name="f158" fmla="val 3243"/>
              <a:gd name="f159" fmla="val 1494"/>
              <a:gd name="f160" fmla="val 3260"/>
              <a:gd name="f161" fmla="val 1523"/>
              <a:gd name="f162" fmla="val 3275"/>
              <a:gd name="f163" fmla="val 1554"/>
              <a:gd name="f164" fmla="val 3287"/>
              <a:gd name="f165" fmla="val 1584"/>
              <a:gd name="f166" fmla="val 3295"/>
              <a:gd name="f167" fmla="val 1615"/>
              <a:gd name="f168" fmla="val 1647"/>
              <a:gd name="f169" fmla="val 1679"/>
              <a:gd name="f170" fmla="val 1710"/>
              <a:gd name="f171" fmla="val 1740"/>
              <a:gd name="f172" fmla="val 1771"/>
              <a:gd name="f173" fmla="val 1800"/>
              <a:gd name="f174" fmla="val 1830"/>
              <a:gd name="f175" fmla="val 1860"/>
              <a:gd name="f176" fmla="val 1890"/>
              <a:gd name="f177" fmla="val 1919"/>
              <a:gd name="f178" fmla="val 1950"/>
              <a:gd name="f179" fmla="val 1981"/>
              <a:gd name="f180" fmla="val 2014"/>
              <a:gd name="f181" fmla="val 2048"/>
              <a:gd name="f182" fmla="val 2082"/>
              <a:gd name="f183" fmla="val 2116"/>
              <a:gd name="f184" fmla="val 2150"/>
              <a:gd name="f185" fmla="val 2184"/>
              <a:gd name="f186" fmla="val 2216"/>
              <a:gd name="f187" fmla="val 2247"/>
              <a:gd name="f188" fmla="val 2277"/>
              <a:gd name="f189" fmla="val 2302"/>
              <a:gd name="f190" fmla="val 2326"/>
              <a:gd name="f191" fmla="val 2347"/>
              <a:gd name="f192" fmla="val 2368"/>
              <a:gd name="f193" fmla="val 2387"/>
              <a:gd name="f194" fmla="val 2406"/>
              <a:gd name="f195" fmla="val 2425"/>
              <a:gd name="f196" fmla="val 2444"/>
              <a:gd name="f197" fmla="val 2464"/>
              <a:gd name="f198" fmla="val 2487"/>
              <a:gd name="f199" fmla="val 2509"/>
              <a:gd name="f200" fmla="val 2534"/>
              <a:gd name="f201" fmla="val 2561"/>
              <a:gd name="f202" fmla="val 2590"/>
              <a:gd name="f203" fmla="val 2620"/>
              <a:gd name="f204" fmla="val 2650"/>
              <a:gd name="f205" fmla="val 2681"/>
              <a:gd name="f206" fmla="val 2710"/>
              <a:gd name="f207" fmla="val 2739"/>
              <a:gd name="f208" fmla="val 2766"/>
              <a:gd name="f209" fmla="val 2790"/>
              <a:gd name="f210" fmla="val 2812"/>
              <a:gd name="f211" fmla="val 2830"/>
              <a:gd name="f212" fmla="val 2845"/>
              <a:gd name="f213" fmla="val 2857"/>
              <a:gd name="f214" fmla="val 2867"/>
              <a:gd name="f215" fmla="val 2876"/>
              <a:gd name="f216" fmla="val 2884"/>
              <a:gd name="f217" fmla="val 2892"/>
              <a:gd name="f218" fmla="val 2901"/>
              <a:gd name="f219" fmla="val 2911"/>
              <a:gd name="f220" fmla="val 2923"/>
              <a:gd name="f221" fmla="val 2937"/>
              <a:gd name="f222" fmla="val 2955"/>
              <a:gd name="f223" fmla="val 2975"/>
              <a:gd name="f224" fmla="val 2998"/>
              <a:gd name="f225" fmla="val 3022"/>
              <a:gd name="f226" fmla="val 3047"/>
              <a:gd name="f227" fmla="val 3072"/>
              <a:gd name="f228" fmla="val 3096"/>
              <a:gd name="f229" fmla="val 3119"/>
              <a:gd name="f230" fmla="val 3139"/>
              <a:gd name="f231" fmla="val 3156"/>
              <a:gd name="f232" fmla="val 3178"/>
              <a:gd name="f233" fmla="val 3183"/>
              <a:gd name="f234" fmla="val 3176"/>
              <a:gd name="f235" fmla="val 3167"/>
              <a:gd name="f236" fmla="val 3165"/>
              <a:gd name="f237" fmla="val 3177"/>
              <a:gd name="f238" fmla="val 3189"/>
              <a:gd name="f239" fmla="val 3205"/>
              <a:gd name="f240" fmla="val 3221"/>
              <a:gd name="f241" fmla="val 3239"/>
              <a:gd name="f242" fmla="val 3256"/>
              <a:gd name="f243" fmla="val 3271"/>
              <a:gd name="f244" fmla="val 3283"/>
              <a:gd name="f245" fmla="val 3291"/>
              <a:gd name="f246" fmla="val 1617"/>
              <a:gd name="f247" fmla="val 1586"/>
              <a:gd name="f248" fmla="val 1556"/>
              <a:gd name="f249" fmla="val 1525"/>
              <a:gd name="f250" fmla="val 1496"/>
              <a:gd name="f251" fmla="val 1466"/>
              <a:gd name="f252" fmla="val 1436"/>
              <a:gd name="f253" fmla="val 1406"/>
              <a:gd name="f254" fmla="val 1376"/>
              <a:gd name="f255" fmla="val 1345"/>
              <a:gd name="f256" fmla="val 1314"/>
              <a:gd name="f257" fmla="val 1281"/>
              <a:gd name="f258" fmla="val 1247"/>
              <a:gd name="f259" fmla="val 1213"/>
              <a:gd name="f260" fmla="val 1179"/>
              <a:gd name="f261" fmla="val 1145"/>
              <a:gd name="f262" fmla="val 1111"/>
              <a:gd name="f263" fmla="val 1079"/>
              <a:gd name="f264" fmla="val 1048"/>
              <a:gd name="f265" fmla="val 1018"/>
              <a:gd name="f266" fmla="val 993"/>
              <a:gd name="f267" fmla="val 969"/>
              <a:gd name="f268" fmla="val 948"/>
              <a:gd name="f269" fmla="val 927"/>
              <a:gd name="f270" fmla="val 908"/>
              <a:gd name="f271" fmla="val 889"/>
              <a:gd name="f272" fmla="val 870"/>
              <a:gd name="f273" fmla="val 851"/>
              <a:gd name="f274" fmla="val 831"/>
              <a:gd name="f275" fmla="val 808"/>
              <a:gd name="f276" fmla="val 786"/>
              <a:gd name="f277" fmla="val 761"/>
              <a:gd name="f278" fmla="val 734"/>
              <a:gd name="f279" fmla="val 705"/>
              <a:gd name="f280" fmla="val 675"/>
              <a:gd name="f281" fmla="val 645"/>
              <a:gd name="f282" fmla="val 614"/>
              <a:gd name="f283" fmla="val 585"/>
              <a:gd name="f284" fmla="val 556"/>
              <a:gd name="f285" fmla="val 529"/>
              <a:gd name="f286" fmla="val 505"/>
              <a:gd name="f287" fmla="val 483"/>
              <a:gd name="f288" fmla="val 465"/>
              <a:gd name="f289" fmla="val 450"/>
              <a:gd name="f290" fmla="val 438"/>
              <a:gd name="f291" fmla="val 428"/>
              <a:gd name="f292" fmla="val 419"/>
              <a:gd name="f293" fmla="val 411"/>
              <a:gd name="f294" fmla="val 403"/>
              <a:gd name="f295" fmla="val 394"/>
              <a:gd name="f296" fmla="val 384"/>
              <a:gd name="f297" fmla="val 372"/>
              <a:gd name="f298" fmla="val 358"/>
              <a:gd name="f299" fmla="val 340"/>
              <a:gd name="f300" fmla="val 320"/>
              <a:gd name="f301" fmla="val 297"/>
              <a:gd name="f302" fmla="val 90"/>
              <a:gd name="f303" fmla="*/ f0 1 3298"/>
              <a:gd name="f304" fmla="*/ f1 1 3294"/>
              <a:gd name="f305" fmla="+- f4 0 f2"/>
              <a:gd name="f306" fmla="+- f3 0 f2"/>
              <a:gd name="f307" fmla="*/ f306 1 3298"/>
              <a:gd name="f308" fmla="*/ f305 1 3294"/>
              <a:gd name="f309" fmla="*/ 0 1 f307"/>
              <a:gd name="f310" fmla="*/ f3 1 f307"/>
              <a:gd name="f311" fmla="*/ 0 1 f308"/>
              <a:gd name="f312" fmla="*/ f4 1 f308"/>
              <a:gd name="f313" fmla="*/ f309 f303 1"/>
              <a:gd name="f314" fmla="*/ f310 f303 1"/>
              <a:gd name="f315" fmla="*/ f312 f304 1"/>
              <a:gd name="f316" fmla="*/ f311 f304 1"/>
            </a:gdLst>
            <a:ahLst/>
            <a:cxnLst>
              <a:cxn ang="3cd4">
                <a:pos x="hc" y="t"/>
              </a:cxn>
              <a:cxn ang="0">
                <a:pos x="r" y="vc"/>
              </a:cxn>
              <a:cxn ang="cd4">
                <a:pos x="hc" y="b"/>
              </a:cxn>
              <a:cxn ang="cd2">
                <a:pos x="l" y="vc"/>
              </a:cxn>
            </a:cxnLst>
            <a:rect l="f313" t="f316" r="f314" b="f315"/>
            <a:pathLst>
              <a:path w="3298" h="3294">
                <a:moveTo>
                  <a:pt x="f5" y="f2"/>
                </a:moveTo>
                <a:lnTo>
                  <a:pt x="f6" y="f7"/>
                </a:lnTo>
                <a:lnTo>
                  <a:pt x="f8" y="f9"/>
                </a:lnTo>
                <a:lnTo>
                  <a:pt x="f10" y="f11"/>
                </a:lnTo>
                <a:lnTo>
                  <a:pt x="f12" y="f13"/>
                </a:lnTo>
                <a:lnTo>
                  <a:pt x="f14" y="f15"/>
                </a:lnTo>
                <a:lnTo>
                  <a:pt x="f16" y="f17"/>
                </a:lnTo>
                <a:lnTo>
                  <a:pt x="f18" y="f19"/>
                </a:lnTo>
                <a:lnTo>
                  <a:pt x="f20" y="f21"/>
                </a:lnTo>
                <a:lnTo>
                  <a:pt x="f22" y="f23"/>
                </a:lnTo>
                <a:lnTo>
                  <a:pt x="f24" y="f25"/>
                </a:lnTo>
                <a:lnTo>
                  <a:pt x="f26" y="f27"/>
                </a:lnTo>
                <a:lnTo>
                  <a:pt x="f28" y="f27"/>
                </a:lnTo>
                <a:lnTo>
                  <a:pt x="f29" y="f30"/>
                </a:lnTo>
                <a:lnTo>
                  <a:pt x="f31" y="f32"/>
                </a:lnTo>
                <a:lnTo>
                  <a:pt x="f33" y="f34"/>
                </a:lnTo>
                <a:lnTo>
                  <a:pt x="f35" y="f36"/>
                </a:lnTo>
                <a:lnTo>
                  <a:pt x="f37" y="f38"/>
                </a:lnTo>
                <a:lnTo>
                  <a:pt x="f39" y="f40"/>
                </a:lnTo>
                <a:lnTo>
                  <a:pt x="f41" y="f42"/>
                </a:lnTo>
                <a:lnTo>
                  <a:pt x="f43" y="f25"/>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8" y="f69"/>
                </a:lnTo>
                <a:lnTo>
                  <a:pt x="f70" y="f71"/>
                </a:lnTo>
                <a:lnTo>
                  <a:pt x="f72" y="f73"/>
                </a:lnTo>
                <a:lnTo>
                  <a:pt x="f74" y="f75"/>
                </a:lnTo>
                <a:lnTo>
                  <a:pt x="f76" y="f77"/>
                </a:lnTo>
                <a:lnTo>
                  <a:pt x="f78" y="f79"/>
                </a:lnTo>
                <a:lnTo>
                  <a:pt x="f80" y="f81"/>
                </a:lnTo>
                <a:lnTo>
                  <a:pt x="f82" y="f83"/>
                </a:lnTo>
                <a:lnTo>
                  <a:pt x="f84" y="f85"/>
                </a:lnTo>
                <a:lnTo>
                  <a:pt x="f86" y="f87"/>
                </a:lnTo>
                <a:lnTo>
                  <a:pt x="f88" y="f89"/>
                </a:lnTo>
                <a:lnTo>
                  <a:pt x="f90" y="f91"/>
                </a:lnTo>
                <a:lnTo>
                  <a:pt x="f92" y="f93"/>
                </a:lnTo>
                <a:lnTo>
                  <a:pt x="f94" y="f95"/>
                </a:lnTo>
                <a:lnTo>
                  <a:pt x="f96" y="f97"/>
                </a:lnTo>
                <a:lnTo>
                  <a:pt x="f98" y="f99"/>
                </a:lnTo>
                <a:lnTo>
                  <a:pt x="f100" y="f101"/>
                </a:lnTo>
                <a:lnTo>
                  <a:pt x="f102" y="f103"/>
                </a:lnTo>
                <a:lnTo>
                  <a:pt x="f104" y="f105"/>
                </a:lnTo>
                <a:lnTo>
                  <a:pt x="f106" y="f107"/>
                </a:lnTo>
                <a:lnTo>
                  <a:pt x="f108"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6" y="f148"/>
                </a:lnTo>
                <a:lnTo>
                  <a:pt x="f130" y="f149"/>
                </a:lnTo>
                <a:lnTo>
                  <a:pt x="f150" y="f151"/>
                </a:lnTo>
                <a:lnTo>
                  <a:pt x="f152" y="f153"/>
                </a:lnTo>
                <a:lnTo>
                  <a:pt x="f154" y="f155"/>
                </a:lnTo>
                <a:lnTo>
                  <a:pt x="f156" y="f157"/>
                </a:lnTo>
                <a:lnTo>
                  <a:pt x="f158" y="f159"/>
                </a:lnTo>
                <a:lnTo>
                  <a:pt x="f160" y="f161"/>
                </a:lnTo>
                <a:lnTo>
                  <a:pt x="f162" y="f163"/>
                </a:lnTo>
                <a:lnTo>
                  <a:pt x="f164" y="f165"/>
                </a:lnTo>
                <a:lnTo>
                  <a:pt x="f166" y="f167"/>
                </a:lnTo>
                <a:lnTo>
                  <a:pt x="f3" y="f168"/>
                </a:lnTo>
                <a:lnTo>
                  <a:pt x="f166" y="f169"/>
                </a:lnTo>
                <a:lnTo>
                  <a:pt x="f164" y="f170"/>
                </a:lnTo>
                <a:lnTo>
                  <a:pt x="f162" y="f171"/>
                </a:lnTo>
                <a:lnTo>
                  <a:pt x="f160" y="f172"/>
                </a:lnTo>
                <a:lnTo>
                  <a:pt x="f158" y="f173"/>
                </a:lnTo>
                <a:lnTo>
                  <a:pt x="f156" y="f174"/>
                </a:lnTo>
                <a:lnTo>
                  <a:pt x="f154" y="f175"/>
                </a:lnTo>
                <a:lnTo>
                  <a:pt x="f152" y="f176"/>
                </a:lnTo>
                <a:lnTo>
                  <a:pt x="f150" y="f177"/>
                </a:lnTo>
                <a:lnTo>
                  <a:pt x="f130" y="f178"/>
                </a:lnTo>
                <a:lnTo>
                  <a:pt x="f146" y="f179"/>
                </a:lnTo>
                <a:lnTo>
                  <a:pt x="f146" y="f180"/>
                </a:lnTo>
                <a:lnTo>
                  <a:pt x="f144" y="f181"/>
                </a:lnTo>
                <a:lnTo>
                  <a:pt x="f142" y="f182"/>
                </a:lnTo>
                <a:lnTo>
                  <a:pt x="f140" y="f183"/>
                </a:lnTo>
                <a:lnTo>
                  <a:pt x="f138" y="f184"/>
                </a:lnTo>
                <a:lnTo>
                  <a:pt x="f136" y="f185"/>
                </a:lnTo>
                <a:lnTo>
                  <a:pt x="f134" y="f186"/>
                </a:lnTo>
                <a:lnTo>
                  <a:pt x="f132" y="f187"/>
                </a:lnTo>
                <a:lnTo>
                  <a:pt x="f130" y="f188"/>
                </a:lnTo>
                <a:lnTo>
                  <a:pt x="f128" y="f189"/>
                </a:lnTo>
                <a:lnTo>
                  <a:pt x="f126" y="f190"/>
                </a:lnTo>
                <a:lnTo>
                  <a:pt x="f124" y="f191"/>
                </a:lnTo>
                <a:lnTo>
                  <a:pt x="f122" y="f192"/>
                </a:lnTo>
                <a:lnTo>
                  <a:pt x="f120" y="f193"/>
                </a:lnTo>
                <a:lnTo>
                  <a:pt x="f118" y="f194"/>
                </a:lnTo>
                <a:lnTo>
                  <a:pt x="f116" y="f195"/>
                </a:lnTo>
                <a:lnTo>
                  <a:pt x="f114" y="f196"/>
                </a:lnTo>
                <a:lnTo>
                  <a:pt x="f112" y="f197"/>
                </a:lnTo>
                <a:lnTo>
                  <a:pt x="f110" y="f198"/>
                </a:lnTo>
                <a:lnTo>
                  <a:pt x="f108" y="f199"/>
                </a:lnTo>
                <a:lnTo>
                  <a:pt x="f106" y="f200"/>
                </a:lnTo>
                <a:lnTo>
                  <a:pt x="f104" y="f201"/>
                </a:lnTo>
                <a:lnTo>
                  <a:pt x="f102" y="f202"/>
                </a:lnTo>
                <a:lnTo>
                  <a:pt x="f100" y="f203"/>
                </a:lnTo>
                <a:lnTo>
                  <a:pt x="f98" y="f204"/>
                </a:lnTo>
                <a:lnTo>
                  <a:pt x="f96" y="f205"/>
                </a:lnTo>
                <a:lnTo>
                  <a:pt x="f94" y="f206"/>
                </a:lnTo>
                <a:lnTo>
                  <a:pt x="f92" y="f207"/>
                </a:lnTo>
                <a:lnTo>
                  <a:pt x="f90" y="f208"/>
                </a:lnTo>
                <a:lnTo>
                  <a:pt x="f88" y="f209"/>
                </a:lnTo>
                <a:lnTo>
                  <a:pt x="f86" y="f210"/>
                </a:lnTo>
                <a:lnTo>
                  <a:pt x="f84" y="f211"/>
                </a:lnTo>
                <a:lnTo>
                  <a:pt x="f82" y="f212"/>
                </a:lnTo>
                <a:lnTo>
                  <a:pt x="f80" y="f213"/>
                </a:lnTo>
                <a:lnTo>
                  <a:pt x="f78" y="f214"/>
                </a:lnTo>
                <a:lnTo>
                  <a:pt x="f76" y="f215"/>
                </a:lnTo>
                <a:lnTo>
                  <a:pt x="f74" y="f216"/>
                </a:lnTo>
                <a:lnTo>
                  <a:pt x="f72" y="f217"/>
                </a:lnTo>
                <a:lnTo>
                  <a:pt x="f70" y="f218"/>
                </a:lnTo>
                <a:lnTo>
                  <a:pt x="f68" y="f219"/>
                </a:lnTo>
                <a:lnTo>
                  <a:pt x="f66" y="f220"/>
                </a:lnTo>
                <a:lnTo>
                  <a:pt x="f64" y="f221"/>
                </a:lnTo>
                <a:lnTo>
                  <a:pt x="f62" y="f222"/>
                </a:lnTo>
                <a:lnTo>
                  <a:pt x="f60" y="f223"/>
                </a:lnTo>
                <a:lnTo>
                  <a:pt x="f58" y="f224"/>
                </a:lnTo>
                <a:lnTo>
                  <a:pt x="f56" y="f225"/>
                </a:lnTo>
                <a:lnTo>
                  <a:pt x="f54" y="f226"/>
                </a:lnTo>
                <a:lnTo>
                  <a:pt x="f52" y="f227"/>
                </a:lnTo>
                <a:lnTo>
                  <a:pt x="f50" y="f228"/>
                </a:lnTo>
                <a:lnTo>
                  <a:pt x="f48" y="f229"/>
                </a:lnTo>
                <a:lnTo>
                  <a:pt x="f46" y="f230"/>
                </a:lnTo>
                <a:lnTo>
                  <a:pt x="f44" y="f231"/>
                </a:lnTo>
                <a:lnTo>
                  <a:pt x="f43" y="f146"/>
                </a:lnTo>
                <a:lnTo>
                  <a:pt x="f41" y="f232"/>
                </a:lnTo>
                <a:lnTo>
                  <a:pt x="f39" y="f132"/>
                </a:lnTo>
                <a:lnTo>
                  <a:pt x="f37" y="f233"/>
                </a:lnTo>
                <a:lnTo>
                  <a:pt x="f35" y="f140"/>
                </a:lnTo>
                <a:lnTo>
                  <a:pt x="f33" y="f234"/>
                </a:lnTo>
                <a:lnTo>
                  <a:pt x="f31" y="f144"/>
                </a:lnTo>
                <a:lnTo>
                  <a:pt x="f29" y="f235"/>
                </a:lnTo>
                <a:lnTo>
                  <a:pt x="f28" y="f236"/>
                </a:lnTo>
                <a:lnTo>
                  <a:pt x="f26" y="f236"/>
                </a:lnTo>
                <a:lnTo>
                  <a:pt x="f24" y="f146"/>
                </a:lnTo>
                <a:lnTo>
                  <a:pt x="f22" y="f237"/>
                </a:lnTo>
                <a:lnTo>
                  <a:pt x="f20" y="f238"/>
                </a:lnTo>
                <a:lnTo>
                  <a:pt x="f18" y="f239"/>
                </a:lnTo>
                <a:lnTo>
                  <a:pt x="f16" y="f240"/>
                </a:lnTo>
                <a:lnTo>
                  <a:pt x="f14" y="f241"/>
                </a:lnTo>
                <a:lnTo>
                  <a:pt x="f12" y="f242"/>
                </a:lnTo>
                <a:lnTo>
                  <a:pt x="f10" y="f243"/>
                </a:lnTo>
                <a:lnTo>
                  <a:pt x="f8" y="f244"/>
                </a:lnTo>
                <a:lnTo>
                  <a:pt x="f6" y="f245"/>
                </a:lnTo>
                <a:lnTo>
                  <a:pt x="f5" y="f4"/>
                </a:lnTo>
                <a:lnTo>
                  <a:pt x="f246" y="f245"/>
                </a:lnTo>
                <a:lnTo>
                  <a:pt x="f247" y="f244"/>
                </a:lnTo>
                <a:lnTo>
                  <a:pt x="f248" y="f243"/>
                </a:lnTo>
                <a:lnTo>
                  <a:pt x="f249" y="f242"/>
                </a:lnTo>
                <a:lnTo>
                  <a:pt x="f250" y="f241"/>
                </a:lnTo>
                <a:lnTo>
                  <a:pt x="f251" y="f240"/>
                </a:lnTo>
                <a:lnTo>
                  <a:pt x="f252" y="f239"/>
                </a:lnTo>
                <a:lnTo>
                  <a:pt x="f253" y="f238"/>
                </a:lnTo>
                <a:lnTo>
                  <a:pt x="f254" y="f237"/>
                </a:lnTo>
                <a:lnTo>
                  <a:pt x="f255" y="f146"/>
                </a:lnTo>
                <a:lnTo>
                  <a:pt x="f256" y="f236"/>
                </a:lnTo>
                <a:lnTo>
                  <a:pt x="f257" y="f236"/>
                </a:lnTo>
                <a:lnTo>
                  <a:pt x="f258" y="f235"/>
                </a:lnTo>
                <a:lnTo>
                  <a:pt x="f259" y="f144"/>
                </a:lnTo>
                <a:lnTo>
                  <a:pt x="f260" y="f234"/>
                </a:lnTo>
                <a:lnTo>
                  <a:pt x="f261" y="f140"/>
                </a:lnTo>
                <a:lnTo>
                  <a:pt x="f262" y="f233"/>
                </a:lnTo>
                <a:lnTo>
                  <a:pt x="f263" y="f132"/>
                </a:lnTo>
                <a:lnTo>
                  <a:pt x="f264" y="f232"/>
                </a:lnTo>
                <a:lnTo>
                  <a:pt x="f265" y="f146"/>
                </a:lnTo>
                <a:lnTo>
                  <a:pt x="f266" y="f231"/>
                </a:lnTo>
                <a:lnTo>
                  <a:pt x="f267" y="f230"/>
                </a:lnTo>
                <a:lnTo>
                  <a:pt x="f268" y="f229"/>
                </a:lnTo>
                <a:lnTo>
                  <a:pt x="f269" y="f228"/>
                </a:lnTo>
                <a:lnTo>
                  <a:pt x="f270" y="f227"/>
                </a:lnTo>
                <a:lnTo>
                  <a:pt x="f271" y="f226"/>
                </a:lnTo>
                <a:lnTo>
                  <a:pt x="f272" y="f225"/>
                </a:lnTo>
                <a:lnTo>
                  <a:pt x="f273" y="f224"/>
                </a:lnTo>
                <a:lnTo>
                  <a:pt x="f274" y="f223"/>
                </a:lnTo>
                <a:lnTo>
                  <a:pt x="f275" y="f222"/>
                </a:lnTo>
                <a:lnTo>
                  <a:pt x="f276" y="f221"/>
                </a:lnTo>
                <a:lnTo>
                  <a:pt x="f277" y="f220"/>
                </a:lnTo>
                <a:lnTo>
                  <a:pt x="f278" y="f219"/>
                </a:lnTo>
                <a:lnTo>
                  <a:pt x="f279" y="f218"/>
                </a:lnTo>
                <a:lnTo>
                  <a:pt x="f280" y="f217"/>
                </a:lnTo>
                <a:lnTo>
                  <a:pt x="f281" y="f216"/>
                </a:lnTo>
                <a:lnTo>
                  <a:pt x="f282" y="f215"/>
                </a:lnTo>
                <a:lnTo>
                  <a:pt x="f283" y="f214"/>
                </a:lnTo>
                <a:lnTo>
                  <a:pt x="f284" y="f213"/>
                </a:lnTo>
                <a:lnTo>
                  <a:pt x="f285" y="f212"/>
                </a:lnTo>
                <a:lnTo>
                  <a:pt x="f286" y="f211"/>
                </a:lnTo>
                <a:lnTo>
                  <a:pt x="f287" y="f210"/>
                </a:lnTo>
                <a:lnTo>
                  <a:pt x="f288" y="f209"/>
                </a:lnTo>
                <a:lnTo>
                  <a:pt x="f289" y="f208"/>
                </a:lnTo>
                <a:lnTo>
                  <a:pt x="f290" y="f207"/>
                </a:lnTo>
                <a:lnTo>
                  <a:pt x="f291" y="f206"/>
                </a:lnTo>
                <a:lnTo>
                  <a:pt x="f292" y="f205"/>
                </a:lnTo>
                <a:lnTo>
                  <a:pt x="f293" y="f204"/>
                </a:lnTo>
                <a:lnTo>
                  <a:pt x="f294" y="f203"/>
                </a:lnTo>
                <a:lnTo>
                  <a:pt x="f295" y="f202"/>
                </a:lnTo>
                <a:lnTo>
                  <a:pt x="f296" y="f201"/>
                </a:lnTo>
                <a:lnTo>
                  <a:pt x="f297" y="f200"/>
                </a:lnTo>
                <a:lnTo>
                  <a:pt x="f298" y="f199"/>
                </a:lnTo>
                <a:lnTo>
                  <a:pt x="f299" y="f198"/>
                </a:lnTo>
                <a:lnTo>
                  <a:pt x="f300" y="f197"/>
                </a:lnTo>
                <a:lnTo>
                  <a:pt x="f301" y="f196"/>
                </a:lnTo>
                <a:lnTo>
                  <a:pt x="f57" y="f195"/>
                </a:lnTo>
                <a:lnTo>
                  <a:pt x="f55" y="f194"/>
                </a:lnTo>
                <a:lnTo>
                  <a:pt x="f53" y="f193"/>
                </a:lnTo>
                <a:lnTo>
                  <a:pt x="f51" y="f192"/>
                </a:lnTo>
                <a:lnTo>
                  <a:pt x="f49" y="f191"/>
                </a:lnTo>
                <a:lnTo>
                  <a:pt x="f47" y="f190"/>
                </a:lnTo>
                <a:lnTo>
                  <a:pt x="f45" y="f189"/>
                </a:lnTo>
                <a:lnTo>
                  <a:pt x="f25" y="f188"/>
                </a:lnTo>
                <a:lnTo>
                  <a:pt x="f42" y="f187"/>
                </a:lnTo>
                <a:lnTo>
                  <a:pt x="f40" y="f186"/>
                </a:lnTo>
                <a:lnTo>
                  <a:pt x="f38" y="f185"/>
                </a:lnTo>
                <a:lnTo>
                  <a:pt x="f36" y="f184"/>
                </a:lnTo>
                <a:lnTo>
                  <a:pt x="f34" y="f183"/>
                </a:lnTo>
                <a:lnTo>
                  <a:pt x="f32" y="f182"/>
                </a:lnTo>
                <a:lnTo>
                  <a:pt x="f30" y="f181"/>
                </a:lnTo>
                <a:lnTo>
                  <a:pt x="f27" y="f180"/>
                </a:lnTo>
                <a:lnTo>
                  <a:pt x="f27" y="f179"/>
                </a:lnTo>
                <a:lnTo>
                  <a:pt x="f25" y="f178"/>
                </a:lnTo>
                <a:lnTo>
                  <a:pt x="f23" y="f177"/>
                </a:lnTo>
                <a:lnTo>
                  <a:pt x="f21" y="f176"/>
                </a:lnTo>
                <a:lnTo>
                  <a:pt x="f302" y="f175"/>
                </a:lnTo>
                <a:lnTo>
                  <a:pt x="f17" y="f174"/>
                </a:lnTo>
                <a:lnTo>
                  <a:pt x="f15" y="f173"/>
                </a:lnTo>
                <a:lnTo>
                  <a:pt x="f13" y="f172"/>
                </a:lnTo>
                <a:lnTo>
                  <a:pt x="f11" y="f171"/>
                </a:lnTo>
                <a:lnTo>
                  <a:pt x="f9" y="f170"/>
                </a:lnTo>
                <a:lnTo>
                  <a:pt x="f7" y="f169"/>
                </a:lnTo>
                <a:lnTo>
                  <a:pt x="f2" y="f168"/>
                </a:lnTo>
                <a:lnTo>
                  <a:pt x="f7" y="f167"/>
                </a:lnTo>
                <a:lnTo>
                  <a:pt x="f9" y="f165"/>
                </a:lnTo>
                <a:lnTo>
                  <a:pt x="f11" y="f163"/>
                </a:lnTo>
                <a:lnTo>
                  <a:pt x="f13" y="f161"/>
                </a:lnTo>
                <a:lnTo>
                  <a:pt x="f15" y="f159"/>
                </a:lnTo>
                <a:lnTo>
                  <a:pt x="f17" y="f157"/>
                </a:lnTo>
                <a:lnTo>
                  <a:pt x="f302" y="f155"/>
                </a:lnTo>
                <a:lnTo>
                  <a:pt x="f21" y="f153"/>
                </a:lnTo>
                <a:lnTo>
                  <a:pt x="f23" y="f151"/>
                </a:lnTo>
                <a:lnTo>
                  <a:pt x="f25" y="f149"/>
                </a:lnTo>
                <a:lnTo>
                  <a:pt x="f27" y="f148"/>
                </a:lnTo>
                <a:lnTo>
                  <a:pt x="f27" y="f147"/>
                </a:lnTo>
                <a:lnTo>
                  <a:pt x="f30" y="f145"/>
                </a:lnTo>
                <a:lnTo>
                  <a:pt x="f32" y="f143"/>
                </a:lnTo>
                <a:lnTo>
                  <a:pt x="f34" y="f141"/>
                </a:lnTo>
                <a:lnTo>
                  <a:pt x="f36" y="f139"/>
                </a:lnTo>
                <a:lnTo>
                  <a:pt x="f38" y="f137"/>
                </a:lnTo>
                <a:lnTo>
                  <a:pt x="f40" y="f135"/>
                </a:lnTo>
                <a:lnTo>
                  <a:pt x="f42" y="f133"/>
                </a:lnTo>
                <a:lnTo>
                  <a:pt x="f25" y="f131"/>
                </a:lnTo>
                <a:lnTo>
                  <a:pt x="f45" y="f129"/>
                </a:lnTo>
                <a:lnTo>
                  <a:pt x="f47" y="f127"/>
                </a:lnTo>
                <a:lnTo>
                  <a:pt x="f49" y="f125"/>
                </a:lnTo>
                <a:lnTo>
                  <a:pt x="f51" y="f123"/>
                </a:lnTo>
                <a:lnTo>
                  <a:pt x="f53" y="f121"/>
                </a:lnTo>
                <a:lnTo>
                  <a:pt x="f55" y="f119"/>
                </a:lnTo>
                <a:lnTo>
                  <a:pt x="f57" y="f117"/>
                </a:lnTo>
                <a:lnTo>
                  <a:pt x="f301" y="f115"/>
                </a:lnTo>
                <a:lnTo>
                  <a:pt x="f300" y="f113"/>
                </a:lnTo>
                <a:lnTo>
                  <a:pt x="f299" y="f111"/>
                </a:lnTo>
                <a:lnTo>
                  <a:pt x="f298" y="f109"/>
                </a:lnTo>
                <a:lnTo>
                  <a:pt x="f297" y="f107"/>
                </a:lnTo>
                <a:lnTo>
                  <a:pt x="f296" y="f105"/>
                </a:lnTo>
                <a:lnTo>
                  <a:pt x="f295" y="f103"/>
                </a:lnTo>
                <a:lnTo>
                  <a:pt x="f294" y="f101"/>
                </a:lnTo>
                <a:lnTo>
                  <a:pt x="f293" y="f99"/>
                </a:lnTo>
                <a:lnTo>
                  <a:pt x="f292" y="f97"/>
                </a:lnTo>
                <a:lnTo>
                  <a:pt x="f291" y="f95"/>
                </a:lnTo>
                <a:lnTo>
                  <a:pt x="f290" y="f93"/>
                </a:lnTo>
                <a:lnTo>
                  <a:pt x="f289" y="f91"/>
                </a:lnTo>
                <a:lnTo>
                  <a:pt x="f288" y="f89"/>
                </a:lnTo>
                <a:lnTo>
                  <a:pt x="f287" y="f87"/>
                </a:lnTo>
                <a:lnTo>
                  <a:pt x="f286" y="f85"/>
                </a:lnTo>
                <a:lnTo>
                  <a:pt x="f285" y="f83"/>
                </a:lnTo>
                <a:lnTo>
                  <a:pt x="f284" y="f81"/>
                </a:lnTo>
                <a:lnTo>
                  <a:pt x="f283" y="f79"/>
                </a:lnTo>
                <a:lnTo>
                  <a:pt x="f282" y="f77"/>
                </a:lnTo>
                <a:lnTo>
                  <a:pt x="f281" y="f75"/>
                </a:lnTo>
                <a:lnTo>
                  <a:pt x="f280" y="f73"/>
                </a:lnTo>
                <a:lnTo>
                  <a:pt x="f279" y="f71"/>
                </a:lnTo>
                <a:lnTo>
                  <a:pt x="f278" y="f69"/>
                </a:lnTo>
                <a:lnTo>
                  <a:pt x="f277" y="f67"/>
                </a:lnTo>
                <a:lnTo>
                  <a:pt x="f276" y="f65"/>
                </a:lnTo>
                <a:lnTo>
                  <a:pt x="f275" y="f63"/>
                </a:lnTo>
                <a:lnTo>
                  <a:pt x="f274" y="f61"/>
                </a:lnTo>
                <a:lnTo>
                  <a:pt x="f273" y="f59"/>
                </a:lnTo>
                <a:lnTo>
                  <a:pt x="f272" y="f57"/>
                </a:lnTo>
                <a:lnTo>
                  <a:pt x="f271" y="f55"/>
                </a:lnTo>
                <a:lnTo>
                  <a:pt x="f270" y="f53"/>
                </a:lnTo>
                <a:lnTo>
                  <a:pt x="f269" y="f51"/>
                </a:lnTo>
                <a:lnTo>
                  <a:pt x="f268" y="f49"/>
                </a:lnTo>
                <a:lnTo>
                  <a:pt x="f267" y="f47"/>
                </a:lnTo>
                <a:lnTo>
                  <a:pt x="f266" y="f45"/>
                </a:lnTo>
                <a:lnTo>
                  <a:pt x="f265" y="f25"/>
                </a:lnTo>
                <a:lnTo>
                  <a:pt x="f264" y="f42"/>
                </a:lnTo>
                <a:lnTo>
                  <a:pt x="f263" y="f40"/>
                </a:lnTo>
                <a:lnTo>
                  <a:pt x="f262" y="f38"/>
                </a:lnTo>
                <a:lnTo>
                  <a:pt x="f261" y="f36"/>
                </a:lnTo>
                <a:lnTo>
                  <a:pt x="f260" y="f34"/>
                </a:lnTo>
                <a:lnTo>
                  <a:pt x="f259" y="f32"/>
                </a:lnTo>
                <a:lnTo>
                  <a:pt x="f258" y="f30"/>
                </a:lnTo>
                <a:lnTo>
                  <a:pt x="f257" y="f27"/>
                </a:lnTo>
                <a:lnTo>
                  <a:pt x="f256" y="f27"/>
                </a:lnTo>
                <a:lnTo>
                  <a:pt x="f255" y="f25"/>
                </a:lnTo>
                <a:lnTo>
                  <a:pt x="f254" y="f23"/>
                </a:lnTo>
                <a:lnTo>
                  <a:pt x="f253" y="f21"/>
                </a:lnTo>
                <a:lnTo>
                  <a:pt x="f252" y="f19"/>
                </a:lnTo>
                <a:lnTo>
                  <a:pt x="f251" y="f17"/>
                </a:lnTo>
                <a:lnTo>
                  <a:pt x="f250" y="f15"/>
                </a:lnTo>
                <a:lnTo>
                  <a:pt x="f249" y="f13"/>
                </a:lnTo>
                <a:lnTo>
                  <a:pt x="f248" y="f11"/>
                </a:lnTo>
                <a:lnTo>
                  <a:pt x="f247" y="f9"/>
                </a:lnTo>
                <a:lnTo>
                  <a:pt x="f246" y="f7"/>
                </a:lnTo>
                <a:lnTo>
                  <a:pt x="f5" y="f2"/>
                </a:lnTo>
                <a:close/>
              </a:path>
            </a:pathLst>
          </a:custGeom>
          <a:solidFill>
            <a:srgbClr val="F3F3F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
        <p:nvSpPr>
          <p:cNvPr id="3" name="Title 1">
            <a:extLst>
              <a:ext uri="{FF2B5EF4-FFF2-40B4-BE49-F238E27FC236}">
                <a16:creationId xmlns:a16="http://schemas.microsoft.com/office/drawing/2014/main" id="{BC6F2E5F-FAA3-9838-F8BB-F3CEB48D02AB}"/>
              </a:ext>
            </a:extLst>
          </p:cNvPr>
          <p:cNvSpPr txBox="1">
            <a:spLocks noGrp="1"/>
          </p:cNvSpPr>
          <p:nvPr>
            <p:ph type="ctrTitle"/>
          </p:nvPr>
        </p:nvSpPr>
        <p:spPr>
          <a:xfrm>
            <a:off x="606667" y="1586557"/>
            <a:ext cx="5804108" cy="6348313"/>
          </a:xfrm>
        </p:spPr>
        <p:txBody>
          <a:bodyPr anchor="ctr" anchorCtr="1">
            <a:noAutofit/>
          </a:bodyPr>
          <a:lstStyle>
            <a:lvl1pPr algn="ctr">
              <a:defRPr sz="5625" spc="450"/>
            </a:lvl1pPr>
          </a:lstStyle>
          <a:p>
            <a:pPr lvl="0"/>
            <a:r>
              <a:rPr lang="fr-FR"/>
              <a:t>Modifiez le style du titre</a:t>
            </a:r>
            <a:endParaRPr lang="en-US"/>
          </a:p>
        </p:txBody>
      </p:sp>
      <p:sp>
        <p:nvSpPr>
          <p:cNvPr id="4" name="Subtitle 2">
            <a:extLst>
              <a:ext uri="{FF2B5EF4-FFF2-40B4-BE49-F238E27FC236}">
                <a16:creationId xmlns:a16="http://schemas.microsoft.com/office/drawing/2014/main" id="{C777BA12-5990-60A4-021B-15946A85E60B}"/>
              </a:ext>
            </a:extLst>
          </p:cNvPr>
          <p:cNvSpPr txBox="1">
            <a:spLocks noGrp="1"/>
          </p:cNvSpPr>
          <p:nvPr>
            <p:ph type="subTitle" idx="1"/>
          </p:nvPr>
        </p:nvSpPr>
        <p:spPr>
          <a:xfrm>
            <a:off x="1245961" y="8636617"/>
            <a:ext cx="4525521" cy="1072179"/>
          </a:xfrm>
        </p:spPr>
        <p:txBody>
          <a:bodyPr anchorCtr="1"/>
          <a:lstStyle>
            <a:lvl1pPr marL="0" indent="0" algn="ctr">
              <a:lnSpc>
                <a:spcPct val="100000"/>
              </a:lnSpc>
              <a:buNone/>
              <a:defRPr sz="1125" b="1" cap="all" spc="225">
                <a:solidFill>
                  <a:srgbClr val="0B082E"/>
                </a:solidFill>
              </a:defRPr>
            </a:lvl1pPr>
          </a:lstStyle>
          <a:p>
            <a:pPr lvl="0"/>
            <a:r>
              <a:rPr lang="fr-FR"/>
              <a:t>Modifiez le style des sous-titres du masque</a:t>
            </a:r>
            <a:endParaRPr lang="en-US"/>
          </a:p>
        </p:txBody>
      </p:sp>
      <p:sp>
        <p:nvSpPr>
          <p:cNvPr id="5" name="Date Placeholder 3">
            <a:extLst>
              <a:ext uri="{FF2B5EF4-FFF2-40B4-BE49-F238E27FC236}">
                <a16:creationId xmlns:a16="http://schemas.microsoft.com/office/drawing/2014/main" id="{08216E54-654F-9FF5-C4EE-7AD1025E74C7}"/>
              </a:ext>
            </a:extLst>
          </p:cNvPr>
          <p:cNvSpPr txBox="1">
            <a:spLocks noGrp="1"/>
          </p:cNvSpPr>
          <p:nvPr>
            <p:ph type="dt" sz="half" idx="7"/>
          </p:nvPr>
        </p:nvSpPr>
        <p:spPr>
          <a:xfrm>
            <a:off x="606667" y="9209315"/>
            <a:ext cx="1310472" cy="503331"/>
          </a:xfrm>
        </p:spPr>
        <p:txBody>
          <a:bodyPr/>
          <a:lstStyle>
            <a:lvl1pPr>
              <a:defRPr>
                <a:solidFill>
                  <a:srgbClr val="27606D"/>
                </a:solidFill>
              </a:defRPr>
            </a:lvl1pPr>
          </a:lstStyle>
          <a:p>
            <a:pPr lvl="0"/>
            <a:fld id="{BD2EBFE7-E788-4A49-AAF3-4C0C17EECA9A}" type="datetime1">
              <a:rPr lang="fr-FR"/>
              <a:pPr lvl="0"/>
              <a:t>26/11/2024</a:t>
            </a:fld>
            <a:endParaRPr lang="fr-FR"/>
          </a:p>
        </p:txBody>
      </p:sp>
      <p:sp>
        <p:nvSpPr>
          <p:cNvPr id="6" name="Footer Placeholder 4">
            <a:extLst>
              <a:ext uri="{FF2B5EF4-FFF2-40B4-BE49-F238E27FC236}">
                <a16:creationId xmlns:a16="http://schemas.microsoft.com/office/drawing/2014/main" id="{96CDE3D9-68C4-2CFF-71F7-53B908DF534A}"/>
              </a:ext>
            </a:extLst>
          </p:cNvPr>
          <p:cNvSpPr txBox="1">
            <a:spLocks noGrp="1"/>
          </p:cNvSpPr>
          <p:nvPr>
            <p:ph type="ftr" sz="quarter" idx="9"/>
          </p:nvPr>
        </p:nvSpPr>
        <p:spPr>
          <a:xfrm>
            <a:off x="2351434" y="9209315"/>
            <a:ext cx="2314574" cy="499481"/>
          </a:xfrm>
        </p:spPr>
        <p:txBody>
          <a:bodyPr/>
          <a:lstStyle>
            <a:lvl1pPr>
              <a:defRPr>
                <a:solidFill>
                  <a:srgbClr val="27606D"/>
                </a:solidFill>
              </a:defRPr>
            </a:lvl1pPr>
          </a:lstStyle>
          <a:p>
            <a:pPr lvl="0"/>
            <a:endParaRPr lang="fr-FR"/>
          </a:p>
        </p:txBody>
      </p:sp>
      <p:sp>
        <p:nvSpPr>
          <p:cNvPr id="7" name="Slide Number Placeholder 5">
            <a:extLst>
              <a:ext uri="{FF2B5EF4-FFF2-40B4-BE49-F238E27FC236}">
                <a16:creationId xmlns:a16="http://schemas.microsoft.com/office/drawing/2014/main" id="{BB3DECC9-6C2E-4FA4-1451-CC41ED7D8E7B}"/>
              </a:ext>
            </a:extLst>
          </p:cNvPr>
          <p:cNvSpPr txBox="1">
            <a:spLocks noGrp="1"/>
          </p:cNvSpPr>
          <p:nvPr>
            <p:ph type="sldNum" sz="quarter" idx="8"/>
          </p:nvPr>
        </p:nvSpPr>
        <p:spPr>
          <a:xfrm>
            <a:off x="5100312" y="9209315"/>
            <a:ext cx="1310472" cy="499481"/>
          </a:xfrm>
        </p:spPr>
        <p:txBody>
          <a:bodyPr/>
          <a:lstStyle>
            <a:lvl1pPr>
              <a:defRPr>
                <a:solidFill>
                  <a:srgbClr val="27606D"/>
                </a:solidFill>
              </a:defRPr>
            </a:lvl1pPr>
          </a:lstStyle>
          <a:p>
            <a:pPr lvl="0"/>
            <a:fld id="{6BD2881E-446A-490C-92AD-B4C60E3A5E1A}" type="slidenum">
              <a:t>‹N°›</a:t>
            </a:fld>
            <a:endParaRPr lang="fr-FR"/>
          </a:p>
        </p:txBody>
      </p:sp>
      <p:sp>
        <p:nvSpPr>
          <p:cNvPr id="8" name="Rectangle 12">
            <a:extLst>
              <a:ext uri="{FF2B5EF4-FFF2-40B4-BE49-F238E27FC236}">
                <a16:creationId xmlns:a16="http://schemas.microsoft.com/office/drawing/2014/main" id="{F52EBD50-AFEC-4FE7-D159-93D785B97495}"/>
              </a:ext>
            </a:extLst>
          </p:cNvPr>
          <p:cNvSpPr/>
          <p:nvPr/>
        </p:nvSpPr>
        <p:spPr>
          <a:xfrm>
            <a:off x="0" y="0"/>
            <a:ext cx="159453" cy="9905996"/>
          </a:xfrm>
          <a:prstGeom prst="rect">
            <a:avLst/>
          </a:prstGeom>
          <a:solidFill>
            <a:srgbClr val="0B082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
        <p:nvSpPr>
          <p:cNvPr id="9" name="Rectangle 9" title="left edge border">
            <a:extLst>
              <a:ext uri="{FF2B5EF4-FFF2-40B4-BE49-F238E27FC236}">
                <a16:creationId xmlns:a16="http://schemas.microsoft.com/office/drawing/2014/main" id="{6B78CF20-0107-AE8D-FAF7-2AC9E8B125CA}"/>
              </a:ext>
            </a:extLst>
          </p:cNvPr>
          <p:cNvSpPr/>
          <p:nvPr/>
        </p:nvSpPr>
        <p:spPr>
          <a:xfrm>
            <a:off x="0" y="0"/>
            <a:ext cx="159453" cy="9905996"/>
          </a:xfrm>
          <a:prstGeom prst="rect">
            <a:avLst/>
          </a:prstGeom>
          <a:solidFill>
            <a:srgbClr val="0B082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17165086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B507-50F2-B29C-BC21-A65CC4F80B6D}"/>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Vertical Text Placeholder 2">
            <a:extLst>
              <a:ext uri="{FF2B5EF4-FFF2-40B4-BE49-F238E27FC236}">
                <a16:creationId xmlns:a16="http://schemas.microsoft.com/office/drawing/2014/main" id="{7BE137E3-618A-08FD-AB11-FCCCEDA70288}"/>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7DB965A3-8882-A4C7-8248-5B569205AEFB}"/>
              </a:ext>
            </a:extLst>
          </p:cNvPr>
          <p:cNvSpPr txBox="1">
            <a:spLocks noGrp="1"/>
          </p:cNvSpPr>
          <p:nvPr>
            <p:ph type="dt" sz="half" idx="7"/>
          </p:nvPr>
        </p:nvSpPr>
        <p:spPr/>
        <p:txBody>
          <a:bodyPr/>
          <a:lstStyle>
            <a:lvl1pPr>
              <a:defRPr/>
            </a:lvl1pPr>
          </a:lstStyle>
          <a:p>
            <a:pPr lvl="0"/>
            <a:fld id="{BE3ADC45-7DAA-4ADB-AC70-BCA006E8AEF6}" type="datetime1">
              <a:rPr lang="fr-FR"/>
              <a:pPr lvl="0"/>
              <a:t>26/11/2024</a:t>
            </a:fld>
            <a:endParaRPr lang="fr-FR"/>
          </a:p>
        </p:txBody>
      </p:sp>
      <p:sp>
        <p:nvSpPr>
          <p:cNvPr id="5" name="Footer Placeholder 4">
            <a:extLst>
              <a:ext uri="{FF2B5EF4-FFF2-40B4-BE49-F238E27FC236}">
                <a16:creationId xmlns:a16="http://schemas.microsoft.com/office/drawing/2014/main" id="{D920F50B-0FA9-5C38-EDAC-7EE14D89935F}"/>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DB7A0A5F-FEA4-4578-840B-2EE0FBE28974}"/>
              </a:ext>
            </a:extLst>
          </p:cNvPr>
          <p:cNvSpPr txBox="1">
            <a:spLocks noGrp="1"/>
          </p:cNvSpPr>
          <p:nvPr>
            <p:ph type="sldNum" sz="quarter" idx="8"/>
          </p:nvPr>
        </p:nvSpPr>
        <p:spPr/>
        <p:txBody>
          <a:bodyPr/>
          <a:lstStyle>
            <a:lvl1pPr>
              <a:defRPr/>
            </a:lvl1pPr>
          </a:lstStyle>
          <a:p>
            <a:pPr lvl="0"/>
            <a:fld id="{38BC4C03-C342-4006-BEBD-958075E434FE}" type="slidenum">
              <a:t>‹N°›</a:t>
            </a:fld>
            <a:endParaRPr lang="fr-FR"/>
          </a:p>
        </p:txBody>
      </p:sp>
    </p:spTree>
    <p:extLst>
      <p:ext uri="{BB962C8B-B14F-4D97-AF65-F5344CB8AC3E}">
        <p14:creationId xmlns:p14="http://schemas.microsoft.com/office/powerpoint/2010/main" val="101805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F4D033-604F-9573-94BE-DF4293BF3251}"/>
              </a:ext>
            </a:extLst>
          </p:cNvPr>
          <p:cNvSpPr txBox="1">
            <a:spLocks noGrp="1"/>
          </p:cNvSpPr>
          <p:nvPr>
            <p:ph type="title" orient="vert"/>
          </p:nvPr>
        </p:nvSpPr>
        <p:spPr>
          <a:xfrm>
            <a:off x="5172678" y="552334"/>
            <a:ext cx="1328952" cy="8089468"/>
          </a:xfrm>
        </p:spPr>
        <p:txBody>
          <a:bodyPr vert="eaVert"/>
          <a:lstStyle>
            <a:lvl1pPr>
              <a:defRPr/>
            </a:lvl1pPr>
          </a:lstStyle>
          <a:p>
            <a:pPr lvl="0"/>
            <a:r>
              <a:rPr lang="fr-FR"/>
              <a:t>Modifiez le style du titre</a:t>
            </a:r>
            <a:endParaRPr lang="en-US"/>
          </a:p>
        </p:txBody>
      </p:sp>
      <p:sp>
        <p:nvSpPr>
          <p:cNvPr id="3" name="Vertical Text Placeholder 2">
            <a:extLst>
              <a:ext uri="{FF2B5EF4-FFF2-40B4-BE49-F238E27FC236}">
                <a16:creationId xmlns:a16="http://schemas.microsoft.com/office/drawing/2014/main" id="{C85A14A2-A9F2-41C2-3B85-974BDE6438B4}"/>
              </a:ext>
            </a:extLst>
          </p:cNvPr>
          <p:cNvSpPr txBox="1">
            <a:spLocks noGrp="1"/>
          </p:cNvSpPr>
          <p:nvPr>
            <p:ph type="body" orient="vert" idx="1"/>
          </p:nvPr>
        </p:nvSpPr>
        <p:spPr>
          <a:xfrm>
            <a:off x="707233" y="552334"/>
            <a:ext cx="4357134" cy="8089468"/>
          </a:xfrm>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CC065E98-D9AE-E1F5-8FEA-528D3D96431F}"/>
              </a:ext>
            </a:extLst>
          </p:cNvPr>
          <p:cNvSpPr txBox="1">
            <a:spLocks noGrp="1"/>
          </p:cNvSpPr>
          <p:nvPr>
            <p:ph type="dt" sz="half" idx="7"/>
          </p:nvPr>
        </p:nvSpPr>
        <p:spPr/>
        <p:txBody>
          <a:bodyPr/>
          <a:lstStyle>
            <a:lvl1pPr>
              <a:defRPr/>
            </a:lvl1pPr>
          </a:lstStyle>
          <a:p>
            <a:pPr lvl="0"/>
            <a:fld id="{7E35819B-E906-4159-BC92-C228CE081B2B}" type="datetime1">
              <a:rPr lang="fr-FR"/>
              <a:pPr lvl="0"/>
              <a:t>26/11/2024</a:t>
            </a:fld>
            <a:endParaRPr lang="fr-FR"/>
          </a:p>
        </p:txBody>
      </p:sp>
      <p:sp>
        <p:nvSpPr>
          <p:cNvPr id="5" name="Footer Placeholder 4">
            <a:extLst>
              <a:ext uri="{FF2B5EF4-FFF2-40B4-BE49-F238E27FC236}">
                <a16:creationId xmlns:a16="http://schemas.microsoft.com/office/drawing/2014/main" id="{2422D163-DEA7-6188-8108-F20D8FF8B900}"/>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B4EB50EA-E6AD-3360-6971-61CAB53BC6D6}"/>
              </a:ext>
            </a:extLst>
          </p:cNvPr>
          <p:cNvSpPr txBox="1">
            <a:spLocks noGrp="1"/>
          </p:cNvSpPr>
          <p:nvPr>
            <p:ph type="sldNum" sz="quarter" idx="8"/>
          </p:nvPr>
        </p:nvSpPr>
        <p:spPr/>
        <p:txBody>
          <a:bodyPr/>
          <a:lstStyle>
            <a:lvl1pPr>
              <a:defRPr/>
            </a:lvl1pPr>
          </a:lstStyle>
          <a:p>
            <a:pPr lvl="0"/>
            <a:fld id="{4AFB740B-DEBA-4934-9DDD-284854BBAA1A}" type="slidenum">
              <a:t>‹N°›</a:t>
            </a:fld>
            <a:endParaRPr lang="fr-FR"/>
          </a:p>
        </p:txBody>
      </p:sp>
    </p:spTree>
    <p:extLst>
      <p:ext uri="{BB962C8B-B14F-4D97-AF65-F5344CB8AC3E}">
        <p14:creationId xmlns:p14="http://schemas.microsoft.com/office/powerpoint/2010/main" val="138495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561D-07E7-3E5B-956D-49ECAE5D2DFC}"/>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1AF4A802-4950-E104-52A2-06A91688D3D2}"/>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C5410136-EB29-7378-E4B0-D7D6C4675589}"/>
              </a:ext>
            </a:extLst>
          </p:cNvPr>
          <p:cNvSpPr txBox="1">
            <a:spLocks noGrp="1"/>
          </p:cNvSpPr>
          <p:nvPr>
            <p:ph type="dt" sz="half" idx="7"/>
          </p:nvPr>
        </p:nvSpPr>
        <p:spPr/>
        <p:txBody>
          <a:bodyPr/>
          <a:lstStyle>
            <a:lvl1pPr>
              <a:defRPr/>
            </a:lvl1pPr>
          </a:lstStyle>
          <a:p>
            <a:pPr lvl="0"/>
            <a:fld id="{3F104137-FC43-461C-8D79-A8C02BC48A8D}" type="datetime1">
              <a:rPr lang="fr-FR"/>
              <a:pPr lvl="0"/>
              <a:t>26/11/2024</a:t>
            </a:fld>
            <a:endParaRPr lang="fr-FR"/>
          </a:p>
        </p:txBody>
      </p:sp>
      <p:sp>
        <p:nvSpPr>
          <p:cNvPr id="5" name="Footer Placeholder 4">
            <a:extLst>
              <a:ext uri="{FF2B5EF4-FFF2-40B4-BE49-F238E27FC236}">
                <a16:creationId xmlns:a16="http://schemas.microsoft.com/office/drawing/2014/main" id="{83A1C154-A023-D1BE-CEF9-F5BAC1ED6065}"/>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73F5CA6B-C9DC-01DD-F249-DDE423A4BC73}"/>
              </a:ext>
            </a:extLst>
          </p:cNvPr>
          <p:cNvSpPr txBox="1">
            <a:spLocks noGrp="1"/>
          </p:cNvSpPr>
          <p:nvPr>
            <p:ph type="sldNum" sz="quarter" idx="8"/>
          </p:nvPr>
        </p:nvSpPr>
        <p:spPr/>
        <p:txBody>
          <a:bodyPr/>
          <a:lstStyle>
            <a:lvl1pPr>
              <a:defRPr/>
            </a:lvl1pPr>
          </a:lstStyle>
          <a:p>
            <a:pPr lvl="0"/>
            <a:fld id="{46616F08-74BB-4613-9527-A7232DF4A8C0}" type="slidenum">
              <a:t>‹N°›</a:t>
            </a:fld>
            <a:endParaRPr lang="fr-FR"/>
          </a:p>
        </p:txBody>
      </p:sp>
    </p:spTree>
    <p:extLst>
      <p:ext uri="{BB962C8B-B14F-4D97-AF65-F5344CB8AC3E}">
        <p14:creationId xmlns:p14="http://schemas.microsoft.com/office/powerpoint/2010/main" val="23650430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0230F754-43BB-EDCD-4204-F9A44A79587C}"/>
              </a:ext>
            </a:extLst>
          </p:cNvPr>
          <p:cNvSpPr/>
          <p:nvPr/>
        </p:nvSpPr>
        <p:spPr>
          <a:xfrm>
            <a:off x="0" y="0"/>
            <a:ext cx="1583237" cy="9905996"/>
          </a:xfrm>
          <a:custGeom>
            <a:avLst/>
            <a:gdLst>
              <a:gd name="f0" fmla="val w"/>
              <a:gd name="f1" fmla="val h"/>
              <a:gd name="f2" fmla="val 0"/>
              <a:gd name="f3" fmla="val 1773"/>
              <a:gd name="f4" fmla="val 4320"/>
              <a:gd name="f5" fmla="val 891"/>
              <a:gd name="f6" fmla="val 906"/>
              <a:gd name="f7" fmla="val 56"/>
              <a:gd name="f8" fmla="val 921"/>
              <a:gd name="f9" fmla="val 111"/>
              <a:gd name="f10" fmla="val 938"/>
              <a:gd name="f11" fmla="val 165"/>
              <a:gd name="f12" fmla="val 957"/>
              <a:gd name="f13" fmla="val 217"/>
              <a:gd name="f14" fmla="val 980"/>
              <a:gd name="f15" fmla="val 266"/>
              <a:gd name="f16" fmla="val 1007"/>
              <a:gd name="f17" fmla="val 312"/>
              <a:gd name="f18" fmla="val 1036"/>
              <a:gd name="f19" fmla="val 351"/>
              <a:gd name="f20" fmla="val 1069"/>
              <a:gd name="f21" fmla="val 387"/>
              <a:gd name="f22" fmla="val 1105"/>
              <a:gd name="f23" fmla="val 422"/>
              <a:gd name="f24" fmla="val 1145"/>
              <a:gd name="f25" fmla="val 456"/>
              <a:gd name="f26" fmla="val 1185"/>
              <a:gd name="f27" fmla="val 487"/>
              <a:gd name="f28" fmla="val 1227"/>
              <a:gd name="f29" fmla="val 520"/>
              <a:gd name="f30" fmla="val 1270"/>
              <a:gd name="f31" fmla="val 551"/>
              <a:gd name="f32" fmla="val 1311"/>
              <a:gd name="f33" fmla="val 584"/>
              <a:gd name="f34" fmla="val 1352"/>
              <a:gd name="f35" fmla="val 617"/>
              <a:gd name="f36" fmla="val 1390"/>
              <a:gd name="f37" fmla="val 651"/>
              <a:gd name="f38" fmla="val 1425"/>
              <a:gd name="f39" fmla="val 687"/>
              <a:gd name="f40" fmla="val 1456"/>
              <a:gd name="f41" fmla="val 725"/>
              <a:gd name="f42" fmla="val 1484"/>
              <a:gd name="f43" fmla="val 765"/>
              <a:gd name="f44" fmla="val 1505"/>
              <a:gd name="f45" fmla="val 808"/>
              <a:gd name="f46" fmla="val 1521"/>
              <a:gd name="f47" fmla="val 856"/>
              <a:gd name="f48" fmla="val 1530"/>
              <a:gd name="f49" fmla="val 907"/>
              <a:gd name="f50" fmla="val 1534"/>
              <a:gd name="f51" fmla="val 960"/>
              <a:gd name="f52" fmla="val 1013"/>
              <a:gd name="f53" fmla="val 1068"/>
              <a:gd name="f54" fmla="val 1523"/>
              <a:gd name="f55" fmla="val 1125"/>
              <a:gd name="f56" fmla="val 1515"/>
              <a:gd name="f57" fmla="val 1181"/>
              <a:gd name="f58" fmla="val 1508"/>
              <a:gd name="f59" fmla="val 1237"/>
              <a:gd name="f60" fmla="val 1501"/>
              <a:gd name="f61" fmla="val 1293"/>
              <a:gd name="f62" fmla="val 1496"/>
              <a:gd name="f63" fmla="val 1350"/>
              <a:gd name="f64" fmla="val 1494"/>
              <a:gd name="f65" fmla="val 1405"/>
              <a:gd name="f66" fmla="val 1497"/>
              <a:gd name="f67" fmla="val 1458"/>
              <a:gd name="f68" fmla="val 1504"/>
              <a:gd name="f69" fmla="val 1511"/>
              <a:gd name="f70" fmla="val 1517"/>
              <a:gd name="f71" fmla="val 1560"/>
              <a:gd name="f72" fmla="val 1535"/>
              <a:gd name="f73" fmla="val 1610"/>
              <a:gd name="f74" fmla="val 1557"/>
              <a:gd name="f75" fmla="val 1659"/>
              <a:gd name="f76" fmla="val 1583"/>
              <a:gd name="f77" fmla="val 1708"/>
              <a:gd name="f78" fmla="val 1611"/>
              <a:gd name="f79" fmla="val 1757"/>
              <a:gd name="f80" fmla="val 1640"/>
              <a:gd name="f81" fmla="val 1807"/>
              <a:gd name="f82" fmla="val 1669"/>
              <a:gd name="f83" fmla="val 1855"/>
              <a:gd name="f84" fmla="val 1696"/>
              <a:gd name="f85" fmla="val 1905"/>
              <a:gd name="f86" fmla="val 1721"/>
              <a:gd name="f87" fmla="val 1954"/>
              <a:gd name="f88" fmla="val 1742"/>
              <a:gd name="f89" fmla="val 2006"/>
              <a:gd name="f90" fmla="val 1759"/>
              <a:gd name="f91" fmla="val 2057"/>
              <a:gd name="f92" fmla="val 1769"/>
              <a:gd name="f93" fmla="val 2108"/>
              <a:gd name="f94" fmla="val 2160"/>
              <a:gd name="f95" fmla="val 2212"/>
              <a:gd name="f96" fmla="val 2263"/>
              <a:gd name="f97" fmla="val 2314"/>
              <a:gd name="f98" fmla="val 2366"/>
              <a:gd name="f99" fmla="val 2415"/>
              <a:gd name="f100" fmla="val 2465"/>
              <a:gd name="f101" fmla="val 2513"/>
              <a:gd name="f102" fmla="val 2563"/>
              <a:gd name="f103" fmla="val 2612"/>
              <a:gd name="f104" fmla="val 2661"/>
              <a:gd name="f105" fmla="val 2710"/>
              <a:gd name="f106" fmla="val 2760"/>
              <a:gd name="f107" fmla="val 2809"/>
              <a:gd name="f108" fmla="val 2862"/>
              <a:gd name="f109" fmla="val 2915"/>
              <a:gd name="f110" fmla="val 2970"/>
              <a:gd name="f111" fmla="val 3027"/>
              <a:gd name="f112" fmla="val 3083"/>
              <a:gd name="f113" fmla="val 3139"/>
              <a:gd name="f114" fmla="val 3195"/>
              <a:gd name="f115" fmla="val 3252"/>
              <a:gd name="f116" fmla="val 3307"/>
              <a:gd name="f117" fmla="val 3360"/>
              <a:gd name="f118" fmla="val 3413"/>
              <a:gd name="f119" fmla="val 3464"/>
              <a:gd name="f120" fmla="val 3512"/>
              <a:gd name="f121" fmla="val 3555"/>
              <a:gd name="f122" fmla="val 3595"/>
              <a:gd name="f123" fmla="val 3633"/>
              <a:gd name="f124" fmla="val 3669"/>
              <a:gd name="f125" fmla="val 3703"/>
              <a:gd name="f126" fmla="val 3736"/>
              <a:gd name="f127" fmla="val 3769"/>
              <a:gd name="f128" fmla="val 3800"/>
              <a:gd name="f129" fmla="val 3833"/>
              <a:gd name="f130" fmla="val 3864"/>
              <a:gd name="f131" fmla="val 3898"/>
              <a:gd name="f132" fmla="val 3933"/>
              <a:gd name="f133" fmla="val 3969"/>
              <a:gd name="f134" fmla="val 4008"/>
              <a:gd name="f135" fmla="val 4054"/>
              <a:gd name="f136" fmla="val 4103"/>
              <a:gd name="f137" fmla="val 4155"/>
              <a:gd name="f138" fmla="val 4209"/>
              <a:gd name="f139" fmla="val 4264"/>
              <a:gd name="f140" fmla="*/ f0 1 1773"/>
              <a:gd name="f141" fmla="*/ f1 1 4320"/>
              <a:gd name="f142" fmla="+- f4 0 f2"/>
              <a:gd name="f143" fmla="+- f3 0 f2"/>
              <a:gd name="f144" fmla="*/ f143 1 1773"/>
              <a:gd name="f145" fmla="*/ f142 1 4320"/>
              <a:gd name="f146" fmla="*/ 0 1 f144"/>
              <a:gd name="f147" fmla="*/ f3 1 f144"/>
              <a:gd name="f148" fmla="*/ 0 1 f145"/>
              <a:gd name="f149" fmla="*/ f4 1 f145"/>
              <a:gd name="f150" fmla="*/ f146 f140 1"/>
              <a:gd name="f151" fmla="*/ f147 f140 1"/>
              <a:gd name="f152" fmla="*/ f149 f141 1"/>
              <a:gd name="f153" fmla="*/ f148 f141 1"/>
            </a:gdLst>
            <a:ahLst/>
            <a:cxnLst>
              <a:cxn ang="3cd4">
                <a:pos x="hc" y="t"/>
              </a:cxn>
              <a:cxn ang="0">
                <a:pos x="r" y="vc"/>
              </a:cxn>
              <a:cxn ang="cd4">
                <a:pos x="hc" y="b"/>
              </a:cxn>
              <a:cxn ang="cd2">
                <a:pos x="l" y="vc"/>
              </a:cxn>
            </a:cxnLst>
            <a:rect l="f150" t="f153" r="f151" b="f152"/>
            <a:pathLst>
              <a:path w="1773" h="4320">
                <a:moveTo>
                  <a:pt x="f2" y="f2"/>
                </a:moveTo>
                <a:lnTo>
                  <a:pt x="f5" y="f2"/>
                </a:lnTo>
                <a:lnTo>
                  <a:pt x="f6" y="f7"/>
                </a:lnTo>
                <a:lnTo>
                  <a:pt x="f8" y="f9"/>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0" y="f52"/>
                </a:lnTo>
                <a:lnTo>
                  <a:pt x="f48" y="f53"/>
                </a:lnTo>
                <a:lnTo>
                  <a:pt x="f54" y="f55"/>
                </a:lnTo>
                <a:lnTo>
                  <a:pt x="f56" y="f57"/>
                </a:lnTo>
                <a:lnTo>
                  <a:pt x="f58" y="f59"/>
                </a:lnTo>
                <a:lnTo>
                  <a:pt x="f60" y="f61"/>
                </a:lnTo>
                <a:lnTo>
                  <a:pt x="f62" y="f63"/>
                </a:lnTo>
                <a:lnTo>
                  <a:pt x="f64" y="f65"/>
                </a:lnTo>
                <a:lnTo>
                  <a:pt x="f66" y="f67"/>
                </a:lnTo>
                <a:lnTo>
                  <a:pt x="f68" y="f69"/>
                </a:lnTo>
                <a:lnTo>
                  <a:pt x="f70" y="f71"/>
                </a:lnTo>
                <a:lnTo>
                  <a:pt x="f72" y="f73"/>
                </a:lnTo>
                <a:lnTo>
                  <a:pt x="f74" y="f75"/>
                </a:lnTo>
                <a:lnTo>
                  <a:pt x="f76" y="f77"/>
                </a:lnTo>
                <a:lnTo>
                  <a:pt x="f78" y="f79"/>
                </a:lnTo>
                <a:lnTo>
                  <a:pt x="f80" y="f81"/>
                </a:lnTo>
                <a:lnTo>
                  <a:pt x="f82" y="f83"/>
                </a:lnTo>
                <a:lnTo>
                  <a:pt x="f84" y="f85"/>
                </a:lnTo>
                <a:lnTo>
                  <a:pt x="f86" y="f87"/>
                </a:lnTo>
                <a:lnTo>
                  <a:pt x="f88" y="f89"/>
                </a:lnTo>
                <a:lnTo>
                  <a:pt x="f90" y="f91"/>
                </a:lnTo>
                <a:lnTo>
                  <a:pt x="f92" y="f93"/>
                </a:lnTo>
                <a:lnTo>
                  <a:pt x="f3" y="f94"/>
                </a:lnTo>
                <a:lnTo>
                  <a:pt x="f92" y="f95"/>
                </a:lnTo>
                <a:lnTo>
                  <a:pt x="f90" y="f96"/>
                </a:lnTo>
                <a:lnTo>
                  <a:pt x="f88" y="f97"/>
                </a:lnTo>
                <a:lnTo>
                  <a:pt x="f86" y="f98"/>
                </a:lnTo>
                <a:lnTo>
                  <a:pt x="f84" y="f99"/>
                </a:lnTo>
                <a:lnTo>
                  <a:pt x="f82" y="f100"/>
                </a:lnTo>
                <a:lnTo>
                  <a:pt x="f80" y="f101"/>
                </a:lnTo>
                <a:lnTo>
                  <a:pt x="f78" y="f102"/>
                </a:lnTo>
                <a:lnTo>
                  <a:pt x="f76" y="f103"/>
                </a:lnTo>
                <a:lnTo>
                  <a:pt x="f74" y="f104"/>
                </a:lnTo>
                <a:lnTo>
                  <a:pt x="f72" y="f105"/>
                </a:lnTo>
                <a:lnTo>
                  <a:pt x="f70" y="f106"/>
                </a:lnTo>
                <a:lnTo>
                  <a:pt x="f68" y="f107"/>
                </a:lnTo>
                <a:lnTo>
                  <a:pt x="f66" y="f108"/>
                </a:lnTo>
                <a:lnTo>
                  <a:pt x="f64" y="f109"/>
                </a:lnTo>
                <a:lnTo>
                  <a:pt x="f62" y="f110"/>
                </a:lnTo>
                <a:lnTo>
                  <a:pt x="f60" y="f111"/>
                </a:lnTo>
                <a:lnTo>
                  <a:pt x="f58" y="f112"/>
                </a:lnTo>
                <a:lnTo>
                  <a:pt x="f56" y="f113"/>
                </a:lnTo>
                <a:lnTo>
                  <a:pt x="f54" y="f114"/>
                </a:lnTo>
                <a:lnTo>
                  <a:pt x="f48" y="f115"/>
                </a:lnTo>
                <a:lnTo>
                  <a:pt x="f50" y="f116"/>
                </a:lnTo>
                <a:lnTo>
                  <a:pt x="f50" y="f117"/>
                </a:lnTo>
                <a:lnTo>
                  <a:pt x="f48" y="f118"/>
                </a:lnTo>
                <a:lnTo>
                  <a:pt x="f46" y="f119"/>
                </a:lnTo>
                <a:lnTo>
                  <a:pt x="f44" y="f120"/>
                </a:lnTo>
                <a:lnTo>
                  <a:pt x="f42" y="f121"/>
                </a:lnTo>
                <a:lnTo>
                  <a:pt x="f40" y="f122"/>
                </a:lnTo>
                <a:lnTo>
                  <a:pt x="f38" y="f123"/>
                </a:lnTo>
                <a:lnTo>
                  <a:pt x="f36" y="f124"/>
                </a:lnTo>
                <a:lnTo>
                  <a:pt x="f34" y="f125"/>
                </a:lnTo>
                <a:lnTo>
                  <a:pt x="f32" y="f126"/>
                </a:lnTo>
                <a:lnTo>
                  <a:pt x="f30" y="f127"/>
                </a:lnTo>
                <a:lnTo>
                  <a:pt x="f28" y="f128"/>
                </a:lnTo>
                <a:lnTo>
                  <a:pt x="f26" y="f129"/>
                </a:lnTo>
                <a:lnTo>
                  <a:pt x="f24" y="f130"/>
                </a:lnTo>
                <a:lnTo>
                  <a:pt x="f22" y="f131"/>
                </a:lnTo>
                <a:lnTo>
                  <a:pt x="f20" y="f132"/>
                </a:lnTo>
                <a:lnTo>
                  <a:pt x="f18" y="f133"/>
                </a:lnTo>
                <a:lnTo>
                  <a:pt x="f16" y="f134"/>
                </a:lnTo>
                <a:lnTo>
                  <a:pt x="f14" y="f135"/>
                </a:lnTo>
                <a:lnTo>
                  <a:pt x="f12" y="f136"/>
                </a:lnTo>
                <a:lnTo>
                  <a:pt x="f10" y="f137"/>
                </a:lnTo>
                <a:lnTo>
                  <a:pt x="f8" y="f138"/>
                </a:lnTo>
                <a:lnTo>
                  <a:pt x="f6" y="f139"/>
                </a:lnTo>
                <a:lnTo>
                  <a:pt x="f5" y="f4"/>
                </a:lnTo>
                <a:lnTo>
                  <a:pt x="f2" y="f4"/>
                </a:lnTo>
                <a:lnTo>
                  <a:pt x="f2" y="f2"/>
                </a:lnTo>
                <a:close/>
              </a:path>
            </a:pathLst>
          </a:custGeom>
          <a:solidFill>
            <a:srgbClr val="F3F3F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
        <p:nvSpPr>
          <p:cNvPr id="3" name="Title 1">
            <a:extLst>
              <a:ext uri="{FF2B5EF4-FFF2-40B4-BE49-F238E27FC236}">
                <a16:creationId xmlns:a16="http://schemas.microsoft.com/office/drawing/2014/main" id="{6C3B13AA-0E94-7A33-D71E-7F2BBBB0A840}"/>
              </a:ext>
            </a:extLst>
          </p:cNvPr>
          <p:cNvSpPr txBox="1">
            <a:spLocks noGrp="1"/>
          </p:cNvSpPr>
          <p:nvPr>
            <p:ph type="title"/>
          </p:nvPr>
        </p:nvSpPr>
        <p:spPr>
          <a:xfrm>
            <a:off x="1824145" y="1551169"/>
            <a:ext cx="4605229" cy="5871124"/>
          </a:xfrm>
        </p:spPr>
        <p:txBody>
          <a:bodyPr anchor="b"/>
          <a:lstStyle>
            <a:lvl1pPr>
              <a:defRPr sz="4725" spc="450"/>
            </a:lvl1pPr>
          </a:lstStyle>
          <a:p>
            <a:pPr lvl="0"/>
            <a:r>
              <a:rPr lang="fr-FR"/>
              <a:t>Modifiez le style du titre</a:t>
            </a:r>
            <a:endParaRPr lang="en-US"/>
          </a:p>
        </p:txBody>
      </p:sp>
      <p:sp>
        <p:nvSpPr>
          <p:cNvPr id="4" name="Text Placeholder 2">
            <a:extLst>
              <a:ext uri="{FF2B5EF4-FFF2-40B4-BE49-F238E27FC236}">
                <a16:creationId xmlns:a16="http://schemas.microsoft.com/office/drawing/2014/main" id="{25832130-2B7F-21C7-37D7-F1FD3BEA049C}"/>
              </a:ext>
            </a:extLst>
          </p:cNvPr>
          <p:cNvSpPr txBox="1">
            <a:spLocks noGrp="1"/>
          </p:cNvSpPr>
          <p:nvPr>
            <p:ph type="body" idx="1"/>
          </p:nvPr>
        </p:nvSpPr>
        <p:spPr>
          <a:xfrm>
            <a:off x="1824145" y="7453018"/>
            <a:ext cx="3947336" cy="1373858"/>
          </a:xfrm>
        </p:spPr>
        <p:txBody>
          <a:bodyPr/>
          <a:lstStyle>
            <a:lvl1pPr marL="0" indent="0">
              <a:lnSpc>
                <a:spcPct val="100000"/>
              </a:lnSpc>
              <a:buNone/>
              <a:defRPr sz="1125" b="1" cap="all" spc="225">
                <a:solidFill>
                  <a:srgbClr val="62B4C6"/>
                </a:solidFill>
              </a:defRPr>
            </a:lvl1pPr>
          </a:lstStyle>
          <a:p>
            <a:pPr lvl="0"/>
            <a:r>
              <a:rPr lang="fr-FR"/>
              <a:t>Cliquez pour modifier les styles du texte du masque</a:t>
            </a:r>
          </a:p>
        </p:txBody>
      </p:sp>
      <p:sp>
        <p:nvSpPr>
          <p:cNvPr id="5" name="Date Placeholder 3">
            <a:extLst>
              <a:ext uri="{FF2B5EF4-FFF2-40B4-BE49-F238E27FC236}">
                <a16:creationId xmlns:a16="http://schemas.microsoft.com/office/drawing/2014/main" id="{652C52FB-041A-49AE-AB88-CF747A57FFC3}"/>
              </a:ext>
            </a:extLst>
          </p:cNvPr>
          <p:cNvSpPr txBox="1">
            <a:spLocks noGrp="1"/>
          </p:cNvSpPr>
          <p:nvPr>
            <p:ph type="dt" sz="half" idx="7"/>
          </p:nvPr>
        </p:nvSpPr>
        <p:spPr>
          <a:xfrm>
            <a:off x="1820561" y="9209315"/>
            <a:ext cx="840342" cy="503331"/>
          </a:xfrm>
        </p:spPr>
        <p:txBody>
          <a:bodyPr/>
          <a:lstStyle>
            <a:lvl1pPr>
              <a:defRPr>
                <a:solidFill>
                  <a:srgbClr val="0B082E"/>
                </a:solidFill>
              </a:defRPr>
            </a:lvl1pPr>
          </a:lstStyle>
          <a:p>
            <a:pPr lvl="0"/>
            <a:fld id="{7A019B98-2782-4D12-9B03-752257291ACE}" type="datetime1">
              <a:rPr lang="fr-FR"/>
              <a:pPr lvl="0"/>
              <a:t>26/11/2024</a:t>
            </a:fld>
            <a:endParaRPr lang="fr-FR"/>
          </a:p>
        </p:txBody>
      </p:sp>
      <p:sp>
        <p:nvSpPr>
          <p:cNvPr id="6" name="Footer Placeholder 4">
            <a:extLst>
              <a:ext uri="{FF2B5EF4-FFF2-40B4-BE49-F238E27FC236}">
                <a16:creationId xmlns:a16="http://schemas.microsoft.com/office/drawing/2014/main" id="{51F3BE66-F2DB-B07F-787A-E7FA126BC78F}"/>
              </a:ext>
            </a:extLst>
          </p:cNvPr>
          <p:cNvSpPr txBox="1">
            <a:spLocks noGrp="1"/>
          </p:cNvSpPr>
          <p:nvPr>
            <p:ph type="ftr" sz="quarter" idx="9"/>
          </p:nvPr>
        </p:nvSpPr>
        <p:spPr>
          <a:xfrm>
            <a:off x="2969477" y="9209315"/>
            <a:ext cx="2314574" cy="499481"/>
          </a:xfrm>
        </p:spPr>
        <p:txBody>
          <a:bodyPr/>
          <a:lstStyle>
            <a:lvl1pPr>
              <a:defRPr>
                <a:solidFill>
                  <a:srgbClr val="0B082E"/>
                </a:solidFill>
              </a:defRPr>
            </a:lvl1pPr>
          </a:lstStyle>
          <a:p>
            <a:pPr lvl="0"/>
            <a:endParaRPr lang="fr-FR"/>
          </a:p>
        </p:txBody>
      </p:sp>
      <p:sp>
        <p:nvSpPr>
          <p:cNvPr id="7" name="Slide Number Placeholder 5">
            <a:extLst>
              <a:ext uri="{FF2B5EF4-FFF2-40B4-BE49-F238E27FC236}">
                <a16:creationId xmlns:a16="http://schemas.microsoft.com/office/drawing/2014/main" id="{9B9A6B87-91C3-4021-9494-19CEE1D86F68}"/>
              </a:ext>
            </a:extLst>
          </p:cNvPr>
          <p:cNvSpPr txBox="1">
            <a:spLocks noGrp="1"/>
          </p:cNvSpPr>
          <p:nvPr>
            <p:ph type="sldNum" sz="quarter" idx="8"/>
          </p:nvPr>
        </p:nvSpPr>
        <p:spPr>
          <a:xfrm>
            <a:off x="5592616" y="9209315"/>
            <a:ext cx="836758" cy="499481"/>
          </a:xfrm>
        </p:spPr>
        <p:txBody>
          <a:bodyPr/>
          <a:lstStyle>
            <a:lvl1pPr>
              <a:defRPr>
                <a:solidFill>
                  <a:srgbClr val="0B082E"/>
                </a:solidFill>
              </a:defRPr>
            </a:lvl1pPr>
          </a:lstStyle>
          <a:p>
            <a:pPr lvl="0"/>
            <a:fld id="{F8140EA8-8319-46DA-A1D0-BD689713043D}" type="slidenum">
              <a:t>‹N°›</a:t>
            </a:fld>
            <a:endParaRPr lang="fr-FR"/>
          </a:p>
        </p:txBody>
      </p:sp>
      <p:sp>
        <p:nvSpPr>
          <p:cNvPr id="8" name="Freeform 11">
            <a:extLst>
              <a:ext uri="{FF2B5EF4-FFF2-40B4-BE49-F238E27FC236}">
                <a16:creationId xmlns:a16="http://schemas.microsoft.com/office/drawing/2014/main" id="{60325629-38A7-7F16-731C-3CA8B6E6795B}"/>
              </a:ext>
            </a:extLst>
          </p:cNvPr>
          <p:cNvSpPr/>
          <p:nvPr/>
        </p:nvSpPr>
        <p:spPr>
          <a:xfrm>
            <a:off x="491837" y="0"/>
            <a:ext cx="926012" cy="9905996"/>
          </a:xfrm>
          <a:custGeom>
            <a:avLst/>
            <a:gdLst>
              <a:gd name="f0" fmla="val w"/>
              <a:gd name="f1" fmla="val h"/>
              <a:gd name="f2" fmla="val 0"/>
              <a:gd name="f3" fmla="val 1037"/>
              <a:gd name="f4" fmla="val 4320"/>
              <a:gd name="f5" fmla="val 171"/>
              <a:gd name="f6" fmla="val 188"/>
              <a:gd name="f7" fmla="val 55"/>
              <a:gd name="f8" fmla="val 204"/>
              <a:gd name="f9" fmla="val 110"/>
              <a:gd name="f10" fmla="val 220"/>
              <a:gd name="f11" fmla="val 166"/>
              <a:gd name="f12" fmla="val 234"/>
              <a:gd name="f13" fmla="val 223"/>
              <a:gd name="f14" fmla="val 251"/>
              <a:gd name="f15" fmla="val 278"/>
              <a:gd name="f16" fmla="val 269"/>
              <a:gd name="f17" fmla="val 331"/>
              <a:gd name="f18" fmla="val 292"/>
              <a:gd name="f19" fmla="val 381"/>
              <a:gd name="f20" fmla="val 319"/>
              <a:gd name="f21" fmla="val 427"/>
              <a:gd name="f22" fmla="val 349"/>
              <a:gd name="f23" fmla="val 466"/>
              <a:gd name="f24" fmla="val 382"/>
              <a:gd name="f25" fmla="val 503"/>
              <a:gd name="f26" fmla="val 420"/>
              <a:gd name="f27" fmla="val 537"/>
              <a:gd name="f28" fmla="val 460"/>
              <a:gd name="f29" fmla="val 571"/>
              <a:gd name="f30" fmla="val 502"/>
              <a:gd name="f31" fmla="val 603"/>
              <a:gd name="f32" fmla="val 544"/>
              <a:gd name="f33" fmla="val 635"/>
              <a:gd name="f34" fmla="val 587"/>
              <a:gd name="f35" fmla="val 668"/>
              <a:gd name="f36" fmla="val 628"/>
              <a:gd name="f37" fmla="val 700"/>
              <a:gd name="f38" fmla="val 667"/>
              <a:gd name="f39" fmla="val 734"/>
              <a:gd name="f40" fmla="val 703"/>
              <a:gd name="f41" fmla="val 771"/>
              <a:gd name="f42" fmla="val 736"/>
              <a:gd name="f43" fmla="val 808"/>
              <a:gd name="f44" fmla="val 763"/>
              <a:gd name="f45" fmla="val 848"/>
              <a:gd name="f46" fmla="val 786"/>
              <a:gd name="f47" fmla="val 893"/>
              <a:gd name="f48" fmla="val 800"/>
              <a:gd name="f49" fmla="val 937"/>
              <a:gd name="f50" fmla="val 809"/>
              <a:gd name="f51" fmla="val 986"/>
              <a:gd name="f52" fmla="val 813"/>
              <a:gd name="f53" fmla="val 1034"/>
              <a:gd name="f54" fmla="val 812"/>
              <a:gd name="f55" fmla="val 1085"/>
              <a:gd name="f56" fmla="val 1136"/>
              <a:gd name="f57" fmla="val 803"/>
              <a:gd name="f58" fmla="val 1189"/>
              <a:gd name="f59" fmla="val 796"/>
              <a:gd name="f60" fmla="val 1242"/>
              <a:gd name="f61" fmla="val 788"/>
              <a:gd name="f62" fmla="val 1295"/>
              <a:gd name="f63" fmla="val 782"/>
              <a:gd name="f64" fmla="val 1348"/>
              <a:gd name="f65" fmla="val 778"/>
              <a:gd name="f66" fmla="val 1401"/>
              <a:gd name="f67" fmla="val 775"/>
              <a:gd name="f68" fmla="val 1452"/>
              <a:gd name="f69" fmla="val 1502"/>
              <a:gd name="f70" fmla="val 784"/>
              <a:gd name="f71" fmla="val 1551"/>
              <a:gd name="f72" fmla="val 797"/>
              <a:gd name="f73" fmla="val 1602"/>
              <a:gd name="f74" fmla="val 817"/>
              <a:gd name="f75" fmla="val 1652"/>
              <a:gd name="f76" fmla="val 841"/>
              <a:gd name="f77" fmla="val 1702"/>
              <a:gd name="f78" fmla="val 868"/>
              <a:gd name="f79" fmla="val 1752"/>
              <a:gd name="f80" fmla="val 896"/>
              <a:gd name="f81" fmla="val 1801"/>
              <a:gd name="f82" fmla="val 926"/>
              <a:gd name="f83" fmla="val 1851"/>
              <a:gd name="f84" fmla="val 953"/>
              <a:gd name="f85" fmla="val 1901"/>
              <a:gd name="f86" fmla="val 980"/>
              <a:gd name="f87" fmla="val 1952"/>
              <a:gd name="f88" fmla="val 1003"/>
              <a:gd name="f89" fmla="val 2003"/>
              <a:gd name="f90" fmla="val 1021"/>
              <a:gd name="f91" fmla="val 2054"/>
              <a:gd name="f92" fmla="val 1031"/>
              <a:gd name="f93" fmla="val 2106"/>
              <a:gd name="f94" fmla="val 2160"/>
              <a:gd name="f95" fmla="val 2214"/>
              <a:gd name="f96" fmla="val 2266"/>
              <a:gd name="f97" fmla="val 2317"/>
              <a:gd name="f98" fmla="val 2368"/>
              <a:gd name="f99" fmla="val 2419"/>
              <a:gd name="f100" fmla="val 2469"/>
              <a:gd name="f101" fmla="val 2519"/>
              <a:gd name="f102" fmla="val 2568"/>
              <a:gd name="f103" fmla="val 2618"/>
              <a:gd name="f104" fmla="val 2668"/>
              <a:gd name="f105" fmla="val 2718"/>
              <a:gd name="f106" fmla="val 2769"/>
              <a:gd name="f107" fmla="val 2818"/>
              <a:gd name="f108" fmla="val 2868"/>
              <a:gd name="f109" fmla="val 2919"/>
              <a:gd name="f110" fmla="val 2972"/>
              <a:gd name="f111" fmla="val 3025"/>
              <a:gd name="f112" fmla="val 3078"/>
              <a:gd name="f113" fmla="val 3131"/>
              <a:gd name="f114" fmla="val 3184"/>
              <a:gd name="f115" fmla="val 3235"/>
              <a:gd name="f116" fmla="val 3286"/>
              <a:gd name="f117" fmla="val 3334"/>
              <a:gd name="f118" fmla="val 3383"/>
              <a:gd name="f119" fmla="val 3427"/>
              <a:gd name="f120" fmla="val 3472"/>
              <a:gd name="f121" fmla="val 3512"/>
              <a:gd name="f122" fmla="val 3549"/>
              <a:gd name="f123" fmla="val 3586"/>
              <a:gd name="f124" fmla="val 3620"/>
              <a:gd name="f125" fmla="val 3652"/>
              <a:gd name="f126" fmla="val 3685"/>
              <a:gd name="f127" fmla="val 3717"/>
              <a:gd name="f128" fmla="val 3749"/>
              <a:gd name="f129" fmla="val 3783"/>
              <a:gd name="f130" fmla="val 3817"/>
              <a:gd name="f131" fmla="val 3854"/>
              <a:gd name="f132" fmla="val 3893"/>
              <a:gd name="f133" fmla="val 3939"/>
              <a:gd name="f134" fmla="val 3989"/>
              <a:gd name="f135" fmla="val 4042"/>
              <a:gd name="f136" fmla="val 4097"/>
              <a:gd name="f137" fmla="val 4154"/>
              <a:gd name="f138" fmla="val 4210"/>
              <a:gd name="f139" fmla="val 4265"/>
              <a:gd name="f140" fmla="val 17"/>
              <a:gd name="f141" fmla="val 4278"/>
              <a:gd name="f142" fmla="val 33"/>
              <a:gd name="f143" fmla="val 4232"/>
              <a:gd name="f144" fmla="val 46"/>
              <a:gd name="f145" fmla="val 4183"/>
              <a:gd name="f146" fmla="val 60"/>
              <a:gd name="f147" fmla="val 4131"/>
              <a:gd name="f148" fmla="val 75"/>
              <a:gd name="f149" fmla="val 4075"/>
              <a:gd name="f150" fmla="val 90"/>
              <a:gd name="f151" fmla="val 4019"/>
              <a:gd name="f152" fmla="val 109"/>
              <a:gd name="f153" fmla="val 3964"/>
              <a:gd name="f154" fmla="val 129"/>
              <a:gd name="f155" fmla="val 3909"/>
              <a:gd name="f156" fmla="val 156"/>
              <a:gd name="f157" fmla="val 3855"/>
              <a:gd name="f158" fmla="val 186"/>
              <a:gd name="f159" fmla="val 3804"/>
              <a:gd name="f160" fmla="val 222"/>
              <a:gd name="f161" fmla="val 3756"/>
              <a:gd name="f162" fmla="val 261"/>
              <a:gd name="f163" fmla="val 3713"/>
              <a:gd name="f164" fmla="val 303"/>
              <a:gd name="f165" fmla="val 3672"/>
              <a:gd name="f166" fmla="val 348"/>
              <a:gd name="f167" fmla="val 3634"/>
              <a:gd name="f168" fmla="val 392"/>
              <a:gd name="f169" fmla="val 3599"/>
              <a:gd name="f170" fmla="val 438"/>
              <a:gd name="f171" fmla="val 3565"/>
              <a:gd name="f172" fmla="val 482"/>
              <a:gd name="f173" fmla="val 3531"/>
              <a:gd name="f174" fmla="val 523"/>
              <a:gd name="f175" fmla="val 3499"/>
              <a:gd name="f176" fmla="val 561"/>
              <a:gd name="f177" fmla="val 3466"/>
              <a:gd name="f178" fmla="val 594"/>
              <a:gd name="f179" fmla="val 3434"/>
              <a:gd name="f180" fmla="val 620"/>
              <a:gd name="f181" fmla="val 3400"/>
              <a:gd name="f182" fmla="val 638"/>
              <a:gd name="f183" fmla="val 3367"/>
              <a:gd name="f184" fmla="val 647"/>
              <a:gd name="f185" fmla="val 3336"/>
              <a:gd name="f186" fmla="val 652"/>
              <a:gd name="f187" fmla="val 3302"/>
              <a:gd name="f188" fmla="val 654"/>
              <a:gd name="f189" fmla="val 3265"/>
              <a:gd name="f190" fmla="val 651"/>
              <a:gd name="f191" fmla="val 3224"/>
              <a:gd name="f192" fmla="val 3181"/>
              <a:gd name="f193" fmla="val 642"/>
              <a:gd name="f194" fmla="val 3137"/>
              <a:gd name="f195" fmla="val 637"/>
              <a:gd name="f196" fmla="val 3091"/>
              <a:gd name="f197" fmla="val 626"/>
              <a:gd name="f198" fmla="val 3021"/>
              <a:gd name="f199" fmla="val 2952"/>
              <a:gd name="f200" fmla="val 616"/>
              <a:gd name="f201" fmla="val 2881"/>
              <a:gd name="f202" fmla="val 618"/>
              <a:gd name="f203" fmla="val 2809"/>
              <a:gd name="f204" fmla="val 2737"/>
              <a:gd name="f205" fmla="val 2681"/>
              <a:gd name="f206" fmla="val 661"/>
              <a:gd name="f207" fmla="val 2626"/>
              <a:gd name="f208" fmla="val 685"/>
              <a:gd name="f209" fmla="val 2574"/>
              <a:gd name="f210" fmla="val 711"/>
              <a:gd name="f211" fmla="val 2521"/>
              <a:gd name="f212" fmla="val 739"/>
              <a:gd name="f213" fmla="val 2472"/>
              <a:gd name="f214" fmla="val 767"/>
              <a:gd name="f215" fmla="val 2423"/>
              <a:gd name="f216" fmla="val 791"/>
              <a:gd name="f217" fmla="val 2381"/>
              <a:gd name="f218" fmla="val 2342"/>
              <a:gd name="f219" fmla="val 834"/>
              <a:gd name="f220" fmla="val 2303"/>
              <a:gd name="f221" fmla="val 851"/>
              <a:gd name="f222" fmla="val 2265"/>
              <a:gd name="f223" fmla="val 864"/>
              <a:gd name="f224" fmla="val 2228"/>
              <a:gd name="f225" fmla="val 873"/>
              <a:gd name="f226" fmla="val 2194"/>
              <a:gd name="f227" fmla="val 876"/>
              <a:gd name="f228" fmla="val 2126"/>
              <a:gd name="f229" fmla="val 2092"/>
              <a:gd name="f230" fmla="val 2055"/>
              <a:gd name="f231" fmla="val 2017"/>
              <a:gd name="f232" fmla="val 1978"/>
              <a:gd name="f233" fmla="val 1939"/>
              <a:gd name="f234" fmla="val 1897"/>
              <a:gd name="f235" fmla="val 1848"/>
              <a:gd name="f236" fmla="val 1799"/>
              <a:gd name="f237" fmla="val 1746"/>
              <a:gd name="f238" fmla="val 1694"/>
              <a:gd name="f239" fmla="val 1639"/>
              <a:gd name="f240" fmla="val 1583"/>
              <a:gd name="f241" fmla="val 1511"/>
              <a:gd name="f242" fmla="val 1439"/>
              <a:gd name="f243" fmla="val 1368"/>
              <a:gd name="f244" fmla="val 1299"/>
              <a:gd name="f245" fmla="val 1229"/>
              <a:gd name="f246" fmla="val 1183"/>
              <a:gd name="f247" fmla="val 1139"/>
              <a:gd name="f248" fmla="val 1096"/>
              <a:gd name="f249" fmla="val 1055"/>
              <a:gd name="f250" fmla="val 1018"/>
              <a:gd name="f251" fmla="val 984"/>
              <a:gd name="f252" fmla="val 920"/>
              <a:gd name="f253" fmla="val 886"/>
              <a:gd name="f254" fmla="val 854"/>
              <a:gd name="f255" fmla="val 822"/>
              <a:gd name="f256" fmla="val 789"/>
              <a:gd name="f257" fmla="val 755"/>
              <a:gd name="f258" fmla="val 721"/>
              <a:gd name="f259" fmla="val 686"/>
              <a:gd name="f260" fmla="val 648"/>
              <a:gd name="f261" fmla="val 607"/>
              <a:gd name="f262" fmla="val 564"/>
              <a:gd name="f263" fmla="val 516"/>
              <a:gd name="f264" fmla="val 465"/>
              <a:gd name="f265" fmla="val 411"/>
              <a:gd name="f266" fmla="val 356"/>
              <a:gd name="f267" fmla="val 301"/>
              <a:gd name="f268" fmla="val 245"/>
              <a:gd name="f269" fmla="val 189"/>
              <a:gd name="f270" fmla="val 137"/>
              <a:gd name="f271" fmla="val 88"/>
              <a:gd name="f272" fmla="val 42"/>
              <a:gd name="f273" fmla="*/ f0 1 1037"/>
              <a:gd name="f274" fmla="*/ f1 1 4320"/>
              <a:gd name="f275" fmla="+- f4 0 f2"/>
              <a:gd name="f276" fmla="+- f3 0 f2"/>
              <a:gd name="f277" fmla="*/ f276 1 1037"/>
              <a:gd name="f278" fmla="*/ f275 1 4320"/>
              <a:gd name="f279" fmla="*/ 0 1 f277"/>
              <a:gd name="f280" fmla="*/ f3 1 f277"/>
              <a:gd name="f281" fmla="*/ 0 1 f278"/>
              <a:gd name="f282" fmla="*/ f4 1 f278"/>
              <a:gd name="f283" fmla="*/ f279 f273 1"/>
              <a:gd name="f284" fmla="*/ f280 f273 1"/>
              <a:gd name="f285" fmla="*/ f282 f274 1"/>
              <a:gd name="f286" fmla="*/ f281 f274 1"/>
            </a:gdLst>
            <a:ahLst/>
            <a:cxnLst>
              <a:cxn ang="3cd4">
                <a:pos x="hc" y="t"/>
              </a:cxn>
              <a:cxn ang="0">
                <a:pos x="r" y="vc"/>
              </a:cxn>
              <a:cxn ang="cd4">
                <a:pos x="hc" y="b"/>
              </a:cxn>
              <a:cxn ang="cd2">
                <a:pos x="l" y="vc"/>
              </a:cxn>
            </a:cxnLst>
            <a:rect l="f283" t="f286" r="f284" b="f285"/>
            <a:pathLst>
              <a:path w="1037" h="4320">
                <a:moveTo>
                  <a:pt x="f2" y="f2"/>
                </a:moveTo>
                <a:lnTo>
                  <a:pt x="f5" y="f2"/>
                </a:lnTo>
                <a:lnTo>
                  <a:pt x="f6" y="f7"/>
                </a:lnTo>
                <a:lnTo>
                  <a:pt x="f8" y="f9"/>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43" y="f56"/>
                </a:lnTo>
                <a:lnTo>
                  <a:pt x="f57" y="f58"/>
                </a:lnTo>
                <a:lnTo>
                  <a:pt x="f59" y="f60"/>
                </a:lnTo>
                <a:lnTo>
                  <a:pt x="f61" y="f62"/>
                </a:lnTo>
                <a:lnTo>
                  <a:pt x="f63" y="f64"/>
                </a:lnTo>
                <a:lnTo>
                  <a:pt x="f65" y="f66"/>
                </a:lnTo>
                <a:lnTo>
                  <a:pt x="f67" y="f68"/>
                </a:lnTo>
                <a:lnTo>
                  <a:pt x="f65" y="f69"/>
                </a:lnTo>
                <a:lnTo>
                  <a:pt x="f70" y="f71"/>
                </a:lnTo>
                <a:lnTo>
                  <a:pt x="f72" y="f73"/>
                </a:lnTo>
                <a:lnTo>
                  <a:pt x="f74" y="f75"/>
                </a:lnTo>
                <a:lnTo>
                  <a:pt x="f76" y="f77"/>
                </a:lnTo>
                <a:lnTo>
                  <a:pt x="f78" y="f79"/>
                </a:lnTo>
                <a:lnTo>
                  <a:pt x="f80" y="f81"/>
                </a:lnTo>
                <a:lnTo>
                  <a:pt x="f82" y="f83"/>
                </a:lnTo>
                <a:lnTo>
                  <a:pt x="f84" y="f85"/>
                </a:lnTo>
                <a:lnTo>
                  <a:pt x="f86" y="f87"/>
                </a:lnTo>
                <a:lnTo>
                  <a:pt x="f88" y="f89"/>
                </a:lnTo>
                <a:lnTo>
                  <a:pt x="f90" y="f91"/>
                </a:lnTo>
                <a:lnTo>
                  <a:pt x="f92" y="f93"/>
                </a:lnTo>
                <a:lnTo>
                  <a:pt x="f3" y="f94"/>
                </a:lnTo>
                <a:lnTo>
                  <a:pt x="f92" y="f95"/>
                </a:lnTo>
                <a:lnTo>
                  <a:pt x="f90" y="f96"/>
                </a:lnTo>
                <a:lnTo>
                  <a:pt x="f88" y="f97"/>
                </a:lnTo>
                <a:lnTo>
                  <a:pt x="f86" y="f98"/>
                </a:lnTo>
                <a:lnTo>
                  <a:pt x="f84" y="f99"/>
                </a:lnTo>
                <a:lnTo>
                  <a:pt x="f82" y="f100"/>
                </a:lnTo>
                <a:lnTo>
                  <a:pt x="f80" y="f101"/>
                </a:lnTo>
                <a:lnTo>
                  <a:pt x="f78" y="f102"/>
                </a:lnTo>
                <a:lnTo>
                  <a:pt x="f76" y="f103"/>
                </a:lnTo>
                <a:lnTo>
                  <a:pt x="f74" y="f104"/>
                </a:lnTo>
                <a:lnTo>
                  <a:pt x="f72" y="f105"/>
                </a:lnTo>
                <a:lnTo>
                  <a:pt x="f70" y="f106"/>
                </a:lnTo>
                <a:lnTo>
                  <a:pt x="f65" y="f107"/>
                </a:lnTo>
                <a:lnTo>
                  <a:pt x="f67" y="f108"/>
                </a:lnTo>
                <a:lnTo>
                  <a:pt x="f65" y="f109"/>
                </a:lnTo>
                <a:lnTo>
                  <a:pt x="f63" y="f110"/>
                </a:lnTo>
                <a:lnTo>
                  <a:pt x="f61" y="f111"/>
                </a:lnTo>
                <a:lnTo>
                  <a:pt x="f59" y="f112"/>
                </a:lnTo>
                <a:lnTo>
                  <a:pt x="f57" y="f113"/>
                </a:lnTo>
                <a:lnTo>
                  <a:pt x="f43" y="f114"/>
                </a:lnTo>
                <a:lnTo>
                  <a:pt x="f54" y="f115"/>
                </a:lnTo>
                <a:lnTo>
                  <a:pt x="f52" y="f116"/>
                </a:lnTo>
                <a:lnTo>
                  <a:pt x="f50" y="f117"/>
                </a:lnTo>
                <a:lnTo>
                  <a:pt x="f48" y="f118"/>
                </a:lnTo>
                <a:lnTo>
                  <a:pt x="f46" y="f119"/>
                </a:lnTo>
                <a:lnTo>
                  <a:pt x="f44" y="f120"/>
                </a:lnTo>
                <a:lnTo>
                  <a:pt x="f42" y="f121"/>
                </a:lnTo>
                <a:lnTo>
                  <a:pt x="f40" y="f122"/>
                </a:lnTo>
                <a:lnTo>
                  <a:pt x="f38" y="f123"/>
                </a:lnTo>
                <a:lnTo>
                  <a:pt x="f36" y="f124"/>
                </a:lnTo>
                <a:lnTo>
                  <a:pt x="f34" y="f125"/>
                </a:lnTo>
                <a:lnTo>
                  <a:pt x="f32" y="f126"/>
                </a:lnTo>
                <a:lnTo>
                  <a:pt x="f30" y="f127"/>
                </a:lnTo>
                <a:lnTo>
                  <a:pt x="f28" y="f128"/>
                </a:lnTo>
                <a:lnTo>
                  <a:pt x="f26" y="f129"/>
                </a:lnTo>
                <a:lnTo>
                  <a:pt x="f24" y="f130"/>
                </a:lnTo>
                <a:lnTo>
                  <a:pt x="f22" y="f131"/>
                </a:lnTo>
                <a:lnTo>
                  <a:pt x="f20" y="f132"/>
                </a:lnTo>
                <a:lnTo>
                  <a:pt x="f18" y="f133"/>
                </a:lnTo>
                <a:lnTo>
                  <a:pt x="f16" y="f134"/>
                </a:lnTo>
                <a:lnTo>
                  <a:pt x="f14" y="f135"/>
                </a:lnTo>
                <a:lnTo>
                  <a:pt x="f12" y="f136"/>
                </a:lnTo>
                <a:lnTo>
                  <a:pt x="f10" y="f137"/>
                </a:lnTo>
                <a:lnTo>
                  <a:pt x="f8" y="f138"/>
                </a:lnTo>
                <a:lnTo>
                  <a:pt x="f6" y="f139"/>
                </a:lnTo>
                <a:lnTo>
                  <a:pt x="f5" y="f4"/>
                </a:lnTo>
                <a:lnTo>
                  <a:pt x="f2" y="f4"/>
                </a:lnTo>
                <a:lnTo>
                  <a:pt x="f140" y="f141"/>
                </a:lnTo>
                <a:lnTo>
                  <a:pt x="f142" y="f143"/>
                </a:lnTo>
                <a:lnTo>
                  <a:pt x="f144" y="f145"/>
                </a:lnTo>
                <a:lnTo>
                  <a:pt x="f146" y="f147"/>
                </a:lnTo>
                <a:lnTo>
                  <a:pt x="f148" y="f149"/>
                </a:lnTo>
                <a:lnTo>
                  <a:pt x="f150" y="f151"/>
                </a:lnTo>
                <a:lnTo>
                  <a:pt x="f152" y="f153"/>
                </a:lnTo>
                <a:lnTo>
                  <a:pt x="f154" y="f155"/>
                </a:lnTo>
                <a:lnTo>
                  <a:pt x="f156" y="f157"/>
                </a:lnTo>
                <a:lnTo>
                  <a:pt x="f158" y="f159"/>
                </a:lnTo>
                <a:lnTo>
                  <a:pt x="f160" y="f161"/>
                </a:lnTo>
                <a:lnTo>
                  <a:pt x="f162" y="f163"/>
                </a:lnTo>
                <a:lnTo>
                  <a:pt x="f164" y="f165"/>
                </a:lnTo>
                <a:lnTo>
                  <a:pt x="f166" y="f167"/>
                </a:lnTo>
                <a:lnTo>
                  <a:pt x="f168" y="f169"/>
                </a:lnTo>
                <a:lnTo>
                  <a:pt x="f170" y="f171"/>
                </a:lnTo>
                <a:lnTo>
                  <a:pt x="f172" y="f173"/>
                </a:lnTo>
                <a:lnTo>
                  <a:pt x="f174" y="f175"/>
                </a:lnTo>
                <a:lnTo>
                  <a:pt x="f176" y="f177"/>
                </a:lnTo>
                <a:lnTo>
                  <a:pt x="f178" y="f179"/>
                </a:lnTo>
                <a:lnTo>
                  <a:pt x="f180" y="f181"/>
                </a:lnTo>
                <a:lnTo>
                  <a:pt x="f182" y="f183"/>
                </a:lnTo>
                <a:lnTo>
                  <a:pt x="f184" y="f185"/>
                </a:lnTo>
                <a:lnTo>
                  <a:pt x="f186" y="f187"/>
                </a:lnTo>
                <a:lnTo>
                  <a:pt x="f188" y="f189"/>
                </a:lnTo>
                <a:lnTo>
                  <a:pt x="f190" y="f191"/>
                </a:lnTo>
                <a:lnTo>
                  <a:pt x="f184" y="f192"/>
                </a:lnTo>
                <a:lnTo>
                  <a:pt x="f193" y="f194"/>
                </a:lnTo>
                <a:lnTo>
                  <a:pt x="f195" y="f196"/>
                </a:lnTo>
                <a:lnTo>
                  <a:pt x="f197" y="f198"/>
                </a:lnTo>
                <a:lnTo>
                  <a:pt x="f180" y="f199"/>
                </a:lnTo>
                <a:lnTo>
                  <a:pt x="f200" y="f201"/>
                </a:lnTo>
                <a:lnTo>
                  <a:pt x="f202" y="f203"/>
                </a:lnTo>
                <a:lnTo>
                  <a:pt x="f36" y="f204"/>
                </a:lnTo>
                <a:lnTo>
                  <a:pt x="f193" y="f205"/>
                </a:lnTo>
                <a:lnTo>
                  <a:pt x="f206" y="f207"/>
                </a:lnTo>
                <a:lnTo>
                  <a:pt x="f208" y="f209"/>
                </a:lnTo>
                <a:lnTo>
                  <a:pt x="f210" y="f211"/>
                </a:lnTo>
                <a:lnTo>
                  <a:pt x="f212" y="f213"/>
                </a:lnTo>
                <a:lnTo>
                  <a:pt x="f214" y="f215"/>
                </a:lnTo>
                <a:lnTo>
                  <a:pt x="f216" y="f217"/>
                </a:lnTo>
                <a:lnTo>
                  <a:pt x="f52" y="f218"/>
                </a:lnTo>
                <a:lnTo>
                  <a:pt x="f219" y="f220"/>
                </a:lnTo>
                <a:lnTo>
                  <a:pt x="f221" y="f222"/>
                </a:lnTo>
                <a:lnTo>
                  <a:pt x="f223" y="f224"/>
                </a:lnTo>
                <a:lnTo>
                  <a:pt x="f225" y="f226"/>
                </a:lnTo>
                <a:lnTo>
                  <a:pt x="f227" y="f94"/>
                </a:lnTo>
                <a:lnTo>
                  <a:pt x="f225" y="f228"/>
                </a:lnTo>
                <a:lnTo>
                  <a:pt x="f223" y="f229"/>
                </a:lnTo>
                <a:lnTo>
                  <a:pt x="f221" y="f230"/>
                </a:lnTo>
                <a:lnTo>
                  <a:pt x="f219" y="f231"/>
                </a:lnTo>
                <a:lnTo>
                  <a:pt x="f52" y="f232"/>
                </a:lnTo>
                <a:lnTo>
                  <a:pt x="f216" y="f233"/>
                </a:lnTo>
                <a:lnTo>
                  <a:pt x="f214" y="f234"/>
                </a:lnTo>
                <a:lnTo>
                  <a:pt x="f212" y="f235"/>
                </a:lnTo>
                <a:lnTo>
                  <a:pt x="f210" y="f236"/>
                </a:lnTo>
                <a:lnTo>
                  <a:pt x="f208" y="f237"/>
                </a:lnTo>
                <a:lnTo>
                  <a:pt x="f206" y="f238"/>
                </a:lnTo>
                <a:lnTo>
                  <a:pt x="f193" y="f239"/>
                </a:lnTo>
                <a:lnTo>
                  <a:pt x="f36" y="f240"/>
                </a:lnTo>
                <a:lnTo>
                  <a:pt x="f202" y="f241"/>
                </a:lnTo>
                <a:lnTo>
                  <a:pt x="f200" y="f242"/>
                </a:lnTo>
                <a:lnTo>
                  <a:pt x="f180" y="f243"/>
                </a:lnTo>
                <a:lnTo>
                  <a:pt x="f197" y="f244"/>
                </a:lnTo>
                <a:lnTo>
                  <a:pt x="f195" y="f245"/>
                </a:lnTo>
                <a:lnTo>
                  <a:pt x="f193" y="f246"/>
                </a:lnTo>
                <a:lnTo>
                  <a:pt x="f184" y="f247"/>
                </a:lnTo>
                <a:lnTo>
                  <a:pt x="f190" y="f248"/>
                </a:lnTo>
                <a:lnTo>
                  <a:pt x="f188" y="f249"/>
                </a:lnTo>
                <a:lnTo>
                  <a:pt x="f186" y="f250"/>
                </a:lnTo>
                <a:lnTo>
                  <a:pt x="f184" y="f251"/>
                </a:lnTo>
                <a:lnTo>
                  <a:pt x="f182" y="f84"/>
                </a:lnTo>
                <a:lnTo>
                  <a:pt x="f180" y="f252"/>
                </a:lnTo>
                <a:lnTo>
                  <a:pt x="f178" y="f253"/>
                </a:lnTo>
                <a:lnTo>
                  <a:pt x="f176" y="f254"/>
                </a:lnTo>
                <a:lnTo>
                  <a:pt x="f174" y="f255"/>
                </a:lnTo>
                <a:lnTo>
                  <a:pt x="f172" y="f256"/>
                </a:lnTo>
                <a:lnTo>
                  <a:pt x="f170" y="f257"/>
                </a:lnTo>
                <a:lnTo>
                  <a:pt x="f168" y="f258"/>
                </a:lnTo>
                <a:lnTo>
                  <a:pt x="f166" y="f259"/>
                </a:lnTo>
                <a:lnTo>
                  <a:pt x="f164" y="f260"/>
                </a:lnTo>
                <a:lnTo>
                  <a:pt x="f162" y="f261"/>
                </a:lnTo>
                <a:lnTo>
                  <a:pt x="f160" y="f262"/>
                </a:lnTo>
                <a:lnTo>
                  <a:pt x="f158" y="f263"/>
                </a:lnTo>
                <a:lnTo>
                  <a:pt x="f156" y="f264"/>
                </a:lnTo>
                <a:lnTo>
                  <a:pt x="f154" y="f265"/>
                </a:lnTo>
                <a:lnTo>
                  <a:pt x="f152" y="f266"/>
                </a:lnTo>
                <a:lnTo>
                  <a:pt x="f150" y="f267"/>
                </a:lnTo>
                <a:lnTo>
                  <a:pt x="f148" y="f268"/>
                </a:lnTo>
                <a:lnTo>
                  <a:pt x="f146" y="f269"/>
                </a:lnTo>
                <a:lnTo>
                  <a:pt x="f144" y="f270"/>
                </a:lnTo>
                <a:lnTo>
                  <a:pt x="f142" y="f271"/>
                </a:lnTo>
                <a:lnTo>
                  <a:pt x="f140" y="f272"/>
                </a:lnTo>
                <a:lnTo>
                  <a:pt x="f2" y="f2"/>
                </a:lnTo>
                <a:lnTo>
                  <a:pt x="f2" y="f2"/>
                </a:lnTo>
                <a:close/>
              </a:path>
            </a:pathLst>
          </a:custGeom>
          <a:solidFill>
            <a:srgbClr val="62B4C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grpSp>
        <p:nvGrpSpPr>
          <p:cNvPr id="9" name="Group 6" title="left scallop shape">
            <a:extLst>
              <a:ext uri="{FF2B5EF4-FFF2-40B4-BE49-F238E27FC236}">
                <a16:creationId xmlns:a16="http://schemas.microsoft.com/office/drawing/2014/main" id="{DD48DEAA-F24F-2692-AC86-89D6093F1C8D}"/>
              </a:ext>
            </a:extLst>
          </p:cNvPr>
          <p:cNvGrpSpPr/>
          <p:nvPr/>
        </p:nvGrpSpPr>
        <p:grpSpPr>
          <a:xfrm>
            <a:off x="0" y="0"/>
            <a:ext cx="1583237" cy="9905996"/>
            <a:chOff x="0" y="0"/>
            <a:chExt cx="1583237" cy="9905996"/>
          </a:xfrm>
        </p:grpSpPr>
        <p:sp>
          <p:nvSpPr>
            <p:cNvPr id="10" name="Freeform 8" title="left scallop shape">
              <a:extLst>
                <a:ext uri="{FF2B5EF4-FFF2-40B4-BE49-F238E27FC236}">
                  <a16:creationId xmlns:a16="http://schemas.microsoft.com/office/drawing/2014/main" id="{DEE880F4-506C-0C4A-474A-202A60A4659F}"/>
                </a:ext>
              </a:extLst>
            </p:cNvPr>
            <p:cNvSpPr/>
            <p:nvPr/>
          </p:nvSpPr>
          <p:spPr>
            <a:xfrm>
              <a:off x="0" y="0"/>
              <a:ext cx="1583237" cy="9905996"/>
            </a:xfrm>
            <a:custGeom>
              <a:avLst/>
              <a:gdLst>
                <a:gd name="f0" fmla="val w"/>
                <a:gd name="f1" fmla="val h"/>
                <a:gd name="f2" fmla="val 0"/>
                <a:gd name="f3" fmla="val 1773"/>
                <a:gd name="f4" fmla="val 4320"/>
                <a:gd name="f5" fmla="val 891"/>
                <a:gd name="f6" fmla="val 906"/>
                <a:gd name="f7" fmla="val 56"/>
                <a:gd name="f8" fmla="val 921"/>
                <a:gd name="f9" fmla="val 111"/>
                <a:gd name="f10" fmla="val 938"/>
                <a:gd name="f11" fmla="val 165"/>
                <a:gd name="f12" fmla="val 957"/>
                <a:gd name="f13" fmla="val 217"/>
                <a:gd name="f14" fmla="val 980"/>
                <a:gd name="f15" fmla="val 266"/>
                <a:gd name="f16" fmla="val 1007"/>
                <a:gd name="f17" fmla="val 312"/>
                <a:gd name="f18" fmla="val 1036"/>
                <a:gd name="f19" fmla="val 351"/>
                <a:gd name="f20" fmla="val 1069"/>
                <a:gd name="f21" fmla="val 387"/>
                <a:gd name="f22" fmla="val 1105"/>
                <a:gd name="f23" fmla="val 422"/>
                <a:gd name="f24" fmla="val 1145"/>
                <a:gd name="f25" fmla="val 456"/>
                <a:gd name="f26" fmla="val 1185"/>
                <a:gd name="f27" fmla="val 487"/>
                <a:gd name="f28" fmla="val 1227"/>
                <a:gd name="f29" fmla="val 520"/>
                <a:gd name="f30" fmla="val 1270"/>
                <a:gd name="f31" fmla="val 551"/>
                <a:gd name="f32" fmla="val 1311"/>
                <a:gd name="f33" fmla="val 584"/>
                <a:gd name="f34" fmla="val 1352"/>
                <a:gd name="f35" fmla="val 617"/>
                <a:gd name="f36" fmla="val 1390"/>
                <a:gd name="f37" fmla="val 651"/>
                <a:gd name="f38" fmla="val 1425"/>
                <a:gd name="f39" fmla="val 687"/>
                <a:gd name="f40" fmla="val 1456"/>
                <a:gd name="f41" fmla="val 725"/>
                <a:gd name="f42" fmla="val 1484"/>
                <a:gd name="f43" fmla="val 765"/>
                <a:gd name="f44" fmla="val 1505"/>
                <a:gd name="f45" fmla="val 808"/>
                <a:gd name="f46" fmla="val 1521"/>
                <a:gd name="f47" fmla="val 856"/>
                <a:gd name="f48" fmla="val 1530"/>
                <a:gd name="f49" fmla="val 907"/>
                <a:gd name="f50" fmla="val 1534"/>
                <a:gd name="f51" fmla="val 960"/>
                <a:gd name="f52" fmla="val 1013"/>
                <a:gd name="f53" fmla="val 1068"/>
                <a:gd name="f54" fmla="val 1523"/>
                <a:gd name="f55" fmla="val 1125"/>
                <a:gd name="f56" fmla="val 1515"/>
                <a:gd name="f57" fmla="val 1181"/>
                <a:gd name="f58" fmla="val 1508"/>
                <a:gd name="f59" fmla="val 1237"/>
                <a:gd name="f60" fmla="val 1501"/>
                <a:gd name="f61" fmla="val 1293"/>
                <a:gd name="f62" fmla="val 1496"/>
                <a:gd name="f63" fmla="val 1350"/>
                <a:gd name="f64" fmla="val 1494"/>
                <a:gd name="f65" fmla="val 1405"/>
                <a:gd name="f66" fmla="val 1497"/>
                <a:gd name="f67" fmla="val 1458"/>
                <a:gd name="f68" fmla="val 1504"/>
                <a:gd name="f69" fmla="val 1511"/>
                <a:gd name="f70" fmla="val 1517"/>
                <a:gd name="f71" fmla="val 1560"/>
                <a:gd name="f72" fmla="val 1535"/>
                <a:gd name="f73" fmla="val 1610"/>
                <a:gd name="f74" fmla="val 1557"/>
                <a:gd name="f75" fmla="val 1659"/>
                <a:gd name="f76" fmla="val 1583"/>
                <a:gd name="f77" fmla="val 1708"/>
                <a:gd name="f78" fmla="val 1611"/>
                <a:gd name="f79" fmla="val 1757"/>
                <a:gd name="f80" fmla="val 1640"/>
                <a:gd name="f81" fmla="val 1807"/>
                <a:gd name="f82" fmla="val 1669"/>
                <a:gd name="f83" fmla="val 1855"/>
                <a:gd name="f84" fmla="val 1696"/>
                <a:gd name="f85" fmla="val 1905"/>
                <a:gd name="f86" fmla="val 1721"/>
                <a:gd name="f87" fmla="val 1954"/>
                <a:gd name="f88" fmla="val 1742"/>
                <a:gd name="f89" fmla="val 2006"/>
                <a:gd name="f90" fmla="val 1759"/>
                <a:gd name="f91" fmla="val 2057"/>
                <a:gd name="f92" fmla="val 1769"/>
                <a:gd name="f93" fmla="val 2108"/>
                <a:gd name="f94" fmla="val 2160"/>
                <a:gd name="f95" fmla="val 2212"/>
                <a:gd name="f96" fmla="val 2263"/>
                <a:gd name="f97" fmla="val 2314"/>
                <a:gd name="f98" fmla="val 2366"/>
                <a:gd name="f99" fmla="val 2415"/>
                <a:gd name="f100" fmla="val 2465"/>
                <a:gd name="f101" fmla="val 2513"/>
                <a:gd name="f102" fmla="val 2563"/>
                <a:gd name="f103" fmla="val 2612"/>
                <a:gd name="f104" fmla="val 2661"/>
                <a:gd name="f105" fmla="val 2710"/>
                <a:gd name="f106" fmla="val 2760"/>
                <a:gd name="f107" fmla="val 2809"/>
                <a:gd name="f108" fmla="val 2862"/>
                <a:gd name="f109" fmla="val 2915"/>
                <a:gd name="f110" fmla="val 2970"/>
                <a:gd name="f111" fmla="val 3027"/>
                <a:gd name="f112" fmla="val 3083"/>
                <a:gd name="f113" fmla="val 3139"/>
                <a:gd name="f114" fmla="val 3195"/>
                <a:gd name="f115" fmla="val 3252"/>
                <a:gd name="f116" fmla="val 3307"/>
                <a:gd name="f117" fmla="val 3360"/>
                <a:gd name="f118" fmla="val 3413"/>
                <a:gd name="f119" fmla="val 3464"/>
                <a:gd name="f120" fmla="val 3512"/>
                <a:gd name="f121" fmla="val 3555"/>
                <a:gd name="f122" fmla="val 3595"/>
                <a:gd name="f123" fmla="val 3633"/>
                <a:gd name="f124" fmla="val 3669"/>
                <a:gd name="f125" fmla="val 3703"/>
                <a:gd name="f126" fmla="val 3736"/>
                <a:gd name="f127" fmla="val 3769"/>
                <a:gd name="f128" fmla="val 3800"/>
                <a:gd name="f129" fmla="val 3833"/>
                <a:gd name="f130" fmla="val 3864"/>
                <a:gd name="f131" fmla="val 3898"/>
                <a:gd name="f132" fmla="val 3933"/>
                <a:gd name="f133" fmla="val 3969"/>
                <a:gd name="f134" fmla="val 4008"/>
                <a:gd name="f135" fmla="val 4054"/>
                <a:gd name="f136" fmla="val 4103"/>
                <a:gd name="f137" fmla="val 4155"/>
                <a:gd name="f138" fmla="val 4209"/>
                <a:gd name="f139" fmla="val 4264"/>
                <a:gd name="f140" fmla="*/ f0 1 1773"/>
                <a:gd name="f141" fmla="*/ f1 1 4320"/>
                <a:gd name="f142" fmla="+- f4 0 f2"/>
                <a:gd name="f143" fmla="+- f3 0 f2"/>
                <a:gd name="f144" fmla="*/ f143 1 1773"/>
                <a:gd name="f145" fmla="*/ f142 1 4320"/>
                <a:gd name="f146" fmla="*/ 0 1 f144"/>
                <a:gd name="f147" fmla="*/ f3 1 f144"/>
                <a:gd name="f148" fmla="*/ 0 1 f145"/>
                <a:gd name="f149" fmla="*/ f4 1 f145"/>
                <a:gd name="f150" fmla="*/ f146 f140 1"/>
                <a:gd name="f151" fmla="*/ f147 f140 1"/>
                <a:gd name="f152" fmla="*/ f149 f141 1"/>
                <a:gd name="f153" fmla="*/ f148 f141 1"/>
              </a:gdLst>
              <a:ahLst/>
              <a:cxnLst>
                <a:cxn ang="3cd4">
                  <a:pos x="hc" y="t"/>
                </a:cxn>
                <a:cxn ang="0">
                  <a:pos x="r" y="vc"/>
                </a:cxn>
                <a:cxn ang="cd4">
                  <a:pos x="hc" y="b"/>
                </a:cxn>
                <a:cxn ang="cd2">
                  <a:pos x="l" y="vc"/>
                </a:cxn>
              </a:cxnLst>
              <a:rect l="f150" t="f153" r="f151" b="f152"/>
              <a:pathLst>
                <a:path w="1773" h="4320">
                  <a:moveTo>
                    <a:pt x="f2" y="f2"/>
                  </a:moveTo>
                  <a:lnTo>
                    <a:pt x="f5" y="f2"/>
                  </a:lnTo>
                  <a:lnTo>
                    <a:pt x="f6" y="f7"/>
                  </a:lnTo>
                  <a:lnTo>
                    <a:pt x="f8" y="f9"/>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0" y="f52"/>
                  </a:lnTo>
                  <a:lnTo>
                    <a:pt x="f48" y="f53"/>
                  </a:lnTo>
                  <a:lnTo>
                    <a:pt x="f54" y="f55"/>
                  </a:lnTo>
                  <a:lnTo>
                    <a:pt x="f56" y="f57"/>
                  </a:lnTo>
                  <a:lnTo>
                    <a:pt x="f58" y="f59"/>
                  </a:lnTo>
                  <a:lnTo>
                    <a:pt x="f60" y="f61"/>
                  </a:lnTo>
                  <a:lnTo>
                    <a:pt x="f62" y="f63"/>
                  </a:lnTo>
                  <a:lnTo>
                    <a:pt x="f64" y="f65"/>
                  </a:lnTo>
                  <a:lnTo>
                    <a:pt x="f66" y="f67"/>
                  </a:lnTo>
                  <a:lnTo>
                    <a:pt x="f68" y="f69"/>
                  </a:lnTo>
                  <a:lnTo>
                    <a:pt x="f70" y="f71"/>
                  </a:lnTo>
                  <a:lnTo>
                    <a:pt x="f72" y="f73"/>
                  </a:lnTo>
                  <a:lnTo>
                    <a:pt x="f74" y="f75"/>
                  </a:lnTo>
                  <a:lnTo>
                    <a:pt x="f76" y="f77"/>
                  </a:lnTo>
                  <a:lnTo>
                    <a:pt x="f78" y="f79"/>
                  </a:lnTo>
                  <a:lnTo>
                    <a:pt x="f80" y="f81"/>
                  </a:lnTo>
                  <a:lnTo>
                    <a:pt x="f82" y="f83"/>
                  </a:lnTo>
                  <a:lnTo>
                    <a:pt x="f84" y="f85"/>
                  </a:lnTo>
                  <a:lnTo>
                    <a:pt x="f86" y="f87"/>
                  </a:lnTo>
                  <a:lnTo>
                    <a:pt x="f88" y="f89"/>
                  </a:lnTo>
                  <a:lnTo>
                    <a:pt x="f90" y="f91"/>
                  </a:lnTo>
                  <a:lnTo>
                    <a:pt x="f92" y="f93"/>
                  </a:lnTo>
                  <a:lnTo>
                    <a:pt x="f3" y="f94"/>
                  </a:lnTo>
                  <a:lnTo>
                    <a:pt x="f92" y="f95"/>
                  </a:lnTo>
                  <a:lnTo>
                    <a:pt x="f90" y="f96"/>
                  </a:lnTo>
                  <a:lnTo>
                    <a:pt x="f88" y="f97"/>
                  </a:lnTo>
                  <a:lnTo>
                    <a:pt x="f86" y="f98"/>
                  </a:lnTo>
                  <a:lnTo>
                    <a:pt x="f84" y="f99"/>
                  </a:lnTo>
                  <a:lnTo>
                    <a:pt x="f82" y="f100"/>
                  </a:lnTo>
                  <a:lnTo>
                    <a:pt x="f80" y="f101"/>
                  </a:lnTo>
                  <a:lnTo>
                    <a:pt x="f78" y="f102"/>
                  </a:lnTo>
                  <a:lnTo>
                    <a:pt x="f76" y="f103"/>
                  </a:lnTo>
                  <a:lnTo>
                    <a:pt x="f74" y="f104"/>
                  </a:lnTo>
                  <a:lnTo>
                    <a:pt x="f72" y="f105"/>
                  </a:lnTo>
                  <a:lnTo>
                    <a:pt x="f70" y="f106"/>
                  </a:lnTo>
                  <a:lnTo>
                    <a:pt x="f68" y="f107"/>
                  </a:lnTo>
                  <a:lnTo>
                    <a:pt x="f66" y="f108"/>
                  </a:lnTo>
                  <a:lnTo>
                    <a:pt x="f64" y="f109"/>
                  </a:lnTo>
                  <a:lnTo>
                    <a:pt x="f62" y="f110"/>
                  </a:lnTo>
                  <a:lnTo>
                    <a:pt x="f60" y="f111"/>
                  </a:lnTo>
                  <a:lnTo>
                    <a:pt x="f58" y="f112"/>
                  </a:lnTo>
                  <a:lnTo>
                    <a:pt x="f56" y="f113"/>
                  </a:lnTo>
                  <a:lnTo>
                    <a:pt x="f54" y="f114"/>
                  </a:lnTo>
                  <a:lnTo>
                    <a:pt x="f48" y="f115"/>
                  </a:lnTo>
                  <a:lnTo>
                    <a:pt x="f50" y="f116"/>
                  </a:lnTo>
                  <a:lnTo>
                    <a:pt x="f50" y="f117"/>
                  </a:lnTo>
                  <a:lnTo>
                    <a:pt x="f48" y="f118"/>
                  </a:lnTo>
                  <a:lnTo>
                    <a:pt x="f46" y="f119"/>
                  </a:lnTo>
                  <a:lnTo>
                    <a:pt x="f44" y="f120"/>
                  </a:lnTo>
                  <a:lnTo>
                    <a:pt x="f42" y="f121"/>
                  </a:lnTo>
                  <a:lnTo>
                    <a:pt x="f40" y="f122"/>
                  </a:lnTo>
                  <a:lnTo>
                    <a:pt x="f38" y="f123"/>
                  </a:lnTo>
                  <a:lnTo>
                    <a:pt x="f36" y="f124"/>
                  </a:lnTo>
                  <a:lnTo>
                    <a:pt x="f34" y="f125"/>
                  </a:lnTo>
                  <a:lnTo>
                    <a:pt x="f32" y="f126"/>
                  </a:lnTo>
                  <a:lnTo>
                    <a:pt x="f30" y="f127"/>
                  </a:lnTo>
                  <a:lnTo>
                    <a:pt x="f28" y="f128"/>
                  </a:lnTo>
                  <a:lnTo>
                    <a:pt x="f26" y="f129"/>
                  </a:lnTo>
                  <a:lnTo>
                    <a:pt x="f24" y="f130"/>
                  </a:lnTo>
                  <a:lnTo>
                    <a:pt x="f22" y="f131"/>
                  </a:lnTo>
                  <a:lnTo>
                    <a:pt x="f20" y="f132"/>
                  </a:lnTo>
                  <a:lnTo>
                    <a:pt x="f18" y="f133"/>
                  </a:lnTo>
                  <a:lnTo>
                    <a:pt x="f16" y="f134"/>
                  </a:lnTo>
                  <a:lnTo>
                    <a:pt x="f14" y="f135"/>
                  </a:lnTo>
                  <a:lnTo>
                    <a:pt x="f12" y="f136"/>
                  </a:lnTo>
                  <a:lnTo>
                    <a:pt x="f10" y="f137"/>
                  </a:lnTo>
                  <a:lnTo>
                    <a:pt x="f8" y="f138"/>
                  </a:lnTo>
                  <a:lnTo>
                    <a:pt x="f6" y="f139"/>
                  </a:lnTo>
                  <a:lnTo>
                    <a:pt x="f5" y="f4"/>
                  </a:lnTo>
                  <a:lnTo>
                    <a:pt x="f2" y="f4"/>
                  </a:lnTo>
                  <a:lnTo>
                    <a:pt x="f2" y="f2"/>
                  </a:lnTo>
                  <a:close/>
                </a:path>
              </a:pathLst>
            </a:custGeom>
            <a:solidFill>
              <a:srgbClr val="0B082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
          <p:nvSpPr>
            <p:cNvPr id="11" name="Freeform 11" title="left scallop inline">
              <a:extLst>
                <a:ext uri="{FF2B5EF4-FFF2-40B4-BE49-F238E27FC236}">
                  <a16:creationId xmlns:a16="http://schemas.microsoft.com/office/drawing/2014/main" id="{9EED4FC9-08E3-2006-9C0B-3836596FA78B}"/>
                </a:ext>
              </a:extLst>
            </p:cNvPr>
            <p:cNvSpPr/>
            <p:nvPr/>
          </p:nvSpPr>
          <p:spPr>
            <a:xfrm>
              <a:off x="491837" y="0"/>
              <a:ext cx="926012" cy="9905996"/>
            </a:xfrm>
            <a:custGeom>
              <a:avLst/>
              <a:gdLst>
                <a:gd name="f0" fmla="val w"/>
                <a:gd name="f1" fmla="val h"/>
                <a:gd name="f2" fmla="val 0"/>
                <a:gd name="f3" fmla="val 1037"/>
                <a:gd name="f4" fmla="val 4320"/>
                <a:gd name="f5" fmla="val 171"/>
                <a:gd name="f6" fmla="val 188"/>
                <a:gd name="f7" fmla="val 55"/>
                <a:gd name="f8" fmla="val 204"/>
                <a:gd name="f9" fmla="val 110"/>
                <a:gd name="f10" fmla="val 220"/>
                <a:gd name="f11" fmla="val 166"/>
                <a:gd name="f12" fmla="val 234"/>
                <a:gd name="f13" fmla="val 223"/>
                <a:gd name="f14" fmla="val 251"/>
                <a:gd name="f15" fmla="val 278"/>
                <a:gd name="f16" fmla="val 269"/>
                <a:gd name="f17" fmla="val 331"/>
                <a:gd name="f18" fmla="val 292"/>
                <a:gd name="f19" fmla="val 381"/>
                <a:gd name="f20" fmla="val 319"/>
                <a:gd name="f21" fmla="val 427"/>
                <a:gd name="f22" fmla="val 349"/>
                <a:gd name="f23" fmla="val 466"/>
                <a:gd name="f24" fmla="val 382"/>
                <a:gd name="f25" fmla="val 503"/>
                <a:gd name="f26" fmla="val 420"/>
                <a:gd name="f27" fmla="val 537"/>
                <a:gd name="f28" fmla="val 460"/>
                <a:gd name="f29" fmla="val 571"/>
                <a:gd name="f30" fmla="val 502"/>
                <a:gd name="f31" fmla="val 603"/>
                <a:gd name="f32" fmla="val 544"/>
                <a:gd name="f33" fmla="val 635"/>
                <a:gd name="f34" fmla="val 587"/>
                <a:gd name="f35" fmla="val 668"/>
                <a:gd name="f36" fmla="val 628"/>
                <a:gd name="f37" fmla="val 700"/>
                <a:gd name="f38" fmla="val 667"/>
                <a:gd name="f39" fmla="val 734"/>
                <a:gd name="f40" fmla="val 703"/>
                <a:gd name="f41" fmla="val 771"/>
                <a:gd name="f42" fmla="val 736"/>
                <a:gd name="f43" fmla="val 808"/>
                <a:gd name="f44" fmla="val 763"/>
                <a:gd name="f45" fmla="val 848"/>
                <a:gd name="f46" fmla="val 786"/>
                <a:gd name="f47" fmla="val 893"/>
                <a:gd name="f48" fmla="val 800"/>
                <a:gd name="f49" fmla="val 937"/>
                <a:gd name="f50" fmla="val 809"/>
                <a:gd name="f51" fmla="val 986"/>
                <a:gd name="f52" fmla="val 813"/>
                <a:gd name="f53" fmla="val 1034"/>
                <a:gd name="f54" fmla="val 812"/>
                <a:gd name="f55" fmla="val 1085"/>
                <a:gd name="f56" fmla="val 1136"/>
                <a:gd name="f57" fmla="val 803"/>
                <a:gd name="f58" fmla="val 1189"/>
                <a:gd name="f59" fmla="val 796"/>
                <a:gd name="f60" fmla="val 1242"/>
                <a:gd name="f61" fmla="val 788"/>
                <a:gd name="f62" fmla="val 1295"/>
                <a:gd name="f63" fmla="val 782"/>
                <a:gd name="f64" fmla="val 1348"/>
                <a:gd name="f65" fmla="val 778"/>
                <a:gd name="f66" fmla="val 1401"/>
                <a:gd name="f67" fmla="val 775"/>
                <a:gd name="f68" fmla="val 1452"/>
                <a:gd name="f69" fmla="val 1502"/>
                <a:gd name="f70" fmla="val 784"/>
                <a:gd name="f71" fmla="val 1551"/>
                <a:gd name="f72" fmla="val 797"/>
                <a:gd name="f73" fmla="val 1602"/>
                <a:gd name="f74" fmla="val 817"/>
                <a:gd name="f75" fmla="val 1652"/>
                <a:gd name="f76" fmla="val 841"/>
                <a:gd name="f77" fmla="val 1702"/>
                <a:gd name="f78" fmla="val 868"/>
                <a:gd name="f79" fmla="val 1752"/>
                <a:gd name="f80" fmla="val 896"/>
                <a:gd name="f81" fmla="val 1801"/>
                <a:gd name="f82" fmla="val 926"/>
                <a:gd name="f83" fmla="val 1851"/>
                <a:gd name="f84" fmla="val 953"/>
                <a:gd name="f85" fmla="val 1901"/>
                <a:gd name="f86" fmla="val 980"/>
                <a:gd name="f87" fmla="val 1952"/>
                <a:gd name="f88" fmla="val 1003"/>
                <a:gd name="f89" fmla="val 2003"/>
                <a:gd name="f90" fmla="val 1021"/>
                <a:gd name="f91" fmla="val 2054"/>
                <a:gd name="f92" fmla="val 1031"/>
                <a:gd name="f93" fmla="val 2106"/>
                <a:gd name="f94" fmla="val 2160"/>
                <a:gd name="f95" fmla="val 2214"/>
                <a:gd name="f96" fmla="val 2266"/>
                <a:gd name="f97" fmla="val 2317"/>
                <a:gd name="f98" fmla="val 2368"/>
                <a:gd name="f99" fmla="val 2419"/>
                <a:gd name="f100" fmla="val 2469"/>
                <a:gd name="f101" fmla="val 2519"/>
                <a:gd name="f102" fmla="val 2568"/>
                <a:gd name="f103" fmla="val 2618"/>
                <a:gd name="f104" fmla="val 2668"/>
                <a:gd name="f105" fmla="val 2718"/>
                <a:gd name="f106" fmla="val 2769"/>
                <a:gd name="f107" fmla="val 2818"/>
                <a:gd name="f108" fmla="val 2868"/>
                <a:gd name="f109" fmla="val 2919"/>
                <a:gd name="f110" fmla="val 2972"/>
                <a:gd name="f111" fmla="val 3025"/>
                <a:gd name="f112" fmla="val 3078"/>
                <a:gd name="f113" fmla="val 3131"/>
                <a:gd name="f114" fmla="val 3184"/>
                <a:gd name="f115" fmla="val 3235"/>
                <a:gd name="f116" fmla="val 3286"/>
                <a:gd name="f117" fmla="val 3334"/>
                <a:gd name="f118" fmla="val 3383"/>
                <a:gd name="f119" fmla="val 3427"/>
                <a:gd name="f120" fmla="val 3472"/>
                <a:gd name="f121" fmla="val 3512"/>
                <a:gd name="f122" fmla="val 3549"/>
                <a:gd name="f123" fmla="val 3586"/>
                <a:gd name="f124" fmla="val 3620"/>
                <a:gd name="f125" fmla="val 3652"/>
                <a:gd name="f126" fmla="val 3685"/>
                <a:gd name="f127" fmla="val 3717"/>
                <a:gd name="f128" fmla="val 3749"/>
                <a:gd name="f129" fmla="val 3783"/>
                <a:gd name="f130" fmla="val 3817"/>
                <a:gd name="f131" fmla="val 3854"/>
                <a:gd name="f132" fmla="val 3893"/>
                <a:gd name="f133" fmla="val 3939"/>
                <a:gd name="f134" fmla="val 3989"/>
                <a:gd name="f135" fmla="val 4042"/>
                <a:gd name="f136" fmla="val 4097"/>
                <a:gd name="f137" fmla="val 4154"/>
                <a:gd name="f138" fmla="val 4210"/>
                <a:gd name="f139" fmla="val 4265"/>
                <a:gd name="f140" fmla="val 17"/>
                <a:gd name="f141" fmla="val 4278"/>
                <a:gd name="f142" fmla="val 33"/>
                <a:gd name="f143" fmla="val 4232"/>
                <a:gd name="f144" fmla="val 46"/>
                <a:gd name="f145" fmla="val 4183"/>
                <a:gd name="f146" fmla="val 60"/>
                <a:gd name="f147" fmla="val 4131"/>
                <a:gd name="f148" fmla="val 75"/>
                <a:gd name="f149" fmla="val 4075"/>
                <a:gd name="f150" fmla="val 90"/>
                <a:gd name="f151" fmla="val 4019"/>
                <a:gd name="f152" fmla="val 109"/>
                <a:gd name="f153" fmla="val 3964"/>
                <a:gd name="f154" fmla="val 129"/>
                <a:gd name="f155" fmla="val 3909"/>
                <a:gd name="f156" fmla="val 156"/>
                <a:gd name="f157" fmla="val 3855"/>
                <a:gd name="f158" fmla="val 186"/>
                <a:gd name="f159" fmla="val 3804"/>
                <a:gd name="f160" fmla="val 222"/>
                <a:gd name="f161" fmla="val 3756"/>
                <a:gd name="f162" fmla="val 261"/>
                <a:gd name="f163" fmla="val 3713"/>
                <a:gd name="f164" fmla="val 303"/>
                <a:gd name="f165" fmla="val 3672"/>
                <a:gd name="f166" fmla="val 348"/>
                <a:gd name="f167" fmla="val 3634"/>
                <a:gd name="f168" fmla="val 392"/>
                <a:gd name="f169" fmla="val 3599"/>
                <a:gd name="f170" fmla="val 438"/>
                <a:gd name="f171" fmla="val 3565"/>
                <a:gd name="f172" fmla="val 482"/>
                <a:gd name="f173" fmla="val 3531"/>
                <a:gd name="f174" fmla="val 523"/>
                <a:gd name="f175" fmla="val 3499"/>
                <a:gd name="f176" fmla="val 561"/>
                <a:gd name="f177" fmla="val 3466"/>
                <a:gd name="f178" fmla="val 594"/>
                <a:gd name="f179" fmla="val 3434"/>
                <a:gd name="f180" fmla="val 620"/>
                <a:gd name="f181" fmla="val 3400"/>
                <a:gd name="f182" fmla="val 638"/>
                <a:gd name="f183" fmla="val 3367"/>
                <a:gd name="f184" fmla="val 647"/>
                <a:gd name="f185" fmla="val 3336"/>
                <a:gd name="f186" fmla="val 652"/>
                <a:gd name="f187" fmla="val 3302"/>
                <a:gd name="f188" fmla="val 654"/>
                <a:gd name="f189" fmla="val 3265"/>
                <a:gd name="f190" fmla="val 651"/>
                <a:gd name="f191" fmla="val 3224"/>
                <a:gd name="f192" fmla="val 3181"/>
                <a:gd name="f193" fmla="val 642"/>
                <a:gd name="f194" fmla="val 3137"/>
                <a:gd name="f195" fmla="val 637"/>
                <a:gd name="f196" fmla="val 3091"/>
                <a:gd name="f197" fmla="val 626"/>
                <a:gd name="f198" fmla="val 3021"/>
                <a:gd name="f199" fmla="val 2952"/>
                <a:gd name="f200" fmla="val 616"/>
                <a:gd name="f201" fmla="val 2881"/>
                <a:gd name="f202" fmla="val 618"/>
                <a:gd name="f203" fmla="val 2809"/>
                <a:gd name="f204" fmla="val 2737"/>
                <a:gd name="f205" fmla="val 2681"/>
                <a:gd name="f206" fmla="val 661"/>
                <a:gd name="f207" fmla="val 2626"/>
                <a:gd name="f208" fmla="val 685"/>
                <a:gd name="f209" fmla="val 2574"/>
                <a:gd name="f210" fmla="val 711"/>
                <a:gd name="f211" fmla="val 2521"/>
                <a:gd name="f212" fmla="val 739"/>
                <a:gd name="f213" fmla="val 2472"/>
                <a:gd name="f214" fmla="val 767"/>
                <a:gd name="f215" fmla="val 2423"/>
                <a:gd name="f216" fmla="val 791"/>
                <a:gd name="f217" fmla="val 2381"/>
                <a:gd name="f218" fmla="val 2342"/>
                <a:gd name="f219" fmla="val 834"/>
                <a:gd name="f220" fmla="val 2303"/>
                <a:gd name="f221" fmla="val 851"/>
                <a:gd name="f222" fmla="val 2265"/>
                <a:gd name="f223" fmla="val 864"/>
                <a:gd name="f224" fmla="val 2228"/>
                <a:gd name="f225" fmla="val 873"/>
                <a:gd name="f226" fmla="val 2194"/>
                <a:gd name="f227" fmla="val 876"/>
                <a:gd name="f228" fmla="val 2126"/>
                <a:gd name="f229" fmla="val 2092"/>
                <a:gd name="f230" fmla="val 2055"/>
                <a:gd name="f231" fmla="val 2017"/>
                <a:gd name="f232" fmla="val 1978"/>
                <a:gd name="f233" fmla="val 1939"/>
                <a:gd name="f234" fmla="val 1897"/>
                <a:gd name="f235" fmla="val 1848"/>
                <a:gd name="f236" fmla="val 1799"/>
                <a:gd name="f237" fmla="val 1746"/>
                <a:gd name="f238" fmla="val 1694"/>
                <a:gd name="f239" fmla="val 1639"/>
                <a:gd name="f240" fmla="val 1583"/>
                <a:gd name="f241" fmla="val 1511"/>
                <a:gd name="f242" fmla="val 1439"/>
                <a:gd name="f243" fmla="val 1368"/>
                <a:gd name="f244" fmla="val 1299"/>
                <a:gd name="f245" fmla="val 1229"/>
                <a:gd name="f246" fmla="val 1183"/>
                <a:gd name="f247" fmla="val 1139"/>
                <a:gd name="f248" fmla="val 1096"/>
                <a:gd name="f249" fmla="val 1055"/>
                <a:gd name="f250" fmla="val 1018"/>
                <a:gd name="f251" fmla="val 984"/>
                <a:gd name="f252" fmla="val 920"/>
                <a:gd name="f253" fmla="val 886"/>
                <a:gd name="f254" fmla="val 854"/>
                <a:gd name="f255" fmla="val 822"/>
                <a:gd name="f256" fmla="val 789"/>
                <a:gd name="f257" fmla="val 755"/>
                <a:gd name="f258" fmla="val 721"/>
                <a:gd name="f259" fmla="val 686"/>
                <a:gd name="f260" fmla="val 648"/>
                <a:gd name="f261" fmla="val 607"/>
                <a:gd name="f262" fmla="val 564"/>
                <a:gd name="f263" fmla="val 516"/>
                <a:gd name="f264" fmla="val 465"/>
                <a:gd name="f265" fmla="val 411"/>
                <a:gd name="f266" fmla="val 356"/>
                <a:gd name="f267" fmla="val 301"/>
                <a:gd name="f268" fmla="val 245"/>
                <a:gd name="f269" fmla="val 189"/>
                <a:gd name="f270" fmla="val 137"/>
                <a:gd name="f271" fmla="val 88"/>
                <a:gd name="f272" fmla="val 42"/>
                <a:gd name="f273" fmla="*/ f0 1 1037"/>
                <a:gd name="f274" fmla="*/ f1 1 4320"/>
                <a:gd name="f275" fmla="+- f4 0 f2"/>
                <a:gd name="f276" fmla="+- f3 0 f2"/>
                <a:gd name="f277" fmla="*/ f276 1 1037"/>
                <a:gd name="f278" fmla="*/ f275 1 4320"/>
                <a:gd name="f279" fmla="*/ 0 1 f277"/>
                <a:gd name="f280" fmla="*/ f3 1 f277"/>
                <a:gd name="f281" fmla="*/ 0 1 f278"/>
                <a:gd name="f282" fmla="*/ f4 1 f278"/>
                <a:gd name="f283" fmla="*/ f279 f273 1"/>
                <a:gd name="f284" fmla="*/ f280 f273 1"/>
                <a:gd name="f285" fmla="*/ f282 f274 1"/>
                <a:gd name="f286" fmla="*/ f281 f274 1"/>
              </a:gdLst>
              <a:ahLst/>
              <a:cxnLst>
                <a:cxn ang="3cd4">
                  <a:pos x="hc" y="t"/>
                </a:cxn>
                <a:cxn ang="0">
                  <a:pos x="r" y="vc"/>
                </a:cxn>
                <a:cxn ang="cd4">
                  <a:pos x="hc" y="b"/>
                </a:cxn>
                <a:cxn ang="cd2">
                  <a:pos x="l" y="vc"/>
                </a:cxn>
              </a:cxnLst>
              <a:rect l="f283" t="f286" r="f284" b="f285"/>
              <a:pathLst>
                <a:path w="1037" h="4320">
                  <a:moveTo>
                    <a:pt x="f2" y="f2"/>
                  </a:moveTo>
                  <a:lnTo>
                    <a:pt x="f5" y="f2"/>
                  </a:lnTo>
                  <a:lnTo>
                    <a:pt x="f6" y="f7"/>
                  </a:lnTo>
                  <a:lnTo>
                    <a:pt x="f8" y="f9"/>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43" y="f56"/>
                  </a:lnTo>
                  <a:lnTo>
                    <a:pt x="f57" y="f58"/>
                  </a:lnTo>
                  <a:lnTo>
                    <a:pt x="f59" y="f60"/>
                  </a:lnTo>
                  <a:lnTo>
                    <a:pt x="f61" y="f62"/>
                  </a:lnTo>
                  <a:lnTo>
                    <a:pt x="f63" y="f64"/>
                  </a:lnTo>
                  <a:lnTo>
                    <a:pt x="f65" y="f66"/>
                  </a:lnTo>
                  <a:lnTo>
                    <a:pt x="f67" y="f68"/>
                  </a:lnTo>
                  <a:lnTo>
                    <a:pt x="f65" y="f69"/>
                  </a:lnTo>
                  <a:lnTo>
                    <a:pt x="f70" y="f71"/>
                  </a:lnTo>
                  <a:lnTo>
                    <a:pt x="f72" y="f73"/>
                  </a:lnTo>
                  <a:lnTo>
                    <a:pt x="f74" y="f75"/>
                  </a:lnTo>
                  <a:lnTo>
                    <a:pt x="f76" y="f77"/>
                  </a:lnTo>
                  <a:lnTo>
                    <a:pt x="f78" y="f79"/>
                  </a:lnTo>
                  <a:lnTo>
                    <a:pt x="f80" y="f81"/>
                  </a:lnTo>
                  <a:lnTo>
                    <a:pt x="f82" y="f83"/>
                  </a:lnTo>
                  <a:lnTo>
                    <a:pt x="f84" y="f85"/>
                  </a:lnTo>
                  <a:lnTo>
                    <a:pt x="f86" y="f87"/>
                  </a:lnTo>
                  <a:lnTo>
                    <a:pt x="f88" y="f89"/>
                  </a:lnTo>
                  <a:lnTo>
                    <a:pt x="f90" y="f91"/>
                  </a:lnTo>
                  <a:lnTo>
                    <a:pt x="f92" y="f93"/>
                  </a:lnTo>
                  <a:lnTo>
                    <a:pt x="f3" y="f94"/>
                  </a:lnTo>
                  <a:lnTo>
                    <a:pt x="f92" y="f95"/>
                  </a:lnTo>
                  <a:lnTo>
                    <a:pt x="f90" y="f96"/>
                  </a:lnTo>
                  <a:lnTo>
                    <a:pt x="f88" y="f97"/>
                  </a:lnTo>
                  <a:lnTo>
                    <a:pt x="f86" y="f98"/>
                  </a:lnTo>
                  <a:lnTo>
                    <a:pt x="f84" y="f99"/>
                  </a:lnTo>
                  <a:lnTo>
                    <a:pt x="f82" y="f100"/>
                  </a:lnTo>
                  <a:lnTo>
                    <a:pt x="f80" y="f101"/>
                  </a:lnTo>
                  <a:lnTo>
                    <a:pt x="f78" y="f102"/>
                  </a:lnTo>
                  <a:lnTo>
                    <a:pt x="f76" y="f103"/>
                  </a:lnTo>
                  <a:lnTo>
                    <a:pt x="f74" y="f104"/>
                  </a:lnTo>
                  <a:lnTo>
                    <a:pt x="f72" y="f105"/>
                  </a:lnTo>
                  <a:lnTo>
                    <a:pt x="f70" y="f106"/>
                  </a:lnTo>
                  <a:lnTo>
                    <a:pt x="f65" y="f107"/>
                  </a:lnTo>
                  <a:lnTo>
                    <a:pt x="f67" y="f108"/>
                  </a:lnTo>
                  <a:lnTo>
                    <a:pt x="f65" y="f109"/>
                  </a:lnTo>
                  <a:lnTo>
                    <a:pt x="f63" y="f110"/>
                  </a:lnTo>
                  <a:lnTo>
                    <a:pt x="f61" y="f111"/>
                  </a:lnTo>
                  <a:lnTo>
                    <a:pt x="f59" y="f112"/>
                  </a:lnTo>
                  <a:lnTo>
                    <a:pt x="f57" y="f113"/>
                  </a:lnTo>
                  <a:lnTo>
                    <a:pt x="f43" y="f114"/>
                  </a:lnTo>
                  <a:lnTo>
                    <a:pt x="f54" y="f115"/>
                  </a:lnTo>
                  <a:lnTo>
                    <a:pt x="f52" y="f116"/>
                  </a:lnTo>
                  <a:lnTo>
                    <a:pt x="f50" y="f117"/>
                  </a:lnTo>
                  <a:lnTo>
                    <a:pt x="f48" y="f118"/>
                  </a:lnTo>
                  <a:lnTo>
                    <a:pt x="f46" y="f119"/>
                  </a:lnTo>
                  <a:lnTo>
                    <a:pt x="f44" y="f120"/>
                  </a:lnTo>
                  <a:lnTo>
                    <a:pt x="f42" y="f121"/>
                  </a:lnTo>
                  <a:lnTo>
                    <a:pt x="f40" y="f122"/>
                  </a:lnTo>
                  <a:lnTo>
                    <a:pt x="f38" y="f123"/>
                  </a:lnTo>
                  <a:lnTo>
                    <a:pt x="f36" y="f124"/>
                  </a:lnTo>
                  <a:lnTo>
                    <a:pt x="f34" y="f125"/>
                  </a:lnTo>
                  <a:lnTo>
                    <a:pt x="f32" y="f126"/>
                  </a:lnTo>
                  <a:lnTo>
                    <a:pt x="f30" y="f127"/>
                  </a:lnTo>
                  <a:lnTo>
                    <a:pt x="f28" y="f128"/>
                  </a:lnTo>
                  <a:lnTo>
                    <a:pt x="f26" y="f129"/>
                  </a:lnTo>
                  <a:lnTo>
                    <a:pt x="f24" y="f130"/>
                  </a:lnTo>
                  <a:lnTo>
                    <a:pt x="f22" y="f131"/>
                  </a:lnTo>
                  <a:lnTo>
                    <a:pt x="f20" y="f132"/>
                  </a:lnTo>
                  <a:lnTo>
                    <a:pt x="f18" y="f133"/>
                  </a:lnTo>
                  <a:lnTo>
                    <a:pt x="f16" y="f134"/>
                  </a:lnTo>
                  <a:lnTo>
                    <a:pt x="f14" y="f135"/>
                  </a:lnTo>
                  <a:lnTo>
                    <a:pt x="f12" y="f136"/>
                  </a:lnTo>
                  <a:lnTo>
                    <a:pt x="f10" y="f137"/>
                  </a:lnTo>
                  <a:lnTo>
                    <a:pt x="f8" y="f138"/>
                  </a:lnTo>
                  <a:lnTo>
                    <a:pt x="f6" y="f139"/>
                  </a:lnTo>
                  <a:lnTo>
                    <a:pt x="f5" y="f4"/>
                  </a:lnTo>
                  <a:lnTo>
                    <a:pt x="f2" y="f4"/>
                  </a:lnTo>
                  <a:lnTo>
                    <a:pt x="f140" y="f141"/>
                  </a:lnTo>
                  <a:lnTo>
                    <a:pt x="f142" y="f143"/>
                  </a:lnTo>
                  <a:lnTo>
                    <a:pt x="f144" y="f145"/>
                  </a:lnTo>
                  <a:lnTo>
                    <a:pt x="f146" y="f147"/>
                  </a:lnTo>
                  <a:lnTo>
                    <a:pt x="f148" y="f149"/>
                  </a:lnTo>
                  <a:lnTo>
                    <a:pt x="f150" y="f151"/>
                  </a:lnTo>
                  <a:lnTo>
                    <a:pt x="f152" y="f153"/>
                  </a:lnTo>
                  <a:lnTo>
                    <a:pt x="f154" y="f155"/>
                  </a:lnTo>
                  <a:lnTo>
                    <a:pt x="f156" y="f157"/>
                  </a:lnTo>
                  <a:lnTo>
                    <a:pt x="f158" y="f159"/>
                  </a:lnTo>
                  <a:lnTo>
                    <a:pt x="f160" y="f161"/>
                  </a:lnTo>
                  <a:lnTo>
                    <a:pt x="f162" y="f163"/>
                  </a:lnTo>
                  <a:lnTo>
                    <a:pt x="f164" y="f165"/>
                  </a:lnTo>
                  <a:lnTo>
                    <a:pt x="f166" y="f167"/>
                  </a:lnTo>
                  <a:lnTo>
                    <a:pt x="f168" y="f169"/>
                  </a:lnTo>
                  <a:lnTo>
                    <a:pt x="f170" y="f171"/>
                  </a:lnTo>
                  <a:lnTo>
                    <a:pt x="f172" y="f173"/>
                  </a:lnTo>
                  <a:lnTo>
                    <a:pt x="f174" y="f175"/>
                  </a:lnTo>
                  <a:lnTo>
                    <a:pt x="f176" y="f177"/>
                  </a:lnTo>
                  <a:lnTo>
                    <a:pt x="f178" y="f179"/>
                  </a:lnTo>
                  <a:lnTo>
                    <a:pt x="f180" y="f181"/>
                  </a:lnTo>
                  <a:lnTo>
                    <a:pt x="f182" y="f183"/>
                  </a:lnTo>
                  <a:lnTo>
                    <a:pt x="f184" y="f185"/>
                  </a:lnTo>
                  <a:lnTo>
                    <a:pt x="f186" y="f187"/>
                  </a:lnTo>
                  <a:lnTo>
                    <a:pt x="f188" y="f189"/>
                  </a:lnTo>
                  <a:lnTo>
                    <a:pt x="f190" y="f191"/>
                  </a:lnTo>
                  <a:lnTo>
                    <a:pt x="f184" y="f192"/>
                  </a:lnTo>
                  <a:lnTo>
                    <a:pt x="f193" y="f194"/>
                  </a:lnTo>
                  <a:lnTo>
                    <a:pt x="f195" y="f196"/>
                  </a:lnTo>
                  <a:lnTo>
                    <a:pt x="f197" y="f198"/>
                  </a:lnTo>
                  <a:lnTo>
                    <a:pt x="f180" y="f199"/>
                  </a:lnTo>
                  <a:lnTo>
                    <a:pt x="f200" y="f201"/>
                  </a:lnTo>
                  <a:lnTo>
                    <a:pt x="f202" y="f203"/>
                  </a:lnTo>
                  <a:lnTo>
                    <a:pt x="f36" y="f204"/>
                  </a:lnTo>
                  <a:lnTo>
                    <a:pt x="f193" y="f205"/>
                  </a:lnTo>
                  <a:lnTo>
                    <a:pt x="f206" y="f207"/>
                  </a:lnTo>
                  <a:lnTo>
                    <a:pt x="f208" y="f209"/>
                  </a:lnTo>
                  <a:lnTo>
                    <a:pt x="f210" y="f211"/>
                  </a:lnTo>
                  <a:lnTo>
                    <a:pt x="f212" y="f213"/>
                  </a:lnTo>
                  <a:lnTo>
                    <a:pt x="f214" y="f215"/>
                  </a:lnTo>
                  <a:lnTo>
                    <a:pt x="f216" y="f217"/>
                  </a:lnTo>
                  <a:lnTo>
                    <a:pt x="f52" y="f218"/>
                  </a:lnTo>
                  <a:lnTo>
                    <a:pt x="f219" y="f220"/>
                  </a:lnTo>
                  <a:lnTo>
                    <a:pt x="f221" y="f222"/>
                  </a:lnTo>
                  <a:lnTo>
                    <a:pt x="f223" y="f224"/>
                  </a:lnTo>
                  <a:lnTo>
                    <a:pt x="f225" y="f226"/>
                  </a:lnTo>
                  <a:lnTo>
                    <a:pt x="f227" y="f94"/>
                  </a:lnTo>
                  <a:lnTo>
                    <a:pt x="f225" y="f228"/>
                  </a:lnTo>
                  <a:lnTo>
                    <a:pt x="f223" y="f229"/>
                  </a:lnTo>
                  <a:lnTo>
                    <a:pt x="f221" y="f230"/>
                  </a:lnTo>
                  <a:lnTo>
                    <a:pt x="f219" y="f231"/>
                  </a:lnTo>
                  <a:lnTo>
                    <a:pt x="f52" y="f232"/>
                  </a:lnTo>
                  <a:lnTo>
                    <a:pt x="f216" y="f233"/>
                  </a:lnTo>
                  <a:lnTo>
                    <a:pt x="f214" y="f234"/>
                  </a:lnTo>
                  <a:lnTo>
                    <a:pt x="f212" y="f235"/>
                  </a:lnTo>
                  <a:lnTo>
                    <a:pt x="f210" y="f236"/>
                  </a:lnTo>
                  <a:lnTo>
                    <a:pt x="f208" y="f237"/>
                  </a:lnTo>
                  <a:lnTo>
                    <a:pt x="f206" y="f238"/>
                  </a:lnTo>
                  <a:lnTo>
                    <a:pt x="f193" y="f239"/>
                  </a:lnTo>
                  <a:lnTo>
                    <a:pt x="f36" y="f240"/>
                  </a:lnTo>
                  <a:lnTo>
                    <a:pt x="f202" y="f241"/>
                  </a:lnTo>
                  <a:lnTo>
                    <a:pt x="f200" y="f242"/>
                  </a:lnTo>
                  <a:lnTo>
                    <a:pt x="f180" y="f243"/>
                  </a:lnTo>
                  <a:lnTo>
                    <a:pt x="f197" y="f244"/>
                  </a:lnTo>
                  <a:lnTo>
                    <a:pt x="f195" y="f245"/>
                  </a:lnTo>
                  <a:lnTo>
                    <a:pt x="f193" y="f246"/>
                  </a:lnTo>
                  <a:lnTo>
                    <a:pt x="f184" y="f247"/>
                  </a:lnTo>
                  <a:lnTo>
                    <a:pt x="f190" y="f248"/>
                  </a:lnTo>
                  <a:lnTo>
                    <a:pt x="f188" y="f249"/>
                  </a:lnTo>
                  <a:lnTo>
                    <a:pt x="f186" y="f250"/>
                  </a:lnTo>
                  <a:lnTo>
                    <a:pt x="f184" y="f251"/>
                  </a:lnTo>
                  <a:lnTo>
                    <a:pt x="f182" y="f84"/>
                  </a:lnTo>
                  <a:lnTo>
                    <a:pt x="f180" y="f252"/>
                  </a:lnTo>
                  <a:lnTo>
                    <a:pt x="f178" y="f253"/>
                  </a:lnTo>
                  <a:lnTo>
                    <a:pt x="f176" y="f254"/>
                  </a:lnTo>
                  <a:lnTo>
                    <a:pt x="f174" y="f255"/>
                  </a:lnTo>
                  <a:lnTo>
                    <a:pt x="f172" y="f256"/>
                  </a:lnTo>
                  <a:lnTo>
                    <a:pt x="f170" y="f257"/>
                  </a:lnTo>
                  <a:lnTo>
                    <a:pt x="f168" y="f258"/>
                  </a:lnTo>
                  <a:lnTo>
                    <a:pt x="f166" y="f259"/>
                  </a:lnTo>
                  <a:lnTo>
                    <a:pt x="f164" y="f260"/>
                  </a:lnTo>
                  <a:lnTo>
                    <a:pt x="f162" y="f261"/>
                  </a:lnTo>
                  <a:lnTo>
                    <a:pt x="f160" y="f262"/>
                  </a:lnTo>
                  <a:lnTo>
                    <a:pt x="f158" y="f263"/>
                  </a:lnTo>
                  <a:lnTo>
                    <a:pt x="f156" y="f264"/>
                  </a:lnTo>
                  <a:lnTo>
                    <a:pt x="f154" y="f265"/>
                  </a:lnTo>
                  <a:lnTo>
                    <a:pt x="f152" y="f266"/>
                  </a:lnTo>
                  <a:lnTo>
                    <a:pt x="f150" y="f267"/>
                  </a:lnTo>
                  <a:lnTo>
                    <a:pt x="f148" y="f268"/>
                  </a:lnTo>
                  <a:lnTo>
                    <a:pt x="f146" y="f269"/>
                  </a:lnTo>
                  <a:lnTo>
                    <a:pt x="f144" y="f270"/>
                  </a:lnTo>
                  <a:lnTo>
                    <a:pt x="f142" y="f271"/>
                  </a:lnTo>
                  <a:lnTo>
                    <a:pt x="f140" y="f272"/>
                  </a:lnTo>
                  <a:lnTo>
                    <a:pt x="f2" y="f2"/>
                  </a:lnTo>
                  <a:lnTo>
                    <a:pt x="f2" y="f2"/>
                  </a:lnTo>
                  <a:close/>
                </a:path>
              </a:pathLst>
            </a:custGeom>
            <a:solidFill>
              <a:srgbClr val="62B4C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grpSp>
    </p:spTree>
    <p:extLst>
      <p:ext uri="{BB962C8B-B14F-4D97-AF65-F5344CB8AC3E}">
        <p14:creationId xmlns:p14="http://schemas.microsoft.com/office/powerpoint/2010/main" val="64980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FD96-B77D-FDC2-553F-07A3B1342BD1}"/>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195E65D4-67FA-8E1D-41E0-4FDB3C39DB7D}"/>
              </a:ext>
            </a:extLst>
          </p:cNvPr>
          <p:cNvSpPr txBox="1">
            <a:spLocks noGrp="1"/>
          </p:cNvSpPr>
          <p:nvPr>
            <p:ph idx="1"/>
          </p:nvPr>
        </p:nvSpPr>
        <p:spPr>
          <a:xfrm>
            <a:off x="707233" y="3301998"/>
            <a:ext cx="2695194" cy="5228164"/>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a:extLst>
              <a:ext uri="{FF2B5EF4-FFF2-40B4-BE49-F238E27FC236}">
                <a16:creationId xmlns:a16="http://schemas.microsoft.com/office/drawing/2014/main" id="{7674F536-E90C-D151-5B99-10348C81DF60}"/>
              </a:ext>
            </a:extLst>
          </p:cNvPr>
          <p:cNvSpPr txBox="1">
            <a:spLocks noGrp="1"/>
          </p:cNvSpPr>
          <p:nvPr>
            <p:ph idx="2"/>
          </p:nvPr>
        </p:nvSpPr>
        <p:spPr>
          <a:xfrm>
            <a:off x="3739383" y="3301998"/>
            <a:ext cx="2695194" cy="5228164"/>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a:extLst>
              <a:ext uri="{FF2B5EF4-FFF2-40B4-BE49-F238E27FC236}">
                <a16:creationId xmlns:a16="http://schemas.microsoft.com/office/drawing/2014/main" id="{793A52FB-D17E-C2A9-D48C-CD3FA4385760}"/>
              </a:ext>
            </a:extLst>
          </p:cNvPr>
          <p:cNvSpPr txBox="1">
            <a:spLocks noGrp="1"/>
          </p:cNvSpPr>
          <p:nvPr>
            <p:ph type="dt" sz="half" idx="7"/>
          </p:nvPr>
        </p:nvSpPr>
        <p:spPr/>
        <p:txBody>
          <a:bodyPr/>
          <a:lstStyle>
            <a:lvl1pPr>
              <a:defRPr/>
            </a:lvl1pPr>
          </a:lstStyle>
          <a:p>
            <a:pPr lvl="0"/>
            <a:fld id="{FD63C4DF-3034-4767-9D2B-6716ABC0B03B}" type="datetime1">
              <a:rPr lang="fr-FR"/>
              <a:pPr lvl="0"/>
              <a:t>26/11/2024</a:t>
            </a:fld>
            <a:endParaRPr lang="fr-FR"/>
          </a:p>
        </p:txBody>
      </p:sp>
      <p:sp>
        <p:nvSpPr>
          <p:cNvPr id="6" name="Footer Placeholder 5">
            <a:extLst>
              <a:ext uri="{FF2B5EF4-FFF2-40B4-BE49-F238E27FC236}">
                <a16:creationId xmlns:a16="http://schemas.microsoft.com/office/drawing/2014/main" id="{D1ECF03D-1416-B7B9-DC8B-95167669472A}"/>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14496EDB-3270-D6EC-15C4-C946A12E7B82}"/>
              </a:ext>
            </a:extLst>
          </p:cNvPr>
          <p:cNvSpPr txBox="1">
            <a:spLocks noGrp="1"/>
          </p:cNvSpPr>
          <p:nvPr>
            <p:ph type="sldNum" sz="quarter" idx="8"/>
          </p:nvPr>
        </p:nvSpPr>
        <p:spPr/>
        <p:txBody>
          <a:bodyPr/>
          <a:lstStyle>
            <a:lvl1pPr>
              <a:defRPr/>
            </a:lvl1pPr>
          </a:lstStyle>
          <a:p>
            <a:pPr lvl="0"/>
            <a:fld id="{6A910DD5-EEB1-48E6-B201-3461B372EAE7}" type="slidenum">
              <a:t>‹N°›</a:t>
            </a:fld>
            <a:endParaRPr lang="fr-FR"/>
          </a:p>
        </p:txBody>
      </p:sp>
    </p:spTree>
    <p:extLst>
      <p:ext uri="{BB962C8B-B14F-4D97-AF65-F5344CB8AC3E}">
        <p14:creationId xmlns:p14="http://schemas.microsoft.com/office/powerpoint/2010/main" val="31613342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76B5-4E05-1167-F9E3-D2B5E01703AA}"/>
              </a:ext>
            </a:extLst>
          </p:cNvPr>
          <p:cNvSpPr txBox="1">
            <a:spLocks noGrp="1"/>
          </p:cNvSpPr>
          <p:nvPr>
            <p:ph type="title"/>
          </p:nvPr>
        </p:nvSpPr>
        <p:spPr>
          <a:xfrm>
            <a:off x="707233" y="550331"/>
            <a:ext cx="5722141" cy="2157298"/>
          </a:xfrm>
        </p:spPr>
        <p:txBody>
          <a:bodyPr/>
          <a:lstStyle>
            <a:lvl1pPr>
              <a:defRPr/>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D6239649-910A-A952-BEBE-966790416DB9}"/>
              </a:ext>
            </a:extLst>
          </p:cNvPr>
          <p:cNvSpPr txBox="1">
            <a:spLocks noGrp="1"/>
          </p:cNvSpPr>
          <p:nvPr>
            <p:ph type="body" idx="1"/>
          </p:nvPr>
        </p:nvSpPr>
        <p:spPr>
          <a:xfrm>
            <a:off x="706374" y="3177247"/>
            <a:ext cx="2708910" cy="913650"/>
          </a:xfrm>
        </p:spPr>
        <p:txBody>
          <a:bodyPr anchor="b">
            <a:noAutofit/>
          </a:bodyPr>
          <a:lstStyle>
            <a:lvl1pPr marL="0" indent="0">
              <a:lnSpc>
                <a:spcPct val="100000"/>
              </a:lnSpc>
              <a:buNone/>
              <a:defRPr sz="1350" b="1" cap="all" spc="113">
                <a:solidFill>
                  <a:srgbClr val="0B082E"/>
                </a:solidFill>
              </a:defRPr>
            </a:lvl1pPr>
          </a:lstStyle>
          <a:p>
            <a:pPr lvl="0"/>
            <a:r>
              <a:rPr lang="fr-FR"/>
              <a:t>Cliquez pour modifier les styles du texte du masque</a:t>
            </a:r>
          </a:p>
        </p:txBody>
      </p:sp>
      <p:sp>
        <p:nvSpPr>
          <p:cNvPr id="4" name="Content Placeholder 3">
            <a:extLst>
              <a:ext uri="{FF2B5EF4-FFF2-40B4-BE49-F238E27FC236}">
                <a16:creationId xmlns:a16="http://schemas.microsoft.com/office/drawing/2014/main" id="{50811258-059A-A5AE-23EC-49CF09D9B23A}"/>
              </a:ext>
            </a:extLst>
          </p:cNvPr>
          <p:cNvSpPr txBox="1">
            <a:spLocks noGrp="1"/>
          </p:cNvSpPr>
          <p:nvPr>
            <p:ph idx="2"/>
          </p:nvPr>
        </p:nvSpPr>
        <p:spPr>
          <a:xfrm>
            <a:off x="706374" y="4202033"/>
            <a:ext cx="2708910" cy="4328129"/>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15A56609-A44F-B955-608F-49937CE8F7F8}"/>
              </a:ext>
            </a:extLst>
          </p:cNvPr>
          <p:cNvSpPr txBox="1">
            <a:spLocks noGrp="1"/>
          </p:cNvSpPr>
          <p:nvPr>
            <p:ph type="body" idx="3"/>
          </p:nvPr>
        </p:nvSpPr>
        <p:spPr>
          <a:xfrm>
            <a:off x="3731547" y="3177247"/>
            <a:ext cx="2708910" cy="913650"/>
          </a:xfrm>
        </p:spPr>
        <p:txBody>
          <a:bodyPr anchor="b">
            <a:noAutofit/>
          </a:bodyPr>
          <a:lstStyle>
            <a:lvl1pPr marL="0" indent="0">
              <a:lnSpc>
                <a:spcPct val="100000"/>
              </a:lnSpc>
              <a:buNone/>
              <a:defRPr sz="1350" b="1" cap="all" spc="113">
                <a:solidFill>
                  <a:srgbClr val="0B082E"/>
                </a:solidFill>
              </a:defRPr>
            </a:lvl1pPr>
          </a:lstStyle>
          <a:p>
            <a:pPr lvl="0"/>
            <a:r>
              <a:rPr lang="fr-FR"/>
              <a:t>Cliquez pour modifier les styles du texte du masque</a:t>
            </a:r>
          </a:p>
        </p:txBody>
      </p:sp>
      <p:sp>
        <p:nvSpPr>
          <p:cNvPr id="6" name="Content Placeholder 5">
            <a:extLst>
              <a:ext uri="{FF2B5EF4-FFF2-40B4-BE49-F238E27FC236}">
                <a16:creationId xmlns:a16="http://schemas.microsoft.com/office/drawing/2014/main" id="{E8D23B9F-0FDC-0C07-946D-B4168DA6A04C}"/>
              </a:ext>
            </a:extLst>
          </p:cNvPr>
          <p:cNvSpPr txBox="1">
            <a:spLocks noGrp="1"/>
          </p:cNvSpPr>
          <p:nvPr>
            <p:ph idx="4"/>
          </p:nvPr>
        </p:nvSpPr>
        <p:spPr>
          <a:xfrm>
            <a:off x="3731547" y="4202033"/>
            <a:ext cx="2708910" cy="4328129"/>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296A3630-06F4-6E87-0549-5E5576F7A944}"/>
              </a:ext>
            </a:extLst>
          </p:cNvPr>
          <p:cNvSpPr txBox="1">
            <a:spLocks noGrp="1"/>
          </p:cNvSpPr>
          <p:nvPr>
            <p:ph type="dt" sz="half" idx="7"/>
          </p:nvPr>
        </p:nvSpPr>
        <p:spPr/>
        <p:txBody>
          <a:bodyPr/>
          <a:lstStyle>
            <a:lvl1pPr>
              <a:defRPr/>
            </a:lvl1pPr>
          </a:lstStyle>
          <a:p>
            <a:pPr lvl="0"/>
            <a:fld id="{D79F2616-CFE8-401E-B8E5-52E234955D20}" type="datetime1">
              <a:rPr lang="fr-FR"/>
              <a:pPr lvl="0"/>
              <a:t>26/11/2024</a:t>
            </a:fld>
            <a:endParaRPr lang="fr-FR"/>
          </a:p>
        </p:txBody>
      </p:sp>
      <p:sp>
        <p:nvSpPr>
          <p:cNvPr id="8" name="Footer Placeholder 7">
            <a:extLst>
              <a:ext uri="{FF2B5EF4-FFF2-40B4-BE49-F238E27FC236}">
                <a16:creationId xmlns:a16="http://schemas.microsoft.com/office/drawing/2014/main" id="{243C5802-6774-8130-7DFD-1CE821BBC52D}"/>
              </a:ext>
            </a:extLst>
          </p:cNvPr>
          <p:cNvSpPr txBox="1">
            <a:spLocks noGrp="1"/>
          </p:cNvSpPr>
          <p:nvPr>
            <p:ph type="ftr" sz="quarter" idx="9"/>
          </p:nvPr>
        </p:nvSpPr>
        <p:spPr/>
        <p:txBody>
          <a:bodyPr/>
          <a:lstStyle>
            <a:lvl1pPr>
              <a:defRPr/>
            </a:lvl1pPr>
          </a:lstStyle>
          <a:p>
            <a:pPr lvl="0"/>
            <a:endParaRPr lang="fr-FR"/>
          </a:p>
        </p:txBody>
      </p:sp>
      <p:sp>
        <p:nvSpPr>
          <p:cNvPr id="9" name="Slide Number Placeholder 8">
            <a:extLst>
              <a:ext uri="{FF2B5EF4-FFF2-40B4-BE49-F238E27FC236}">
                <a16:creationId xmlns:a16="http://schemas.microsoft.com/office/drawing/2014/main" id="{6A4EEECE-F5A0-F38C-352B-BBC2C8590E46}"/>
              </a:ext>
            </a:extLst>
          </p:cNvPr>
          <p:cNvSpPr txBox="1">
            <a:spLocks noGrp="1"/>
          </p:cNvSpPr>
          <p:nvPr>
            <p:ph type="sldNum" sz="quarter" idx="8"/>
          </p:nvPr>
        </p:nvSpPr>
        <p:spPr/>
        <p:txBody>
          <a:bodyPr/>
          <a:lstStyle>
            <a:lvl1pPr>
              <a:defRPr/>
            </a:lvl1pPr>
          </a:lstStyle>
          <a:p>
            <a:pPr lvl="0"/>
            <a:fld id="{69B55699-F625-4183-949E-C22A2D95BFCF}" type="slidenum">
              <a:t>‹N°›</a:t>
            </a:fld>
            <a:endParaRPr lang="fr-FR"/>
          </a:p>
        </p:txBody>
      </p:sp>
    </p:spTree>
    <p:extLst>
      <p:ext uri="{BB962C8B-B14F-4D97-AF65-F5344CB8AC3E}">
        <p14:creationId xmlns:p14="http://schemas.microsoft.com/office/powerpoint/2010/main" val="337842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4B2F-2F1D-207B-D014-E4EADB6E7AA3}"/>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Date Placeholder 2">
            <a:extLst>
              <a:ext uri="{FF2B5EF4-FFF2-40B4-BE49-F238E27FC236}">
                <a16:creationId xmlns:a16="http://schemas.microsoft.com/office/drawing/2014/main" id="{231A58D2-B24A-9221-FB6C-B51D06CF4D50}"/>
              </a:ext>
            </a:extLst>
          </p:cNvPr>
          <p:cNvSpPr txBox="1">
            <a:spLocks noGrp="1"/>
          </p:cNvSpPr>
          <p:nvPr>
            <p:ph type="dt" sz="half" idx="7"/>
          </p:nvPr>
        </p:nvSpPr>
        <p:spPr/>
        <p:txBody>
          <a:bodyPr/>
          <a:lstStyle>
            <a:lvl1pPr>
              <a:defRPr/>
            </a:lvl1pPr>
          </a:lstStyle>
          <a:p>
            <a:pPr lvl="0"/>
            <a:fld id="{5178E29E-40B0-44FD-B3D0-12EFC8AD5416}" type="datetime1">
              <a:rPr lang="fr-FR"/>
              <a:pPr lvl="0"/>
              <a:t>26/11/2024</a:t>
            </a:fld>
            <a:endParaRPr lang="fr-FR"/>
          </a:p>
        </p:txBody>
      </p:sp>
      <p:sp>
        <p:nvSpPr>
          <p:cNvPr id="4" name="Footer Placeholder 3">
            <a:extLst>
              <a:ext uri="{FF2B5EF4-FFF2-40B4-BE49-F238E27FC236}">
                <a16:creationId xmlns:a16="http://schemas.microsoft.com/office/drawing/2014/main" id="{03FC6D7E-5BF6-E416-3667-E50FF0E20E26}"/>
              </a:ext>
            </a:extLst>
          </p:cNvPr>
          <p:cNvSpPr txBox="1">
            <a:spLocks noGrp="1"/>
          </p:cNvSpPr>
          <p:nvPr>
            <p:ph type="ftr" sz="quarter" idx="9"/>
          </p:nvPr>
        </p:nvSpPr>
        <p:spPr/>
        <p:txBody>
          <a:bodyPr/>
          <a:lstStyle>
            <a:lvl1pPr>
              <a:defRPr/>
            </a:lvl1pPr>
          </a:lstStyle>
          <a:p>
            <a:pPr lvl="0"/>
            <a:endParaRPr lang="fr-FR"/>
          </a:p>
        </p:txBody>
      </p:sp>
      <p:sp>
        <p:nvSpPr>
          <p:cNvPr id="5" name="Slide Number Placeholder 4">
            <a:extLst>
              <a:ext uri="{FF2B5EF4-FFF2-40B4-BE49-F238E27FC236}">
                <a16:creationId xmlns:a16="http://schemas.microsoft.com/office/drawing/2014/main" id="{7A6A3DCA-D0DF-35DD-C293-0173D4C0BC93}"/>
              </a:ext>
            </a:extLst>
          </p:cNvPr>
          <p:cNvSpPr txBox="1">
            <a:spLocks noGrp="1"/>
          </p:cNvSpPr>
          <p:nvPr>
            <p:ph type="sldNum" sz="quarter" idx="8"/>
          </p:nvPr>
        </p:nvSpPr>
        <p:spPr/>
        <p:txBody>
          <a:bodyPr/>
          <a:lstStyle>
            <a:lvl1pPr>
              <a:defRPr/>
            </a:lvl1pPr>
          </a:lstStyle>
          <a:p>
            <a:pPr lvl="0"/>
            <a:fld id="{6603A0F0-7C30-4D49-9DF5-0CAFD7794C04}" type="slidenum">
              <a:t>‹N°›</a:t>
            </a:fld>
            <a:endParaRPr lang="fr-FR"/>
          </a:p>
        </p:txBody>
      </p:sp>
    </p:spTree>
    <p:extLst>
      <p:ext uri="{BB962C8B-B14F-4D97-AF65-F5344CB8AC3E}">
        <p14:creationId xmlns:p14="http://schemas.microsoft.com/office/powerpoint/2010/main" val="2707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25F2B-6619-0819-3E3E-A02DF14AACBB}"/>
              </a:ext>
            </a:extLst>
          </p:cNvPr>
          <p:cNvSpPr txBox="1">
            <a:spLocks noGrp="1"/>
          </p:cNvSpPr>
          <p:nvPr>
            <p:ph type="dt" sz="half" idx="7"/>
          </p:nvPr>
        </p:nvSpPr>
        <p:spPr/>
        <p:txBody>
          <a:bodyPr/>
          <a:lstStyle>
            <a:lvl1pPr>
              <a:defRPr/>
            </a:lvl1pPr>
          </a:lstStyle>
          <a:p>
            <a:pPr lvl="0"/>
            <a:fld id="{41E81DCC-3ADC-4803-AC36-66E97835BA6E}" type="datetime1">
              <a:rPr lang="fr-FR"/>
              <a:pPr lvl="0"/>
              <a:t>26/11/2024</a:t>
            </a:fld>
            <a:endParaRPr lang="fr-FR"/>
          </a:p>
        </p:txBody>
      </p:sp>
      <p:sp>
        <p:nvSpPr>
          <p:cNvPr id="3" name="Footer Placeholder 2">
            <a:extLst>
              <a:ext uri="{FF2B5EF4-FFF2-40B4-BE49-F238E27FC236}">
                <a16:creationId xmlns:a16="http://schemas.microsoft.com/office/drawing/2014/main" id="{E55187CC-54FD-AA75-F279-763ED52C5F46}"/>
              </a:ext>
            </a:extLst>
          </p:cNvPr>
          <p:cNvSpPr txBox="1">
            <a:spLocks noGrp="1"/>
          </p:cNvSpPr>
          <p:nvPr>
            <p:ph type="ftr" sz="quarter" idx="9"/>
          </p:nvPr>
        </p:nvSpPr>
        <p:spPr/>
        <p:txBody>
          <a:bodyPr/>
          <a:lstStyle>
            <a:lvl1pPr>
              <a:defRPr/>
            </a:lvl1pPr>
          </a:lstStyle>
          <a:p>
            <a:pPr lvl="0"/>
            <a:endParaRPr lang="fr-FR"/>
          </a:p>
        </p:txBody>
      </p:sp>
      <p:sp>
        <p:nvSpPr>
          <p:cNvPr id="4" name="Slide Number Placeholder 3">
            <a:extLst>
              <a:ext uri="{FF2B5EF4-FFF2-40B4-BE49-F238E27FC236}">
                <a16:creationId xmlns:a16="http://schemas.microsoft.com/office/drawing/2014/main" id="{9C2D669C-4183-1FDC-291B-9B9AD82E9431}"/>
              </a:ext>
            </a:extLst>
          </p:cNvPr>
          <p:cNvSpPr txBox="1">
            <a:spLocks noGrp="1"/>
          </p:cNvSpPr>
          <p:nvPr>
            <p:ph type="sldNum" sz="quarter" idx="8"/>
          </p:nvPr>
        </p:nvSpPr>
        <p:spPr/>
        <p:txBody>
          <a:bodyPr/>
          <a:lstStyle>
            <a:lvl1pPr>
              <a:defRPr/>
            </a:lvl1pPr>
          </a:lstStyle>
          <a:p>
            <a:pPr lvl="0"/>
            <a:fld id="{EDBBD4E3-2DB5-4F8A-80E8-38721DC5F885}" type="slidenum">
              <a:t>‹N°›</a:t>
            </a:fld>
            <a:endParaRPr lang="fr-FR"/>
          </a:p>
        </p:txBody>
      </p:sp>
    </p:spTree>
    <p:extLst>
      <p:ext uri="{BB962C8B-B14F-4D97-AF65-F5344CB8AC3E}">
        <p14:creationId xmlns:p14="http://schemas.microsoft.com/office/powerpoint/2010/main" val="165859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Freeform 11" title="right scallop background shape">
            <a:extLst>
              <a:ext uri="{FF2B5EF4-FFF2-40B4-BE49-F238E27FC236}">
                <a16:creationId xmlns:a16="http://schemas.microsoft.com/office/drawing/2014/main" id="{08D9F6EE-BC0B-804D-6F3D-3C0CD480A723}"/>
              </a:ext>
            </a:extLst>
          </p:cNvPr>
          <p:cNvSpPr/>
          <p:nvPr/>
        </p:nvSpPr>
        <p:spPr>
          <a:xfrm>
            <a:off x="4156770" y="0"/>
            <a:ext cx="2701229" cy="9905996"/>
          </a:xfrm>
          <a:custGeom>
            <a:avLst/>
            <a:gdLst>
              <a:gd name="f0" fmla="val w"/>
              <a:gd name="f1" fmla="val h"/>
              <a:gd name="f2" fmla="val 0"/>
              <a:gd name="f3" fmla="val 3025"/>
              <a:gd name="f4" fmla="val 4320"/>
              <a:gd name="f5" fmla="val 3"/>
              <a:gd name="f6" fmla="val 4278"/>
              <a:gd name="f7" fmla="val 8"/>
              <a:gd name="f8" fmla="val 4243"/>
              <a:gd name="f9" fmla="val 14"/>
              <a:gd name="f10" fmla="val 4210"/>
              <a:gd name="f11" fmla="val 24"/>
              <a:gd name="f12" fmla="val 4183"/>
              <a:gd name="f13" fmla="val 34"/>
              <a:gd name="f14" fmla="val 4156"/>
              <a:gd name="f15" fmla="val 46"/>
              <a:gd name="f16" fmla="val 4133"/>
              <a:gd name="f17" fmla="val 58"/>
              <a:gd name="f18" fmla="val 4109"/>
              <a:gd name="f19" fmla="val 69"/>
              <a:gd name="f20" fmla="val 4087"/>
              <a:gd name="f21" fmla="val 80"/>
              <a:gd name="f22" fmla="val 4062"/>
              <a:gd name="f23" fmla="val 90"/>
              <a:gd name="f24" fmla="val 4036"/>
              <a:gd name="f25" fmla="val 99"/>
              <a:gd name="f26" fmla="val 4007"/>
              <a:gd name="f27" fmla="val 106"/>
              <a:gd name="f28" fmla="val 3976"/>
              <a:gd name="f29" fmla="val 111"/>
              <a:gd name="f30" fmla="val 3938"/>
              <a:gd name="f31" fmla="val 113"/>
              <a:gd name="f32" fmla="val 3895"/>
              <a:gd name="f33" fmla="val 3851"/>
              <a:gd name="f34" fmla="val 3815"/>
              <a:gd name="f35" fmla="val 3782"/>
              <a:gd name="f36" fmla="val 3752"/>
              <a:gd name="f37" fmla="val 3726"/>
              <a:gd name="f38" fmla="val 68"/>
              <a:gd name="f39" fmla="val 3702"/>
              <a:gd name="f40" fmla="val 56"/>
              <a:gd name="f41" fmla="val 3679"/>
              <a:gd name="f42" fmla="val 44"/>
              <a:gd name="f43" fmla="val 3655"/>
              <a:gd name="f44" fmla="val 33"/>
              <a:gd name="f45" fmla="val 3630"/>
              <a:gd name="f46" fmla="val 22"/>
              <a:gd name="f47" fmla="val 3604"/>
              <a:gd name="f48" fmla="val 13"/>
              <a:gd name="f49" fmla="val 3575"/>
              <a:gd name="f50" fmla="val 7"/>
              <a:gd name="f51" fmla="val 3542"/>
              <a:gd name="f52" fmla="val 1"/>
              <a:gd name="f53" fmla="val 3504"/>
              <a:gd name="f54" fmla="val 3461"/>
              <a:gd name="f55" fmla="val 3418"/>
              <a:gd name="f56" fmla="val 3380"/>
              <a:gd name="f57" fmla="val 3347"/>
              <a:gd name="f58" fmla="val 3319"/>
              <a:gd name="f59" fmla="val 3292"/>
              <a:gd name="f60" fmla="val 3267"/>
              <a:gd name="f61" fmla="val 3244"/>
              <a:gd name="f62" fmla="val 3222"/>
              <a:gd name="f63" fmla="val 3197"/>
              <a:gd name="f64" fmla="val 3171"/>
              <a:gd name="f65" fmla="val 3142"/>
              <a:gd name="f66" fmla="val 3109"/>
              <a:gd name="f67" fmla="val 3071"/>
              <a:gd name="f68" fmla="val 3028"/>
              <a:gd name="f69" fmla="val 2985"/>
              <a:gd name="f70" fmla="val 2947"/>
              <a:gd name="f71" fmla="val 2914"/>
              <a:gd name="f72" fmla="val 2885"/>
              <a:gd name="f73" fmla="val 2858"/>
              <a:gd name="f74" fmla="val 2834"/>
              <a:gd name="f75" fmla="val 2787"/>
              <a:gd name="f76" fmla="val 2763"/>
              <a:gd name="f77" fmla="val 2736"/>
              <a:gd name="f78" fmla="val 2707"/>
              <a:gd name="f79" fmla="val 2674"/>
              <a:gd name="f80" fmla="val 2637"/>
              <a:gd name="f81" fmla="val 2593"/>
              <a:gd name="f82" fmla="val 2550"/>
              <a:gd name="f83" fmla="val 2512"/>
              <a:gd name="f84" fmla="val 2479"/>
              <a:gd name="f85" fmla="val 2451"/>
              <a:gd name="f86" fmla="val 2424"/>
              <a:gd name="f87" fmla="val 2401"/>
              <a:gd name="f88" fmla="val 2354"/>
              <a:gd name="f89" fmla="val 2329"/>
              <a:gd name="f90" fmla="val 2303"/>
              <a:gd name="f91" fmla="val 2274"/>
              <a:gd name="f92" fmla="val 2241"/>
              <a:gd name="f93" fmla="val 2203"/>
              <a:gd name="f94" fmla="val 2159"/>
              <a:gd name="f95" fmla="val 2117"/>
              <a:gd name="f96" fmla="val 2079"/>
              <a:gd name="f97" fmla="val 2046"/>
              <a:gd name="f98" fmla="val 2017"/>
              <a:gd name="f99" fmla="val 1991"/>
              <a:gd name="f100" fmla="val 1966"/>
              <a:gd name="f101" fmla="val 1943"/>
              <a:gd name="f102" fmla="val 1919"/>
              <a:gd name="f103" fmla="val 1896"/>
              <a:gd name="f104" fmla="val 1869"/>
              <a:gd name="f105" fmla="val 1841"/>
              <a:gd name="f106" fmla="val 1807"/>
              <a:gd name="f107" fmla="val 1770"/>
              <a:gd name="f108" fmla="val 1727"/>
              <a:gd name="f109" fmla="val 1683"/>
              <a:gd name="f110" fmla="val 1646"/>
              <a:gd name="f111" fmla="val 1613"/>
              <a:gd name="f112" fmla="val 1583"/>
              <a:gd name="f113" fmla="val 1557"/>
              <a:gd name="f114" fmla="val 1533"/>
              <a:gd name="f115" fmla="val 1509"/>
              <a:gd name="f116" fmla="val 1486"/>
              <a:gd name="f117" fmla="val 1461"/>
              <a:gd name="f118" fmla="val 1435"/>
              <a:gd name="f119" fmla="val 1406"/>
              <a:gd name="f120" fmla="val 1373"/>
              <a:gd name="f121" fmla="val 1335"/>
              <a:gd name="f122" fmla="val 1292"/>
              <a:gd name="f123" fmla="val 1249"/>
              <a:gd name="f124" fmla="val 1211"/>
              <a:gd name="f125" fmla="val 1178"/>
              <a:gd name="f126" fmla="val 1149"/>
              <a:gd name="f127" fmla="val 1123"/>
              <a:gd name="f128" fmla="val 1098"/>
              <a:gd name="f129" fmla="val 1076"/>
              <a:gd name="f130" fmla="val 1053"/>
              <a:gd name="f131" fmla="val 1028"/>
              <a:gd name="f132" fmla="val 1001"/>
              <a:gd name="f133" fmla="val 973"/>
              <a:gd name="f134" fmla="val 940"/>
              <a:gd name="f135" fmla="val 902"/>
              <a:gd name="f136" fmla="val 859"/>
              <a:gd name="f137" fmla="val 816"/>
              <a:gd name="f138" fmla="val 778"/>
              <a:gd name="f139" fmla="val 745"/>
              <a:gd name="f140" fmla="val 716"/>
              <a:gd name="f141" fmla="val 690"/>
              <a:gd name="f142" fmla="val 665"/>
              <a:gd name="f143" fmla="val 641"/>
              <a:gd name="f144" fmla="val 618"/>
              <a:gd name="f145" fmla="val 594"/>
              <a:gd name="f146" fmla="val 568"/>
              <a:gd name="f147" fmla="val 538"/>
              <a:gd name="f148" fmla="val 505"/>
              <a:gd name="f149" fmla="val 469"/>
              <a:gd name="f150" fmla="val 424"/>
              <a:gd name="f151" fmla="val 382"/>
              <a:gd name="f152" fmla="val 344"/>
              <a:gd name="f153" fmla="val 313"/>
              <a:gd name="f154" fmla="val 284"/>
              <a:gd name="f155" fmla="val 258"/>
              <a:gd name="f156" fmla="val 233"/>
              <a:gd name="f157" fmla="val 211"/>
              <a:gd name="f158" fmla="val 187"/>
              <a:gd name="f159" fmla="val 164"/>
              <a:gd name="f160" fmla="val 137"/>
              <a:gd name="f161" fmla="val 110"/>
              <a:gd name="f162" fmla="val 77"/>
              <a:gd name="f163" fmla="val 42"/>
              <a:gd name="f164" fmla="*/ f0 1 3025"/>
              <a:gd name="f165" fmla="*/ f1 1 4320"/>
              <a:gd name="f166" fmla="+- f4 0 f2"/>
              <a:gd name="f167" fmla="+- f3 0 f2"/>
              <a:gd name="f168" fmla="*/ f167 1 3025"/>
              <a:gd name="f169" fmla="*/ f166 1 4320"/>
              <a:gd name="f170" fmla="*/ 0 1 f168"/>
              <a:gd name="f171" fmla="*/ f3 1 f168"/>
              <a:gd name="f172" fmla="*/ 0 1 f169"/>
              <a:gd name="f173" fmla="*/ f4 1 f169"/>
              <a:gd name="f174" fmla="*/ f170 f164 1"/>
              <a:gd name="f175" fmla="*/ f171 f164 1"/>
              <a:gd name="f176" fmla="*/ f173 f165 1"/>
              <a:gd name="f177" fmla="*/ f172 f165 1"/>
            </a:gdLst>
            <a:ahLst/>
            <a:cxnLst>
              <a:cxn ang="3cd4">
                <a:pos x="hc" y="t"/>
              </a:cxn>
              <a:cxn ang="0">
                <a:pos x="r" y="vc"/>
              </a:cxn>
              <a:cxn ang="cd4">
                <a:pos x="hc" y="b"/>
              </a:cxn>
              <a:cxn ang="cd2">
                <a:pos x="l" y="vc"/>
              </a:cxn>
            </a:cxnLst>
            <a:rect l="f174" t="f177" r="f175" b="f176"/>
            <a:pathLst>
              <a:path w="3025" h="4320">
                <a:moveTo>
                  <a:pt x="f2" y="f2"/>
                </a:moveTo>
                <a:lnTo>
                  <a:pt x="f3" y="f2"/>
                </a:lnTo>
                <a:lnTo>
                  <a:pt x="f3" y="f4"/>
                </a:lnTo>
                <a:lnTo>
                  <a:pt x="f2" y="f4"/>
                </a:lnTo>
                <a:lnTo>
                  <a:pt x="f5" y="f6"/>
                </a:lnTo>
                <a:lnTo>
                  <a:pt x="f7" y="f8"/>
                </a:lnTo>
                <a:lnTo>
                  <a:pt x="f9" y="f10"/>
                </a:lnTo>
                <a:lnTo>
                  <a:pt x="f11" y="f12"/>
                </a:lnTo>
                <a:lnTo>
                  <a:pt x="f13" y="f14"/>
                </a:lnTo>
                <a:lnTo>
                  <a:pt x="f15" y="f16"/>
                </a:lnTo>
                <a:lnTo>
                  <a:pt x="f17" y="f18"/>
                </a:lnTo>
                <a:lnTo>
                  <a:pt x="f19" y="f20"/>
                </a:lnTo>
                <a:lnTo>
                  <a:pt x="f21" y="f22"/>
                </a:lnTo>
                <a:lnTo>
                  <a:pt x="f23" y="f24"/>
                </a:lnTo>
                <a:lnTo>
                  <a:pt x="f25" y="f26"/>
                </a:lnTo>
                <a:lnTo>
                  <a:pt x="f27" y="f28"/>
                </a:lnTo>
                <a:lnTo>
                  <a:pt x="f29" y="f30"/>
                </a:lnTo>
                <a:lnTo>
                  <a:pt x="f31" y="f32"/>
                </a:lnTo>
                <a:lnTo>
                  <a:pt x="f29" y="f33"/>
                </a:lnTo>
                <a:lnTo>
                  <a:pt x="f27" y="f34"/>
                </a:lnTo>
                <a:lnTo>
                  <a:pt x="f25" y="f35"/>
                </a:lnTo>
                <a:lnTo>
                  <a:pt x="f23" y="f36"/>
                </a:lnTo>
                <a:lnTo>
                  <a:pt x="f21" y="f37"/>
                </a:lnTo>
                <a:lnTo>
                  <a:pt x="f38" y="f39"/>
                </a:lnTo>
                <a:lnTo>
                  <a:pt x="f40" y="f41"/>
                </a:lnTo>
                <a:lnTo>
                  <a:pt x="f42" y="f43"/>
                </a:lnTo>
                <a:lnTo>
                  <a:pt x="f44" y="f45"/>
                </a:lnTo>
                <a:lnTo>
                  <a:pt x="f46" y="f47"/>
                </a:lnTo>
                <a:lnTo>
                  <a:pt x="f48" y="f49"/>
                </a:lnTo>
                <a:lnTo>
                  <a:pt x="f50" y="f51"/>
                </a:lnTo>
                <a:lnTo>
                  <a:pt x="f52" y="f53"/>
                </a:lnTo>
                <a:lnTo>
                  <a:pt x="f2" y="f54"/>
                </a:lnTo>
                <a:lnTo>
                  <a:pt x="f52" y="f55"/>
                </a:lnTo>
                <a:lnTo>
                  <a:pt x="f50" y="f56"/>
                </a:lnTo>
                <a:lnTo>
                  <a:pt x="f48" y="f57"/>
                </a:lnTo>
                <a:lnTo>
                  <a:pt x="f46" y="f58"/>
                </a:lnTo>
                <a:lnTo>
                  <a:pt x="f44" y="f59"/>
                </a:lnTo>
                <a:lnTo>
                  <a:pt x="f42" y="f60"/>
                </a:lnTo>
                <a:lnTo>
                  <a:pt x="f40" y="f61"/>
                </a:lnTo>
                <a:lnTo>
                  <a:pt x="f38" y="f62"/>
                </a:lnTo>
                <a:lnTo>
                  <a:pt x="f21" y="f63"/>
                </a:lnTo>
                <a:lnTo>
                  <a:pt x="f23" y="f64"/>
                </a:lnTo>
                <a:lnTo>
                  <a:pt x="f25" y="f65"/>
                </a:lnTo>
                <a:lnTo>
                  <a:pt x="f27" y="f66"/>
                </a:lnTo>
                <a:lnTo>
                  <a:pt x="f29" y="f67"/>
                </a:lnTo>
                <a:lnTo>
                  <a:pt x="f31" y="f68"/>
                </a:lnTo>
                <a:lnTo>
                  <a:pt x="f29" y="f69"/>
                </a:lnTo>
                <a:lnTo>
                  <a:pt x="f27" y="f70"/>
                </a:lnTo>
                <a:lnTo>
                  <a:pt x="f25" y="f71"/>
                </a:lnTo>
                <a:lnTo>
                  <a:pt x="f23" y="f72"/>
                </a:lnTo>
                <a:lnTo>
                  <a:pt x="f21" y="f73"/>
                </a:lnTo>
                <a:lnTo>
                  <a:pt x="f38" y="f74"/>
                </a:lnTo>
                <a:lnTo>
                  <a:pt x="f42" y="f75"/>
                </a:lnTo>
                <a:lnTo>
                  <a:pt x="f44" y="f76"/>
                </a:lnTo>
                <a:lnTo>
                  <a:pt x="f46" y="f77"/>
                </a:lnTo>
                <a:lnTo>
                  <a:pt x="f48" y="f78"/>
                </a:lnTo>
                <a:lnTo>
                  <a:pt x="f50" y="f79"/>
                </a:lnTo>
                <a:lnTo>
                  <a:pt x="f52" y="f80"/>
                </a:lnTo>
                <a:lnTo>
                  <a:pt x="f2" y="f81"/>
                </a:lnTo>
                <a:lnTo>
                  <a:pt x="f52" y="f82"/>
                </a:lnTo>
                <a:lnTo>
                  <a:pt x="f50" y="f83"/>
                </a:lnTo>
                <a:lnTo>
                  <a:pt x="f48" y="f84"/>
                </a:lnTo>
                <a:lnTo>
                  <a:pt x="f46" y="f85"/>
                </a:lnTo>
                <a:lnTo>
                  <a:pt x="f44" y="f86"/>
                </a:lnTo>
                <a:lnTo>
                  <a:pt x="f42" y="f87"/>
                </a:lnTo>
                <a:lnTo>
                  <a:pt x="f38" y="f88"/>
                </a:lnTo>
                <a:lnTo>
                  <a:pt x="f21" y="f89"/>
                </a:lnTo>
                <a:lnTo>
                  <a:pt x="f23" y="f90"/>
                </a:lnTo>
                <a:lnTo>
                  <a:pt x="f25" y="f91"/>
                </a:lnTo>
                <a:lnTo>
                  <a:pt x="f27" y="f92"/>
                </a:lnTo>
                <a:lnTo>
                  <a:pt x="f29" y="f93"/>
                </a:lnTo>
                <a:lnTo>
                  <a:pt x="f31" y="f94"/>
                </a:lnTo>
                <a:lnTo>
                  <a:pt x="f29" y="f95"/>
                </a:lnTo>
                <a:lnTo>
                  <a:pt x="f27" y="f96"/>
                </a:lnTo>
                <a:lnTo>
                  <a:pt x="f25" y="f97"/>
                </a:lnTo>
                <a:lnTo>
                  <a:pt x="f23" y="f98"/>
                </a:lnTo>
                <a:lnTo>
                  <a:pt x="f21" y="f99"/>
                </a:lnTo>
                <a:lnTo>
                  <a:pt x="f38" y="f100"/>
                </a:lnTo>
                <a:lnTo>
                  <a:pt x="f40" y="f101"/>
                </a:lnTo>
                <a:lnTo>
                  <a:pt x="f42" y="f102"/>
                </a:lnTo>
                <a:lnTo>
                  <a:pt x="f44" y="f103"/>
                </a:lnTo>
                <a:lnTo>
                  <a:pt x="f46" y="f104"/>
                </a:lnTo>
                <a:lnTo>
                  <a:pt x="f48" y="f105"/>
                </a:lnTo>
                <a:lnTo>
                  <a:pt x="f50" y="f106"/>
                </a:lnTo>
                <a:lnTo>
                  <a:pt x="f52" y="f107"/>
                </a:lnTo>
                <a:lnTo>
                  <a:pt x="f2" y="f108"/>
                </a:lnTo>
                <a:lnTo>
                  <a:pt x="f52" y="f109"/>
                </a:lnTo>
                <a:lnTo>
                  <a:pt x="f50" y="f110"/>
                </a:lnTo>
                <a:lnTo>
                  <a:pt x="f48" y="f111"/>
                </a:lnTo>
                <a:lnTo>
                  <a:pt x="f46" y="f112"/>
                </a:lnTo>
                <a:lnTo>
                  <a:pt x="f44" y="f113"/>
                </a:lnTo>
                <a:lnTo>
                  <a:pt x="f42" y="f114"/>
                </a:lnTo>
                <a:lnTo>
                  <a:pt x="f40" y="f115"/>
                </a:lnTo>
                <a:lnTo>
                  <a:pt x="f38" y="f116"/>
                </a:lnTo>
                <a:lnTo>
                  <a:pt x="f21" y="f117"/>
                </a:lnTo>
                <a:lnTo>
                  <a:pt x="f23" y="f118"/>
                </a:lnTo>
                <a:lnTo>
                  <a:pt x="f25" y="f119"/>
                </a:lnTo>
                <a:lnTo>
                  <a:pt x="f27" y="f120"/>
                </a:lnTo>
                <a:lnTo>
                  <a:pt x="f29" y="f121"/>
                </a:lnTo>
                <a:lnTo>
                  <a:pt x="f31" y="f122"/>
                </a:lnTo>
                <a:lnTo>
                  <a:pt x="f29" y="f123"/>
                </a:lnTo>
                <a:lnTo>
                  <a:pt x="f27" y="f124"/>
                </a:lnTo>
                <a:lnTo>
                  <a:pt x="f25" y="f125"/>
                </a:lnTo>
                <a:lnTo>
                  <a:pt x="f23" y="f126"/>
                </a:lnTo>
                <a:lnTo>
                  <a:pt x="f21" y="f127"/>
                </a:lnTo>
                <a:lnTo>
                  <a:pt x="f38" y="f128"/>
                </a:lnTo>
                <a:lnTo>
                  <a:pt x="f40" y="f129"/>
                </a:lnTo>
                <a:lnTo>
                  <a:pt x="f42" y="f130"/>
                </a:lnTo>
                <a:lnTo>
                  <a:pt x="f44" y="f131"/>
                </a:lnTo>
                <a:lnTo>
                  <a:pt x="f46" y="f132"/>
                </a:lnTo>
                <a:lnTo>
                  <a:pt x="f48" y="f133"/>
                </a:lnTo>
                <a:lnTo>
                  <a:pt x="f50" y="f134"/>
                </a:lnTo>
                <a:lnTo>
                  <a:pt x="f52" y="f135"/>
                </a:lnTo>
                <a:lnTo>
                  <a:pt x="f2" y="f136"/>
                </a:lnTo>
                <a:lnTo>
                  <a:pt x="f52" y="f137"/>
                </a:lnTo>
                <a:lnTo>
                  <a:pt x="f50" y="f138"/>
                </a:lnTo>
                <a:lnTo>
                  <a:pt x="f48" y="f139"/>
                </a:lnTo>
                <a:lnTo>
                  <a:pt x="f46" y="f140"/>
                </a:lnTo>
                <a:lnTo>
                  <a:pt x="f44" y="f141"/>
                </a:lnTo>
                <a:lnTo>
                  <a:pt x="f42" y="f142"/>
                </a:lnTo>
                <a:lnTo>
                  <a:pt x="f40" y="f143"/>
                </a:lnTo>
                <a:lnTo>
                  <a:pt x="f38" y="f144"/>
                </a:lnTo>
                <a:lnTo>
                  <a:pt x="f21" y="f145"/>
                </a:lnTo>
                <a:lnTo>
                  <a:pt x="f23" y="f146"/>
                </a:lnTo>
                <a:lnTo>
                  <a:pt x="f25" y="f147"/>
                </a:lnTo>
                <a:lnTo>
                  <a:pt x="f27" y="f148"/>
                </a:lnTo>
                <a:lnTo>
                  <a:pt x="f29" y="f149"/>
                </a:lnTo>
                <a:lnTo>
                  <a:pt x="f31" y="f150"/>
                </a:lnTo>
                <a:lnTo>
                  <a:pt x="f29" y="f151"/>
                </a:lnTo>
                <a:lnTo>
                  <a:pt x="f27" y="f152"/>
                </a:lnTo>
                <a:lnTo>
                  <a:pt x="f25" y="f153"/>
                </a:lnTo>
                <a:lnTo>
                  <a:pt x="f23" y="f154"/>
                </a:lnTo>
                <a:lnTo>
                  <a:pt x="f21" y="f155"/>
                </a:lnTo>
                <a:lnTo>
                  <a:pt x="f19" y="f156"/>
                </a:lnTo>
                <a:lnTo>
                  <a:pt x="f17" y="f157"/>
                </a:lnTo>
                <a:lnTo>
                  <a:pt x="f15" y="f158"/>
                </a:lnTo>
                <a:lnTo>
                  <a:pt x="f13" y="f159"/>
                </a:lnTo>
                <a:lnTo>
                  <a:pt x="f11" y="f160"/>
                </a:lnTo>
                <a:lnTo>
                  <a:pt x="f9" y="f161"/>
                </a:lnTo>
                <a:lnTo>
                  <a:pt x="f7" y="f162"/>
                </a:lnTo>
                <a:lnTo>
                  <a:pt x="f5" y="f163"/>
                </a:lnTo>
                <a:lnTo>
                  <a:pt x="f2" y="f2"/>
                </a:lnTo>
                <a:close/>
              </a:path>
            </a:pathLst>
          </a:custGeom>
          <a:solidFill>
            <a:srgbClr val="0B082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
        <p:nvSpPr>
          <p:cNvPr id="3" name="Title 1">
            <a:extLst>
              <a:ext uri="{FF2B5EF4-FFF2-40B4-BE49-F238E27FC236}">
                <a16:creationId xmlns:a16="http://schemas.microsoft.com/office/drawing/2014/main" id="{3B9BB57B-79D2-0024-E8C1-2F89D35C0DE2}"/>
              </a:ext>
            </a:extLst>
          </p:cNvPr>
          <p:cNvSpPr txBox="1">
            <a:spLocks noGrp="1"/>
          </p:cNvSpPr>
          <p:nvPr>
            <p:ph type="title"/>
          </p:nvPr>
        </p:nvSpPr>
        <p:spPr>
          <a:xfrm>
            <a:off x="4690058" y="660397"/>
            <a:ext cx="1739316" cy="1728526"/>
          </a:xfrm>
        </p:spPr>
        <p:txBody>
          <a:bodyPr anchor="b"/>
          <a:lstStyle>
            <a:lvl1pPr>
              <a:lnSpc>
                <a:spcPct val="100000"/>
              </a:lnSpc>
              <a:defRPr sz="1350" b="1" spc="169">
                <a:solidFill>
                  <a:srgbClr val="62B4C6"/>
                </a:solidFill>
                <a:latin typeface="Gill Sans MT"/>
              </a:defRPr>
            </a:lvl1pPr>
          </a:lstStyle>
          <a:p>
            <a:pPr lvl="0"/>
            <a:r>
              <a:rPr lang="fr-FR"/>
              <a:t>Modifiez le style du titre</a:t>
            </a:r>
            <a:endParaRPr lang="en-US"/>
          </a:p>
        </p:txBody>
      </p:sp>
      <p:sp>
        <p:nvSpPr>
          <p:cNvPr id="4" name="Content Placeholder 2">
            <a:extLst>
              <a:ext uri="{FF2B5EF4-FFF2-40B4-BE49-F238E27FC236}">
                <a16:creationId xmlns:a16="http://schemas.microsoft.com/office/drawing/2014/main" id="{C13EB05D-8D65-E6D0-5E3C-52DEB233AC66}"/>
              </a:ext>
            </a:extLst>
          </p:cNvPr>
          <p:cNvSpPr txBox="1">
            <a:spLocks noGrp="1"/>
          </p:cNvSpPr>
          <p:nvPr>
            <p:ph idx="1"/>
          </p:nvPr>
        </p:nvSpPr>
        <p:spPr>
          <a:xfrm>
            <a:off x="430344" y="1329437"/>
            <a:ext cx="3464112" cy="7200735"/>
          </a:xfrm>
        </p:spPr>
        <p:txBody>
          <a:bodyPr/>
          <a:lstStyle>
            <a:lvl1pPr>
              <a:defRPr sz="1800"/>
            </a:lvl1pPr>
            <a:lvl2pPr>
              <a:defRPr sz="1575"/>
            </a:lvl2pPr>
            <a:lvl3pPr>
              <a:defRPr sz="1350"/>
            </a:lvl3pPr>
            <a:lvl4pPr>
              <a:defRPr sz="1125"/>
            </a:lvl4pPr>
            <a:lvl5pPr>
              <a:defRPr sz="1125"/>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3">
            <a:extLst>
              <a:ext uri="{FF2B5EF4-FFF2-40B4-BE49-F238E27FC236}">
                <a16:creationId xmlns:a16="http://schemas.microsoft.com/office/drawing/2014/main" id="{88674116-4711-F469-E263-08D42E76FF0A}"/>
              </a:ext>
            </a:extLst>
          </p:cNvPr>
          <p:cNvSpPr txBox="1">
            <a:spLocks noGrp="1"/>
          </p:cNvSpPr>
          <p:nvPr>
            <p:ph type="body" idx="2"/>
          </p:nvPr>
        </p:nvSpPr>
        <p:spPr>
          <a:xfrm>
            <a:off x="4690058" y="2515267"/>
            <a:ext cx="1739316" cy="6014904"/>
          </a:xfrm>
        </p:spPr>
        <p:txBody>
          <a:bodyPr/>
          <a:lstStyle>
            <a:lvl1pPr marL="0" indent="0">
              <a:spcBef>
                <a:spcPts val="900"/>
              </a:spcBef>
              <a:buNone/>
              <a:defRPr sz="1050">
                <a:solidFill>
                  <a:srgbClr val="F3F3F2"/>
                </a:solidFill>
              </a:defRPr>
            </a:lvl1pPr>
          </a:lstStyle>
          <a:p>
            <a:pPr lvl="0"/>
            <a:r>
              <a:rPr lang="fr-FR"/>
              <a:t>Cliquez pour modifier les styles du texte du masque</a:t>
            </a:r>
          </a:p>
        </p:txBody>
      </p:sp>
      <p:sp>
        <p:nvSpPr>
          <p:cNvPr id="6" name="Date Placeholder 4">
            <a:extLst>
              <a:ext uri="{FF2B5EF4-FFF2-40B4-BE49-F238E27FC236}">
                <a16:creationId xmlns:a16="http://schemas.microsoft.com/office/drawing/2014/main" id="{B1CBD65C-655A-EBCA-2FD8-85E81D02BB03}"/>
              </a:ext>
            </a:extLst>
          </p:cNvPr>
          <p:cNvSpPr txBox="1">
            <a:spLocks noGrp="1"/>
          </p:cNvSpPr>
          <p:nvPr>
            <p:ph type="dt" sz="half" idx="7"/>
          </p:nvPr>
        </p:nvSpPr>
        <p:spPr>
          <a:xfrm>
            <a:off x="430344" y="9209315"/>
            <a:ext cx="693764" cy="503331"/>
          </a:xfrm>
        </p:spPr>
        <p:txBody>
          <a:bodyPr/>
          <a:lstStyle>
            <a:lvl1pPr>
              <a:defRPr/>
            </a:lvl1pPr>
          </a:lstStyle>
          <a:p>
            <a:pPr lvl="0"/>
            <a:fld id="{04F0F742-A2AC-4F60-BE4C-3D4F3A20D78C}" type="datetime1">
              <a:rPr lang="fr-FR"/>
              <a:pPr lvl="0"/>
              <a:t>26/11/2024</a:t>
            </a:fld>
            <a:endParaRPr lang="fr-FR"/>
          </a:p>
        </p:txBody>
      </p:sp>
      <p:sp>
        <p:nvSpPr>
          <p:cNvPr id="7" name="Footer Placeholder 5">
            <a:extLst>
              <a:ext uri="{FF2B5EF4-FFF2-40B4-BE49-F238E27FC236}">
                <a16:creationId xmlns:a16="http://schemas.microsoft.com/office/drawing/2014/main" id="{8D7C8449-6215-7F0A-04D6-4AFC542B7EC8}"/>
              </a:ext>
            </a:extLst>
          </p:cNvPr>
          <p:cNvSpPr txBox="1">
            <a:spLocks noGrp="1"/>
          </p:cNvSpPr>
          <p:nvPr>
            <p:ph type="ftr" sz="quarter" idx="9"/>
          </p:nvPr>
        </p:nvSpPr>
        <p:spPr>
          <a:xfrm>
            <a:off x="1183288" y="9209315"/>
            <a:ext cx="1958727" cy="499481"/>
          </a:xfrm>
        </p:spPr>
        <p:txBody>
          <a:bodyPr/>
          <a:lstStyle>
            <a:lvl1pPr>
              <a:defRPr/>
            </a:lvl1pPr>
          </a:lstStyle>
          <a:p>
            <a:pPr lvl="0"/>
            <a:endParaRPr lang="fr-FR"/>
          </a:p>
        </p:txBody>
      </p:sp>
      <p:sp>
        <p:nvSpPr>
          <p:cNvPr id="8" name="Slide Number Placeholder 6">
            <a:extLst>
              <a:ext uri="{FF2B5EF4-FFF2-40B4-BE49-F238E27FC236}">
                <a16:creationId xmlns:a16="http://schemas.microsoft.com/office/drawing/2014/main" id="{73259AD6-3073-A174-52C5-6E22409E8AF3}"/>
              </a:ext>
            </a:extLst>
          </p:cNvPr>
          <p:cNvSpPr txBox="1">
            <a:spLocks noGrp="1"/>
          </p:cNvSpPr>
          <p:nvPr>
            <p:ph type="sldNum" sz="quarter" idx="8"/>
          </p:nvPr>
        </p:nvSpPr>
        <p:spPr>
          <a:xfrm>
            <a:off x="3201195" y="9209315"/>
            <a:ext cx="693261" cy="499481"/>
          </a:xfrm>
        </p:spPr>
        <p:txBody>
          <a:bodyPr/>
          <a:lstStyle>
            <a:lvl1pPr>
              <a:defRPr/>
            </a:lvl1pPr>
          </a:lstStyle>
          <a:p>
            <a:pPr lvl="0"/>
            <a:fld id="{9F2D1401-C5DF-4EE0-B02A-C205D6C6DD88}" type="slidenum">
              <a:t>‹N°›</a:t>
            </a:fld>
            <a:endParaRPr lang="fr-FR"/>
          </a:p>
        </p:txBody>
      </p:sp>
      <p:sp>
        <p:nvSpPr>
          <p:cNvPr id="9" name="Rectangle 7">
            <a:extLst>
              <a:ext uri="{FF2B5EF4-FFF2-40B4-BE49-F238E27FC236}">
                <a16:creationId xmlns:a16="http://schemas.microsoft.com/office/drawing/2014/main" id="{859252BF-6FC5-2EAF-95A2-6E97ADFB2B2B}"/>
              </a:ext>
            </a:extLst>
          </p:cNvPr>
          <p:cNvSpPr/>
          <p:nvPr/>
        </p:nvSpPr>
        <p:spPr>
          <a:xfrm>
            <a:off x="0" y="0"/>
            <a:ext cx="159453" cy="9905996"/>
          </a:xfrm>
          <a:prstGeom prst="rect">
            <a:avLst/>
          </a:prstGeom>
          <a:solidFill>
            <a:srgbClr val="62B4C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
        <p:nvSpPr>
          <p:cNvPr id="10" name="Rectangle 10" title="left edge border">
            <a:extLst>
              <a:ext uri="{FF2B5EF4-FFF2-40B4-BE49-F238E27FC236}">
                <a16:creationId xmlns:a16="http://schemas.microsoft.com/office/drawing/2014/main" id="{2889B654-DDCB-9010-B09B-E6EA345DFA06}"/>
              </a:ext>
            </a:extLst>
          </p:cNvPr>
          <p:cNvSpPr/>
          <p:nvPr/>
        </p:nvSpPr>
        <p:spPr>
          <a:xfrm>
            <a:off x="0" y="0"/>
            <a:ext cx="159453" cy="9905996"/>
          </a:xfrm>
          <a:prstGeom prst="rect">
            <a:avLst/>
          </a:prstGeom>
          <a:solidFill>
            <a:srgbClr val="62B4C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267363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5B2CDDB1-FF29-CB1A-D7F8-073FC023EC11}"/>
              </a:ext>
            </a:extLst>
          </p:cNvPr>
          <p:cNvSpPr txBox="1">
            <a:spLocks noGrp="1"/>
          </p:cNvSpPr>
          <p:nvPr>
            <p:ph type="pic" idx="1"/>
          </p:nvPr>
        </p:nvSpPr>
        <p:spPr>
          <a:xfrm>
            <a:off x="159453" y="0"/>
            <a:ext cx="4137513" cy="9905996"/>
          </a:xfrm>
        </p:spPr>
        <p:txBody>
          <a:bodyPr/>
          <a:lstStyle>
            <a:lvl1pPr marL="0" indent="0">
              <a:buNone/>
              <a:defRPr sz="1800"/>
            </a:lvl1pPr>
          </a:lstStyle>
          <a:p>
            <a:pPr lvl="0"/>
            <a:r>
              <a:rPr lang="fr-FR"/>
              <a:t>Cliquez sur l'icône pour ajouter une image</a:t>
            </a:r>
            <a:endParaRPr lang="en-US"/>
          </a:p>
        </p:txBody>
      </p:sp>
      <p:sp>
        <p:nvSpPr>
          <p:cNvPr id="3" name="Freeform 11" title="right scallop background shape">
            <a:extLst>
              <a:ext uri="{FF2B5EF4-FFF2-40B4-BE49-F238E27FC236}">
                <a16:creationId xmlns:a16="http://schemas.microsoft.com/office/drawing/2014/main" id="{EA007D63-EF06-7BBA-C0B4-E7ACFED77270}"/>
              </a:ext>
            </a:extLst>
          </p:cNvPr>
          <p:cNvSpPr/>
          <p:nvPr/>
        </p:nvSpPr>
        <p:spPr>
          <a:xfrm>
            <a:off x="4156770" y="0"/>
            <a:ext cx="2701229" cy="9905996"/>
          </a:xfrm>
          <a:custGeom>
            <a:avLst/>
            <a:gdLst>
              <a:gd name="f0" fmla="val w"/>
              <a:gd name="f1" fmla="val h"/>
              <a:gd name="f2" fmla="val 0"/>
              <a:gd name="f3" fmla="val 3025"/>
              <a:gd name="f4" fmla="val 4320"/>
              <a:gd name="f5" fmla="val 3"/>
              <a:gd name="f6" fmla="val 4278"/>
              <a:gd name="f7" fmla="val 8"/>
              <a:gd name="f8" fmla="val 4243"/>
              <a:gd name="f9" fmla="val 14"/>
              <a:gd name="f10" fmla="val 4210"/>
              <a:gd name="f11" fmla="val 24"/>
              <a:gd name="f12" fmla="val 4183"/>
              <a:gd name="f13" fmla="val 34"/>
              <a:gd name="f14" fmla="val 4156"/>
              <a:gd name="f15" fmla="val 46"/>
              <a:gd name="f16" fmla="val 4133"/>
              <a:gd name="f17" fmla="val 58"/>
              <a:gd name="f18" fmla="val 4109"/>
              <a:gd name="f19" fmla="val 69"/>
              <a:gd name="f20" fmla="val 4087"/>
              <a:gd name="f21" fmla="val 80"/>
              <a:gd name="f22" fmla="val 4062"/>
              <a:gd name="f23" fmla="val 90"/>
              <a:gd name="f24" fmla="val 4036"/>
              <a:gd name="f25" fmla="val 99"/>
              <a:gd name="f26" fmla="val 4007"/>
              <a:gd name="f27" fmla="val 106"/>
              <a:gd name="f28" fmla="val 3976"/>
              <a:gd name="f29" fmla="val 111"/>
              <a:gd name="f30" fmla="val 3938"/>
              <a:gd name="f31" fmla="val 113"/>
              <a:gd name="f32" fmla="val 3895"/>
              <a:gd name="f33" fmla="val 3851"/>
              <a:gd name="f34" fmla="val 3815"/>
              <a:gd name="f35" fmla="val 3782"/>
              <a:gd name="f36" fmla="val 3752"/>
              <a:gd name="f37" fmla="val 3726"/>
              <a:gd name="f38" fmla="val 68"/>
              <a:gd name="f39" fmla="val 3702"/>
              <a:gd name="f40" fmla="val 56"/>
              <a:gd name="f41" fmla="val 3679"/>
              <a:gd name="f42" fmla="val 44"/>
              <a:gd name="f43" fmla="val 3655"/>
              <a:gd name="f44" fmla="val 33"/>
              <a:gd name="f45" fmla="val 3630"/>
              <a:gd name="f46" fmla="val 22"/>
              <a:gd name="f47" fmla="val 3604"/>
              <a:gd name="f48" fmla="val 13"/>
              <a:gd name="f49" fmla="val 3575"/>
              <a:gd name="f50" fmla="val 7"/>
              <a:gd name="f51" fmla="val 3542"/>
              <a:gd name="f52" fmla="val 1"/>
              <a:gd name="f53" fmla="val 3504"/>
              <a:gd name="f54" fmla="val 3461"/>
              <a:gd name="f55" fmla="val 3418"/>
              <a:gd name="f56" fmla="val 3380"/>
              <a:gd name="f57" fmla="val 3347"/>
              <a:gd name="f58" fmla="val 3319"/>
              <a:gd name="f59" fmla="val 3292"/>
              <a:gd name="f60" fmla="val 3267"/>
              <a:gd name="f61" fmla="val 3244"/>
              <a:gd name="f62" fmla="val 3222"/>
              <a:gd name="f63" fmla="val 3197"/>
              <a:gd name="f64" fmla="val 3171"/>
              <a:gd name="f65" fmla="val 3142"/>
              <a:gd name="f66" fmla="val 3109"/>
              <a:gd name="f67" fmla="val 3071"/>
              <a:gd name="f68" fmla="val 3028"/>
              <a:gd name="f69" fmla="val 2985"/>
              <a:gd name="f70" fmla="val 2947"/>
              <a:gd name="f71" fmla="val 2914"/>
              <a:gd name="f72" fmla="val 2885"/>
              <a:gd name="f73" fmla="val 2858"/>
              <a:gd name="f74" fmla="val 2834"/>
              <a:gd name="f75" fmla="val 2787"/>
              <a:gd name="f76" fmla="val 2763"/>
              <a:gd name="f77" fmla="val 2736"/>
              <a:gd name="f78" fmla="val 2707"/>
              <a:gd name="f79" fmla="val 2674"/>
              <a:gd name="f80" fmla="val 2637"/>
              <a:gd name="f81" fmla="val 2593"/>
              <a:gd name="f82" fmla="val 2550"/>
              <a:gd name="f83" fmla="val 2512"/>
              <a:gd name="f84" fmla="val 2479"/>
              <a:gd name="f85" fmla="val 2451"/>
              <a:gd name="f86" fmla="val 2424"/>
              <a:gd name="f87" fmla="val 2401"/>
              <a:gd name="f88" fmla="val 2354"/>
              <a:gd name="f89" fmla="val 2329"/>
              <a:gd name="f90" fmla="val 2303"/>
              <a:gd name="f91" fmla="val 2274"/>
              <a:gd name="f92" fmla="val 2241"/>
              <a:gd name="f93" fmla="val 2203"/>
              <a:gd name="f94" fmla="val 2159"/>
              <a:gd name="f95" fmla="val 2117"/>
              <a:gd name="f96" fmla="val 2079"/>
              <a:gd name="f97" fmla="val 2046"/>
              <a:gd name="f98" fmla="val 2017"/>
              <a:gd name="f99" fmla="val 1991"/>
              <a:gd name="f100" fmla="val 1966"/>
              <a:gd name="f101" fmla="val 1943"/>
              <a:gd name="f102" fmla="val 1919"/>
              <a:gd name="f103" fmla="val 1896"/>
              <a:gd name="f104" fmla="val 1869"/>
              <a:gd name="f105" fmla="val 1841"/>
              <a:gd name="f106" fmla="val 1807"/>
              <a:gd name="f107" fmla="val 1770"/>
              <a:gd name="f108" fmla="val 1727"/>
              <a:gd name="f109" fmla="val 1683"/>
              <a:gd name="f110" fmla="val 1646"/>
              <a:gd name="f111" fmla="val 1613"/>
              <a:gd name="f112" fmla="val 1583"/>
              <a:gd name="f113" fmla="val 1557"/>
              <a:gd name="f114" fmla="val 1533"/>
              <a:gd name="f115" fmla="val 1509"/>
              <a:gd name="f116" fmla="val 1486"/>
              <a:gd name="f117" fmla="val 1461"/>
              <a:gd name="f118" fmla="val 1435"/>
              <a:gd name="f119" fmla="val 1406"/>
              <a:gd name="f120" fmla="val 1373"/>
              <a:gd name="f121" fmla="val 1335"/>
              <a:gd name="f122" fmla="val 1292"/>
              <a:gd name="f123" fmla="val 1249"/>
              <a:gd name="f124" fmla="val 1211"/>
              <a:gd name="f125" fmla="val 1178"/>
              <a:gd name="f126" fmla="val 1149"/>
              <a:gd name="f127" fmla="val 1123"/>
              <a:gd name="f128" fmla="val 1098"/>
              <a:gd name="f129" fmla="val 1076"/>
              <a:gd name="f130" fmla="val 1053"/>
              <a:gd name="f131" fmla="val 1028"/>
              <a:gd name="f132" fmla="val 1001"/>
              <a:gd name="f133" fmla="val 973"/>
              <a:gd name="f134" fmla="val 940"/>
              <a:gd name="f135" fmla="val 902"/>
              <a:gd name="f136" fmla="val 859"/>
              <a:gd name="f137" fmla="val 816"/>
              <a:gd name="f138" fmla="val 778"/>
              <a:gd name="f139" fmla="val 745"/>
              <a:gd name="f140" fmla="val 716"/>
              <a:gd name="f141" fmla="val 690"/>
              <a:gd name="f142" fmla="val 665"/>
              <a:gd name="f143" fmla="val 641"/>
              <a:gd name="f144" fmla="val 618"/>
              <a:gd name="f145" fmla="val 594"/>
              <a:gd name="f146" fmla="val 568"/>
              <a:gd name="f147" fmla="val 538"/>
              <a:gd name="f148" fmla="val 505"/>
              <a:gd name="f149" fmla="val 469"/>
              <a:gd name="f150" fmla="val 424"/>
              <a:gd name="f151" fmla="val 382"/>
              <a:gd name="f152" fmla="val 344"/>
              <a:gd name="f153" fmla="val 313"/>
              <a:gd name="f154" fmla="val 284"/>
              <a:gd name="f155" fmla="val 258"/>
              <a:gd name="f156" fmla="val 233"/>
              <a:gd name="f157" fmla="val 211"/>
              <a:gd name="f158" fmla="val 187"/>
              <a:gd name="f159" fmla="val 164"/>
              <a:gd name="f160" fmla="val 137"/>
              <a:gd name="f161" fmla="val 110"/>
              <a:gd name="f162" fmla="val 77"/>
              <a:gd name="f163" fmla="val 42"/>
              <a:gd name="f164" fmla="*/ f0 1 3025"/>
              <a:gd name="f165" fmla="*/ f1 1 4320"/>
              <a:gd name="f166" fmla="+- f4 0 f2"/>
              <a:gd name="f167" fmla="+- f3 0 f2"/>
              <a:gd name="f168" fmla="*/ f167 1 3025"/>
              <a:gd name="f169" fmla="*/ f166 1 4320"/>
              <a:gd name="f170" fmla="*/ 0 1 f168"/>
              <a:gd name="f171" fmla="*/ f3 1 f168"/>
              <a:gd name="f172" fmla="*/ 0 1 f169"/>
              <a:gd name="f173" fmla="*/ f4 1 f169"/>
              <a:gd name="f174" fmla="*/ f170 f164 1"/>
              <a:gd name="f175" fmla="*/ f171 f164 1"/>
              <a:gd name="f176" fmla="*/ f173 f165 1"/>
              <a:gd name="f177" fmla="*/ f172 f165 1"/>
            </a:gdLst>
            <a:ahLst/>
            <a:cxnLst>
              <a:cxn ang="3cd4">
                <a:pos x="hc" y="t"/>
              </a:cxn>
              <a:cxn ang="0">
                <a:pos x="r" y="vc"/>
              </a:cxn>
              <a:cxn ang="cd4">
                <a:pos x="hc" y="b"/>
              </a:cxn>
              <a:cxn ang="cd2">
                <a:pos x="l" y="vc"/>
              </a:cxn>
            </a:cxnLst>
            <a:rect l="f174" t="f177" r="f175" b="f176"/>
            <a:pathLst>
              <a:path w="3025" h="4320">
                <a:moveTo>
                  <a:pt x="f2" y="f2"/>
                </a:moveTo>
                <a:lnTo>
                  <a:pt x="f3" y="f2"/>
                </a:lnTo>
                <a:lnTo>
                  <a:pt x="f3" y="f4"/>
                </a:lnTo>
                <a:lnTo>
                  <a:pt x="f2" y="f4"/>
                </a:lnTo>
                <a:lnTo>
                  <a:pt x="f5" y="f6"/>
                </a:lnTo>
                <a:lnTo>
                  <a:pt x="f7" y="f8"/>
                </a:lnTo>
                <a:lnTo>
                  <a:pt x="f9" y="f10"/>
                </a:lnTo>
                <a:lnTo>
                  <a:pt x="f11" y="f12"/>
                </a:lnTo>
                <a:lnTo>
                  <a:pt x="f13" y="f14"/>
                </a:lnTo>
                <a:lnTo>
                  <a:pt x="f15" y="f16"/>
                </a:lnTo>
                <a:lnTo>
                  <a:pt x="f17" y="f18"/>
                </a:lnTo>
                <a:lnTo>
                  <a:pt x="f19" y="f20"/>
                </a:lnTo>
                <a:lnTo>
                  <a:pt x="f21" y="f22"/>
                </a:lnTo>
                <a:lnTo>
                  <a:pt x="f23" y="f24"/>
                </a:lnTo>
                <a:lnTo>
                  <a:pt x="f25" y="f26"/>
                </a:lnTo>
                <a:lnTo>
                  <a:pt x="f27" y="f28"/>
                </a:lnTo>
                <a:lnTo>
                  <a:pt x="f29" y="f30"/>
                </a:lnTo>
                <a:lnTo>
                  <a:pt x="f31" y="f32"/>
                </a:lnTo>
                <a:lnTo>
                  <a:pt x="f29" y="f33"/>
                </a:lnTo>
                <a:lnTo>
                  <a:pt x="f27" y="f34"/>
                </a:lnTo>
                <a:lnTo>
                  <a:pt x="f25" y="f35"/>
                </a:lnTo>
                <a:lnTo>
                  <a:pt x="f23" y="f36"/>
                </a:lnTo>
                <a:lnTo>
                  <a:pt x="f21" y="f37"/>
                </a:lnTo>
                <a:lnTo>
                  <a:pt x="f38" y="f39"/>
                </a:lnTo>
                <a:lnTo>
                  <a:pt x="f40" y="f41"/>
                </a:lnTo>
                <a:lnTo>
                  <a:pt x="f42" y="f43"/>
                </a:lnTo>
                <a:lnTo>
                  <a:pt x="f44" y="f45"/>
                </a:lnTo>
                <a:lnTo>
                  <a:pt x="f46" y="f47"/>
                </a:lnTo>
                <a:lnTo>
                  <a:pt x="f48" y="f49"/>
                </a:lnTo>
                <a:lnTo>
                  <a:pt x="f50" y="f51"/>
                </a:lnTo>
                <a:lnTo>
                  <a:pt x="f52" y="f53"/>
                </a:lnTo>
                <a:lnTo>
                  <a:pt x="f2" y="f54"/>
                </a:lnTo>
                <a:lnTo>
                  <a:pt x="f52" y="f55"/>
                </a:lnTo>
                <a:lnTo>
                  <a:pt x="f50" y="f56"/>
                </a:lnTo>
                <a:lnTo>
                  <a:pt x="f48" y="f57"/>
                </a:lnTo>
                <a:lnTo>
                  <a:pt x="f46" y="f58"/>
                </a:lnTo>
                <a:lnTo>
                  <a:pt x="f44" y="f59"/>
                </a:lnTo>
                <a:lnTo>
                  <a:pt x="f42" y="f60"/>
                </a:lnTo>
                <a:lnTo>
                  <a:pt x="f40" y="f61"/>
                </a:lnTo>
                <a:lnTo>
                  <a:pt x="f38" y="f62"/>
                </a:lnTo>
                <a:lnTo>
                  <a:pt x="f21" y="f63"/>
                </a:lnTo>
                <a:lnTo>
                  <a:pt x="f23" y="f64"/>
                </a:lnTo>
                <a:lnTo>
                  <a:pt x="f25" y="f65"/>
                </a:lnTo>
                <a:lnTo>
                  <a:pt x="f27" y="f66"/>
                </a:lnTo>
                <a:lnTo>
                  <a:pt x="f29" y="f67"/>
                </a:lnTo>
                <a:lnTo>
                  <a:pt x="f31" y="f68"/>
                </a:lnTo>
                <a:lnTo>
                  <a:pt x="f29" y="f69"/>
                </a:lnTo>
                <a:lnTo>
                  <a:pt x="f27" y="f70"/>
                </a:lnTo>
                <a:lnTo>
                  <a:pt x="f25" y="f71"/>
                </a:lnTo>
                <a:lnTo>
                  <a:pt x="f23" y="f72"/>
                </a:lnTo>
                <a:lnTo>
                  <a:pt x="f21" y="f73"/>
                </a:lnTo>
                <a:lnTo>
                  <a:pt x="f38" y="f74"/>
                </a:lnTo>
                <a:lnTo>
                  <a:pt x="f42" y="f75"/>
                </a:lnTo>
                <a:lnTo>
                  <a:pt x="f44" y="f76"/>
                </a:lnTo>
                <a:lnTo>
                  <a:pt x="f46" y="f77"/>
                </a:lnTo>
                <a:lnTo>
                  <a:pt x="f48" y="f78"/>
                </a:lnTo>
                <a:lnTo>
                  <a:pt x="f50" y="f79"/>
                </a:lnTo>
                <a:lnTo>
                  <a:pt x="f52" y="f80"/>
                </a:lnTo>
                <a:lnTo>
                  <a:pt x="f2" y="f81"/>
                </a:lnTo>
                <a:lnTo>
                  <a:pt x="f52" y="f82"/>
                </a:lnTo>
                <a:lnTo>
                  <a:pt x="f50" y="f83"/>
                </a:lnTo>
                <a:lnTo>
                  <a:pt x="f48" y="f84"/>
                </a:lnTo>
                <a:lnTo>
                  <a:pt x="f46" y="f85"/>
                </a:lnTo>
                <a:lnTo>
                  <a:pt x="f44" y="f86"/>
                </a:lnTo>
                <a:lnTo>
                  <a:pt x="f42" y="f87"/>
                </a:lnTo>
                <a:lnTo>
                  <a:pt x="f38" y="f88"/>
                </a:lnTo>
                <a:lnTo>
                  <a:pt x="f21" y="f89"/>
                </a:lnTo>
                <a:lnTo>
                  <a:pt x="f23" y="f90"/>
                </a:lnTo>
                <a:lnTo>
                  <a:pt x="f25" y="f91"/>
                </a:lnTo>
                <a:lnTo>
                  <a:pt x="f27" y="f92"/>
                </a:lnTo>
                <a:lnTo>
                  <a:pt x="f29" y="f93"/>
                </a:lnTo>
                <a:lnTo>
                  <a:pt x="f31" y="f94"/>
                </a:lnTo>
                <a:lnTo>
                  <a:pt x="f29" y="f95"/>
                </a:lnTo>
                <a:lnTo>
                  <a:pt x="f27" y="f96"/>
                </a:lnTo>
                <a:lnTo>
                  <a:pt x="f25" y="f97"/>
                </a:lnTo>
                <a:lnTo>
                  <a:pt x="f23" y="f98"/>
                </a:lnTo>
                <a:lnTo>
                  <a:pt x="f21" y="f99"/>
                </a:lnTo>
                <a:lnTo>
                  <a:pt x="f38" y="f100"/>
                </a:lnTo>
                <a:lnTo>
                  <a:pt x="f40" y="f101"/>
                </a:lnTo>
                <a:lnTo>
                  <a:pt x="f42" y="f102"/>
                </a:lnTo>
                <a:lnTo>
                  <a:pt x="f44" y="f103"/>
                </a:lnTo>
                <a:lnTo>
                  <a:pt x="f46" y="f104"/>
                </a:lnTo>
                <a:lnTo>
                  <a:pt x="f48" y="f105"/>
                </a:lnTo>
                <a:lnTo>
                  <a:pt x="f50" y="f106"/>
                </a:lnTo>
                <a:lnTo>
                  <a:pt x="f52" y="f107"/>
                </a:lnTo>
                <a:lnTo>
                  <a:pt x="f2" y="f108"/>
                </a:lnTo>
                <a:lnTo>
                  <a:pt x="f52" y="f109"/>
                </a:lnTo>
                <a:lnTo>
                  <a:pt x="f50" y="f110"/>
                </a:lnTo>
                <a:lnTo>
                  <a:pt x="f48" y="f111"/>
                </a:lnTo>
                <a:lnTo>
                  <a:pt x="f46" y="f112"/>
                </a:lnTo>
                <a:lnTo>
                  <a:pt x="f44" y="f113"/>
                </a:lnTo>
                <a:lnTo>
                  <a:pt x="f42" y="f114"/>
                </a:lnTo>
                <a:lnTo>
                  <a:pt x="f40" y="f115"/>
                </a:lnTo>
                <a:lnTo>
                  <a:pt x="f38" y="f116"/>
                </a:lnTo>
                <a:lnTo>
                  <a:pt x="f21" y="f117"/>
                </a:lnTo>
                <a:lnTo>
                  <a:pt x="f23" y="f118"/>
                </a:lnTo>
                <a:lnTo>
                  <a:pt x="f25" y="f119"/>
                </a:lnTo>
                <a:lnTo>
                  <a:pt x="f27" y="f120"/>
                </a:lnTo>
                <a:lnTo>
                  <a:pt x="f29" y="f121"/>
                </a:lnTo>
                <a:lnTo>
                  <a:pt x="f31" y="f122"/>
                </a:lnTo>
                <a:lnTo>
                  <a:pt x="f29" y="f123"/>
                </a:lnTo>
                <a:lnTo>
                  <a:pt x="f27" y="f124"/>
                </a:lnTo>
                <a:lnTo>
                  <a:pt x="f25" y="f125"/>
                </a:lnTo>
                <a:lnTo>
                  <a:pt x="f23" y="f126"/>
                </a:lnTo>
                <a:lnTo>
                  <a:pt x="f21" y="f127"/>
                </a:lnTo>
                <a:lnTo>
                  <a:pt x="f38" y="f128"/>
                </a:lnTo>
                <a:lnTo>
                  <a:pt x="f40" y="f129"/>
                </a:lnTo>
                <a:lnTo>
                  <a:pt x="f42" y="f130"/>
                </a:lnTo>
                <a:lnTo>
                  <a:pt x="f44" y="f131"/>
                </a:lnTo>
                <a:lnTo>
                  <a:pt x="f46" y="f132"/>
                </a:lnTo>
                <a:lnTo>
                  <a:pt x="f48" y="f133"/>
                </a:lnTo>
                <a:lnTo>
                  <a:pt x="f50" y="f134"/>
                </a:lnTo>
                <a:lnTo>
                  <a:pt x="f52" y="f135"/>
                </a:lnTo>
                <a:lnTo>
                  <a:pt x="f2" y="f136"/>
                </a:lnTo>
                <a:lnTo>
                  <a:pt x="f52" y="f137"/>
                </a:lnTo>
                <a:lnTo>
                  <a:pt x="f50" y="f138"/>
                </a:lnTo>
                <a:lnTo>
                  <a:pt x="f48" y="f139"/>
                </a:lnTo>
                <a:lnTo>
                  <a:pt x="f46" y="f140"/>
                </a:lnTo>
                <a:lnTo>
                  <a:pt x="f44" y="f141"/>
                </a:lnTo>
                <a:lnTo>
                  <a:pt x="f42" y="f142"/>
                </a:lnTo>
                <a:lnTo>
                  <a:pt x="f40" y="f143"/>
                </a:lnTo>
                <a:lnTo>
                  <a:pt x="f38" y="f144"/>
                </a:lnTo>
                <a:lnTo>
                  <a:pt x="f21" y="f145"/>
                </a:lnTo>
                <a:lnTo>
                  <a:pt x="f23" y="f146"/>
                </a:lnTo>
                <a:lnTo>
                  <a:pt x="f25" y="f147"/>
                </a:lnTo>
                <a:lnTo>
                  <a:pt x="f27" y="f148"/>
                </a:lnTo>
                <a:lnTo>
                  <a:pt x="f29" y="f149"/>
                </a:lnTo>
                <a:lnTo>
                  <a:pt x="f31" y="f150"/>
                </a:lnTo>
                <a:lnTo>
                  <a:pt x="f29" y="f151"/>
                </a:lnTo>
                <a:lnTo>
                  <a:pt x="f27" y="f152"/>
                </a:lnTo>
                <a:lnTo>
                  <a:pt x="f25" y="f153"/>
                </a:lnTo>
                <a:lnTo>
                  <a:pt x="f23" y="f154"/>
                </a:lnTo>
                <a:lnTo>
                  <a:pt x="f21" y="f155"/>
                </a:lnTo>
                <a:lnTo>
                  <a:pt x="f19" y="f156"/>
                </a:lnTo>
                <a:lnTo>
                  <a:pt x="f17" y="f157"/>
                </a:lnTo>
                <a:lnTo>
                  <a:pt x="f15" y="f158"/>
                </a:lnTo>
                <a:lnTo>
                  <a:pt x="f13" y="f159"/>
                </a:lnTo>
                <a:lnTo>
                  <a:pt x="f11" y="f160"/>
                </a:lnTo>
                <a:lnTo>
                  <a:pt x="f9" y="f161"/>
                </a:lnTo>
                <a:lnTo>
                  <a:pt x="f7" y="f162"/>
                </a:lnTo>
                <a:lnTo>
                  <a:pt x="f5" y="f163"/>
                </a:lnTo>
                <a:lnTo>
                  <a:pt x="f2" y="f2"/>
                </a:lnTo>
                <a:close/>
              </a:path>
            </a:pathLst>
          </a:custGeom>
          <a:solidFill>
            <a:srgbClr val="0B082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
        <p:nvSpPr>
          <p:cNvPr id="4" name="Rectangle 11">
            <a:extLst>
              <a:ext uri="{FF2B5EF4-FFF2-40B4-BE49-F238E27FC236}">
                <a16:creationId xmlns:a16="http://schemas.microsoft.com/office/drawing/2014/main" id="{3ACF2C78-7F04-7BFB-2C1C-FD9EA167D47B}"/>
              </a:ext>
            </a:extLst>
          </p:cNvPr>
          <p:cNvSpPr/>
          <p:nvPr/>
        </p:nvSpPr>
        <p:spPr>
          <a:xfrm>
            <a:off x="0" y="0"/>
            <a:ext cx="159453" cy="9905996"/>
          </a:xfrm>
          <a:prstGeom prst="rect">
            <a:avLst/>
          </a:prstGeom>
          <a:solidFill>
            <a:srgbClr val="62B4C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
        <p:nvSpPr>
          <p:cNvPr id="5" name="Title 1">
            <a:extLst>
              <a:ext uri="{FF2B5EF4-FFF2-40B4-BE49-F238E27FC236}">
                <a16:creationId xmlns:a16="http://schemas.microsoft.com/office/drawing/2014/main" id="{4D9B2F33-4852-7A82-724C-25778B9A585C}"/>
              </a:ext>
            </a:extLst>
          </p:cNvPr>
          <p:cNvSpPr txBox="1">
            <a:spLocks noGrp="1"/>
          </p:cNvSpPr>
          <p:nvPr>
            <p:ph type="title"/>
          </p:nvPr>
        </p:nvSpPr>
        <p:spPr>
          <a:xfrm>
            <a:off x="4690058" y="660397"/>
            <a:ext cx="1739316" cy="1728526"/>
          </a:xfrm>
        </p:spPr>
        <p:txBody>
          <a:bodyPr anchor="b"/>
          <a:lstStyle>
            <a:lvl1pPr>
              <a:lnSpc>
                <a:spcPct val="100000"/>
              </a:lnSpc>
              <a:defRPr sz="1350" b="1" spc="169">
                <a:solidFill>
                  <a:srgbClr val="62B4C6"/>
                </a:solidFill>
                <a:latin typeface="Gill Sans MT"/>
              </a:defRPr>
            </a:lvl1pPr>
          </a:lstStyle>
          <a:p>
            <a:pPr lvl="0"/>
            <a:r>
              <a:rPr lang="fr-FR"/>
              <a:t>Modifiez le style du titre</a:t>
            </a:r>
            <a:endParaRPr lang="en-US"/>
          </a:p>
        </p:txBody>
      </p:sp>
      <p:sp>
        <p:nvSpPr>
          <p:cNvPr id="6" name="Text Placeholder 3">
            <a:extLst>
              <a:ext uri="{FF2B5EF4-FFF2-40B4-BE49-F238E27FC236}">
                <a16:creationId xmlns:a16="http://schemas.microsoft.com/office/drawing/2014/main" id="{46DACD54-4DF1-4770-3F41-16D4529DFAC2}"/>
              </a:ext>
            </a:extLst>
          </p:cNvPr>
          <p:cNvSpPr txBox="1">
            <a:spLocks noGrp="1"/>
          </p:cNvSpPr>
          <p:nvPr>
            <p:ph type="body" idx="2"/>
          </p:nvPr>
        </p:nvSpPr>
        <p:spPr>
          <a:xfrm>
            <a:off x="4690058" y="2515267"/>
            <a:ext cx="1739316" cy="6014904"/>
          </a:xfrm>
        </p:spPr>
        <p:txBody>
          <a:bodyPr/>
          <a:lstStyle>
            <a:lvl1pPr marL="0" indent="0">
              <a:spcBef>
                <a:spcPts val="900"/>
              </a:spcBef>
              <a:buNone/>
              <a:defRPr sz="1050">
                <a:solidFill>
                  <a:srgbClr val="F3F3F2"/>
                </a:solidFill>
              </a:defRPr>
            </a:lvl1pPr>
          </a:lstStyle>
          <a:p>
            <a:pPr lvl="0"/>
            <a:r>
              <a:rPr lang="fr-FR"/>
              <a:t>Cliquez pour modifier les styles du texte du masque</a:t>
            </a:r>
          </a:p>
        </p:txBody>
      </p:sp>
      <p:sp>
        <p:nvSpPr>
          <p:cNvPr id="7" name="Date Placeholder 4">
            <a:extLst>
              <a:ext uri="{FF2B5EF4-FFF2-40B4-BE49-F238E27FC236}">
                <a16:creationId xmlns:a16="http://schemas.microsoft.com/office/drawing/2014/main" id="{F9AD2D24-C4B1-9268-C274-492CFD8C3BB3}"/>
              </a:ext>
            </a:extLst>
          </p:cNvPr>
          <p:cNvSpPr txBox="1">
            <a:spLocks noGrp="1"/>
          </p:cNvSpPr>
          <p:nvPr>
            <p:ph type="dt" sz="half" idx="7"/>
          </p:nvPr>
        </p:nvSpPr>
        <p:spPr>
          <a:xfrm>
            <a:off x="430846" y="9209315"/>
            <a:ext cx="693261" cy="503331"/>
          </a:xfrm>
        </p:spPr>
        <p:txBody>
          <a:bodyPr/>
          <a:lstStyle>
            <a:lvl1pPr>
              <a:defRPr/>
            </a:lvl1pPr>
          </a:lstStyle>
          <a:p>
            <a:pPr lvl="0"/>
            <a:fld id="{6B84A782-C55D-4788-895D-5356253B8F07}" type="datetime1">
              <a:rPr lang="fr-FR"/>
              <a:pPr lvl="0"/>
              <a:t>26/11/2024</a:t>
            </a:fld>
            <a:endParaRPr lang="fr-FR"/>
          </a:p>
        </p:txBody>
      </p:sp>
      <p:sp>
        <p:nvSpPr>
          <p:cNvPr id="8" name="Footer Placeholder 5">
            <a:extLst>
              <a:ext uri="{FF2B5EF4-FFF2-40B4-BE49-F238E27FC236}">
                <a16:creationId xmlns:a16="http://schemas.microsoft.com/office/drawing/2014/main" id="{7875114E-54B1-9A17-A1B9-6E81C8F54C19}"/>
              </a:ext>
            </a:extLst>
          </p:cNvPr>
          <p:cNvSpPr txBox="1">
            <a:spLocks noGrp="1"/>
          </p:cNvSpPr>
          <p:nvPr>
            <p:ph type="ftr" sz="quarter" idx="9"/>
          </p:nvPr>
        </p:nvSpPr>
        <p:spPr>
          <a:xfrm>
            <a:off x="1183288" y="9209315"/>
            <a:ext cx="1958727" cy="499481"/>
          </a:xfrm>
        </p:spPr>
        <p:txBody>
          <a:bodyPr/>
          <a:lstStyle>
            <a:lvl1pPr>
              <a:defRPr/>
            </a:lvl1pPr>
          </a:lstStyle>
          <a:p>
            <a:pPr lvl="0"/>
            <a:endParaRPr lang="fr-FR"/>
          </a:p>
        </p:txBody>
      </p:sp>
      <p:sp>
        <p:nvSpPr>
          <p:cNvPr id="9" name="Slide Number Placeholder 6">
            <a:extLst>
              <a:ext uri="{FF2B5EF4-FFF2-40B4-BE49-F238E27FC236}">
                <a16:creationId xmlns:a16="http://schemas.microsoft.com/office/drawing/2014/main" id="{00245CE1-49EB-29BE-CF90-B3CBDC08BEAC}"/>
              </a:ext>
            </a:extLst>
          </p:cNvPr>
          <p:cNvSpPr txBox="1">
            <a:spLocks noGrp="1"/>
          </p:cNvSpPr>
          <p:nvPr>
            <p:ph type="sldNum" sz="quarter" idx="8"/>
          </p:nvPr>
        </p:nvSpPr>
        <p:spPr>
          <a:xfrm>
            <a:off x="3192115" y="9209315"/>
            <a:ext cx="710598" cy="499481"/>
          </a:xfrm>
        </p:spPr>
        <p:txBody>
          <a:bodyPr/>
          <a:lstStyle>
            <a:lvl1pPr>
              <a:defRPr/>
            </a:lvl1pPr>
          </a:lstStyle>
          <a:p>
            <a:pPr lvl="0"/>
            <a:fld id="{BAB03614-DA2F-4E2F-BFF2-93E65E149801}" type="slidenum">
              <a:t>‹N°›</a:t>
            </a:fld>
            <a:endParaRPr lang="fr-FR"/>
          </a:p>
        </p:txBody>
      </p:sp>
      <p:sp>
        <p:nvSpPr>
          <p:cNvPr id="10" name="Rectangle 12" title="left edge border">
            <a:extLst>
              <a:ext uri="{FF2B5EF4-FFF2-40B4-BE49-F238E27FC236}">
                <a16:creationId xmlns:a16="http://schemas.microsoft.com/office/drawing/2014/main" id="{D53A9801-CC85-A1F9-C698-DFE910A579D6}"/>
              </a:ext>
            </a:extLst>
          </p:cNvPr>
          <p:cNvSpPr/>
          <p:nvPr/>
        </p:nvSpPr>
        <p:spPr>
          <a:xfrm>
            <a:off x="0" y="0"/>
            <a:ext cx="159453" cy="9905996"/>
          </a:xfrm>
          <a:prstGeom prst="rect">
            <a:avLst/>
          </a:prstGeom>
          <a:solidFill>
            <a:srgbClr val="62B4C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Tree>
    <p:extLst>
      <p:ext uri="{BB962C8B-B14F-4D97-AF65-F5344CB8AC3E}">
        <p14:creationId xmlns:p14="http://schemas.microsoft.com/office/powerpoint/2010/main" val="256400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FB09D-B28C-D35D-B49E-BC3816DBC2C1}"/>
              </a:ext>
            </a:extLst>
          </p:cNvPr>
          <p:cNvSpPr txBox="1">
            <a:spLocks noGrp="1"/>
          </p:cNvSpPr>
          <p:nvPr>
            <p:ph type="title"/>
          </p:nvPr>
        </p:nvSpPr>
        <p:spPr>
          <a:xfrm>
            <a:off x="704069" y="552334"/>
            <a:ext cx="5725305" cy="2155304"/>
          </a:xfrm>
          <a:prstGeom prst="rect">
            <a:avLst/>
          </a:prstGeom>
          <a:noFill/>
          <a:ln>
            <a:noFill/>
          </a:ln>
        </p:spPr>
        <p:txBody>
          <a:bodyPr vert="horz" wrap="square" lIns="91440" tIns="45720" rIns="91440" bIns="45720" anchor="t" anchorCtr="0" compatLnSpc="1">
            <a:normAutofit/>
          </a:bodyPr>
          <a:lstStyle/>
          <a:p>
            <a:pPr lvl="0"/>
            <a:r>
              <a:rPr lang="fr-FR"/>
              <a:t>Modifiez le style du titre</a:t>
            </a:r>
            <a:endParaRPr lang="en-US"/>
          </a:p>
        </p:txBody>
      </p:sp>
      <p:sp>
        <p:nvSpPr>
          <p:cNvPr id="3" name="Text Placeholder 2">
            <a:extLst>
              <a:ext uri="{FF2B5EF4-FFF2-40B4-BE49-F238E27FC236}">
                <a16:creationId xmlns:a16="http://schemas.microsoft.com/office/drawing/2014/main" id="{CC4D04BD-5FA8-AFAB-17AB-9E9CB5E79CB1}"/>
              </a:ext>
            </a:extLst>
          </p:cNvPr>
          <p:cNvSpPr txBox="1">
            <a:spLocks noGrp="1"/>
          </p:cNvSpPr>
          <p:nvPr>
            <p:ph type="body" idx="1"/>
          </p:nvPr>
        </p:nvSpPr>
        <p:spPr>
          <a:xfrm>
            <a:off x="704069" y="3301998"/>
            <a:ext cx="5725305" cy="5190747"/>
          </a:xfrm>
          <a:prstGeom prst="rect">
            <a:avLst/>
          </a:prstGeom>
          <a:noFill/>
          <a:ln>
            <a:noFill/>
          </a:ln>
        </p:spPr>
        <p:txBody>
          <a:bodyPr vert="horz" wrap="square" lIns="91440" tIns="45720" rIns="91440" bIns="45720" anchor="t" anchorCtr="0" compatLnSpc="1">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7C79C164-396B-AD63-6553-41051843BADD}"/>
              </a:ext>
            </a:extLst>
          </p:cNvPr>
          <p:cNvSpPr txBox="1">
            <a:spLocks noGrp="1"/>
          </p:cNvSpPr>
          <p:nvPr>
            <p:ph type="dt" sz="half" idx="2"/>
          </p:nvPr>
        </p:nvSpPr>
        <p:spPr>
          <a:xfrm>
            <a:off x="704069" y="9209315"/>
            <a:ext cx="1310472" cy="503331"/>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fr-FR" sz="750" b="0" i="0" u="none" strike="noStrike" kern="1200" cap="none" spc="0" baseline="0">
                <a:solidFill>
                  <a:srgbClr val="595959"/>
                </a:solidFill>
                <a:uFillTx/>
                <a:latin typeface="Gill Sans MT"/>
              </a:defRPr>
            </a:lvl1pPr>
          </a:lstStyle>
          <a:p>
            <a:pPr lvl="0"/>
            <a:fld id="{1EEEF471-DB9C-4B17-A83F-E26F7309671F}" type="datetime1">
              <a:rPr lang="fr-FR"/>
              <a:pPr lvl="0"/>
              <a:t>26/11/2024</a:t>
            </a:fld>
            <a:endParaRPr lang="fr-FR"/>
          </a:p>
        </p:txBody>
      </p:sp>
      <p:sp>
        <p:nvSpPr>
          <p:cNvPr id="5" name="Footer Placeholder 4">
            <a:extLst>
              <a:ext uri="{FF2B5EF4-FFF2-40B4-BE49-F238E27FC236}">
                <a16:creationId xmlns:a16="http://schemas.microsoft.com/office/drawing/2014/main" id="{E5A4BDAD-859D-AA98-F079-BBC19C95B754}"/>
              </a:ext>
            </a:extLst>
          </p:cNvPr>
          <p:cNvSpPr txBox="1">
            <a:spLocks noGrp="1"/>
          </p:cNvSpPr>
          <p:nvPr>
            <p:ph type="ftr" sz="quarter" idx="3"/>
          </p:nvPr>
        </p:nvSpPr>
        <p:spPr>
          <a:xfrm>
            <a:off x="2271717" y="9209315"/>
            <a:ext cx="2314574" cy="499481"/>
          </a:xfrm>
          <a:prstGeom prst="rect">
            <a:avLst/>
          </a:prstGeom>
          <a:noFill/>
          <a:ln>
            <a:noFill/>
          </a:ln>
        </p:spPr>
        <p:txBody>
          <a:bodyPr vert="horz" wrap="square" lIns="91440" tIns="45720" rIns="91440" bIns="45720" anchor="ctr" anchorCtr="1" compatLnSpc="1">
            <a:noAutofit/>
          </a:bodyPr>
          <a:lstStyle>
            <a:lvl1pPr marL="0" marR="0" lvl="0" indent="0" algn="ctr" defTabSz="457200" rtl="0" fontAlgn="auto" hangingPunct="1">
              <a:lnSpc>
                <a:spcPct val="100000"/>
              </a:lnSpc>
              <a:spcBef>
                <a:spcPts val="0"/>
              </a:spcBef>
              <a:spcAft>
                <a:spcPts val="0"/>
              </a:spcAft>
              <a:buNone/>
              <a:tabLst/>
              <a:defRPr lang="fr-FR" sz="750" b="0" i="0" u="none" strike="noStrike" kern="1200" cap="none" spc="0" baseline="0">
                <a:solidFill>
                  <a:srgbClr val="595959"/>
                </a:solidFill>
                <a:uFillTx/>
                <a:latin typeface="Gill Sans MT"/>
              </a:defRPr>
            </a:lvl1pPr>
          </a:lstStyle>
          <a:p>
            <a:pPr lvl="0"/>
            <a:endParaRPr lang="fr-FR"/>
          </a:p>
        </p:txBody>
      </p:sp>
      <p:sp>
        <p:nvSpPr>
          <p:cNvPr id="6" name="Slide Number Placeholder 5">
            <a:extLst>
              <a:ext uri="{FF2B5EF4-FFF2-40B4-BE49-F238E27FC236}">
                <a16:creationId xmlns:a16="http://schemas.microsoft.com/office/drawing/2014/main" id="{D112B0F8-12A7-857A-8413-3126AE76428B}"/>
              </a:ext>
            </a:extLst>
          </p:cNvPr>
          <p:cNvSpPr txBox="1">
            <a:spLocks noGrp="1"/>
          </p:cNvSpPr>
          <p:nvPr>
            <p:ph type="sldNum" sz="quarter" idx="4"/>
          </p:nvPr>
        </p:nvSpPr>
        <p:spPr>
          <a:xfrm>
            <a:off x="4843467" y="9209315"/>
            <a:ext cx="1585907" cy="499481"/>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fr-FR" sz="750" b="0" i="0" u="none" strike="noStrike" kern="1200" cap="none" spc="0" baseline="0">
                <a:solidFill>
                  <a:srgbClr val="595959"/>
                </a:solidFill>
                <a:uFillTx/>
                <a:latin typeface="Gill Sans MT"/>
              </a:defRPr>
            </a:lvl1pPr>
          </a:lstStyle>
          <a:p>
            <a:pPr lvl="0"/>
            <a:fld id="{226579B4-90DE-435D-99F0-3A7336D00464}" type="slidenum">
              <a:t>‹N°›</a:t>
            </a:fld>
            <a:endParaRPr lang="fr-FR"/>
          </a:p>
        </p:txBody>
      </p:sp>
      <p:sp>
        <p:nvSpPr>
          <p:cNvPr id="7" name="Rectangle 11">
            <a:extLst>
              <a:ext uri="{FF2B5EF4-FFF2-40B4-BE49-F238E27FC236}">
                <a16:creationId xmlns:a16="http://schemas.microsoft.com/office/drawing/2014/main" id="{18C30C56-C408-1264-5E5E-F3B1B938D7DE}"/>
              </a:ext>
            </a:extLst>
          </p:cNvPr>
          <p:cNvSpPr/>
          <p:nvPr/>
        </p:nvSpPr>
        <p:spPr>
          <a:xfrm>
            <a:off x="6698546" y="0"/>
            <a:ext cx="159453" cy="9905996"/>
          </a:xfrm>
          <a:prstGeom prst="rect">
            <a:avLst/>
          </a:prstGeom>
          <a:solidFill>
            <a:srgbClr val="62B4C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
        <p:nvSpPr>
          <p:cNvPr id="8" name="Rectangle 9" title="right edge border">
            <a:extLst>
              <a:ext uri="{FF2B5EF4-FFF2-40B4-BE49-F238E27FC236}">
                <a16:creationId xmlns:a16="http://schemas.microsoft.com/office/drawing/2014/main" id="{9BE99D22-0EFB-EAAC-E21A-AB7263403545}"/>
              </a:ext>
            </a:extLst>
          </p:cNvPr>
          <p:cNvSpPr/>
          <p:nvPr/>
        </p:nvSpPr>
        <p:spPr>
          <a:xfrm>
            <a:off x="6698546" y="0"/>
            <a:ext cx="159453" cy="9905996"/>
          </a:xfrm>
          <a:prstGeom prst="rect">
            <a:avLst/>
          </a:prstGeom>
          <a:solidFill>
            <a:srgbClr val="62B4C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
        <p:nvSpPr>
          <p:cNvPr id="9" name="Freeform 5">
            <a:extLst>
              <a:ext uri="{FF2B5EF4-FFF2-40B4-BE49-F238E27FC236}">
                <a16:creationId xmlns:a16="http://schemas.microsoft.com/office/drawing/2014/main" id="{D4314044-BB4E-5E90-6656-D77961EDD0C2}"/>
              </a:ext>
            </a:extLst>
          </p:cNvPr>
          <p:cNvSpPr/>
          <p:nvPr/>
        </p:nvSpPr>
        <p:spPr>
          <a:xfrm>
            <a:off x="0" y="0"/>
            <a:ext cx="509320" cy="9905996"/>
          </a:xfrm>
          <a:custGeom>
            <a:avLst/>
            <a:gdLst>
              <a:gd name="f0" fmla="val w"/>
              <a:gd name="f1" fmla="val h"/>
              <a:gd name="f2" fmla="val 0"/>
              <a:gd name="f3" fmla="val 211"/>
              <a:gd name="f4" fmla="val 2160"/>
              <a:gd name="f5" fmla="val 155"/>
              <a:gd name="f6" fmla="val 1728"/>
              <a:gd name="f7" fmla="val 1620"/>
              <a:gd name="f8" fmla="val 1512"/>
              <a:gd name="f9" fmla="val 1404"/>
              <a:gd name="f10" fmla="val 1296"/>
              <a:gd name="f11" fmla="val 1188"/>
              <a:gd name="f12" fmla="val 1080"/>
              <a:gd name="f13" fmla="val 972"/>
              <a:gd name="f14" fmla="val 864"/>
              <a:gd name="f15" fmla="val 756"/>
              <a:gd name="f16" fmla="val 648"/>
              <a:gd name="f17" fmla="val 540"/>
              <a:gd name="f18" fmla="val 432"/>
              <a:gd name="f19" fmla="val 324"/>
              <a:gd name="f20" fmla="val 216"/>
              <a:gd name="f21" fmla="val 108"/>
              <a:gd name="f22" fmla="val 2052"/>
              <a:gd name="f23" fmla="val 1944"/>
              <a:gd name="f24" fmla="val 1836"/>
              <a:gd name="f25" fmla="*/ f0 1 211"/>
              <a:gd name="f26" fmla="*/ f1 1 2160"/>
              <a:gd name="f27" fmla="+- f4 0 f2"/>
              <a:gd name="f28" fmla="+- f3 0 f2"/>
              <a:gd name="f29" fmla="*/ f28 1 211"/>
              <a:gd name="f30" fmla="*/ f27 1 2160"/>
              <a:gd name="f31" fmla="*/ 0 1 f29"/>
              <a:gd name="f32" fmla="*/ f3 1 f29"/>
              <a:gd name="f33" fmla="*/ 0 1 f30"/>
              <a:gd name="f34" fmla="*/ f4 1 f30"/>
              <a:gd name="f35" fmla="*/ f31 f25 1"/>
              <a:gd name="f36" fmla="*/ f32 f25 1"/>
              <a:gd name="f37" fmla="*/ f34 f26 1"/>
              <a:gd name="f38" fmla="*/ f33 f26 1"/>
            </a:gdLst>
            <a:ahLst/>
            <a:cxnLst>
              <a:cxn ang="3cd4">
                <a:pos x="hc" y="t"/>
              </a:cxn>
              <a:cxn ang="0">
                <a:pos x="r" y="vc"/>
              </a:cxn>
              <a:cxn ang="cd4">
                <a:pos x="hc" y="b"/>
              </a:cxn>
              <a:cxn ang="cd2">
                <a:pos x="l" y="vc"/>
              </a:cxn>
            </a:cxnLst>
            <a:rect l="f35" t="f38" r="f36" b="f37"/>
            <a:pathLst>
              <a:path w="211" h="2160">
                <a:moveTo>
                  <a:pt x="f5" y="f6"/>
                </a:moveTo>
                <a:cubicBezTo>
                  <a:pt x="f5" y="f7"/>
                  <a:pt x="f3" y="f7"/>
                  <a:pt x="f3" y="f8"/>
                </a:cubicBezTo>
                <a:cubicBezTo>
                  <a:pt x="f3" y="f9"/>
                  <a:pt x="f5" y="f9"/>
                  <a:pt x="f5" y="f10"/>
                </a:cubicBezTo>
                <a:cubicBezTo>
                  <a:pt x="f5" y="f11"/>
                  <a:pt x="f3" y="f11"/>
                  <a:pt x="f3" y="f12"/>
                </a:cubicBezTo>
                <a:cubicBezTo>
                  <a:pt x="f3" y="f13"/>
                  <a:pt x="f5" y="f13"/>
                  <a:pt x="f5" y="f14"/>
                </a:cubicBezTo>
                <a:cubicBezTo>
                  <a:pt x="f5" y="f15"/>
                  <a:pt x="f3" y="f15"/>
                  <a:pt x="f3" y="f16"/>
                </a:cubicBezTo>
                <a:cubicBezTo>
                  <a:pt x="f3" y="f17"/>
                  <a:pt x="f5" y="f17"/>
                  <a:pt x="f5" y="f18"/>
                </a:cubicBezTo>
                <a:cubicBezTo>
                  <a:pt x="f5" y="f19"/>
                  <a:pt x="f3" y="f19"/>
                  <a:pt x="f3" y="f20"/>
                </a:cubicBezTo>
                <a:cubicBezTo>
                  <a:pt x="f3" y="f21"/>
                  <a:pt x="f5" y="f21"/>
                  <a:pt x="f5" y="f2"/>
                </a:cubicBezTo>
                <a:cubicBezTo>
                  <a:pt x="f2" y="f2"/>
                  <a:pt x="f2" y="f2"/>
                  <a:pt x="f2" y="f2"/>
                </a:cubicBezTo>
                <a:cubicBezTo>
                  <a:pt x="f2" y="f4"/>
                  <a:pt x="f2" y="f4"/>
                  <a:pt x="f2" y="f4"/>
                </a:cubicBezTo>
                <a:cubicBezTo>
                  <a:pt x="f5" y="f4"/>
                  <a:pt x="f5" y="f4"/>
                  <a:pt x="f5" y="f4"/>
                </a:cubicBezTo>
                <a:cubicBezTo>
                  <a:pt x="f5" y="f22"/>
                  <a:pt x="f3" y="f22"/>
                  <a:pt x="f3" y="f23"/>
                </a:cubicBezTo>
                <a:cubicBezTo>
                  <a:pt x="f3" y="f24"/>
                  <a:pt x="f5" y="f24"/>
                  <a:pt x="f5" y="f6"/>
                </a:cubicBezTo>
                <a:close/>
              </a:path>
            </a:pathLst>
          </a:custGeom>
          <a:solidFill>
            <a:srgbClr val="0B082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514350" rtl="0" fontAlgn="auto" hangingPunct="1">
        <a:lnSpc>
          <a:spcPct val="90000"/>
        </a:lnSpc>
        <a:spcBef>
          <a:spcPts val="0"/>
        </a:spcBef>
        <a:spcAft>
          <a:spcPts val="0"/>
        </a:spcAft>
        <a:buNone/>
        <a:tabLst/>
        <a:defRPr lang="fr-FR" sz="3825" b="0" i="0" u="none" strike="noStrike" kern="1200" cap="all" spc="113" baseline="0">
          <a:solidFill>
            <a:srgbClr val="0B082E"/>
          </a:solidFill>
          <a:uFillTx/>
          <a:latin typeface="Impact"/>
        </a:defRPr>
      </a:lvl1pPr>
    </p:titleStyle>
    <p:bodyStyle>
      <a:lvl1pPr marL="171450" marR="0" lvl="0" indent="-171450" algn="l" defTabSz="514350" rtl="0" fontAlgn="auto" hangingPunct="1">
        <a:lnSpc>
          <a:spcPct val="110000"/>
        </a:lnSpc>
        <a:spcBef>
          <a:spcPts val="525"/>
        </a:spcBef>
        <a:spcAft>
          <a:spcPts val="0"/>
        </a:spcAft>
        <a:buClr>
          <a:srgbClr val="0B082E"/>
        </a:buClr>
        <a:buSzPct val="100000"/>
        <a:buFont typeface="Arial" pitchFamily="34"/>
        <a:buChar char="•"/>
        <a:tabLst/>
        <a:defRPr lang="fr-FR" sz="1500" b="0" i="0" u="none" strike="noStrike" kern="1200" cap="none" spc="0" baseline="0">
          <a:solidFill>
            <a:srgbClr val="595959"/>
          </a:solidFill>
          <a:uFillTx/>
          <a:latin typeface="Gill Sans MT"/>
        </a:defRPr>
      </a:lvl1pPr>
      <a:lvl2pPr marL="514350" marR="0" lvl="1" indent="-171450" algn="l" defTabSz="514350" rtl="0" fontAlgn="auto" hangingPunct="1">
        <a:lnSpc>
          <a:spcPct val="110000"/>
        </a:lnSpc>
        <a:spcBef>
          <a:spcPts val="525"/>
        </a:spcBef>
        <a:spcAft>
          <a:spcPts val="0"/>
        </a:spcAft>
        <a:buClr>
          <a:srgbClr val="0B082E"/>
        </a:buClr>
        <a:buSzPct val="100000"/>
        <a:buFont typeface="Gill Sans MT" pitchFamily="34"/>
        <a:buChar char="–"/>
        <a:tabLst/>
        <a:defRPr lang="fr-FR" sz="1350" b="0" i="0" u="none" strike="noStrike" kern="1200" cap="none" spc="0" baseline="0">
          <a:solidFill>
            <a:srgbClr val="595959"/>
          </a:solidFill>
          <a:uFillTx/>
          <a:latin typeface="Gill Sans MT"/>
        </a:defRPr>
      </a:lvl2pPr>
      <a:lvl3pPr marL="857250" marR="0" lvl="2" indent="-171450" algn="l" defTabSz="514350" rtl="0" fontAlgn="auto" hangingPunct="1">
        <a:lnSpc>
          <a:spcPct val="110000"/>
        </a:lnSpc>
        <a:spcBef>
          <a:spcPts val="525"/>
        </a:spcBef>
        <a:spcAft>
          <a:spcPts val="0"/>
        </a:spcAft>
        <a:buClr>
          <a:srgbClr val="0B082E"/>
        </a:buClr>
        <a:buSzPct val="100000"/>
        <a:buFont typeface="Arial" pitchFamily="34"/>
        <a:buChar char="•"/>
        <a:tabLst/>
        <a:defRPr lang="fr-FR" sz="1200" b="0" i="0" u="none" strike="noStrike" kern="1200" cap="none" spc="0" baseline="0">
          <a:solidFill>
            <a:srgbClr val="595959"/>
          </a:solidFill>
          <a:uFillTx/>
          <a:latin typeface="Gill Sans MT"/>
        </a:defRPr>
      </a:lvl3pPr>
      <a:lvl4pPr marL="1200150" marR="0" lvl="3" indent="-171450" algn="l" defTabSz="514350" rtl="0" fontAlgn="auto" hangingPunct="1">
        <a:lnSpc>
          <a:spcPct val="110000"/>
        </a:lnSpc>
        <a:spcBef>
          <a:spcPts val="525"/>
        </a:spcBef>
        <a:spcAft>
          <a:spcPts val="0"/>
        </a:spcAft>
        <a:buClr>
          <a:srgbClr val="0B082E"/>
        </a:buClr>
        <a:buSzPct val="100000"/>
        <a:buFont typeface="Gill Sans MT" pitchFamily="34"/>
        <a:buChar char="–"/>
        <a:tabLst/>
        <a:defRPr lang="fr-FR" sz="1050" b="0" i="0" u="none" strike="noStrike" kern="1200" cap="none" spc="0" baseline="0">
          <a:solidFill>
            <a:srgbClr val="595959"/>
          </a:solidFill>
          <a:uFillTx/>
          <a:latin typeface="Gill Sans MT"/>
        </a:defRPr>
      </a:lvl4pPr>
      <a:lvl5pPr marL="1543050" marR="0" lvl="4" indent="-171450" algn="l" defTabSz="514350" rtl="0" fontAlgn="auto" hangingPunct="1">
        <a:lnSpc>
          <a:spcPct val="110000"/>
        </a:lnSpc>
        <a:spcBef>
          <a:spcPts val="525"/>
        </a:spcBef>
        <a:spcAft>
          <a:spcPts val="0"/>
        </a:spcAft>
        <a:buClr>
          <a:srgbClr val="0B082E"/>
        </a:buClr>
        <a:buSzPct val="100000"/>
        <a:buFont typeface="Arial" pitchFamily="34"/>
        <a:buChar char="•"/>
        <a:tabLst/>
        <a:defRPr lang="fr-FR" sz="1050" b="0" i="0" u="none" strike="noStrike" kern="1200" cap="none" spc="0" baseline="0">
          <a:solidFill>
            <a:srgbClr val="595959"/>
          </a:solidFill>
          <a:uFillTx/>
          <a:latin typeface="Gill Sans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B256E6-2211-D7C4-465B-DCF21D38ED81}"/>
              </a:ext>
            </a:extLst>
          </p:cNvPr>
          <p:cNvSpPr txBox="1">
            <a:spLocks noGrp="1"/>
          </p:cNvSpPr>
          <p:nvPr>
            <p:ph type="ctrTitle"/>
          </p:nvPr>
        </p:nvSpPr>
        <p:spPr>
          <a:xfrm>
            <a:off x="240030" y="0"/>
            <a:ext cx="6617970" cy="1645920"/>
          </a:xfrm>
        </p:spPr>
        <p:txBody>
          <a:bodyPr/>
          <a:lstStyle/>
          <a:p>
            <a:pPr lvl="0"/>
            <a:r>
              <a:rPr lang="fr-FR" sz="3600"/>
              <a:t>Guide Utilisateur - Vaultwarden</a:t>
            </a:r>
          </a:p>
        </p:txBody>
      </p:sp>
      <p:sp>
        <p:nvSpPr>
          <p:cNvPr id="3" name="Sous-titre 2">
            <a:extLst>
              <a:ext uri="{FF2B5EF4-FFF2-40B4-BE49-F238E27FC236}">
                <a16:creationId xmlns:a16="http://schemas.microsoft.com/office/drawing/2014/main" id="{5598ABBD-A38E-CF38-B937-05001694B996}"/>
              </a:ext>
            </a:extLst>
          </p:cNvPr>
          <p:cNvSpPr txBox="1">
            <a:spLocks noGrp="1"/>
          </p:cNvSpPr>
          <p:nvPr>
            <p:ph type="subTitle" idx="1"/>
          </p:nvPr>
        </p:nvSpPr>
        <p:spPr>
          <a:xfrm>
            <a:off x="703137" y="1367220"/>
            <a:ext cx="5451735" cy="278699"/>
          </a:xfrm>
        </p:spPr>
        <p:txBody>
          <a:bodyPr/>
          <a:lstStyle/>
          <a:p>
            <a:pPr lvl="0"/>
            <a:r>
              <a:rPr lang="fr-FR"/>
              <a:t>Pour le partage sécurisé des mots de passe</a:t>
            </a:r>
          </a:p>
        </p:txBody>
      </p:sp>
      <p:pic>
        <p:nvPicPr>
          <p:cNvPr id="4" name="Image 4" descr="Une image contenant texte, capture d’écran, conception&#10;&#10;Description générée automatiquement">
            <a:extLst>
              <a:ext uri="{FF2B5EF4-FFF2-40B4-BE49-F238E27FC236}">
                <a16:creationId xmlns:a16="http://schemas.microsoft.com/office/drawing/2014/main" id="{4FAA75B1-41EF-8E5B-28C1-7DF9BF68DBE5}"/>
              </a:ext>
            </a:extLst>
          </p:cNvPr>
          <p:cNvPicPr>
            <a:picLocks noChangeAspect="1"/>
          </p:cNvPicPr>
          <p:nvPr/>
        </p:nvPicPr>
        <p:blipFill>
          <a:blip r:embed="rId2"/>
          <a:stretch>
            <a:fillRect/>
          </a:stretch>
        </p:blipFill>
        <p:spPr>
          <a:xfrm>
            <a:off x="1184175" y="1831790"/>
            <a:ext cx="4489639" cy="5044607"/>
          </a:xfrm>
          <a:prstGeom prst="rect">
            <a:avLst/>
          </a:prstGeom>
          <a:noFill/>
          <a:ln cap="flat">
            <a:noFill/>
          </a:ln>
        </p:spPr>
      </p:pic>
      <p:sp>
        <p:nvSpPr>
          <p:cNvPr id="5" name="ZoneTexte 5">
            <a:extLst>
              <a:ext uri="{FF2B5EF4-FFF2-40B4-BE49-F238E27FC236}">
                <a16:creationId xmlns:a16="http://schemas.microsoft.com/office/drawing/2014/main" id="{0A4C2D6D-7270-A402-4245-64842EEEE805}"/>
              </a:ext>
            </a:extLst>
          </p:cNvPr>
          <p:cNvSpPr txBox="1"/>
          <p:nvPr/>
        </p:nvSpPr>
        <p:spPr>
          <a:xfrm>
            <a:off x="386571" y="7062276"/>
            <a:ext cx="6324895" cy="2585319"/>
          </a:xfrm>
          <a:prstGeom prst="rect">
            <a:avLst/>
          </a:prstGeom>
          <a:noFill/>
          <a:ln cap="flat">
            <a:noFill/>
          </a:ln>
        </p:spPr>
        <p:txBody>
          <a:bodyPr vert="horz" wrap="square" lIns="91440" tIns="45720" rIns="91440" bIns="45720" anchor="t" anchorCtr="0"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sng" strike="noStrike" kern="1200" cap="none" spc="0" baseline="0">
                <a:solidFill>
                  <a:srgbClr val="000000"/>
                </a:solidFill>
                <a:uFillTx/>
                <a:latin typeface="Gill Sans MT"/>
              </a:rPr>
              <a:t>Gestion et partage sécurisé des mots de passe en organisation</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Gill Sans MT"/>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Gill Sans MT"/>
              </a:rPr>
              <a:t>Introduction à Vaultwarden : Une solution auto-hébergée légère pour gérer et partager vos informations sensibles de manière sécurisée,</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Gill Sans MT"/>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Gill Sans MT"/>
              </a:rPr>
              <a:t>L’objectif de ce guide est de vous guider étape par étape dans la prise en main de Vaultwarden, du processus d’inscription à l’utilisation des principales fonctionnalités,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9194B-E5AE-F3FE-C527-5B85AF6E057D}"/>
              </a:ext>
            </a:extLst>
          </p:cNvPr>
          <p:cNvSpPr txBox="1">
            <a:spLocks noGrp="1"/>
          </p:cNvSpPr>
          <p:nvPr>
            <p:ph type="title"/>
          </p:nvPr>
        </p:nvSpPr>
        <p:spPr/>
        <p:txBody>
          <a:bodyPr anchorCtr="1"/>
          <a:lstStyle/>
          <a:p>
            <a:pPr lvl="0" algn="ctr"/>
            <a:r>
              <a:rPr lang="fr-FR" sz="3600"/>
              <a:t>Interface Utilisateur</a:t>
            </a:r>
            <a:br>
              <a:rPr lang="fr-FR"/>
            </a:br>
            <a:r>
              <a:rPr lang="fr-FR" sz="2400"/>
              <a:t>Ajout d’un mot de passe et types d’éléments</a:t>
            </a:r>
          </a:p>
        </p:txBody>
      </p:sp>
      <p:pic>
        <p:nvPicPr>
          <p:cNvPr id="3" name="Image 19" descr="Une image contenant texte, Police, capture d’écran, Bleu électrique&#10;&#10;Description générée automatiquement">
            <a:extLst>
              <a:ext uri="{FF2B5EF4-FFF2-40B4-BE49-F238E27FC236}">
                <a16:creationId xmlns:a16="http://schemas.microsoft.com/office/drawing/2014/main" id="{88255AAE-3A27-004F-A1FF-E3CD1188F7FC}"/>
              </a:ext>
            </a:extLst>
          </p:cNvPr>
          <p:cNvPicPr>
            <a:picLocks noChangeAspect="1"/>
          </p:cNvPicPr>
          <p:nvPr/>
        </p:nvPicPr>
        <p:blipFill>
          <a:blip r:embed="rId2"/>
          <a:stretch>
            <a:fillRect/>
          </a:stretch>
        </p:blipFill>
        <p:spPr>
          <a:xfrm>
            <a:off x="2444630" y="3037399"/>
            <a:ext cx="1419423" cy="1428951"/>
          </a:xfrm>
          <a:prstGeom prst="rect">
            <a:avLst/>
          </a:prstGeom>
          <a:noFill/>
          <a:ln cap="flat">
            <a:noFill/>
          </a:ln>
        </p:spPr>
      </p:pic>
      <p:pic>
        <p:nvPicPr>
          <p:cNvPr id="4" name="Image 21" descr="Une image contenant texte, capture d’écran, ligne, Police&#10;&#10;Description générée automatiquement">
            <a:extLst>
              <a:ext uri="{FF2B5EF4-FFF2-40B4-BE49-F238E27FC236}">
                <a16:creationId xmlns:a16="http://schemas.microsoft.com/office/drawing/2014/main" id="{398314F6-2EB0-F808-D682-D814E40B290E}"/>
              </a:ext>
            </a:extLst>
          </p:cNvPr>
          <p:cNvPicPr>
            <a:picLocks noChangeAspect="1"/>
          </p:cNvPicPr>
          <p:nvPr/>
        </p:nvPicPr>
        <p:blipFill>
          <a:blip r:embed="rId3"/>
          <a:stretch>
            <a:fillRect/>
          </a:stretch>
        </p:blipFill>
        <p:spPr>
          <a:xfrm>
            <a:off x="1207949" y="5935745"/>
            <a:ext cx="3892783" cy="2027901"/>
          </a:xfrm>
          <a:prstGeom prst="rect">
            <a:avLst/>
          </a:prstGeom>
          <a:noFill/>
          <a:ln cap="flat">
            <a:noFill/>
          </a:ln>
        </p:spPr>
      </p:pic>
      <p:sp>
        <p:nvSpPr>
          <p:cNvPr id="5" name="ZoneTexte 22">
            <a:extLst>
              <a:ext uri="{FF2B5EF4-FFF2-40B4-BE49-F238E27FC236}">
                <a16:creationId xmlns:a16="http://schemas.microsoft.com/office/drawing/2014/main" id="{CEB2EB8B-A0AB-166C-6FD6-E427DA97E87D}"/>
              </a:ext>
            </a:extLst>
          </p:cNvPr>
          <p:cNvSpPr txBox="1"/>
          <p:nvPr/>
        </p:nvSpPr>
        <p:spPr>
          <a:xfrm>
            <a:off x="917280" y="2030370"/>
            <a:ext cx="5150339" cy="3693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Aptos"/>
              </a:rPr>
              <a:t>En tant qu’utilisateur simple, vous pouvez ajouter des éléments ou des dossiers dans votre coffre fort personnel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Aptos"/>
              </a:rPr>
              <a:t>Ici on ajoute un dossier réseaux sociaux pour y organiser tous les éléments qui correspondront à un identifiant de réseau social.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F1D80-D7DF-01C0-6301-B0AFE51F3B81}"/>
              </a:ext>
            </a:extLst>
          </p:cNvPr>
          <p:cNvSpPr txBox="1">
            <a:spLocks noGrp="1"/>
          </p:cNvSpPr>
          <p:nvPr>
            <p:ph type="title"/>
          </p:nvPr>
        </p:nvSpPr>
        <p:spPr/>
        <p:txBody>
          <a:bodyPr anchorCtr="1"/>
          <a:lstStyle/>
          <a:p>
            <a:pPr lvl="0" algn="ctr"/>
            <a:r>
              <a:rPr lang="fr-FR" sz="3600"/>
              <a:t>Interface Utilisateur</a:t>
            </a:r>
            <a:br>
              <a:rPr lang="fr-FR"/>
            </a:br>
            <a:r>
              <a:rPr lang="fr-FR" sz="2400"/>
              <a:t>Ajout d’un mot de passe et types d’éléments</a:t>
            </a:r>
          </a:p>
        </p:txBody>
      </p:sp>
      <p:pic>
        <p:nvPicPr>
          <p:cNvPr id="3" name="Image 3" descr="Une image contenant texte, capture d’écran, nombre, Police&#10;&#10;Description générée automatiquement">
            <a:extLst>
              <a:ext uri="{FF2B5EF4-FFF2-40B4-BE49-F238E27FC236}">
                <a16:creationId xmlns:a16="http://schemas.microsoft.com/office/drawing/2014/main" id="{2D9520DC-5B8C-7D84-7179-71BA9CC12A5D}"/>
              </a:ext>
            </a:extLst>
          </p:cNvPr>
          <p:cNvPicPr>
            <a:picLocks noChangeAspect="1"/>
          </p:cNvPicPr>
          <p:nvPr/>
        </p:nvPicPr>
        <p:blipFill>
          <a:blip r:embed="rId2"/>
          <a:stretch>
            <a:fillRect/>
          </a:stretch>
        </p:blipFill>
        <p:spPr>
          <a:xfrm>
            <a:off x="1321088" y="1821813"/>
            <a:ext cx="4491258" cy="4384877"/>
          </a:xfrm>
          <a:prstGeom prst="rect">
            <a:avLst/>
          </a:prstGeom>
          <a:noFill/>
          <a:ln cap="flat">
            <a:noFill/>
          </a:ln>
        </p:spPr>
      </p:pic>
      <p:pic>
        <p:nvPicPr>
          <p:cNvPr id="4" name="Image 9" descr="Une image contenant texte, Police, logiciel, Page web&#10;&#10;Description générée automatiquement">
            <a:extLst>
              <a:ext uri="{FF2B5EF4-FFF2-40B4-BE49-F238E27FC236}">
                <a16:creationId xmlns:a16="http://schemas.microsoft.com/office/drawing/2014/main" id="{2BD372B9-60DA-5A34-8F6C-DCD016CDC2B3}"/>
              </a:ext>
            </a:extLst>
          </p:cNvPr>
          <p:cNvPicPr>
            <a:picLocks noChangeAspect="1"/>
          </p:cNvPicPr>
          <p:nvPr/>
        </p:nvPicPr>
        <p:blipFill>
          <a:blip r:embed="rId3"/>
          <a:stretch>
            <a:fillRect/>
          </a:stretch>
        </p:blipFill>
        <p:spPr>
          <a:xfrm>
            <a:off x="1852217" y="8738783"/>
            <a:ext cx="3429000" cy="1066483"/>
          </a:xfrm>
          <a:prstGeom prst="rect">
            <a:avLst/>
          </a:prstGeom>
          <a:noFill/>
          <a:ln cap="flat">
            <a:noFill/>
          </a:ln>
        </p:spPr>
      </p:pic>
      <p:sp>
        <p:nvSpPr>
          <p:cNvPr id="5" name="ZoneTexte 5">
            <a:extLst>
              <a:ext uri="{FF2B5EF4-FFF2-40B4-BE49-F238E27FC236}">
                <a16:creationId xmlns:a16="http://schemas.microsoft.com/office/drawing/2014/main" id="{E3A2533E-344B-F034-3731-4840FD59D940}"/>
              </a:ext>
            </a:extLst>
          </p:cNvPr>
          <p:cNvSpPr txBox="1"/>
          <p:nvPr/>
        </p:nvSpPr>
        <p:spPr>
          <a:xfrm>
            <a:off x="713570" y="6206691"/>
            <a:ext cx="5948492" cy="25545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Aptos"/>
              </a:rPr>
              <a:t>Pour ajouter un nouveau mot de passe dans Vaultwarden, suivez ces étapes :  </a:t>
            </a:r>
          </a:p>
          <a:p>
            <a:pPr marL="342900" marR="0" lvl="0" indent="-342900" algn="l" defTabSz="914400" rtl="0" fontAlgn="auto" hangingPunct="1">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Aptos"/>
              </a:rPr>
              <a:t>Ajouter un nouvel élément : Cliquez sur « Nouveau », puis « élément » dans votre coffre-fort.</a:t>
            </a:r>
          </a:p>
          <a:p>
            <a:pPr marL="342900" marR="0" lvl="0" indent="-342900" algn="l" defTabSz="914400" rtl="0" fontAlgn="auto" hangingPunct="1">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Aptos"/>
              </a:rPr>
              <a:t>Remplir les champs : Saisissez le nom, identifiant, mot de passe et URL (facultatif)</a:t>
            </a:r>
          </a:p>
          <a:p>
            <a:pPr marL="342900" marR="0" lvl="0" indent="-342900" algn="l" defTabSz="914400" rtl="0" fontAlgn="auto" hangingPunct="1">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Aptos"/>
              </a:rPr>
              <a:t>Choisissez l’emplacement où vous souhaitez l’enregistrer : Coffre personnel (enregistrement direct) ou Collection (nécessite des permissions spécifiques)</a:t>
            </a:r>
          </a:p>
          <a:p>
            <a:pPr marL="342900" marR="0" lvl="0" indent="-342900" algn="l" defTabSz="914400" rtl="0" fontAlgn="auto" hangingPunct="1">
              <a:lnSpc>
                <a:spcPct val="100000"/>
              </a:lnSpc>
              <a:spcBef>
                <a:spcPts val="0"/>
              </a:spcBef>
              <a:spcAft>
                <a:spcPts val="0"/>
              </a:spcAft>
              <a:buSzPct val="100000"/>
              <a:buFont typeface="Aptos Display"/>
              <a:buAutoNum type="arabicPeriod"/>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Aptos"/>
              </a:rPr>
              <a:t>Enregistrer : Cliquez sur Enregistrer pour finaliser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AB95F2-F3E1-FE8B-E239-FDBD8B68C23C}"/>
              </a:ext>
            </a:extLst>
          </p:cNvPr>
          <p:cNvSpPr txBox="1">
            <a:spLocks noGrp="1"/>
          </p:cNvSpPr>
          <p:nvPr>
            <p:ph type="title"/>
          </p:nvPr>
        </p:nvSpPr>
        <p:spPr/>
        <p:txBody>
          <a:bodyPr anchorCtr="1"/>
          <a:lstStyle/>
          <a:p>
            <a:pPr lvl="0" algn="ctr"/>
            <a:r>
              <a:rPr lang="fr-FR" sz="3600"/>
              <a:t>Interface utilisateur</a:t>
            </a:r>
            <a:br>
              <a:rPr lang="fr-FR"/>
            </a:br>
            <a:r>
              <a:rPr lang="fr-FR" sz="2400"/>
              <a:t>barre de navigation : Send - Partage sécurisé</a:t>
            </a:r>
          </a:p>
        </p:txBody>
      </p:sp>
      <p:sp>
        <p:nvSpPr>
          <p:cNvPr id="3" name="Espace réservé du contenu 3">
            <a:extLst>
              <a:ext uri="{FF2B5EF4-FFF2-40B4-BE49-F238E27FC236}">
                <a16:creationId xmlns:a16="http://schemas.microsoft.com/office/drawing/2014/main" id="{F6FC3348-3903-0F6C-6F16-C0E53F18B227}"/>
              </a:ext>
            </a:extLst>
          </p:cNvPr>
          <p:cNvSpPr txBox="1">
            <a:spLocks noGrp="1"/>
          </p:cNvSpPr>
          <p:nvPr>
            <p:ph idx="1"/>
          </p:nvPr>
        </p:nvSpPr>
        <p:spPr>
          <a:xfrm>
            <a:off x="806628" y="1976000"/>
            <a:ext cx="5520177" cy="2792550"/>
          </a:xfrm>
        </p:spPr>
        <p:txBody>
          <a:bodyPr/>
          <a:lstStyle/>
          <a:p>
            <a:pPr lvl="0"/>
            <a:r>
              <a:rPr lang="fr-FR"/>
              <a:t>Vaultwarden offre la possibilité avec la fonctionnalité SEND d’envoyer des informations sensibles (texte ou fichiers) de manière sécurisée,</a:t>
            </a:r>
          </a:p>
          <a:p>
            <a:pPr lvl="0"/>
            <a:endParaRPr lang="fr-FR"/>
          </a:p>
          <a:p>
            <a:pPr lvl="0"/>
            <a:r>
              <a:rPr lang="fr-FR"/>
              <a:t>Comment l’utiliser : </a:t>
            </a:r>
          </a:p>
          <a:p>
            <a:pPr lvl="1"/>
            <a:r>
              <a:rPr lang="fr-FR"/>
              <a:t>Créer un nouvel envoi </a:t>
            </a:r>
          </a:p>
          <a:p>
            <a:pPr lvl="1"/>
            <a:r>
              <a:rPr lang="fr-FR"/>
              <a:t>Ajouter une note ou un fichier</a:t>
            </a:r>
          </a:p>
          <a:p>
            <a:pPr lvl="1"/>
            <a:r>
              <a:rPr lang="fr-FR"/>
              <a:t>On peut définir une expiration (date ou nombre de vue</a:t>
            </a:r>
          </a:p>
          <a:p>
            <a:pPr lvl="1"/>
            <a:r>
              <a:rPr lang="fr-FR"/>
              <a:t>Partagez le lien qui est généré</a:t>
            </a:r>
          </a:p>
        </p:txBody>
      </p:sp>
      <p:pic>
        <p:nvPicPr>
          <p:cNvPr id="4" name="Image 5" descr="Une image contenant texte, diagramme, Police, ligne&#10;&#10;Description générée automatiquement">
            <a:extLst>
              <a:ext uri="{FF2B5EF4-FFF2-40B4-BE49-F238E27FC236}">
                <a16:creationId xmlns:a16="http://schemas.microsoft.com/office/drawing/2014/main" id="{FF677223-993B-9BB6-E75A-44280C714CC8}"/>
              </a:ext>
            </a:extLst>
          </p:cNvPr>
          <p:cNvPicPr>
            <a:picLocks noChangeAspect="1"/>
          </p:cNvPicPr>
          <p:nvPr/>
        </p:nvPicPr>
        <p:blipFill>
          <a:blip r:embed="rId2"/>
          <a:stretch>
            <a:fillRect/>
          </a:stretch>
        </p:blipFill>
        <p:spPr>
          <a:xfrm>
            <a:off x="914400" y="3900592"/>
            <a:ext cx="5206044" cy="1439631"/>
          </a:xfrm>
          <a:prstGeom prst="rect">
            <a:avLst/>
          </a:prstGeom>
          <a:noFill/>
          <a:ln cap="flat">
            <a:noFill/>
          </a:ln>
        </p:spPr>
      </p:pic>
      <p:pic>
        <p:nvPicPr>
          <p:cNvPr id="5" name="Image 7" descr="Une image contenant texte, capture d’écran, Police, nombre&#10;&#10;Description générée automatiquement">
            <a:extLst>
              <a:ext uri="{FF2B5EF4-FFF2-40B4-BE49-F238E27FC236}">
                <a16:creationId xmlns:a16="http://schemas.microsoft.com/office/drawing/2014/main" id="{153E64E0-B183-6A6C-4360-74BE732EA778}"/>
              </a:ext>
            </a:extLst>
          </p:cNvPr>
          <p:cNvPicPr>
            <a:picLocks noChangeAspect="1"/>
          </p:cNvPicPr>
          <p:nvPr/>
        </p:nvPicPr>
        <p:blipFill>
          <a:blip r:embed="rId3"/>
          <a:stretch>
            <a:fillRect/>
          </a:stretch>
        </p:blipFill>
        <p:spPr>
          <a:xfrm>
            <a:off x="-28575" y="5502027"/>
            <a:ext cx="3448412" cy="3001792"/>
          </a:xfrm>
          <a:prstGeom prst="rect">
            <a:avLst/>
          </a:prstGeom>
          <a:noFill/>
          <a:ln cap="flat">
            <a:noFill/>
          </a:ln>
        </p:spPr>
      </p:pic>
      <p:pic>
        <p:nvPicPr>
          <p:cNvPr id="6" name="Image 9" descr="Une image contenant texte, capture d’écran, Police, nombre&#10;&#10;Description générée automatiquement">
            <a:extLst>
              <a:ext uri="{FF2B5EF4-FFF2-40B4-BE49-F238E27FC236}">
                <a16:creationId xmlns:a16="http://schemas.microsoft.com/office/drawing/2014/main" id="{A2B610A7-C9E4-BA4E-782C-A56D4799CE23}"/>
              </a:ext>
            </a:extLst>
          </p:cNvPr>
          <p:cNvPicPr>
            <a:picLocks noChangeAspect="1"/>
          </p:cNvPicPr>
          <p:nvPr/>
        </p:nvPicPr>
        <p:blipFill>
          <a:blip r:embed="rId4"/>
          <a:stretch>
            <a:fillRect/>
          </a:stretch>
        </p:blipFill>
        <p:spPr>
          <a:xfrm>
            <a:off x="3517422" y="6533177"/>
            <a:ext cx="2991212" cy="3100126"/>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A67A63-DC18-A9F0-9F8B-47DF91E9EEFC}"/>
              </a:ext>
            </a:extLst>
          </p:cNvPr>
          <p:cNvSpPr txBox="1">
            <a:spLocks noGrp="1"/>
          </p:cNvSpPr>
          <p:nvPr>
            <p:ph type="title"/>
          </p:nvPr>
        </p:nvSpPr>
        <p:spPr/>
        <p:txBody>
          <a:bodyPr anchorCtr="1"/>
          <a:lstStyle/>
          <a:p>
            <a:pPr lvl="0" algn="ctr"/>
            <a:r>
              <a:rPr lang="fr-FR" sz="3600"/>
              <a:t>Interface utilisateur</a:t>
            </a:r>
            <a:br>
              <a:rPr lang="fr-FR"/>
            </a:br>
            <a:r>
              <a:rPr lang="fr-FR" sz="2400"/>
              <a:t>Barre de navigation : outils</a:t>
            </a:r>
          </a:p>
        </p:txBody>
      </p:sp>
      <p:sp>
        <p:nvSpPr>
          <p:cNvPr id="3" name="Espace réservé du contenu 3">
            <a:extLst>
              <a:ext uri="{FF2B5EF4-FFF2-40B4-BE49-F238E27FC236}">
                <a16:creationId xmlns:a16="http://schemas.microsoft.com/office/drawing/2014/main" id="{CA6DEF5F-0D3B-24A7-FBCB-DDCF827AB840}"/>
              </a:ext>
            </a:extLst>
          </p:cNvPr>
          <p:cNvSpPr txBox="1">
            <a:spLocks noGrp="1"/>
          </p:cNvSpPr>
          <p:nvPr>
            <p:ph idx="1"/>
          </p:nvPr>
        </p:nvSpPr>
        <p:spPr>
          <a:xfrm>
            <a:off x="834015" y="5298152"/>
            <a:ext cx="5600562" cy="3232010"/>
          </a:xfrm>
        </p:spPr>
        <p:txBody>
          <a:bodyPr/>
          <a:lstStyle/>
          <a:p>
            <a:pPr lvl="0"/>
            <a:r>
              <a:rPr lang="fr-FR"/>
              <a:t>La section Outils vous permet de : </a:t>
            </a:r>
          </a:p>
          <a:p>
            <a:pPr lvl="0"/>
            <a:r>
              <a:rPr lang="fr-FR"/>
              <a:t>Générer des mots de passe : créez des mots de passe robustes avec des critères personnalisés,</a:t>
            </a:r>
          </a:p>
          <a:p>
            <a:pPr lvl="0"/>
            <a:r>
              <a:rPr lang="fr-FR"/>
              <a:t>Importer vos données : ajoutez rapidement des mots de passe depuis un autre gestionnaire,</a:t>
            </a:r>
          </a:p>
          <a:p>
            <a:pPr lvl="0"/>
            <a:r>
              <a:rPr lang="fr-FR"/>
              <a:t>Exporter vos données : Sauvegardez votre coffre-fort sous forme de fichier sécurisé,</a:t>
            </a:r>
          </a:p>
        </p:txBody>
      </p:sp>
      <p:pic>
        <p:nvPicPr>
          <p:cNvPr id="4" name="Image 5" descr="Une image contenant texte, capture d’écran, nombre, logiciel&#10;&#10;Description générée automatiquement">
            <a:extLst>
              <a:ext uri="{FF2B5EF4-FFF2-40B4-BE49-F238E27FC236}">
                <a16:creationId xmlns:a16="http://schemas.microsoft.com/office/drawing/2014/main" id="{D347B570-4F73-90F6-290F-2693DBFE3EB7}"/>
              </a:ext>
            </a:extLst>
          </p:cNvPr>
          <p:cNvPicPr>
            <a:picLocks noChangeAspect="1"/>
          </p:cNvPicPr>
          <p:nvPr/>
        </p:nvPicPr>
        <p:blipFill>
          <a:blip r:embed="rId2"/>
          <a:stretch>
            <a:fillRect/>
          </a:stretch>
        </p:blipFill>
        <p:spPr>
          <a:xfrm>
            <a:off x="1320658" y="1685989"/>
            <a:ext cx="4216673" cy="3232010"/>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96B8E0-D9F2-414E-BE4B-D3B52131AFBF}"/>
              </a:ext>
            </a:extLst>
          </p:cNvPr>
          <p:cNvSpPr txBox="1">
            <a:spLocks noGrp="1"/>
          </p:cNvSpPr>
          <p:nvPr>
            <p:ph type="title"/>
          </p:nvPr>
        </p:nvSpPr>
        <p:spPr/>
        <p:txBody>
          <a:bodyPr anchorCtr="1"/>
          <a:lstStyle/>
          <a:p>
            <a:pPr lvl="0" algn="ctr"/>
            <a:r>
              <a:rPr lang="fr-FR" sz="3600"/>
              <a:t>Interface Utilisateur</a:t>
            </a:r>
            <a:br>
              <a:rPr lang="fr-FR"/>
            </a:br>
            <a:r>
              <a:rPr lang="fr-FR" sz="2400"/>
              <a:t>Barre de navigation : rapports</a:t>
            </a:r>
          </a:p>
        </p:txBody>
      </p:sp>
      <p:sp>
        <p:nvSpPr>
          <p:cNvPr id="3" name="Espace réservé du contenu 3">
            <a:extLst>
              <a:ext uri="{FF2B5EF4-FFF2-40B4-BE49-F238E27FC236}">
                <a16:creationId xmlns:a16="http://schemas.microsoft.com/office/drawing/2014/main" id="{4C75FE6E-DBAB-2C01-53C0-55253C451439}"/>
              </a:ext>
            </a:extLst>
          </p:cNvPr>
          <p:cNvSpPr txBox="1">
            <a:spLocks noGrp="1"/>
          </p:cNvSpPr>
          <p:nvPr>
            <p:ph idx="1"/>
          </p:nvPr>
        </p:nvSpPr>
        <p:spPr>
          <a:xfrm>
            <a:off x="502417" y="5436153"/>
            <a:ext cx="5932160" cy="2155304"/>
          </a:xfrm>
        </p:spPr>
        <p:txBody>
          <a:bodyPr/>
          <a:lstStyle/>
          <a:p>
            <a:pPr lvl="0">
              <a:lnSpc>
                <a:spcPct val="90000"/>
              </a:lnSpc>
            </a:pPr>
            <a:r>
              <a:rPr lang="fr-FR" sz="1200"/>
              <a:t>La section Rapports vous aide à identifier les failles potentielles dans vos mots de passes :</a:t>
            </a:r>
          </a:p>
          <a:p>
            <a:pPr lvl="0">
              <a:lnSpc>
                <a:spcPct val="90000"/>
              </a:lnSpc>
            </a:pPr>
            <a:endParaRPr lang="fr-FR" sz="1200"/>
          </a:p>
          <a:p>
            <a:pPr lvl="0">
              <a:lnSpc>
                <a:spcPct val="90000"/>
              </a:lnSpc>
            </a:pPr>
            <a:r>
              <a:rPr lang="fr-FR" sz="1200"/>
              <a:t>Voupouvez observer différents rapports (leur utilisation est expliquée sur la page) : </a:t>
            </a:r>
          </a:p>
          <a:p>
            <a:pPr lvl="1">
              <a:lnSpc>
                <a:spcPct val="90000"/>
              </a:lnSpc>
            </a:pPr>
            <a:r>
              <a:rPr lang="fr-FR" sz="1000"/>
              <a:t>Mots de passe réutilisés</a:t>
            </a:r>
          </a:p>
          <a:p>
            <a:pPr lvl="1">
              <a:lnSpc>
                <a:spcPct val="90000"/>
              </a:lnSpc>
            </a:pPr>
            <a:r>
              <a:rPr lang="fr-FR" sz="1000"/>
              <a:t>Mot de passe compromis</a:t>
            </a:r>
          </a:p>
          <a:p>
            <a:pPr lvl="1">
              <a:lnSpc>
                <a:spcPct val="90000"/>
              </a:lnSpc>
            </a:pPr>
            <a:r>
              <a:rPr lang="fr-FR" sz="1000"/>
              <a:t>Mots de passe faibles </a:t>
            </a:r>
          </a:p>
          <a:p>
            <a:pPr lvl="1">
              <a:lnSpc>
                <a:spcPct val="90000"/>
              </a:lnSpc>
            </a:pPr>
            <a:r>
              <a:rPr lang="fr-FR" sz="1000"/>
              <a:t>Sites web non sécurisé</a:t>
            </a:r>
          </a:p>
          <a:p>
            <a:pPr lvl="1">
              <a:lnSpc>
                <a:spcPct val="90000"/>
              </a:lnSpc>
            </a:pPr>
            <a:r>
              <a:rPr lang="fr-FR" sz="1000"/>
              <a:t>Authentification à deux facteurs inactives</a:t>
            </a:r>
          </a:p>
          <a:p>
            <a:pPr lvl="1">
              <a:lnSpc>
                <a:spcPct val="90000"/>
              </a:lnSpc>
            </a:pPr>
            <a:r>
              <a:rPr lang="fr-FR" sz="1000"/>
              <a:t>Brèches de données </a:t>
            </a:r>
          </a:p>
        </p:txBody>
      </p:sp>
      <p:pic>
        <p:nvPicPr>
          <p:cNvPr id="4" name="Image 5" descr="Une image contenant texte, capture d’écran, Police, conception&#10;&#10;Description générée automatiquement">
            <a:extLst>
              <a:ext uri="{FF2B5EF4-FFF2-40B4-BE49-F238E27FC236}">
                <a16:creationId xmlns:a16="http://schemas.microsoft.com/office/drawing/2014/main" id="{6D1F92AA-D484-1968-1090-E9921F8D550A}"/>
              </a:ext>
            </a:extLst>
          </p:cNvPr>
          <p:cNvPicPr>
            <a:picLocks noChangeAspect="1"/>
          </p:cNvPicPr>
          <p:nvPr/>
        </p:nvPicPr>
        <p:blipFill>
          <a:blip r:embed="rId2"/>
          <a:stretch>
            <a:fillRect/>
          </a:stretch>
        </p:blipFill>
        <p:spPr>
          <a:xfrm>
            <a:off x="1586337" y="1629982"/>
            <a:ext cx="3960760" cy="3914793"/>
          </a:xfrm>
          <a:prstGeom prst="rect">
            <a:avLst/>
          </a:prstGeom>
          <a:noFill/>
          <a:ln cap="flat">
            <a:noFill/>
          </a:ln>
        </p:spPr>
      </p:pic>
      <p:pic>
        <p:nvPicPr>
          <p:cNvPr id="5" name="Image 7" descr="Une image contenant texte, capture d’écran, Police, nombre&#10;&#10;Description générée automatiquement">
            <a:extLst>
              <a:ext uri="{FF2B5EF4-FFF2-40B4-BE49-F238E27FC236}">
                <a16:creationId xmlns:a16="http://schemas.microsoft.com/office/drawing/2014/main" id="{785BC4E8-1E9C-2950-2FFA-95C3F0698BC7}"/>
              </a:ext>
            </a:extLst>
          </p:cNvPr>
          <p:cNvPicPr>
            <a:picLocks noChangeAspect="1"/>
          </p:cNvPicPr>
          <p:nvPr/>
        </p:nvPicPr>
        <p:blipFill>
          <a:blip r:embed="rId3"/>
          <a:stretch>
            <a:fillRect/>
          </a:stretch>
        </p:blipFill>
        <p:spPr>
          <a:xfrm>
            <a:off x="423422" y="7620902"/>
            <a:ext cx="4453283" cy="2285094"/>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869E2E-3DB2-7432-FF9A-1225EBB93665}"/>
              </a:ext>
            </a:extLst>
          </p:cNvPr>
          <p:cNvSpPr txBox="1">
            <a:spLocks noGrp="1"/>
          </p:cNvSpPr>
          <p:nvPr>
            <p:ph type="title"/>
          </p:nvPr>
        </p:nvSpPr>
        <p:spPr/>
        <p:txBody>
          <a:bodyPr anchorCtr="1"/>
          <a:lstStyle/>
          <a:p>
            <a:pPr lvl="0" algn="ctr"/>
            <a:r>
              <a:rPr lang="fr-FR" sz="3600"/>
              <a:t>Interface Utilisateur</a:t>
            </a:r>
            <a:br>
              <a:rPr lang="fr-FR"/>
            </a:br>
            <a:r>
              <a:rPr lang="fr-FR" sz="2400"/>
              <a:t>barre de navigation : Paramètres </a:t>
            </a:r>
          </a:p>
        </p:txBody>
      </p:sp>
      <p:sp>
        <p:nvSpPr>
          <p:cNvPr id="3" name="Espace réservé du contenu 3">
            <a:extLst>
              <a:ext uri="{FF2B5EF4-FFF2-40B4-BE49-F238E27FC236}">
                <a16:creationId xmlns:a16="http://schemas.microsoft.com/office/drawing/2014/main" id="{EBFAD23E-FE42-B5C2-1DDC-FA0CC6F7176E}"/>
              </a:ext>
            </a:extLst>
          </p:cNvPr>
          <p:cNvSpPr txBox="1">
            <a:spLocks noGrp="1"/>
          </p:cNvSpPr>
          <p:nvPr>
            <p:ph idx="1"/>
          </p:nvPr>
        </p:nvSpPr>
        <p:spPr>
          <a:xfrm>
            <a:off x="3739383" y="3301998"/>
            <a:ext cx="2695194" cy="5228164"/>
          </a:xfrm>
        </p:spPr>
        <p:txBody>
          <a:bodyPr/>
          <a:lstStyle/>
          <a:p>
            <a:pPr lvl="0"/>
            <a:r>
              <a:rPr lang="fr-FR"/>
              <a:t>Dans la section Paramètres, vous pouvez gérer vos préférences utilisateurs : </a:t>
            </a:r>
          </a:p>
          <a:p>
            <a:pPr lvl="1"/>
            <a:r>
              <a:rPr lang="fr-FR"/>
              <a:t>Modifier le mot de passe principal</a:t>
            </a:r>
          </a:p>
          <a:p>
            <a:pPr lvl="1"/>
            <a:r>
              <a:rPr lang="fr-FR"/>
              <a:t>Activer l’authentification à deux facteurs (2FA)</a:t>
            </a:r>
          </a:p>
          <a:p>
            <a:pPr lvl="1"/>
            <a:r>
              <a:rPr lang="fr-FR"/>
              <a:t>Configurer vos notifications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96254-B234-27CF-ACC4-EB33B3453FE8}"/>
              </a:ext>
            </a:extLst>
          </p:cNvPr>
          <p:cNvSpPr txBox="1">
            <a:spLocks noGrp="1"/>
          </p:cNvSpPr>
          <p:nvPr>
            <p:ph type="title"/>
          </p:nvPr>
        </p:nvSpPr>
        <p:spPr>
          <a:xfrm>
            <a:off x="392039" y="412485"/>
            <a:ext cx="6348240" cy="1366077"/>
          </a:xfrm>
        </p:spPr>
        <p:txBody>
          <a:bodyPr anchorCtr="1"/>
          <a:lstStyle/>
          <a:p>
            <a:pPr lvl="0" algn="ctr"/>
            <a:r>
              <a:rPr lang="fr-FR" sz="3200"/>
              <a:t>Utilisation de l’extension de navigateur</a:t>
            </a:r>
            <a:br>
              <a:rPr lang="fr-FR" sz="3400"/>
            </a:br>
            <a:r>
              <a:rPr lang="fr-FR" sz="2200"/>
              <a:t>Installation</a:t>
            </a:r>
          </a:p>
        </p:txBody>
      </p:sp>
      <p:sp>
        <p:nvSpPr>
          <p:cNvPr id="3" name="Espace réservé du contenu 2">
            <a:extLst>
              <a:ext uri="{FF2B5EF4-FFF2-40B4-BE49-F238E27FC236}">
                <a16:creationId xmlns:a16="http://schemas.microsoft.com/office/drawing/2014/main" id="{295FA55E-3C9B-8DC1-18A7-4629CDF5D944}"/>
              </a:ext>
            </a:extLst>
          </p:cNvPr>
          <p:cNvSpPr txBox="1">
            <a:spLocks noGrp="1"/>
          </p:cNvSpPr>
          <p:nvPr>
            <p:ph idx="1"/>
          </p:nvPr>
        </p:nvSpPr>
        <p:spPr>
          <a:xfrm>
            <a:off x="247747" y="2120200"/>
            <a:ext cx="6218212" cy="1872636"/>
          </a:xfrm>
        </p:spPr>
        <p:txBody>
          <a:bodyPr>
            <a:noAutofit/>
          </a:bodyPr>
          <a:lstStyle/>
          <a:p>
            <a:pPr lvl="0"/>
            <a:r>
              <a:rPr lang="fr-FR" sz="1600"/>
              <a:t>Vaultwarden propose plusieurs solutions afin d’accéder à votre coffre fort : </a:t>
            </a:r>
          </a:p>
          <a:p>
            <a:pPr lvl="1"/>
            <a:r>
              <a:rPr lang="fr-FR" sz="1600"/>
              <a:t>Vous avez le choix d’installer une extension web à votre navigateur préféré (Google Chrome, Firefox, Safari, Edge…) qui permettra de remplir automatiquement les formulaires de connexion et de stocker de nouveaux identifiants à partir du navigateur</a:t>
            </a:r>
          </a:p>
          <a:p>
            <a:pPr lvl="1"/>
            <a:r>
              <a:rPr lang="fr-FR" sz="1600"/>
              <a:t>Et vous pouvez aussi prendre l’application desktop selon votre système d’exploitation (Windows, MacOs, Linux)</a:t>
            </a:r>
          </a:p>
        </p:txBody>
      </p:sp>
      <p:pic>
        <p:nvPicPr>
          <p:cNvPr id="4" name="Image 5" descr="Une image contenant texte, capture d’écran, Police, conception&#10;&#10;Description générée automatiquement">
            <a:extLst>
              <a:ext uri="{FF2B5EF4-FFF2-40B4-BE49-F238E27FC236}">
                <a16:creationId xmlns:a16="http://schemas.microsoft.com/office/drawing/2014/main" id="{25C3BA64-9FE6-04E5-92CB-05D176AE7C66}"/>
              </a:ext>
            </a:extLst>
          </p:cNvPr>
          <p:cNvPicPr>
            <a:picLocks noChangeAspect="1"/>
          </p:cNvPicPr>
          <p:nvPr/>
        </p:nvPicPr>
        <p:blipFill>
          <a:blip r:embed="rId2"/>
          <a:stretch>
            <a:fillRect/>
          </a:stretch>
        </p:blipFill>
        <p:spPr>
          <a:xfrm>
            <a:off x="538316" y="4604644"/>
            <a:ext cx="5781376" cy="1578656"/>
          </a:xfrm>
          <a:prstGeom prst="rect">
            <a:avLst/>
          </a:prstGeom>
          <a:noFill/>
          <a:ln cap="flat">
            <a:noFill/>
          </a:ln>
        </p:spPr>
      </p:pic>
      <p:pic>
        <p:nvPicPr>
          <p:cNvPr id="5" name="Image 7" descr="Une image contenant texte, capture d’écran, logiciel, Icône d’ordinateur&#10;&#10;Description générée automatiquement">
            <a:extLst>
              <a:ext uri="{FF2B5EF4-FFF2-40B4-BE49-F238E27FC236}">
                <a16:creationId xmlns:a16="http://schemas.microsoft.com/office/drawing/2014/main" id="{40C56E84-8A7F-6E73-04F3-15268F48F783}"/>
              </a:ext>
            </a:extLst>
          </p:cNvPr>
          <p:cNvPicPr>
            <a:picLocks noChangeAspect="1"/>
          </p:cNvPicPr>
          <p:nvPr/>
        </p:nvPicPr>
        <p:blipFill>
          <a:blip r:embed="rId3"/>
          <a:stretch>
            <a:fillRect/>
          </a:stretch>
        </p:blipFill>
        <p:spPr>
          <a:xfrm>
            <a:off x="373623" y="6669432"/>
            <a:ext cx="6146157" cy="2824087"/>
          </a:xfrm>
          <a:prstGeom prst="rect">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7D898F-C799-F07A-44C4-10EF8D5B84EA}"/>
              </a:ext>
            </a:extLst>
          </p:cNvPr>
          <p:cNvSpPr txBox="1">
            <a:spLocks noGrp="1"/>
          </p:cNvSpPr>
          <p:nvPr>
            <p:ph type="title"/>
          </p:nvPr>
        </p:nvSpPr>
        <p:spPr>
          <a:xfrm>
            <a:off x="392039" y="261765"/>
            <a:ext cx="6348240" cy="1376126"/>
          </a:xfrm>
        </p:spPr>
        <p:txBody>
          <a:bodyPr anchorCtr="1"/>
          <a:lstStyle/>
          <a:p>
            <a:pPr lvl="0" algn="ctr"/>
            <a:r>
              <a:rPr lang="fr-FR" sz="3200"/>
              <a:t>Utilisation de l’extension de navigateur</a:t>
            </a:r>
            <a:br>
              <a:rPr lang="fr-FR" sz="3400"/>
            </a:br>
            <a:r>
              <a:rPr lang="fr-FR" sz="2200"/>
              <a:t>Connexion – Serveur auto-hébergé</a:t>
            </a:r>
          </a:p>
        </p:txBody>
      </p:sp>
      <p:pic>
        <p:nvPicPr>
          <p:cNvPr id="3" name="Image 5" descr="Une image contenant texte, capture d’écran, Police, conception&#10;&#10;Description générée automatiquement">
            <a:extLst>
              <a:ext uri="{FF2B5EF4-FFF2-40B4-BE49-F238E27FC236}">
                <a16:creationId xmlns:a16="http://schemas.microsoft.com/office/drawing/2014/main" id="{A86452C5-E239-E170-8A08-36D326F934D2}"/>
              </a:ext>
            </a:extLst>
          </p:cNvPr>
          <p:cNvPicPr>
            <a:picLocks noChangeAspect="1"/>
          </p:cNvPicPr>
          <p:nvPr/>
        </p:nvPicPr>
        <p:blipFill>
          <a:blip r:embed="rId2"/>
          <a:stretch>
            <a:fillRect/>
          </a:stretch>
        </p:blipFill>
        <p:spPr>
          <a:xfrm>
            <a:off x="641597" y="2531342"/>
            <a:ext cx="2618896" cy="4173531"/>
          </a:xfrm>
          <a:prstGeom prst="rect">
            <a:avLst/>
          </a:prstGeom>
          <a:noFill/>
          <a:ln cap="flat">
            <a:noFill/>
          </a:ln>
        </p:spPr>
      </p:pic>
      <p:pic>
        <p:nvPicPr>
          <p:cNvPr id="4" name="Image 7" descr="Une image contenant texte, capture d’écran, logiciel, Logiciel multimédia&#10;&#10;Description générée automatiquement">
            <a:extLst>
              <a:ext uri="{FF2B5EF4-FFF2-40B4-BE49-F238E27FC236}">
                <a16:creationId xmlns:a16="http://schemas.microsoft.com/office/drawing/2014/main" id="{401F0DCE-7EF2-1416-131E-0639CEF8C403}"/>
              </a:ext>
            </a:extLst>
          </p:cNvPr>
          <p:cNvPicPr>
            <a:picLocks noChangeAspect="1"/>
          </p:cNvPicPr>
          <p:nvPr/>
        </p:nvPicPr>
        <p:blipFill>
          <a:blip r:embed="rId3"/>
          <a:stretch>
            <a:fillRect/>
          </a:stretch>
        </p:blipFill>
        <p:spPr>
          <a:xfrm>
            <a:off x="3727963" y="5704008"/>
            <a:ext cx="2397063" cy="3877302"/>
          </a:xfrm>
          <a:prstGeom prst="rect">
            <a:avLst/>
          </a:prstGeom>
          <a:noFill/>
          <a:ln cap="flat">
            <a:noFill/>
          </a:ln>
        </p:spPr>
      </p:pic>
      <p:sp>
        <p:nvSpPr>
          <p:cNvPr id="5" name="ZoneTexte 4">
            <a:extLst>
              <a:ext uri="{FF2B5EF4-FFF2-40B4-BE49-F238E27FC236}">
                <a16:creationId xmlns:a16="http://schemas.microsoft.com/office/drawing/2014/main" id="{211A10DC-4F20-2AA1-2D02-5295F202EEFD}"/>
              </a:ext>
            </a:extLst>
          </p:cNvPr>
          <p:cNvSpPr txBox="1"/>
          <p:nvPr/>
        </p:nvSpPr>
        <p:spPr>
          <a:xfrm>
            <a:off x="732525" y="1637882"/>
            <a:ext cx="5667268"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Aptos"/>
              </a:rPr>
              <a:t>Une fois l’installation de l’extension terminée, une icône Bitwarden apparaîtra dans votre barre de navigation</a:t>
            </a:r>
          </a:p>
        </p:txBody>
      </p:sp>
      <p:sp>
        <p:nvSpPr>
          <p:cNvPr id="6" name="ZoneTexte 5">
            <a:extLst>
              <a:ext uri="{FF2B5EF4-FFF2-40B4-BE49-F238E27FC236}">
                <a16:creationId xmlns:a16="http://schemas.microsoft.com/office/drawing/2014/main" id="{A7A080B7-63CD-71FC-6E95-B2526248C633}"/>
              </a:ext>
            </a:extLst>
          </p:cNvPr>
          <p:cNvSpPr txBox="1"/>
          <p:nvPr/>
        </p:nvSpPr>
        <p:spPr>
          <a:xfrm>
            <a:off x="3566160" y="2662815"/>
            <a:ext cx="3075803"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Aptos"/>
              </a:rPr>
              <a:t>Afin de se connecter à notre coffre-fort de notre organisation, nous devons choisir le mode connexion auto-hébergée</a:t>
            </a:r>
          </a:p>
        </p:txBody>
      </p:sp>
      <p:sp>
        <p:nvSpPr>
          <p:cNvPr id="7" name="ZoneTexte 6">
            <a:extLst>
              <a:ext uri="{FF2B5EF4-FFF2-40B4-BE49-F238E27FC236}">
                <a16:creationId xmlns:a16="http://schemas.microsoft.com/office/drawing/2014/main" id="{ABC10BE7-3BED-319F-1B2B-A967A623A842}"/>
              </a:ext>
            </a:extLst>
          </p:cNvPr>
          <p:cNvSpPr txBox="1"/>
          <p:nvPr/>
        </p:nvSpPr>
        <p:spPr>
          <a:xfrm>
            <a:off x="648931" y="7214716"/>
            <a:ext cx="2611562"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Aptos"/>
              </a:rPr>
              <a:t>Une fois le mode de connexion choisit, il faut rentrer l’URL de notre accès au coffre-fort de notre organisation. Vous le trouverez</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23294-422E-F7B7-94CA-A0660F04A71D}"/>
              </a:ext>
            </a:extLst>
          </p:cNvPr>
          <p:cNvSpPr txBox="1">
            <a:spLocks noGrp="1"/>
          </p:cNvSpPr>
          <p:nvPr>
            <p:ph type="title"/>
          </p:nvPr>
        </p:nvSpPr>
        <p:spPr>
          <a:xfrm>
            <a:off x="392039" y="412485"/>
            <a:ext cx="6348240" cy="1376126"/>
          </a:xfrm>
        </p:spPr>
        <p:txBody>
          <a:bodyPr anchorCtr="1"/>
          <a:lstStyle/>
          <a:p>
            <a:pPr lvl="0" algn="ctr"/>
            <a:r>
              <a:rPr lang="fr-FR" sz="3200"/>
              <a:t>Utilisation de l’extension de navigateur</a:t>
            </a:r>
            <a:br>
              <a:rPr lang="fr-FR" sz="3400"/>
            </a:br>
            <a:r>
              <a:rPr lang="fr-FR" sz="2200"/>
              <a:t>Connexion</a:t>
            </a:r>
          </a:p>
        </p:txBody>
      </p:sp>
      <p:pic>
        <p:nvPicPr>
          <p:cNvPr id="3" name="Image 5" descr="Une image contenant texte, capture d’écran, Police, conception&#10;&#10;Description générée automatiquement">
            <a:extLst>
              <a:ext uri="{FF2B5EF4-FFF2-40B4-BE49-F238E27FC236}">
                <a16:creationId xmlns:a16="http://schemas.microsoft.com/office/drawing/2014/main" id="{059C3BBB-3920-36B7-5173-0D8381F0AE19}"/>
              </a:ext>
            </a:extLst>
          </p:cNvPr>
          <p:cNvPicPr>
            <a:picLocks noChangeAspect="1"/>
          </p:cNvPicPr>
          <p:nvPr/>
        </p:nvPicPr>
        <p:blipFill>
          <a:blip r:embed="rId2"/>
          <a:stretch>
            <a:fillRect/>
          </a:stretch>
        </p:blipFill>
        <p:spPr>
          <a:xfrm>
            <a:off x="2205148" y="4036765"/>
            <a:ext cx="2722022" cy="4395301"/>
          </a:xfrm>
          <a:prstGeom prst="rect">
            <a:avLst/>
          </a:prstGeom>
          <a:noFill/>
          <a:ln cap="flat">
            <a:noFill/>
          </a:ln>
        </p:spPr>
      </p:pic>
      <p:sp>
        <p:nvSpPr>
          <p:cNvPr id="4" name="ZoneTexte 3">
            <a:extLst>
              <a:ext uri="{FF2B5EF4-FFF2-40B4-BE49-F238E27FC236}">
                <a16:creationId xmlns:a16="http://schemas.microsoft.com/office/drawing/2014/main" id="{8115A3A0-2679-039D-F79B-368DCFDB432E}"/>
              </a:ext>
            </a:extLst>
          </p:cNvPr>
          <p:cNvSpPr txBox="1"/>
          <p:nvPr/>
        </p:nvSpPr>
        <p:spPr>
          <a:xfrm>
            <a:off x="1065129" y="2090053"/>
            <a:ext cx="4982382"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Aptos"/>
              </a:rPr>
              <a:t>Une fois le mode connexion choisie et l’URL du serveur de l’organisation enregistrer, on retourne sur la page de connexion, et vous pouvez vous connecter avec les identifiants (adresse mail utlisée) et mot de passe que vous avez définis lors de votre inscription.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226512-18D5-3B6B-94A4-F3D664A1682C}"/>
              </a:ext>
            </a:extLst>
          </p:cNvPr>
          <p:cNvSpPr txBox="1">
            <a:spLocks noGrp="1"/>
          </p:cNvSpPr>
          <p:nvPr>
            <p:ph type="title"/>
          </p:nvPr>
        </p:nvSpPr>
        <p:spPr>
          <a:xfrm>
            <a:off x="392039" y="412485"/>
            <a:ext cx="6348240" cy="1533540"/>
          </a:xfrm>
        </p:spPr>
        <p:txBody>
          <a:bodyPr anchorCtr="1"/>
          <a:lstStyle/>
          <a:p>
            <a:pPr lvl="0" algn="ctr"/>
            <a:r>
              <a:rPr lang="fr-FR" sz="3600"/>
              <a:t>Utilisation de l’extension de navigateur</a:t>
            </a:r>
            <a:br>
              <a:rPr lang="fr-FR"/>
            </a:br>
            <a:r>
              <a:rPr lang="fr-FR" sz="2400"/>
              <a:t>Installation</a:t>
            </a:r>
          </a:p>
        </p:txBody>
      </p:sp>
      <p:pic>
        <p:nvPicPr>
          <p:cNvPr id="3" name="Image 5" descr="Une image contenant texte, capture d’écran, logiciel, Logiciel multimédia&#10;&#10;Description générée automatiquement">
            <a:extLst>
              <a:ext uri="{FF2B5EF4-FFF2-40B4-BE49-F238E27FC236}">
                <a16:creationId xmlns:a16="http://schemas.microsoft.com/office/drawing/2014/main" id="{8D07E877-2D42-8979-DE2D-96D841528915}"/>
              </a:ext>
            </a:extLst>
          </p:cNvPr>
          <p:cNvPicPr>
            <a:picLocks noChangeAspect="1"/>
          </p:cNvPicPr>
          <p:nvPr/>
        </p:nvPicPr>
        <p:blipFill>
          <a:blip r:embed="rId2"/>
          <a:stretch>
            <a:fillRect/>
          </a:stretch>
        </p:blipFill>
        <p:spPr>
          <a:xfrm>
            <a:off x="2142658" y="4535515"/>
            <a:ext cx="3042400" cy="4826760"/>
          </a:xfrm>
          <a:prstGeom prst="rect">
            <a:avLst/>
          </a:prstGeom>
          <a:noFill/>
          <a:ln cap="flat">
            <a:noFill/>
          </a:ln>
        </p:spPr>
      </p:pic>
      <p:sp>
        <p:nvSpPr>
          <p:cNvPr id="4" name="ZoneTexte 3">
            <a:extLst>
              <a:ext uri="{FF2B5EF4-FFF2-40B4-BE49-F238E27FC236}">
                <a16:creationId xmlns:a16="http://schemas.microsoft.com/office/drawing/2014/main" id="{179A9A35-2F10-C7B4-D4E4-169DDB511A75}"/>
              </a:ext>
            </a:extLst>
          </p:cNvPr>
          <p:cNvSpPr txBox="1"/>
          <p:nvPr/>
        </p:nvSpPr>
        <p:spPr>
          <a:xfrm>
            <a:off x="945571" y="2358731"/>
            <a:ext cx="5517571"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Aptos"/>
              </a:rPr>
              <a:t>Comme pour la version web, vous avez accès à tous vos mots de passes enregistrés : </a:t>
            </a:r>
          </a:p>
          <a:p>
            <a:pPr marL="285750" marR="0" lvl="0" indent="-285750" algn="l" defTabSz="914400" rtl="0" fontAlgn="auto" hangingPunct="1">
              <a:lnSpc>
                <a:spcPct val="100000"/>
              </a:lnSpc>
              <a:spcBef>
                <a:spcPts val="0"/>
              </a:spcBef>
              <a:spcAft>
                <a:spcPts val="0"/>
              </a:spcAft>
              <a:buSzPct val="100000"/>
              <a:buChar char="-"/>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Aptos"/>
              </a:rPr>
              <a:t>Ceux de votre coffre-fort personnel</a:t>
            </a:r>
          </a:p>
          <a:p>
            <a:pPr marL="285750" marR="0" lvl="0" indent="-285750" algn="l" defTabSz="914400" rtl="0" fontAlgn="auto" hangingPunct="1">
              <a:lnSpc>
                <a:spcPct val="100000"/>
              </a:lnSpc>
              <a:spcBef>
                <a:spcPts val="0"/>
              </a:spcBef>
              <a:spcAft>
                <a:spcPts val="0"/>
              </a:spcAft>
              <a:buSzPct val="100000"/>
              <a:buChar char="-"/>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Aptos"/>
              </a:rPr>
              <a:t>Et ceux partagés par votre organisation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2C2A6-CC67-63AF-251C-E2CAD3C18A36}"/>
              </a:ext>
            </a:extLst>
          </p:cNvPr>
          <p:cNvSpPr txBox="1">
            <a:spLocks noGrp="1"/>
          </p:cNvSpPr>
          <p:nvPr>
            <p:ph type="title"/>
          </p:nvPr>
        </p:nvSpPr>
        <p:spPr>
          <a:xfrm>
            <a:off x="704069" y="552334"/>
            <a:ext cx="5725305" cy="739255"/>
          </a:xfrm>
        </p:spPr>
        <p:txBody>
          <a:bodyPr anchorCtr="1"/>
          <a:lstStyle/>
          <a:p>
            <a:pPr lvl="0" algn="ctr"/>
            <a:r>
              <a:rPr lang="fr-FR" sz="3600"/>
              <a:t>Introduction</a:t>
            </a:r>
          </a:p>
        </p:txBody>
      </p:sp>
      <p:sp>
        <p:nvSpPr>
          <p:cNvPr id="3" name="Espace réservé du contenu 2">
            <a:extLst>
              <a:ext uri="{FF2B5EF4-FFF2-40B4-BE49-F238E27FC236}">
                <a16:creationId xmlns:a16="http://schemas.microsoft.com/office/drawing/2014/main" id="{1C9538B8-E156-77D1-80C4-250E662C5DEF}"/>
              </a:ext>
            </a:extLst>
          </p:cNvPr>
          <p:cNvSpPr txBox="1">
            <a:spLocks noGrp="1"/>
          </p:cNvSpPr>
          <p:nvPr>
            <p:ph idx="1"/>
          </p:nvPr>
        </p:nvSpPr>
        <p:spPr>
          <a:xfrm>
            <a:off x="704069" y="1873248"/>
            <a:ext cx="5725305" cy="7293611"/>
          </a:xfrm>
        </p:spPr>
        <p:txBody>
          <a:bodyPr/>
          <a:lstStyle/>
          <a:p>
            <a:pPr lvl="0"/>
            <a:r>
              <a:rPr lang="fr-FR" sz="2800"/>
              <a:t>Qu’est-ce que Vaultwarden ? </a:t>
            </a:r>
          </a:p>
          <a:p>
            <a:pPr marL="0" lvl="0" indent="0">
              <a:buNone/>
            </a:pPr>
            <a:r>
              <a:rPr lang="fr-FR" sz="2000"/>
              <a:t>Vaultwarden est une solution légère basée sur Bitwarden, permettant de gérer vos mots de passe, informations bancaires et autres données sensibles en toute sécurité. Cette version auto-hébergée est idéale pour les organisations cherchant à avoir un contrôle complet sur leurs données.  </a:t>
            </a:r>
          </a:p>
          <a:p>
            <a:pPr lvl="0"/>
            <a:endParaRPr lang="fr-FR"/>
          </a:p>
          <a:p>
            <a:pPr lvl="0"/>
            <a:endParaRPr lang="fr-FR"/>
          </a:p>
          <a:p>
            <a:pPr lvl="0"/>
            <a:endParaRPr lang="fr-FR"/>
          </a:p>
          <a:p>
            <a:pPr lvl="0"/>
            <a:r>
              <a:rPr lang="fr-FR" sz="2800"/>
              <a:t>Pourquoi utiliser Vaultwarden ?</a:t>
            </a:r>
          </a:p>
          <a:p>
            <a:pPr marL="0" lvl="0" indent="0">
              <a:buNone/>
            </a:pPr>
            <a:r>
              <a:rPr lang="fr-FR" sz="2000"/>
              <a:t>Vaultwarden permet de stocker les mots de passe de manière centralisée et d’offrir un accès sécurisé aux membres de l’organisation, évitant ainsi les partages par email ou autres méthodes non sécurisées.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117357-BB07-16FF-23D0-41708005729E}"/>
              </a:ext>
            </a:extLst>
          </p:cNvPr>
          <p:cNvSpPr>
            <a:spLocks noGrp="1"/>
          </p:cNvSpPr>
          <p:nvPr>
            <p:ph type="title"/>
          </p:nvPr>
        </p:nvSpPr>
        <p:spPr>
          <a:xfrm>
            <a:off x="704069" y="552334"/>
            <a:ext cx="5725305" cy="1386998"/>
          </a:xfrm>
        </p:spPr>
        <p:txBody>
          <a:bodyPr>
            <a:normAutofit fontScale="90000"/>
          </a:bodyPr>
          <a:lstStyle/>
          <a:p>
            <a:pPr algn="ctr"/>
            <a:r>
              <a:rPr lang="fr-FR" sz="3600" dirty="0"/>
              <a:t>Utilisation de l’extension de navigateur</a:t>
            </a:r>
            <a:br>
              <a:rPr lang="fr-FR" sz="3600" dirty="0"/>
            </a:br>
            <a:r>
              <a:rPr lang="fr-FR" sz="2400" dirty="0"/>
              <a:t>Ajout de mot de passe</a:t>
            </a:r>
          </a:p>
        </p:txBody>
      </p:sp>
      <p:sp>
        <p:nvSpPr>
          <p:cNvPr id="3" name="Espace réservé du contenu 2">
            <a:extLst>
              <a:ext uri="{FF2B5EF4-FFF2-40B4-BE49-F238E27FC236}">
                <a16:creationId xmlns:a16="http://schemas.microsoft.com/office/drawing/2014/main" id="{0B91FAB5-2EF6-44B3-CC64-D68E6CD819CE}"/>
              </a:ext>
            </a:extLst>
          </p:cNvPr>
          <p:cNvSpPr>
            <a:spLocks noGrp="1"/>
          </p:cNvSpPr>
          <p:nvPr>
            <p:ph idx="1"/>
          </p:nvPr>
        </p:nvSpPr>
        <p:spPr>
          <a:xfrm>
            <a:off x="486169" y="2266611"/>
            <a:ext cx="2695194" cy="5228164"/>
          </a:xfrm>
        </p:spPr>
        <p:txBody>
          <a:bodyPr>
            <a:normAutofit fontScale="85000" lnSpcReduction="10000"/>
          </a:bodyPr>
          <a:lstStyle/>
          <a:p>
            <a:pPr rtl="0" fontAlgn="base">
              <a:buFont typeface="Arial" panose="020B0604020202020204" pitchFamily="34" charset="0"/>
              <a:buChar char="•"/>
            </a:pPr>
            <a:r>
              <a:rPr lang="fr-FR" sz="1800" b="0" i="0" u="none" strike="noStrike" dirty="0">
                <a:solidFill>
                  <a:srgbClr val="000000"/>
                </a:solidFill>
                <a:effectLst/>
                <a:latin typeface="Arial" panose="020B0604020202020204" pitchFamily="34" charset="0"/>
              </a:rPr>
              <a:t>Lors de votre première connexion à un nouveau site web, </a:t>
            </a:r>
            <a:r>
              <a:rPr lang="fr-FR" sz="1800" b="0" i="0" u="none" strike="noStrike" dirty="0" err="1">
                <a:solidFill>
                  <a:srgbClr val="000000"/>
                </a:solidFill>
                <a:effectLst/>
                <a:latin typeface="Arial" panose="020B0604020202020204" pitchFamily="34" charset="0"/>
              </a:rPr>
              <a:t>Bitwarden</a:t>
            </a:r>
            <a:r>
              <a:rPr lang="fr-FR" sz="1800" b="0" i="0" u="none" strike="noStrike" dirty="0">
                <a:solidFill>
                  <a:srgbClr val="000000"/>
                </a:solidFill>
                <a:effectLst/>
                <a:latin typeface="Arial" panose="020B0604020202020204" pitchFamily="34" charset="0"/>
              </a:rPr>
              <a:t> vous proposera automatiquement d’enregistrer l’identifiant. Il suffit de cliquer sur Enregistrer pour ajouter le nouvel identifiant à votre coffre-fort. </a:t>
            </a:r>
          </a:p>
          <a:p>
            <a:pPr rtl="0" fontAlgn="base">
              <a:buFont typeface="Arial" panose="020B0604020202020204" pitchFamily="34" charset="0"/>
              <a:buChar char="•"/>
            </a:pPr>
            <a:r>
              <a:rPr lang="fr-FR" sz="1800" b="0" i="0" u="none" strike="noStrike" dirty="0">
                <a:solidFill>
                  <a:srgbClr val="000000"/>
                </a:solidFill>
                <a:effectLst/>
                <a:latin typeface="Arial" panose="020B0604020202020204" pitchFamily="34" charset="0"/>
              </a:rPr>
              <a:t>Ou vous pouvez ajouter manuellement depuis votre extension un nouvel identifiant et mot de passe. Par défaut, il vous proposera d’enregistrer un identifiant pour l’URL de la page sur laquelle vous naviguez. </a:t>
            </a:r>
          </a:p>
          <a:p>
            <a:pPr marL="0" indent="0">
              <a:buNone/>
            </a:pPr>
            <a:endParaRPr lang="fr-FR" dirty="0"/>
          </a:p>
        </p:txBody>
      </p:sp>
      <p:pic>
        <p:nvPicPr>
          <p:cNvPr id="6" name="Image 5" descr="Une image contenant texte, capture d’écran, logiciel, Police&#10;&#10;Description générée automatiquement">
            <a:extLst>
              <a:ext uri="{FF2B5EF4-FFF2-40B4-BE49-F238E27FC236}">
                <a16:creationId xmlns:a16="http://schemas.microsoft.com/office/drawing/2014/main" id="{924093B9-E573-30F1-FAF3-EB9C1018D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5575" y="2140299"/>
            <a:ext cx="3200096" cy="5480788"/>
          </a:xfrm>
          <a:prstGeom prst="rect">
            <a:avLst/>
          </a:prstGeom>
        </p:spPr>
      </p:pic>
    </p:spTree>
    <p:extLst>
      <p:ext uri="{BB962C8B-B14F-4D97-AF65-F5344CB8AC3E}">
        <p14:creationId xmlns:p14="http://schemas.microsoft.com/office/powerpoint/2010/main" val="485086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1BF84-ED91-C971-F4EB-ED17BD6810D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C307212-5BDA-56B5-1C18-6615D238B2B1}"/>
              </a:ext>
            </a:extLst>
          </p:cNvPr>
          <p:cNvSpPr>
            <a:spLocks noGrp="1"/>
          </p:cNvSpPr>
          <p:nvPr>
            <p:ph type="title"/>
          </p:nvPr>
        </p:nvSpPr>
        <p:spPr>
          <a:xfrm>
            <a:off x="704069" y="552334"/>
            <a:ext cx="5725305" cy="1386998"/>
          </a:xfrm>
        </p:spPr>
        <p:txBody>
          <a:bodyPr>
            <a:normAutofit fontScale="90000"/>
          </a:bodyPr>
          <a:lstStyle/>
          <a:p>
            <a:pPr algn="ctr"/>
            <a:r>
              <a:rPr lang="fr-FR" sz="3600" dirty="0"/>
              <a:t>Utilisation de l’extension de navigateur</a:t>
            </a:r>
            <a:br>
              <a:rPr lang="fr-FR" sz="3600" dirty="0"/>
            </a:br>
            <a:r>
              <a:rPr lang="fr-FR" sz="2400" dirty="0"/>
              <a:t>Connexion automatique</a:t>
            </a:r>
          </a:p>
        </p:txBody>
      </p:sp>
      <p:sp>
        <p:nvSpPr>
          <p:cNvPr id="4" name="Espace réservé du contenu 3">
            <a:extLst>
              <a:ext uri="{FF2B5EF4-FFF2-40B4-BE49-F238E27FC236}">
                <a16:creationId xmlns:a16="http://schemas.microsoft.com/office/drawing/2014/main" id="{92128C3D-50DF-DE9E-9B6C-D4D5B5692F1D}"/>
              </a:ext>
            </a:extLst>
          </p:cNvPr>
          <p:cNvSpPr>
            <a:spLocks noGrp="1"/>
          </p:cNvSpPr>
          <p:nvPr>
            <p:ph idx="2"/>
          </p:nvPr>
        </p:nvSpPr>
        <p:spPr>
          <a:xfrm>
            <a:off x="704069" y="2280976"/>
            <a:ext cx="6072836" cy="1497205"/>
          </a:xfrm>
        </p:spPr>
        <p:txBody>
          <a:bodyPr/>
          <a:lstStyle/>
          <a:p>
            <a:pPr marL="0" indent="0">
              <a:buNone/>
            </a:pPr>
            <a:r>
              <a:rPr lang="fr-FR" sz="1800" b="0" i="0" u="none" strike="noStrike" dirty="0">
                <a:solidFill>
                  <a:srgbClr val="000000"/>
                </a:solidFill>
                <a:effectLst/>
                <a:latin typeface="Arial" panose="020B0604020202020204" pitchFamily="34" charset="0"/>
              </a:rPr>
              <a:t>Lorsque vous accédez à une page de connexion et que l’extension est activée, </a:t>
            </a:r>
            <a:r>
              <a:rPr lang="fr-FR" sz="1800" b="0" i="0" u="none" strike="noStrike" dirty="0" err="1">
                <a:solidFill>
                  <a:srgbClr val="000000"/>
                </a:solidFill>
                <a:effectLst/>
                <a:latin typeface="Arial" panose="020B0604020202020204" pitchFamily="34" charset="0"/>
              </a:rPr>
              <a:t>Bitwarden</a:t>
            </a:r>
            <a:r>
              <a:rPr lang="fr-FR" sz="1800" b="0" i="0" u="none" strike="noStrike" dirty="0">
                <a:solidFill>
                  <a:srgbClr val="000000"/>
                </a:solidFill>
                <a:effectLst/>
                <a:latin typeface="Arial" panose="020B0604020202020204" pitchFamily="34" charset="0"/>
              </a:rPr>
              <a:t> propose de remplir automatiquement les champs d’utilisateur et de mot de passe.</a:t>
            </a:r>
            <a:endParaRPr lang="fr-FR" dirty="0"/>
          </a:p>
        </p:txBody>
      </p:sp>
      <p:pic>
        <p:nvPicPr>
          <p:cNvPr id="7" name="Image 6" descr="Une image contenant texte, capture d’écran, logiciel, Police&#10;&#10;Description générée automatiquement">
            <a:extLst>
              <a:ext uri="{FF2B5EF4-FFF2-40B4-BE49-F238E27FC236}">
                <a16:creationId xmlns:a16="http://schemas.microsoft.com/office/drawing/2014/main" id="{31790DB1-F8AE-C311-72EB-690544610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524" y="4710377"/>
            <a:ext cx="3596952" cy="2834886"/>
          </a:xfrm>
          <a:prstGeom prst="rect">
            <a:avLst/>
          </a:prstGeom>
        </p:spPr>
      </p:pic>
    </p:spTree>
    <p:extLst>
      <p:ext uri="{BB962C8B-B14F-4D97-AF65-F5344CB8AC3E}">
        <p14:creationId xmlns:p14="http://schemas.microsoft.com/office/powerpoint/2010/main" val="11707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A02-D23B-5BD0-AD0E-0E2370F871FF}"/>
              </a:ext>
            </a:extLst>
          </p:cNvPr>
          <p:cNvSpPr txBox="1">
            <a:spLocks noGrp="1"/>
          </p:cNvSpPr>
          <p:nvPr>
            <p:ph type="title"/>
          </p:nvPr>
        </p:nvSpPr>
        <p:spPr>
          <a:xfrm>
            <a:off x="704069" y="552334"/>
            <a:ext cx="5725305" cy="1082155"/>
          </a:xfrm>
        </p:spPr>
        <p:txBody>
          <a:bodyPr anchorCtr="1"/>
          <a:lstStyle/>
          <a:p>
            <a:pPr lvl="0" algn="ctr"/>
            <a:r>
              <a:rPr lang="fr-FR" sz="3600"/>
              <a:t>Prérequis pour utiliser vaultwarden</a:t>
            </a:r>
          </a:p>
        </p:txBody>
      </p:sp>
      <p:sp>
        <p:nvSpPr>
          <p:cNvPr id="3" name="Espace réservé du contenu 2">
            <a:extLst>
              <a:ext uri="{FF2B5EF4-FFF2-40B4-BE49-F238E27FC236}">
                <a16:creationId xmlns:a16="http://schemas.microsoft.com/office/drawing/2014/main" id="{FAE0E061-6659-CCC1-6FC1-40BD3AE9DD1F}"/>
              </a:ext>
            </a:extLst>
          </p:cNvPr>
          <p:cNvSpPr txBox="1">
            <a:spLocks noGrp="1"/>
          </p:cNvSpPr>
          <p:nvPr>
            <p:ph idx="1"/>
          </p:nvPr>
        </p:nvSpPr>
        <p:spPr/>
        <p:txBody>
          <a:bodyPr/>
          <a:lstStyle/>
          <a:p>
            <a:pPr lvl="0"/>
            <a:r>
              <a:rPr lang="fr-FR" sz="2000"/>
              <a:t> Avant de commencer, assurez-vous d’avoir : </a:t>
            </a:r>
          </a:p>
          <a:p>
            <a:pPr lvl="1"/>
            <a:r>
              <a:rPr lang="fr-FR" sz="2000"/>
              <a:t>Un navigateur web : Vaultwarden est compatible avec la plupart des navigateurs wab tels que Google Chrome, Firefox, Edge et Safari. </a:t>
            </a:r>
          </a:p>
          <a:p>
            <a:pPr lvl="1"/>
            <a:r>
              <a:rPr lang="fr-FR" sz="2000"/>
              <a:t>L’URL du serveur Vaultwarden : Fournie par votre organisation via le lien reçu par mail pour accéder à l’interface</a:t>
            </a:r>
          </a:p>
          <a:p>
            <a:pPr lvl="1"/>
            <a:r>
              <a:rPr lang="fr-FR" sz="2000"/>
              <a:t>Une invitation par email : L’inscription n’est possible que via le lien d’invitation reçu par mail. </a:t>
            </a:r>
          </a:p>
          <a:p>
            <a:pPr lvl="1"/>
            <a:endParaRPr lang="fr-FR" sz="2000"/>
          </a:p>
          <a:p>
            <a:pPr marL="342900" lvl="1" indent="0">
              <a:buNone/>
            </a:pPr>
            <a:r>
              <a:rPr lang="fr-FR" sz="2000"/>
              <a:t>Ces éléments vous permettent de créer votre compte Vaultwarden en toute autonomie.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E010A2-8A34-BDDA-ACD6-87D603DC7F7F}"/>
              </a:ext>
            </a:extLst>
          </p:cNvPr>
          <p:cNvSpPr txBox="1">
            <a:spLocks noGrp="1"/>
          </p:cNvSpPr>
          <p:nvPr>
            <p:ph type="title"/>
          </p:nvPr>
        </p:nvSpPr>
        <p:spPr>
          <a:xfrm>
            <a:off x="704069" y="552334"/>
            <a:ext cx="5725305" cy="1093585"/>
          </a:xfrm>
        </p:spPr>
        <p:txBody>
          <a:bodyPr anchorCtr="1"/>
          <a:lstStyle/>
          <a:p>
            <a:pPr lvl="0" algn="ctr"/>
            <a:r>
              <a:rPr lang="fr-FR" sz="3600"/>
              <a:t>Inscription – Etape 1</a:t>
            </a:r>
            <a:br>
              <a:rPr lang="fr-FR"/>
            </a:br>
            <a:r>
              <a:rPr lang="fr-FR" sz="2400"/>
              <a:t>Inscription via invitation</a:t>
            </a:r>
          </a:p>
        </p:txBody>
      </p:sp>
      <p:sp>
        <p:nvSpPr>
          <p:cNvPr id="3" name="Espace réservé du contenu 2">
            <a:extLst>
              <a:ext uri="{FF2B5EF4-FFF2-40B4-BE49-F238E27FC236}">
                <a16:creationId xmlns:a16="http://schemas.microsoft.com/office/drawing/2014/main" id="{1F45B79B-BE78-CE7F-7113-6511E742A27C}"/>
              </a:ext>
            </a:extLst>
          </p:cNvPr>
          <p:cNvSpPr txBox="1">
            <a:spLocks noGrp="1"/>
          </p:cNvSpPr>
          <p:nvPr>
            <p:ph idx="1"/>
          </p:nvPr>
        </p:nvSpPr>
        <p:spPr>
          <a:xfrm>
            <a:off x="704069" y="1645920"/>
            <a:ext cx="5725305" cy="4272561"/>
          </a:xfrm>
        </p:spPr>
        <p:txBody>
          <a:bodyPr>
            <a:noAutofit/>
          </a:bodyPr>
          <a:lstStyle/>
          <a:p>
            <a:pPr marL="0" lvl="0" indent="0">
              <a:buNone/>
            </a:pPr>
            <a:r>
              <a:rPr lang="fr-FR" sz="2000"/>
              <a:t>Lorsque votre organisation vous inscrit, vous recevez un mail contenant un lien d’invitation à Vaultwarden. Ce lien est essentiel pour créer et accéder à votre coffre-fort sécurisé. </a:t>
            </a:r>
          </a:p>
          <a:p>
            <a:pPr marL="0" lvl="0" indent="0">
              <a:buNone/>
            </a:pPr>
            <a:endParaRPr lang="fr-FR" sz="2000"/>
          </a:p>
          <a:p>
            <a:pPr marL="0" lvl="0" indent="0">
              <a:buNone/>
            </a:pPr>
            <a:r>
              <a:rPr lang="fr-FR" sz="2000"/>
              <a:t>Etapes : </a:t>
            </a:r>
          </a:p>
          <a:p>
            <a:pPr marL="342900" lvl="0" indent="-342900">
              <a:buFont typeface="Impact"/>
              <a:buAutoNum type="arabicPeriod"/>
            </a:pPr>
            <a:r>
              <a:rPr lang="fr-FR" sz="2000"/>
              <a:t>Ouvrez votre boîte de réception.</a:t>
            </a:r>
          </a:p>
          <a:p>
            <a:pPr marL="342900" lvl="0" indent="-342900">
              <a:buFont typeface="Impact"/>
              <a:buAutoNum type="arabicPeriod"/>
            </a:pPr>
            <a:r>
              <a:rPr lang="fr-FR" sz="2000"/>
              <a:t>Recherchez l’email d’invitation de Vaultwarden. (Pensez à regarder dans vos spams)</a:t>
            </a:r>
          </a:p>
          <a:p>
            <a:pPr marL="342900" lvl="0" indent="-342900">
              <a:buFont typeface="Impact"/>
              <a:buAutoNum type="arabicPeriod"/>
            </a:pPr>
            <a:r>
              <a:rPr lang="fr-FR" sz="2000"/>
              <a:t>Cliquez sur le lien dans le mail pour accéder à la page d’inscription</a:t>
            </a:r>
          </a:p>
        </p:txBody>
      </p:sp>
      <p:pic>
        <p:nvPicPr>
          <p:cNvPr id="4" name="Image 5" descr="Une image contenant texte, capture d’écran, Police, logo&#10;&#10;Description générée automatiquement">
            <a:extLst>
              <a:ext uri="{FF2B5EF4-FFF2-40B4-BE49-F238E27FC236}">
                <a16:creationId xmlns:a16="http://schemas.microsoft.com/office/drawing/2014/main" id="{BFD4CAF9-AA61-E5B1-2E71-5F97D44E0DD5}"/>
              </a:ext>
            </a:extLst>
          </p:cNvPr>
          <p:cNvPicPr>
            <a:picLocks noChangeAspect="1"/>
          </p:cNvPicPr>
          <p:nvPr/>
        </p:nvPicPr>
        <p:blipFill>
          <a:blip r:embed="rId2"/>
          <a:stretch>
            <a:fillRect/>
          </a:stretch>
        </p:blipFill>
        <p:spPr>
          <a:xfrm>
            <a:off x="847968" y="6206846"/>
            <a:ext cx="5162062" cy="1526307"/>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re 3">
            <a:extLst>
              <a:ext uri="{FF2B5EF4-FFF2-40B4-BE49-F238E27FC236}">
                <a16:creationId xmlns:a16="http://schemas.microsoft.com/office/drawing/2014/main" id="{3C585034-2A47-2A43-1F00-C502964192B6}"/>
              </a:ext>
            </a:extLst>
          </p:cNvPr>
          <p:cNvSpPr txBox="1">
            <a:spLocks noGrp="1"/>
          </p:cNvSpPr>
          <p:nvPr>
            <p:ph type="title"/>
          </p:nvPr>
        </p:nvSpPr>
        <p:spPr>
          <a:xfrm>
            <a:off x="704069" y="552334"/>
            <a:ext cx="5725305" cy="1065449"/>
          </a:xfrm>
        </p:spPr>
        <p:txBody>
          <a:bodyPr anchorCtr="1"/>
          <a:lstStyle/>
          <a:p>
            <a:pPr lvl="0" algn="ctr"/>
            <a:r>
              <a:rPr lang="fr-FR" sz="3600"/>
              <a:t>Inscription – Etape 2</a:t>
            </a:r>
            <a:br>
              <a:rPr lang="fr-FR"/>
            </a:br>
            <a:r>
              <a:rPr lang="fr-FR" sz="2400"/>
              <a:t>Création de votre compte</a:t>
            </a:r>
          </a:p>
        </p:txBody>
      </p:sp>
      <p:sp>
        <p:nvSpPr>
          <p:cNvPr id="3" name="Espace réservé du contenu 5">
            <a:extLst>
              <a:ext uri="{FF2B5EF4-FFF2-40B4-BE49-F238E27FC236}">
                <a16:creationId xmlns:a16="http://schemas.microsoft.com/office/drawing/2014/main" id="{6CE38647-551C-2DB2-BCE7-900169D99C81}"/>
              </a:ext>
            </a:extLst>
          </p:cNvPr>
          <p:cNvSpPr txBox="1">
            <a:spLocks noGrp="1"/>
          </p:cNvSpPr>
          <p:nvPr>
            <p:ph idx="1"/>
          </p:nvPr>
        </p:nvSpPr>
        <p:spPr>
          <a:xfrm>
            <a:off x="3874861" y="2079537"/>
            <a:ext cx="2695194" cy="6763012"/>
          </a:xfrm>
        </p:spPr>
        <p:txBody>
          <a:bodyPr>
            <a:noAutofit/>
          </a:bodyPr>
          <a:lstStyle/>
          <a:p>
            <a:pPr marL="342900" lvl="0" indent="-342900">
              <a:buFont typeface="Impact"/>
              <a:buAutoNum type="arabicPeriod"/>
            </a:pPr>
            <a:r>
              <a:rPr lang="fr-FR" sz="1800"/>
              <a:t>Adresse email (pré remplie grâce à l’invitation)</a:t>
            </a:r>
          </a:p>
          <a:p>
            <a:pPr marL="342900" lvl="0" indent="-342900">
              <a:buFont typeface="Impact"/>
              <a:buAutoNum type="arabicPeriod"/>
            </a:pPr>
            <a:r>
              <a:rPr lang="fr-FR" sz="1800"/>
              <a:t>Nom d’utilisateur (optionnel)</a:t>
            </a:r>
          </a:p>
          <a:p>
            <a:pPr marL="342900" lvl="0" indent="-342900">
              <a:buFont typeface="Impact"/>
              <a:buAutoNum type="arabicPeriod"/>
            </a:pPr>
            <a:r>
              <a:rPr lang="fr-FR" sz="1800"/>
              <a:t>Mot de passe principal : </a:t>
            </a:r>
          </a:p>
          <a:p>
            <a:pPr marL="685800" lvl="1" indent="-342900">
              <a:buFont typeface="Impact"/>
              <a:buAutoNum type="arabicPeriod"/>
            </a:pPr>
            <a:r>
              <a:rPr lang="fr-FR" sz="1800"/>
              <a:t>Choisissez un mot de passe sécurisé, c’est l’élément clé pour accéder à votre coffre-fort,</a:t>
            </a:r>
          </a:p>
          <a:p>
            <a:pPr marL="342900" lvl="0" indent="-342900">
              <a:buFont typeface="Impact"/>
              <a:buAutoNum type="arabicPeriod"/>
            </a:pPr>
            <a:r>
              <a:rPr lang="fr-FR" sz="1800"/>
              <a:t>Confirmation du mot de passe</a:t>
            </a:r>
          </a:p>
          <a:p>
            <a:pPr marL="342900" lvl="0" indent="-342900">
              <a:buFont typeface="Impact"/>
              <a:buAutoNum type="arabicPeriod"/>
            </a:pPr>
            <a:r>
              <a:rPr lang="fr-FR" sz="1800"/>
              <a:t>Ajout d’un indice de mot de passe pour vous souvenir de celui-ci</a:t>
            </a:r>
          </a:p>
          <a:p>
            <a:pPr marL="342900" lvl="0" indent="-342900">
              <a:buFont typeface="Impact"/>
              <a:buAutoNum type="arabicPeriod"/>
            </a:pPr>
            <a:r>
              <a:rPr lang="fr-FR" sz="1800"/>
              <a:t>Une fois que vous avez tout rempli, vous pouvez créer votre compte.  </a:t>
            </a:r>
          </a:p>
        </p:txBody>
      </p:sp>
      <p:sp>
        <p:nvSpPr>
          <p:cNvPr id="4" name="ZoneTexte 8">
            <a:extLst>
              <a:ext uri="{FF2B5EF4-FFF2-40B4-BE49-F238E27FC236}">
                <a16:creationId xmlns:a16="http://schemas.microsoft.com/office/drawing/2014/main" id="{23E745FB-CC7B-6B92-65BF-0AC1D690B0EF}"/>
              </a:ext>
            </a:extLst>
          </p:cNvPr>
          <p:cNvSpPr txBox="1"/>
          <p:nvPr/>
        </p:nvSpPr>
        <p:spPr>
          <a:xfrm>
            <a:off x="853171" y="7168658"/>
            <a:ext cx="2372346" cy="1938994"/>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FF0000"/>
                </a:solidFill>
                <a:uFillTx/>
                <a:latin typeface="Gill Sans MT"/>
              </a:rPr>
              <a:t>Note importante : Le mot de passe ne pourra pas être récupérer si vous l’oubliez, veillez à bien le mémoriser !</a:t>
            </a:r>
          </a:p>
        </p:txBody>
      </p:sp>
      <p:pic>
        <p:nvPicPr>
          <p:cNvPr id="5" name="Image 8" descr="Une image contenant texte, capture d’écran, Police, nombre&#10;&#10;Description générée automatiquement">
            <a:extLst>
              <a:ext uri="{FF2B5EF4-FFF2-40B4-BE49-F238E27FC236}">
                <a16:creationId xmlns:a16="http://schemas.microsoft.com/office/drawing/2014/main" id="{A17B310D-1738-B9A4-F48C-0D7906D5B8CC}"/>
              </a:ext>
            </a:extLst>
          </p:cNvPr>
          <p:cNvPicPr>
            <a:picLocks noChangeAspect="1"/>
          </p:cNvPicPr>
          <p:nvPr/>
        </p:nvPicPr>
        <p:blipFill>
          <a:blip r:embed="rId2"/>
          <a:stretch>
            <a:fillRect/>
          </a:stretch>
        </p:blipFill>
        <p:spPr>
          <a:xfrm>
            <a:off x="352565" y="2377842"/>
            <a:ext cx="3522296" cy="4705639"/>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B5EAE-574A-B988-2A04-A12BE837EBCE}"/>
              </a:ext>
            </a:extLst>
          </p:cNvPr>
          <p:cNvSpPr txBox="1">
            <a:spLocks noGrp="1"/>
          </p:cNvSpPr>
          <p:nvPr>
            <p:ph type="title"/>
          </p:nvPr>
        </p:nvSpPr>
        <p:spPr>
          <a:xfrm>
            <a:off x="704069" y="552334"/>
            <a:ext cx="5725305" cy="1036435"/>
          </a:xfrm>
        </p:spPr>
        <p:txBody>
          <a:bodyPr anchorCtr="1"/>
          <a:lstStyle/>
          <a:p>
            <a:pPr lvl="0" algn="ctr"/>
            <a:r>
              <a:rPr lang="fr-FR" sz="3600"/>
              <a:t>Première connexion</a:t>
            </a:r>
            <a:br>
              <a:rPr lang="fr-FR"/>
            </a:br>
            <a:r>
              <a:rPr lang="fr-FR" sz="2400"/>
              <a:t>Connexion à votre coffre-fort</a:t>
            </a:r>
          </a:p>
        </p:txBody>
      </p:sp>
      <p:sp>
        <p:nvSpPr>
          <p:cNvPr id="3" name="ZoneTexte 8">
            <a:extLst>
              <a:ext uri="{FF2B5EF4-FFF2-40B4-BE49-F238E27FC236}">
                <a16:creationId xmlns:a16="http://schemas.microsoft.com/office/drawing/2014/main" id="{AD5008DE-C9A7-D52D-588F-34CE8B11C112}"/>
              </a:ext>
            </a:extLst>
          </p:cNvPr>
          <p:cNvSpPr txBox="1"/>
          <p:nvPr/>
        </p:nvSpPr>
        <p:spPr>
          <a:xfrm>
            <a:off x="1074977" y="1582981"/>
            <a:ext cx="4983480" cy="101566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1200" cap="none" spc="0" baseline="0">
                <a:solidFill>
                  <a:srgbClr val="000000"/>
                </a:solidFill>
                <a:uFillTx/>
                <a:latin typeface="Gill Sans MT" pitchFamily="34"/>
              </a:rPr>
              <a:t>Une fois le compte créé, connectez-vous en utilisant l’adresse mail et le mot de passe que vous venez de configurer.</a:t>
            </a:r>
          </a:p>
        </p:txBody>
      </p:sp>
      <p:pic>
        <p:nvPicPr>
          <p:cNvPr id="4" name="Image 14" descr="Une image contenant texte, capture d’écran, Police, nombre&#10;&#10;Description générée automatiquement">
            <a:extLst>
              <a:ext uri="{FF2B5EF4-FFF2-40B4-BE49-F238E27FC236}">
                <a16:creationId xmlns:a16="http://schemas.microsoft.com/office/drawing/2014/main" id="{45891028-73CC-00BE-6A0A-D6EC58E11F61}"/>
              </a:ext>
            </a:extLst>
          </p:cNvPr>
          <p:cNvPicPr>
            <a:picLocks noChangeAspect="1"/>
          </p:cNvPicPr>
          <p:nvPr/>
        </p:nvPicPr>
        <p:blipFill>
          <a:blip r:embed="rId2"/>
          <a:stretch>
            <a:fillRect/>
          </a:stretch>
        </p:blipFill>
        <p:spPr>
          <a:xfrm>
            <a:off x="2428792" y="2598642"/>
            <a:ext cx="4000582" cy="3159343"/>
          </a:xfrm>
          <a:prstGeom prst="rect">
            <a:avLst/>
          </a:prstGeom>
          <a:noFill/>
          <a:ln cap="flat">
            <a:noFill/>
          </a:ln>
        </p:spPr>
      </p:pic>
      <p:pic>
        <p:nvPicPr>
          <p:cNvPr id="5" name="Image 16" descr="Une image contenant texte, capture d’écran, Police, nombre&#10;&#10;Description générée automatiquement">
            <a:extLst>
              <a:ext uri="{FF2B5EF4-FFF2-40B4-BE49-F238E27FC236}">
                <a16:creationId xmlns:a16="http://schemas.microsoft.com/office/drawing/2014/main" id="{143E7B3D-35D4-64A4-5BB0-20DD0D357362}"/>
              </a:ext>
            </a:extLst>
          </p:cNvPr>
          <p:cNvPicPr>
            <a:picLocks noChangeAspect="1"/>
          </p:cNvPicPr>
          <p:nvPr/>
        </p:nvPicPr>
        <p:blipFill>
          <a:blip r:embed="rId3"/>
          <a:stretch>
            <a:fillRect/>
          </a:stretch>
        </p:blipFill>
        <p:spPr>
          <a:xfrm>
            <a:off x="844064" y="5875650"/>
            <a:ext cx="3462960" cy="3610060"/>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363C6-6951-BA57-C2C5-B49A9A4D4118}"/>
              </a:ext>
            </a:extLst>
          </p:cNvPr>
          <p:cNvSpPr txBox="1">
            <a:spLocks noGrp="1"/>
          </p:cNvSpPr>
          <p:nvPr>
            <p:ph type="title"/>
          </p:nvPr>
        </p:nvSpPr>
        <p:spPr/>
        <p:txBody>
          <a:bodyPr anchorCtr="1"/>
          <a:lstStyle/>
          <a:p>
            <a:pPr lvl="0" algn="ctr"/>
            <a:r>
              <a:rPr lang="fr-FR" sz="3600"/>
              <a:t>Interface Utilisateur</a:t>
            </a:r>
            <a:br>
              <a:rPr lang="fr-FR"/>
            </a:br>
            <a:r>
              <a:rPr lang="fr-FR" sz="2400"/>
              <a:t>Découverte de l’interface</a:t>
            </a:r>
          </a:p>
        </p:txBody>
      </p:sp>
      <p:sp>
        <p:nvSpPr>
          <p:cNvPr id="3" name="Espace réservé du contenu 2">
            <a:extLst>
              <a:ext uri="{FF2B5EF4-FFF2-40B4-BE49-F238E27FC236}">
                <a16:creationId xmlns:a16="http://schemas.microsoft.com/office/drawing/2014/main" id="{4F52C153-12FC-133B-06AA-057E4B84B6E9}"/>
              </a:ext>
            </a:extLst>
          </p:cNvPr>
          <p:cNvSpPr txBox="1">
            <a:spLocks noGrp="1"/>
          </p:cNvSpPr>
          <p:nvPr>
            <p:ph idx="1"/>
          </p:nvPr>
        </p:nvSpPr>
        <p:spPr>
          <a:xfrm>
            <a:off x="815818" y="1629982"/>
            <a:ext cx="5613556" cy="3250856"/>
          </a:xfrm>
        </p:spPr>
        <p:txBody>
          <a:bodyPr>
            <a:noAutofit/>
          </a:bodyPr>
          <a:lstStyle/>
          <a:p>
            <a:pPr marL="0" lvl="0" indent="0">
              <a:buNone/>
            </a:pPr>
            <a:r>
              <a:rPr lang="fr-FR" sz="2000"/>
              <a:t>Une fois connecté, vous êtes directement sur le tableau de bord, qui affiche tous vos coffres (personnel et organisation) : </a:t>
            </a:r>
          </a:p>
          <a:p>
            <a:pPr lvl="0">
              <a:buChar char="-"/>
            </a:pPr>
            <a:r>
              <a:rPr lang="fr-FR" sz="2000"/>
              <a:t>La barre de navigation à gauche qui donne accès à toutes les fonctionnalités principales. </a:t>
            </a:r>
          </a:p>
          <a:p>
            <a:pPr lvl="0">
              <a:buChar char="-"/>
            </a:pPr>
            <a:r>
              <a:rPr lang="fr-FR" sz="2000"/>
              <a:t>Les éléments appartenant à votre coffre personnel</a:t>
            </a:r>
          </a:p>
          <a:p>
            <a:pPr lvl="0">
              <a:buChar char="-"/>
            </a:pPr>
            <a:r>
              <a:rPr lang="fr-FR" sz="2000"/>
              <a:t>Et les éléments partagés dans les collections des organisations auxquelles vous appartenez.</a:t>
            </a:r>
          </a:p>
        </p:txBody>
      </p:sp>
      <p:pic>
        <p:nvPicPr>
          <p:cNvPr id="4" name="Image 17" descr="Une image contenant texte, capture d’écran, logiciel, Icône d’ordinateur&#10;&#10;Description générée automatiquement">
            <a:extLst>
              <a:ext uri="{FF2B5EF4-FFF2-40B4-BE49-F238E27FC236}">
                <a16:creationId xmlns:a16="http://schemas.microsoft.com/office/drawing/2014/main" id="{3E88E7E2-A32B-8284-7BDD-69CFD2D2A0EC}"/>
              </a:ext>
            </a:extLst>
          </p:cNvPr>
          <p:cNvPicPr>
            <a:picLocks noChangeAspect="1"/>
          </p:cNvPicPr>
          <p:nvPr/>
        </p:nvPicPr>
        <p:blipFill>
          <a:blip r:embed="rId2"/>
          <a:stretch>
            <a:fillRect/>
          </a:stretch>
        </p:blipFill>
        <p:spPr>
          <a:xfrm>
            <a:off x="430270" y="5025158"/>
            <a:ext cx="6147712" cy="3606375"/>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CB573-2EB8-0F5B-08F8-B5CDAFF91D4D}"/>
              </a:ext>
            </a:extLst>
          </p:cNvPr>
          <p:cNvSpPr txBox="1">
            <a:spLocks noGrp="1"/>
          </p:cNvSpPr>
          <p:nvPr>
            <p:ph type="title"/>
          </p:nvPr>
        </p:nvSpPr>
        <p:spPr/>
        <p:txBody>
          <a:bodyPr anchorCtr="1"/>
          <a:lstStyle/>
          <a:p>
            <a:pPr lvl="0" algn="ctr"/>
            <a:r>
              <a:rPr lang="fr-FR" sz="3600"/>
              <a:t>Interface Utilisateur</a:t>
            </a:r>
            <a:br>
              <a:rPr lang="fr-FR"/>
            </a:br>
            <a:r>
              <a:rPr lang="fr-FR" sz="2400"/>
              <a:t>Coffre personnel </a:t>
            </a:r>
          </a:p>
        </p:txBody>
      </p:sp>
      <p:sp>
        <p:nvSpPr>
          <p:cNvPr id="3" name="Espace réservé du contenu 3">
            <a:extLst>
              <a:ext uri="{FF2B5EF4-FFF2-40B4-BE49-F238E27FC236}">
                <a16:creationId xmlns:a16="http://schemas.microsoft.com/office/drawing/2014/main" id="{61E22C40-2CA3-213F-9E81-16C2C48D56A5}"/>
              </a:ext>
            </a:extLst>
          </p:cNvPr>
          <p:cNvSpPr txBox="1">
            <a:spLocks noGrp="1"/>
          </p:cNvSpPr>
          <p:nvPr>
            <p:ph idx="1"/>
          </p:nvPr>
        </p:nvSpPr>
        <p:spPr>
          <a:xfrm>
            <a:off x="698866" y="4562563"/>
            <a:ext cx="5730508" cy="3577160"/>
          </a:xfrm>
        </p:spPr>
        <p:txBody>
          <a:bodyPr/>
          <a:lstStyle/>
          <a:p>
            <a:pPr lvl="0"/>
            <a:r>
              <a:rPr lang="fr-FR" sz="2000"/>
              <a:t>Le coffre personnel contient vos identifiants, notes sécurisées, informations, etc</a:t>
            </a:r>
          </a:p>
          <a:p>
            <a:pPr lvl="0"/>
            <a:endParaRPr lang="fr-FR" sz="2000"/>
          </a:p>
          <a:p>
            <a:pPr lvl="0"/>
            <a:r>
              <a:rPr lang="fr-FR" sz="2000"/>
              <a:t>Vous avez plusieurs options disponibles : </a:t>
            </a:r>
          </a:p>
          <a:p>
            <a:pPr lvl="1"/>
            <a:r>
              <a:rPr lang="fr-FR" sz="2000"/>
              <a:t>Ajouter un nouvel élément : identifiant, note…</a:t>
            </a:r>
          </a:p>
          <a:p>
            <a:pPr lvl="1"/>
            <a:r>
              <a:rPr lang="fr-FR" sz="2000"/>
              <a:t>Organiser les éléments : Vous pouvez créer des dossires pour une gestion simplifiée. </a:t>
            </a:r>
          </a:p>
        </p:txBody>
      </p:sp>
      <p:pic>
        <p:nvPicPr>
          <p:cNvPr id="4" name="Image 25" descr="Une image contenant texte, capture d’écran, logiciel, nombre&#10;&#10;Description générée automatiquement">
            <a:extLst>
              <a:ext uri="{FF2B5EF4-FFF2-40B4-BE49-F238E27FC236}">
                <a16:creationId xmlns:a16="http://schemas.microsoft.com/office/drawing/2014/main" id="{11BE4343-EC12-B5DB-2010-99D053B4C705}"/>
              </a:ext>
            </a:extLst>
          </p:cNvPr>
          <p:cNvPicPr>
            <a:picLocks noChangeAspect="1"/>
          </p:cNvPicPr>
          <p:nvPr/>
        </p:nvPicPr>
        <p:blipFill>
          <a:blip r:embed="rId2"/>
          <a:stretch>
            <a:fillRect/>
          </a:stretch>
        </p:blipFill>
        <p:spPr>
          <a:xfrm>
            <a:off x="793735" y="1766273"/>
            <a:ext cx="5270519" cy="2678570"/>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F8C193-DBFD-9873-B5ED-3EF9415C082F}"/>
              </a:ext>
            </a:extLst>
          </p:cNvPr>
          <p:cNvSpPr txBox="1">
            <a:spLocks noGrp="1"/>
          </p:cNvSpPr>
          <p:nvPr>
            <p:ph type="title"/>
          </p:nvPr>
        </p:nvSpPr>
        <p:spPr/>
        <p:txBody>
          <a:bodyPr anchorCtr="1"/>
          <a:lstStyle/>
          <a:p>
            <a:pPr lvl="0" algn="ctr"/>
            <a:r>
              <a:rPr lang="fr-FR" sz="3600"/>
              <a:t>Interface Utilisateur</a:t>
            </a:r>
            <a:br>
              <a:rPr lang="fr-FR"/>
            </a:br>
            <a:r>
              <a:rPr lang="fr-FR" sz="2400"/>
              <a:t>Coffres d’organisation</a:t>
            </a:r>
          </a:p>
        </p:txBody>
      </p:sp>
      <p:sp>
        <p:nvSpPr>
          <p:cNvPr id="3" name="Espace réservé du contenu 3">
            <a:extLst>
              <a:ext uri="{FF2B5EF4-FFF2-40B4-BE49-F238E27FC236}">
                <a16:creationId xmlns:a16="http://schemas.microsoft.com/office/drawing/2014/main" id="{C215A2B8-3A77-1231-901F-3C084BEE0F1C}"/>
              </a:ext>
            </a:extLst>
          </p:cNvPr>
          <p:cNvSpPr txBox="1">
            <a:spLocks noGrp="1"/>
          </p:cNvSpPr>
          <p:nvPr>
            <p:ph idx="1"/>
          </p:nvPr>
        </p:nvSpPr>
        <p:spPr>
          <a:xfrm>
            <a:off x="909197" y="5137510"/>
            <a:ext cx="5520177" cy="3239143"/>
          </a:xfrm>
        </p:spPr>
        <p:txBody>
          <a:bodyPr>
            <a:noAutofit/>
          </a:bodyPr>
          <a:lstStyle/>
          <a:p>
            <a:pPr lvl="0"/>
            <a:r>
              <a:rPr lang="fr-FR" sz="2000"/>
              <a:t>Les coffres d’organisation contiennent les identifiants partagés avec votre équipe. </a:t>
            </a:r>
          </a:p>
          <a:p>
            <a:pPr lvl="0"/>
            <a:endParaRPr lang="fr-FR" sz="2000"/>
          </a:p>
          <a:p>
            <a:pPr lvl="0"/>
            <a:r>
              <a:rPr lang="fr-FR" sz="2000"/>
              <a:t>Vous pouvez accéder aux identifiants partagés</a:t>
            </a:r>
          </a:p>
          <a:p>
            <a:pPr lvl="0"/>
            <a:r>
              <a:rPr lang="fr-FR" sz="2000"/>
              <a:t>Ajouter ou modifier des éléments (selon vos permissions, un simple utilisateur n’aura accès qu’à la vue des identifiants)</a:t>
            </a:r>
          </a:p>
          <a:p>
            <a:pPr lvl="0"/>
            <a:r>
              <a:rPr lang="fr-FR" sz="2000"/>
              <a:t>Organiser les éléments dans des collections (aussi selon vos permissions) qui sont équivalents à des dossiers partagés. </a:t>
            </a:r>
          </a:p>
        </p:txBody>
      </p:sp>
      <p:pic>
        <p:nvPicPr>
          <p:cNvPr id="4" name="Image 11" descr="Une image contenant texte, capture d’écran, logiciel, nombre&#10;&#10;Description générée automatiquement">
            <a:extLst>
              <a:ext uri="{FF2B5EF4-FFF2-40B4-BE49-F238E27FC236}">
                <a16:creationId xmlns:a16="http://schemas.microsoft.com/office/drawing/2014/main" id="{D653366D-C127-E33E-8DEB-FC425052C797}"/>
              </a:ext>
            </a:extLst>
          </p:cNvPr>
          <p:cNvPicPr>
            <a:picLocks noChangeAspect="1"/>
          </p:cNvPicPr>
          <p:nvPr/>
        </p:nvPicPr>
        <p:blipFill>
          <a:blip r:embed="rId2"/>
          <a:stretch>
            <a:fillRect/>
          </a:stretch>
        </p:blipFill>
        <p:spPr>
          <a:xfrm>
            <a:off x="1347468" y="1633502"/>
            <a:ext cx="4806461" cy="3392652"/>
          </a:xfrm>
          <a:prstGeom prst="rect">
            <a:avLst/>
          </a:prstGeom>
          <a:noFill/>
          <a:ln cap="flat">
            <a:noFill/>
          </a:ln>
        </p:spPr>
      </p:pic>
    </p:spTree>
  </p:cSld>
  <p:clrMapOvr>
    <a:masterClrMapping/>
  </p:clrMapOvr>
</p:sld>
</file>

<file path=ppt/theme/theme1.xml><?xml version="1.0" encoding="utf-8"?>
<a:theme xmlns:a="http://schemas.openxmlformats.org/drawingml/2006/main" name="Badg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TM10001106%5b%5bfn=Badge%5d%5d</Template>
  <TotalTime>0</TotalTime>
  <Words>1326</Words>
  <Application>Microsoft Office PowerPoint</Application>
  <PresentationFormat>Grand écran</PresentationFormat>
  <Paragraphs>120</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Aptos</vt:lpstr>
      <vt:lpstr>Aptos Display</vt:lpstr>
      <vt:lpstr>Arial</vt:lpstr>
      <vt:lpstr>Gill Sans MT</vt:lpstr>
      <vt:lpstr>Impact</vt:lpstr>
      <vt:lpstr>Badge</vt:lpstr>
      <vt:lpstr>Guide Utilisateur - Vaultwarden</vt:lpstr>
      <vt:lpstr>Introduction</vt:lpstr>
      <vt:lpstr>Prérequis pour utiliser vaultwarden</vt:lpstr>
      <vt:lpstr>Inscription – Etape 1 Inscription via invitation</vt:lpstr>
      <vt:lpstr>Inscription – Etape 2 Création de votre compte</vt:lpstr>
      <vt:lpstr>Première connexion Connexion à votre coffre-fort</vt:lpstr>
      <vt:lpstr>Interface Utilisateur Découverte de l’interface</vt:lpstr>
      <vt:lpstr>Interface Utilisateur Coffre personnel </vt:lpstr>
      <vt:lpstr>Interface Utilisateur Coffres d’organisation</vt:lpstr>
      <vt:lpstr>Interface Utilisateur Ajout d’un mot de passe et types d’éléments</vt:lpstr>
      <vt:lpstr>Interface Utilisateur Ajout d’un mot de passe et types d’éléments</vt:lpstr>
      <vt:lpstr>Interface utilisateur barre de navigation : Send - Partage sécurisé</vt:lpstr>
      <vt:lpstr>Interface utilisateur Barre de navigation : outils</vt:lpstr>
      <vt:lpstr>Interface Utilisateur Barre de navigation : rapports</vt:lpstr>
      <vt:lpstr>Interface Utilisateur barre de navigation : Paramètres </vt:lpstr>
      <vt:lpstr>Utilisation de l’extension de navigateur Installation</vt:lpstr>
      <vt:lpstr>Utilisation de l’extension de navigateur Connexion – Serveur auto-hébergé</vt:lpstr>
      <vt:lpstr>Utilisation de l’extension de navigateur Connexion</vt:lpstr>
      <vt:lpstr>Utilisation de l’extension de navigateur Installation</vt:lpstr>
      <vt:lpstr>Utilisation de l’extension de navigateur Ajout de mot de passe</vt:lpstr>
      <vt:lpstr>Utilisation de l’extension de navigateur Connexion automatique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Garance Defrel</dc:creator>
  <cp:lastModifiedBy>Garance Defrel</cp:lastModifiedBy>
  <cp:revision>26</cp:revision>
  <dcterms:created xsi:type="dcterms:W3CDTF">2024-11-21T09:51:35Z</dcterms:created>
  <dcterms:modified xsi:type="dcterms:W3CDTF">2024-11-26T08:48:39Z</dcterms:modified>
</cp:coreProperties>
</file>