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57" r:id="rId10"/>
    <p:sldId id="266" r:id="rId11"/>
    <p:sldId id="265" r:id="rId12"/>
    <p:sldId id="258" r:id="rId13"/>
    <p:sldId id="259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EB1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142-B0CD-419D-B325-0562F829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"/>
            <a:ext cx="7495642" cy="4937760"/>
          </a:xfrm>
        </p:spPr>
        <p:txBody>
          <a:bodyPr>
            <a:noAutofit/>
          </a:bodyPr>
          <a:lstStyle/>
          <a:p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Intro</a:t>
            </a:r>
            <a:r>
              <a:rPr lang="es-ES" sz="3600" dirty="0"/>
              <a:t> y objetivos</a:t>
            </a:r>
            <a:br>
              <a:rPr lang="es-ES" sz="3600" dirty="0"/>
            </a:br>
            <a:r>
              <a:rPr lang="es-ES" sz="3600" dirty="0"/>
              <a:t>-Conceptos fundamentales</a:t>
            </a:r>
            <a:br>
              <a:rPr lang="es-ES" sz="3600" dirty="0"/>
            </a:br>
            <a:r>
              <a:rPr lang="es-ES" sz="3600" dirty="0"/>
              <a:t>-Optimización pesos y sesgos con </a:t>
            </a:r>
            <a:r>
              <a:rPr lang="es-ES" sz="3600" dirty="0" err="1"/>
              <a:t>retropropagación</a:t>
            </a:r>
            <a:br>
              <a:rPr lang="es-ES" sz="3600" dirty="0"/>
            </a:br>
            <a:r>
              <a:rPr lang="es-ES" sz="3600" dirty="0"/>
              <a:t>-Redes con múltiples entradas y salidas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Softmax</a:t>
            </a:r>
            <a:r>
              <a:rPr lang="es-ES" sz="3600" dirty="0"/>
              <a:t> </a:t>
            </a:r>
            <a:r>
              <a:rPr lang="es-ES" sz="3600" dirty="0" err="1"/>
              <a:t>Argmax</a:t>
            </a:r>
            <a:br>
              <a:rPr lang="es-ES" sz="3600" dirty="0"/>
            </a:br>
            <a:r>
              <a:rPr lang="es-ES" sz="3600" dirty="0"/>
              <a:t>-Cross </a:t>
            </a:r>
            <a:r>
              <a:rPr lang="es-ES" sz="3600" dirty="0" err="1"/>
              <a:t>Entropy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Image</a:t>
            </a:r>
            <a:r>
              <a:rPr lang="es-ES" sz="3600" dirty="0"/>
              <a:t> </a:t>
            </a:r>
            <a:r>
              <a:rPr lang="es-ES" sz="3600" dirty="0" err="1"/>
              <a:t>classification</a:t>
            </a:r>
            <a:r>
              <a:rPr lang="es-ES" sz="3600" dirty="0"/>
              <a:t> CNN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9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0598D-B610-4AF6-9E2E-F2444C6B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B75-A8A0-C032-8D87-9D069A16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 fundamentales: funciones de activación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A3714-FFAF-2604-0BD4-1F1D2408F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3F093-D49A-89C8-6906-A44462B52555}"/>
              </a:ext>
            </a:extLst>
          </p:cNvPr>
          <p:cNvSpPr txBox="1"/>
          <p:nvPr/>
        </p:nvSpPr>
        <p:spPr>
          <a:xfrm>
            <a:off x="1024128" y="1901952"/>
            <a:ext cx="5435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SoftPlus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2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C7D7C-923E-EABF-2409-58053B93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83E1D8-99E1-576E-AC56-89B1FA9FE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511B612-C047-C402-C176-94EB1237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952AB-1A79-159D-490A-9662ED4355BA}"/>
              </a:ext>
            </a:extLst>
          </p:cNvPr>
          <p:cNvSpPr txBox="1"/>
          <p:nvPr/>
        </p:nvSpPr>
        <p:spPr>
          <a:xfrm>
            <a:off x="1046074" y="1777594"/>
            <a:ext cx="621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-Ejemplo paso datos por red neuronal paso a paso sin cambiar valores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-Ejemplo Python sin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83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7C3-0E8C-65FF-4A07-9AF7F51B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2AD-F381-28B0-514D-BA8D2F0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AB04-2945-B419-4F57-9F0584C7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5134-237B-33A6-2180-5AA21CA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DFAD-F3CD-0003-9697-79D06028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8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DF43-C7CA-4F32-E57A-810BE1CB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2A9-526B-864A-93E4-0B25D35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C738-78E4-C6A8-96AF-309166D05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90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C286C-4F86-55CD-EE5B-ED3181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1FA-4FB1-27F6-0C7B-2EB871E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C039-1627-CBE9-F7D9-1CFAE3BF0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10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5C58-7741-594C-3D4A-F7795966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92D-E761-251B-1D18-6408C30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F3372-7B11-D907-CBCE-E1BD6B8D9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47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A3D8-F806-9C0A-1AD2-0BCD8AE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E53-12BB-C42B-F029-622AAD56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7A040-C83E-E640-F9BA-368FB018D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22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B84886-DF45-6DCD-69F5-17AFA3E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pesos y sesgos por </a:t>
            </a:r>
            <a:r>
              <a:rPr lang="es-ES" sz="2400" dirty="0" err="1"/>
              <a:t>backpropagation</a:t>
            </a:r>
            <a:r>
              <a:rPr lang="es-ES" sz="2400" dirty="0"/>
              <a:t> (</a:t>
            </a:r>
            <a:r>
              <a:rPr lang="es-ES" sz="2400" dirty="0" err="1"/>
              <a:t>retropropagación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 múltiples entradas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</a:t>
            </a:r>
            <a:r>
              <a:rPr lang="es-ES" sz="2400" dirty="0" err="1"/>
              <a:t>Softmax</a:t>
            </a:r>
            <a:r>
              <a:rPr lang="es-ES" sz="2400" dirty="0"/>
              <a:t> y </a:t>
            </a:r>
            <a:r>
              <a:rPr lang="es-ES" sz="2400" dirty="0" err="1"/>
              <a:t>Argmax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usando Cross </a:t>
            </a:r>
            <a:r>
              <a:rPr lang="es-ES" sz="2400" dirty="0" err="1"/>
              <a:t>Entropy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Convolucionales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3006548" y="4874069"/>
            <a:ext cx="57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aiscmadrid.com/events/evento.php?id=12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E5AB4-6305-CB86-139D-4A0D225E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5" y="2691552"/>
            <a:ext cx="4163006" cy="3858163"/>
          </a:xfrm>
          <a:prstGeom prst="rect">
            <a:avLst/>
          </a:prstGeom>
        </p:spPr>
      </p:pic>
      <p:pic>
        <p:nvPicPr>
          <p:cNvPr id="11" name="Picture 10" descr="A graph of a number of blue dots&#10;&#10;AI-generated content may be incorrect.">
            <a:extLst>
              <a:ext uri="{FF2B5EF4-FFF2-40B4-BE49-F238E27FC236}">
                <a16:creationId xmlns:a16="http://schemas.microsoft.com/office/drawing/2014/main" id="{02A99CDA-B0D0-1E5B-A7C2-EEF098EA5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05" y="2688963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red and blue line graph&#10;&#10;AI-generated content may be incorrect.">
            <a:extLst>
              <a:ext uri="{FF2B5EF4-FFF2-40B4-BE49-F238E27FC236}">
                <a16:creationId xmlns:a16="http://schemas.microsoft.com/office/drawing/2014/main" id="{E06FF294-8243-AC0F-EA0C-717B0CA4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12" y="2490671"/>
            <a:ext cx="5339581" cy="40397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18" name="Picture 17" descr="A graph of a line graph&#10;&#10;AI-generated content may be incorrect.">
            <a:extLst>
              <a:ext uri="{FF2B5EF4-FFF2-40B4-BE49-F238E27FC236}">
                <a16:creationId xmlns:a16="http://schemas.microsoft.com/office/drawing/2014/main" id="{CB450EE1-5681-D167-F08E-EA697A69E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7807" y="2489454"/>
            <a:ext cx="5436386" cy="411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240-27CF-7467-F469-7D3757B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08017-F937-05DA-3781-21EA64EA6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1F57B-6303-C80A-E73B-F23F9473E923}"/>
              </a:ext>
            </a:extLst>
          </p:cNvPr>
          <p:cNvSpPr txBox="1"/>
          <p:nvPr/>
        </p:nvSpPr>
        <p:spPr>
          <a:xfrm>
            <a:off x="1024128" y="1901952"/>
            <a:ext cx="5435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-Nodos</a:t>
            </a:r>
          </a:p>
          <a:p>
            <a:r>
              <a:rPr lang="es-ES" dirty="0"/>
              <a:t>-Pesos</a:t>
            </a:r>
          </a:p>
          <a:p>
            <a:r>
              <a:rPr lang="es-ES" dirty="0"/>
              <a:t>-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Sesgos</a:t>
            </a:r>
          </a:p>
          <a:p>
            <a:r>
              <a:rPr lang="es-ES" dirty="0"/>
              <a:t>-</a:t>
            </a:r>
            <a:r>
              <a:rPr lang="es-ES" dirty="0" err="1"/>
              <a:t>Retropropagación</a:t>
            </a:r>
            <a:endParaRPr lang="es-ES" dirty="0"/>
          </a:p>
          <a:p>
            <a:r>
              <a:rPr lang="es-ES" dirty="0"/>
              <a:t>-Funciones de activación</a:t>
            </a:r>
          </a:p>
          <a:p>
            <a:r>
              <a:rPr lang="es-ES" dirty="0"/>
              <a:t>-Capa de entrada/salida/oculta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164</Words>
  <Application>Microsoft Office PowerPoint</Application>
  <PresentationFormat>Widescreen</PresentationFormat>
  <Paragraphs>42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  -Intro y objetivos -Conceptos fundamentales -Optimización pesos y sesgos con retropropagación -Redes con múltiples entradas y salidas -Softmax Argmax -Cross Entropy -Image classification CNN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Conceptos fundamentales</vt:lpstr>
      <vt:lpstr>Conceptos fundamentales: funciones de activación</vt:lpstr>
      <vt:lpstr>Conceptos fundamentales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1</cp:revision>
  <dcterms:created xsi:type="dcterms:W3CDTF">2025-10-01T05:39:06Z</dcterms:created>
  <dcterms:modified xsi:type="dcterms:W3CDTF">2025-10-01T07:21:58Z</dcterms:modified>
</cp:coreProperties>
</file>