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59" r:id="rId5"/>
    <p:sldId id="262" r:id="rId6"/>
    <p:sldId id="260" r:id="rId7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29:33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1560,'0'0'2472,"13"11"-2528,6 9 56,-7 0-480,-5 1-1104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7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77 102 6513,'0'0'5222,"-2"-6"-4010,-3-17-414,5 22-791,0 1-1,0 0 1,0-1 0,0 1 0,-1 0 0,1-1 0,0 1-1,0 0 1,0-1 0,0 1 0,-1 0 0,1 0 0,0-1 0,0 1-1,-1 0 1,1 0 0,0-1 0,-1 1 0,1 0 0,0 0-1,-1 0 1,1 0 0,0 0 0,-1-1 0,1 1 0,0 0-1,-1 0 1,1 0 0,0 0 0,-1 0 0,1 0 0,0 0 0,-1 0-1,1 0 1,0 0 0,-1 0 0,1 0 0,0 0 0,-1 1-1,1-1 1,0 0 0,-1 0 0,1 0 0,0 0 0,-1 1 0,1-1-1,-1 0 1,-10 11 24,5 0-73,0-1 0,1 1-1,0 0 1,1 0-1,1 0 1,-1 1 0,2-1-1,0 1 1,0 0 0,1 0-1,0 0 1,1 0-1,1-1 1,1 15 0,-1-24 14,-1-1 1,1 0-1,0 1 1,-1-1 0,1 1-1,0-1 1,0 0-1,0 0 1,0 1-1,0-1 1,0 0 0,0 0-1,0 0 1,0 0-1,1 0 1,-1 0-1,0-1 1,1 1 0,-1 0-1,0-1 1,1 1-1,-1-1 1,1 1-1,-1-1 1,1 0 0,-1 1-1,4-1 1,4 1-116,1-1 1,-1 0-1,13-1 1,-18 0 56,1 1 62,0-1 1,-1 0-1,1 0 1,0 0-1,0-1 1,0 0-1,-1 1 1,1-2-1,-1 1 1,0-1-1,0 1 1,1-1-1,-2 0 1,1 0 0,0-1-1,-1 1 1,1-1-1,-1 0 1,0 0-1,0 0 1,-1 0-1,1-1 1,2-6-1,0-1 299,-1-1 0,0 1 0,-1-1 0,0 0 0,-1 0 0,-1 0 0,1-22 0,-2 31-191,0 1 0,0-1 0,0 0 0,-1 1 0,0-1 0,1 1 0,-1-1 0,0 1 0,-1-1 0,1 1 0,0 0 0,-1-1 0,0 1 0,0 0 0,0 0 0,0 0 0,0 1 0,-1-1 0,1 0 0,-1 1 0,0 0 0,0-1 0,-3-1 0,0 1-75,0 1 0,0-1 0,0 1 0,0 0 0,-1 1 0,1 0 0,-1 0 0,1 0 0,-1 0-1,1 1 1,-14 2 0,17-2-89,0 0 0,0 1 0,1 0 0,-1 0 0,0-1 0,0 2 0,0-1 1,1 0-1,-1 0 0,1 1 0,-1 0 0,1-1 0,-1 1 0,1 0 0,-4 4 0,1 2-877,-1-1 0,1 1 0,-7 14 0,-2 5-5484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7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4624,'0'0'9706,"0"-4"-9705,0-7 1,0 29 34,0 39 3,0-54-67,0 1-1,0-1 0,1 0 0,-1 1 1,1-1-1,0 0 0,0 0 1,0 1-1,0-1 0,1 0 0,-1 0 1,1 0-1,0 0 0,0-1 1,0 1-1,0 0 0,0-1 0,1 1 1,-1-1-1,1 0 0,0 0 1,-1 0-1,1 0 0,0-1 0,0 1 1,0-1-1,0 1 0,7 1 1,-2-1-100,1 0 0,-1 0 1,1-1-1,0 0 1,0-1-1,0 0 1,-1 0-1,1-1 1,0 0-1,8-3 1,-12 3 137,0-1 1,0 0-1,0 0 1,0-1-1,-1 0 0,1 0 1,-1 0-1,0 0 1,0 0-1,0-1 1,0 0-1,-1 0 1,1 0-1,-1 0 1,0 0-1,4-9 1,0-1 307,0 0 0,-1-1 1,0 0-1,4-20 0,-7 19 133,-1 1 1,-1 0-1,0-30 0,-1 36-232,0 7-196,0 0-1,0 0 1,-1 0 0,1 1 0,-1-1 0,1 0 0,-1 0-1,0 1 1,0-1 0,0 0 0,1 1 0,-2-1 0,1 1-1,0-1 1,0 1 0,0-1 0,-1 1 0,1 0 0,-1 0-1,1 0 1,-1 0 0,1 0 0,-1 0 0,1 0 0,-1 0-1,0 0 1,0 1 0,1-1 0,-1 1 0,0-1 0,0 1-1,-3 0 1,-8-2-206,-1 1 0,1 1-1,-21 2 1,18-1-194,-36 5-2389,7 8-2940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8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62 7585,'0'0'6645,"0"-3"-6201,-3 4-373,-4 9-61,-8 14-1,6-8-3,1 0 0,0 0 0,2 1 0,0 0 0,1 0 0,0 1-1,1 0 1,1 0 0,0 24 0,2-40-30,1 0-1,0 0 1,0 0 0,0 0-1,1 0 1,-1 1 0,0-1-1,1 0 1,-1 0 0,1 0-1,0 0 1,0 0 0,0 0-1,0 0 1,0 0-1,0-1 1,0 1 0,1 0-1,-1 0 1,1-1 0,-1 1-1,1-1 1,3 3 0,-1-2-27,1-1 1,0 1-1,0-1 1,0 0-1,0 0 1,0 0-1,0-1 1,0 0-1,6 0 1,1 0-17,0 0 0,0-1-1,-1-1 1,1 0 0,-1 0 0,1-1 0,17-8 0,-21 8 84,-1-1 0,-1 0 0,1 0 0,0-1 0,-1 1 0,0-2 1,0 1-1,-1-1 0,1 0 0,-1 0 0,0 0 0,6-11 0,-7 8 120,1 0 1,-1 0-1,-1 0 0,1 0 0,-2-1 0,4-18 0,-3 2 440,-1-35 1,-3 57-536,1 1 1,0 0 0,-1-1 0,1 1 0,-1 0-1,0 0 1,0-1 0,0 1 0,-1 0-1,1 0 1,-1 0 0,1 1 0,-1-1 0,0 0-1,0 1 1,0-1 0,-1 1 0,1-1-1,-1 1 1,1 0 0,-1 0 0,0 0 0,0 1-1,0-1 1,1 0 0,-2 1 0,1 0 0,0 0-1,0 0 1,0 0 0,0 0 0,-7 0-1,4 0-110,-1 1 0,1-1 0,-1 1 0,1 0 0,-1 1-1,0-1 1,1 1 0,0 1 0,-1-1 0,1 1 0,0 0-1,0 1 1,-1-1 0,2 1 0,-10 6 0,-13 16-2278,3 1-2042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8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135 104 8489,'0'0'7643,"-10"10"-7592,-6 8-23,-22 32-1,31-41-70,1 1 0,1 0 0,0 0-1,0 0 1,1 1 0,0-1 0,-2 15-1,3 22-870,3-34 471,1-12 388,-1 1 0,0-1 0,0 1 0,1-1 0,-1 1 0,1-1 0,-1 1 0,1-1 0,0 0 0,-1 1 0,1-1 0,0 0 0,0 0 0,0 0 0,0 1 0,0-1 0,0 0 0,0 0 0,1-1 0,-1 1 0,0 0 0,0 0 0,1 0 1,-1-1-1,0 1 0,1-1 0,-1 1 0,1-1 0,-1 0 0,1 1 0,-1-1 0,1 0 0,1 0 0,5 1-78,-1-1 0,1 0 0,-1 0 0,1-1 0,-1 0 0,9-2 0,-5-1 189,-1 0 1,0-1-1,0 0 0,0 0 0,0-1 0,-1 0 0,0-1 0,0 0 0,-1 0 0,0-1 1,0 0-1,-1-1 0,0 0 0,0 0 0,-1 0 0,0-1 0,-1 0 0,0 0 0,-1 0 1,0 0-1,0-1 0,-1 0 0,-1 0 0,2-13 0,-2-56 1637,-3 77-1649,1 1 1,0-1-1,0 0 1,-1 0-1,1 1 1,-1-1-1,0 0 0,0 1 1,0-1-1,0 0 1,-1 1-1,1 0 1,-1-1-1,1 1 0,-1 0 1,0 0-1,0 0 1,0 0-1,0 0 1,0 0-1,0 0 0,-1 1 1,1-1-1,0 1 1,-1-1-1,1 1 1,-1 0-1,0 0 0,1 0 1,-1 1-1,0-1 1,-3 0-1,-11-1-271,0 0-1,0 1 1,1 1-1,-23 2 1,19-1-333,-42 4-2398,9 5-2403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9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135 239 3448,'0'0'10365,"-12"-8"-9965,-37-23-225,49 30-171,-1 1-1,0 0 0,0-1 1,0 1-1,0 0 1,0 0-1,0 0 0,1 0 1,-1 0-1,0 0 0,0 0 1,0 0-1,0 0 1,0 0-1,0 0 0,0 1 1,1-1-1,-1 0 1,0 1-1,0-1 0,0 0 1,0 1-1,1-1 0,-1 1 1,0-1-1,1 1 1,-1 0-1,0 0 0,-13 21 16,12-18-17,-4 9-22,1 0 0,0 0 0,1 1 0,0-1 0,1 1 0,1 0 0,0 0 0,0 28 0,2-39-15,0-1 1,0 1 0,0 0-1,0 0 1,1-1 0,-1 1-1,1 0 1,0-1 0,0 1-1,0 0 1,0-1 0,0 1-1,0-1 1,1 0 0,-1 1-1,1-1 1,0 0 0,-1 0-1,1 0 1,0 0 0,4 3-1,-1-3 13,-1 1-1,1-1 0,0-1 0,0 1 0,0-1 1,0 1-1,0-2 0,0 1 0,0 0 1,0-1-1,7 0 0,-2 0-2,0-1-1,0 0 1,0 0-1,-1-1 1,1 0 0,0-1-1,0 0 1,16-8 0,-13 3-56,0 1 1,-1-2-1,0 0 1,-1 0 0,18-18-1,-20 17 72,0-1 0,-1 1 0,0-1 0,-1-1 0,0 1 0,-1-1 0,0-1 1,-1 1-1,7-26 0,-8 18 109,0-1 1,-1 1 0,-2-1 0,0 1-1,-3-40 1,2 57-39,0-1 0,0 0 0,-1 0 0,0 1 0,0-1 0,0 0-1,0 1 1,0-1 0,-1 1 0,-1-4 0,1 5-54,1 1 1,-1 0-1,1 0 0,-1-1 0,1 1 1,-1 0-1,0 0 0,0 1 1,1-1-1,-1 0 0,0 0 0,0 1 1,0-1-1,0 1 0,0 0 0,0-1 1,0 1-1,0 0 0,0 0 0,-2 1 1,-5 0-198,-1 0-1,1 1 1,-1 0 0,1 0 0,0 1 0,0 0 0,0 1 0,1 0 0,-1 0-1,1 1 1,0 0 0,-8 7 0,-12 6-1266,-11 7-2243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9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256 203 5105,'0'0'6414,"-8"-9"-5622,4 4-678,2 2-67,0 0 0,-1 0 0,1 1 0,-1-1 1,1 1-1,-1-1 0,0 1 0,0 0 0,0 0 1,0 0-1,0 1 0,0-1 0,0 1 0,-1-1 1,1 1-1,0 0 0,-1 1 0,1-1 0,-7 0 1,4 0-16,-1 1 1,1 0 0,-1 1 0,1-1 0,-1 1-1,1 1 1,-1-1 0,1 1 0,0 0 0,0 0-1,0 1 1,0 0 0,0 0 0,1 0 0,-1 1-1,1 0 1,0 0 0,0 0 0,0 0 0,-8 11 0,8-8-34,-1 1 0,1 0 0,1 0 0,-1 0 1,2 0-1,-1 1 0,1 0 0,0 0 0,1 0 1,0 0-1,0 0 0,1 0 0,0 1 0,1 11 1,0-18-9,0 1 1,0-1-1,1 1 1,-1-1 0,1 0-1,0 0 1,0 1-1,0-1 1,0 0 0,1 0-1,-1 0 1,1 0-1,0 0 1,0 0 0,3 3-1,-1-2-16,0 0-1,0-1 1,1 0 0,-1 1-1,1-1 1,0-1 0,0 1-1,9 3 1,2-1-103,1-1 1,1 0-1,-1-1 0,35 1 1,-41-4 72,0 0 0,1 0 0,-1-1 0,0 0-1,1-1 1,-1-1 0,0 1 0,-1-2 0,1 0 0,13-6 0,-17 6 76,0 0-1,-1-1 1,0 0 0,0 0-1,0 0 1,0 0-1,-1-1 1,0 0 0,0 0-1,-1-1 1,0 1-1,0-1 1,0 0-1,-1 0 1,5-13 0,-4 1 114,-1 0-1,-1 0 1,0-1 0,-2 1 0,0 0 0,-3-21 0,3 40-131,-1-12 150,0-1 1,-1 1-1,0 0 1,-1 0-1,-1 1 1,-9-24-1,11 31-137,0 0 0,0 0 1,-1 1-1,1-1 0,-1 0 0,0 1 0,0 0 0,0-1 0,0 1 0,0 0 1,-1 1-1,1-1 0,-1 0 0,0 1 0,0 0 0,0 0 0,0 0 1,0 1-1,0-1 0,-1 1 0,1 0 0,-5-1 0,2 2-200,0 0 0,0 0-1,0 1 1,0 0-1,0 0 1,1 1-1,-1-1 1,0 1 0,1 1-1,-10 4 1,1 1-1035,0 1 0,1 0 0,-14 13 1,-6 8-4903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0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231 107 4200,'0'0'9541,"-18"-11"-9247,-59-31-174,75 41-117,1 0 1,-1 0-1,0 0 0,0 1 1,0-1-1,0 1 0,0-1 1,1 1-1,-1 0 1,0 0-1,0 0 0,0 0 1,0 0-1,0 0 0,0 0 1,0 1-1,0-1 0,0 1 1,0-1-1,0 1 0,1 0 1,-1 0-1,0 0 0,1 0 1,-1 0-1,0 0 1,1 0-1,-1 1 0,1-1 1,0 0-1,-3 3 0,-2 2 5,-1 1-20,1 0-1,-1 0 1,1 0 0,1 1 0,0 0 0,0 0 0,0 1 0,1-1-1,0 1 1,0 0 0,1 0 0,1 0 0,-1 1 0,1-1 0,1 0 0,0 1-1,0 0 1,1-1 0,0 1 0,2 10 0,-1-17-41,-1 0 0,1 0 0,0-1 0,0 1-1,0 0 1,0-1 0,1 1 0,-1-1 0,1 0 0,-1 1 0,1-1 0,0 0 0,0 0 0,0 0 0,0 0 0,0 0 0,0-1 0,1 1-1,-1 0 1,1-1 0,-1 0 0,1 0 0,-1 0 0,1 0 0,4 1 0,7 2-202,-1-1-1,1-1 1,0 0-1,14 0 1,-13-2 56,0 1 0,0-2 0,-1 0 0,1 0 0,20-6 0,-29 5 190,1 0-1,-1 0 0,0-1 1,0 0-1,0-1 0,0 1 1,-1-1-1,1 0 0,-1 0 1,0-1-1,0 1 0,0-1 1,-1 0-1,5-7 0,-4 3 198,1 0 0,-1 0 0,-1-1 0,0 1 0,0-1-1,-1 0 1,0-1 0,-1 1 0,0 0 0,0-1-1,-2 0 1,1 1 0,-1-1 0,0 1 0,-4-21 0,3 28-106,1-1 0,-1 0 0,0 1 0,0-1 0,-1 1 0,1 0 0,-1-1 0,0 1 0,1 0 1,-2 0-1,1 0 0,0 0 0,0 0 0,-1 0 0,0 1 0,1-1 0,-7-3 0,4 3-52,1 1 1,-1 0-1,0 0 0,0 0 0,-1 0 0,1 1 0,0 0 1,-1 0-1,1 0 0,0 0 0,-6 1 0,7 0-69,1 1 0,-1-1 0,1 0 0,-1 1 0,1 0 0,0 0 0,-1 0 0,1 0 0,0 1 0,0-1 0,0 1 0,0 0 0,0 0 0,-5 4 0,0 2-536,1 0 0,0 0 0,-8 13 0,4-6-840,-16 21-4701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1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140 400 5113,'0'0'9020,"-6"-11"-8710,-18-33-198,23 43-110,0 0-1,0 0 1,1 1 0,-1-1-1,0 0 1,0 1 0,0-1-1,-1 0 1,1 1 0,0-1 0,0 1-1,0 0 1,0-1 0,0 1-1,0 0 1,-1 0 0,1 0-1,0 0 1,0 0 0,0 0-1,-1 0 1,1 0 0,0 0-1,0 0 1,0 1 0,0-1 0,0 1-1,-1-1 1,1 1 0,0-1-1,0 1 1,0-1 0,0 1-1,0 0 1,0 0 0,1-1-1,-1 1 1,0 0 0,-1 2 0,-1-1 5,-2 2-5,-1 1 1,1 0 0,0 1 0,0-1 0,1 1-1,-1 0 1,1 0 0,1 0 0,-1 0 0,1 1-1,0 0 1,1-1 0,-1 1 0,1 0 0,1 0-1,-1 0 1,1 1 0,0-1 0,1 0 0,1 14-1,-1-19-8,1 0 0,0 0 0,0 0-1,0 0 1,0-1 0,0 1 0,0 0 0,0-1-1,1 1 1,-1-1 0,1 1 0,-1-1-1,1 0 1,0 0 0,-1 1 0,1-1 0,0 0-1,0 0 1,0-1 0,-1 1 0,1 0 0,0-1-1,0 1 1,0-1 0,0 0 0,4 1-1,9 1-70,0-1-1,24-1 0,-26 0 11,9 0-83,0-1 0,0 0 0,23-6-1,-36 5 120,1-1 1,-1 0-1,0 0 0,0-1 0,0-1 0,0 1 0,-1-1 0,0-1 0,11-8 0,-9 6 53,-1 0-1,0 0 1,0-1 0,-1 0-1,0 0 1,-1-1-1,0 0 1,-1 0 0,0-1-1,0 0 1,-1 0 0,5-17-1,-6 8 137,0 0-1,-2 0 0,-1-1 0,0 1 1,-3-22-1,2 31-54,-2 1 1,1-1-1,-2 0 1,1 1-1,-1 0 1,-1 0-1,0 0 1,0 0-1,-1 0 0,0 1 1,-9-12-1,9 16-72,0 0 1,0 1-1,0-1 0,0 1 0,-1 0 0,0 1 0,0-1 0,0 1 0,0 0 0,0 1 1,-1-1-1,0 1 0,1 1 0,-10-2 0,4 1-84,-1 1-1,0 0 1,0 1 0,-1 0-1,1 1 1,-20 4 0,25-3-230,0 1 1,0 0-1,1 0 1,-1 1 0,1 0-1,0 0 1,0 0-1,-12 11 1,-21 24-4822,24-17-1136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1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485 461 464,'0'0'10385,"-4"-21"-9241,-9-67-92,12 85-981,1 1 0,0-1 1,-1 0-1,0 0 0,0 0 0,0 0 1,0 0-1,0 1 0,0-1 0,-1 1 1,1-1-1,-1 1 0,0-1 1,0 1-1,0 0 0,0 0 0,-4-4 1,3 5-48,0-1 0,0 1 0,-1 0 0,1 0 0,0 1-1,0-1 1,-1 1 0,1-1 0,-1 1 0,-3 0 0,-7 0 59,-13-1-77,0 1 1,0 1 0,0 1-1,0 2 1,1 0 0,-1 2-1,1 1 1,0 1 0,1 1-1,-43 22 1,33-6-36,33-24 19,0 0 1,1 1 0,-1 0 0,1-1-1,0 1 1,-1 0 0,1 0 0,0 0-1,0-1 1,0 1 0,0 1 0,1-1-1,-1 0 1,1 0 0,-1 0 0,0 4-1,1-5-12,1 1-1,-1-1 0,0 0 0,0 0 1,1 0-1,-1 0 0,1 0 1,-1 0-1,1 0 0,-1 0 0,1 0 1,0 0-1,0 0 0,-1 0 0,1 0 1,0 0-1,0-1 0,0 1 1,0 0-1,0-1 0,0 1 0,0-1 1,0 1-1,0-1 0,0 1 1,0-1-1,0 1 0,0-1 0,2 0 1,40 6-339,-31-5 241,19 2-287,-1-1-1,1-2 1,52-6-1,-75 5 395,1 0 0,0-1-1,-1 0 1,1-1-1,-1 0 1,0 0 0,0-1-1,0 0 1,-1 0-1,1-1 1,-1 0 0,0 0-1,0-1 1,-1 0 0,0 0-1,0 0 1,0-1-1,5-7 1,-7 5 121,0 0 0,-1 0-1,0-1 1,-1 1 0,1-1 0,-2 1 0,1-1 0,-2 0-1,1 1 1,-1-1 0,-2-13 0,2-1 183,-1 13-195,0 1 0,0-1 0,-1 1 0,-1-1 0,0 1 0,0 0 0,-1 0 0,0 0 0,-1 0 0,0 1 0,-1 0 0,1 0 0,-2 0 0,-13-14 0,16 18-131,-1 0 0,0 0 0,0 1 0,-1 0 0,1 0 0,-1 0 0,0 1 0,0-1 0,0 1 0,-1 1 0,1-1 0,-1 1 0,1 0 0,-1 1 0,0 0 0,0 0 0,0 0 0,0 1 0,1 0 0,-1 0 0,0 1 0,0 0 0,0 0 0,-12 4 0,2 2-985,1 2 1,0 0-1,-26 21 1,8-4-3758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2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50 304,'0'0'10465,"-6"-4"-9627,1 1-785,1 0-1,-2 1 0,1-1 1,0 1-1,0 0 0,-1 1 1,1-1-1,-1 1 0,1 0 1,-1 0-1,0 1 0,1-1 1,-1 1-1,0 1 0,-10 1 1,5 0-32,1 0 0,1 1 1,-1 0-1,0 0 1,1 1-1,-1 1 0,1-1 1,-13 10-1,17-10-21,0-1 0,0 1 0,0 0 1,1 0-1,-1 1 0,1-1 0,0 1 0,0 0 0,1 0 0,0 0 1,-1 1-1,2-1 0,-1 1 0,1 0 0,-3 8 0,1 35-11,4-46 4,0 1-1,0-1 0,1 0 1,-1 0-1,1 1 0,0-1 1,0 0-1,0 0 0,0 0 1,0 0-1,1 0 0,3 5 1,-1-4-28,1 0 0,0 0 0,0-1 0,0 0 1,0 0-1,0 0 0,1 0 0,0-1 0,-1 0 1,1 0-1,0-1 0,0 1 0,10 0 0,12 1-89,45-2 0,-55-1 104,-4 0 9,0-1 0,0 0 0,0-1 0,0-1 0,0 0 0,-1-1 0,1 0 0,-1-1 0,18-10 0,-24 12 44,-1-1 0,1 0 0,-1-1-1,0 0 1,0 0 0,-1 0 0,0 0 0,0-1 0,0 0-1,0 0 1,-1 0 0,0 0 0,0-1 0,-1 0-1,0 0 1,0 0 0,-1 0 0,1 0 0,0-8-1,-2 11 2,-1 0 0,1 0 0,-1-1-1,0 1 1,0 0 0,-1 0 0,1 0 0,-1 0-1,0 0 1,0 1 0,0-1 0,-1 0 0,1 0-1,-1 1 1,0-1 0,0 0 0,0 1-1,0 0 1,-1 0 0,1-1 0,-1 2 0,0-1-1,0 0 1,0 0 0,0 1 0,-1 0 0,1-1-1,-1 1 1,1 1 0,-1-1 0,-4-1 0,-5-2-50,0 1 1,0 0 0,0 1-1,-1 1 1,1 0 0,-1 1-1,-25 1 1,32 0-71,1 1 0,-1 0 0,1 0 0,0 1 0,-1 0-1,1 0 1,0 0 0,0 1 0,0 0 0,1 0 0,-1 0 0,-7 7 0,-2 3-1339,1 0 1,-22 28-1,2 5-6148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29:42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1 144,'0'0'249,"-26"0"10796,26 11-10517,0 8-212,0 19 70,-5 47 0,2-55-238,3 58 0,2-35-79,11 49 65,-7-30-117,0 50 7,-6-87-29,-7 174 131,-12-124-20,8-21-25,6-40-55,1 0-1,-1 36 0,5 480-52,21-282 117,-2-75-87,-14-124-9,1 30-3,1 241 47,-7 260 2,4-455-31,-1-69 4,-2-1 0,-9 79 0,-36 242 3,36-290 5,-31 144-1,-23 96 10,11-46-14,11 94 112,21-190-32,0-2-72,11-119-23,3-39 2,0 37 1,-1 208 6,6 11-2,-1-276-5,-1 0 0,0-1 0,-1 1 0,-5 16 0,4-17 2,0 1 0,1 0-1,1 0 1,-1 19 0,15 225 132,-10-49-116,-3-112-3,7 339 6,-19-289-24,7 92 91,6 980 1371,0-1197-1450,7 37-1,-6-54-9,0 0 0,1 0 0,0 0 0,-1 0 0,1 0 0,1 0 0,3 6 0,8 5 53,-11-14 18,-1-1 1,1 0-1,0-1 0,-1 1 1,1 0-1,0-1 1,0 0-1,-1 0 1,1 1-1,0-1 1,0-1-1,4 0 1,22 2-36,17 5-3,-1-1-1,78-2 1,-120-3-34,79 0 55,244-10-18,-53-11 2,-266 21-41,20 0-3,1 0 0,-1 2 0,0 1-1,37 9 1,-22-4 13,0-1 1,62 2-1,-32-4 1,-17-1-9,-26-2-1,46 7 0,180 36 40,-232-41 66,28-1 1,10 2 77,1 4-24,-1 2 0,90 29 0,55 36 28,67 24-113,4-22-33,275 9-8,-446-72-33,66 5 6,69-1 2,323 13 14,-511-32-17,615-20 13,-256-7-27,-99 5 11,-77 4 2,-170 14-5,192-7 0,107-7 57,-10 1-75,998 17 26,-952-32-10,-286 19-3,-59 7 6,207-14-11,-27 9 8,1 1 14,488-15 28,0 13 142,-474 14-164,233 13 53,-114-11-47,-158-24-20,-9 0 1,449 14 9,-388 7-12,615 4 37,-849-7-34,0-1 1,0-1-1,0-2 0,39-13 1,11-2-1,13 4-17,2 5 0,118 0 0,-117 8 8,-34 1 4,80-5 1,88-3 6,-84 7-6,-67 3 6,40-4 9,-26-1-15,101 6 0,-80 1-3,-69 2 1,-1 1 0,54 12 0,15 2-17,295-3 10,-376-15 12,4-2-5,62-10 0,-15 0 4,69 3-4,-151 9-6,0 0-8,3 0-19,-3 0 19,-2-2-504,0 1 310,0 0 1,-1 0-1,1 0 1,0 0 0,-1 0-1,1 0 1,-1 0-1,1 0 1,-1 0 0,1 1-1,-3-2 1,-4-1-1510,-15-11-3098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3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72 5249,'0'0'6328,"-24"-10"-6056,-81-29-140,100 37-126,1 1 0,0 0 0,-1 1 0,1-1 0,-1 1 0,1 0 0,-1 0 0,1 0 0,-1 0 0,1 1 1,-1 0-1,1 0 0,-1 0 0,1 0 0,0 1 0,-8 4 0,6-2-2,0 1 0,0 0 0,0 0 1,0 0-1,1 1 0,-7 9 0,11-14-4,-4 6-2,0 1-1,0-1 1,1 1 0,0 0 0,0 0 0,1 0 0,0 1 0,1-1 0,0 1 0,-2 15 0,3-19-52,1 1 0,-1 0 1,1-1-1,0 1 1,1-1-1,0 1 1,0-1-1,0 1 1,0-1-1,1 0 1,0 1-1,0-1 1,0 0-1,1 0 1,0 0-1,0-1 1,6 9-1,-3-7-44,-1-1-1,1-1 1,0 1-1,0-1 1,0 0-1,1 0 1,0-1-1,-1 0 1,1 0 0,0 0-1,9 1 1,1-1-171,0 0-1,0-1 1,29-1 0,-42-1 280,-1 1 1,1-1-1,-1 0 1,1-1-1,-1 1 1,1-1 0,-1 1-1,1-1 1,-1 0-1,0 0 1,1-1-1,-1 1 1,0-1-1,0 1 1,0-1-1,0 0 1,0 0-1,0 0 1,-1-1-1,1 1 1,-1-1-1,1 1 1,-1-1-1,0 0 1,0 0 0,0 0-1,-1 0 1,1 0-1,-1-1 1,2-3-1,0-1 116,-1-1 1,0 1-1,-1 0 0,0 0 0,0-1 0,0 1 0,-1-1 1,-1 1-1,0 0 0,0-1 0,0 1 0,-1 0 0,0 0 1,-1-1-1,1 2 0,-2-1 0,1 0 0,-1 1 0,0-1 1,-1 1-1,-7-9 0,5 8-87,0-1 0,0 2-1,-1-1 1,0 1 0,-1 0 0,0 1-1,0 0 1,0 0 0,-1 1 0,1 0 0,-1 0-1,0 2 1,-1-1 0,1 1 0,-1 0 0,-12-1-1,11 3-153,0 0 1,0 1-1,0 0 0,-15 3 0,22-2-113,-1 0-1,1 1 1,0-1-1,-1 1 1,1 0 0,0 0-1,0 1 1,1 0-1,-1 0 1,-8 6 0,-14 21-3297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3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 32 8065,'0'0'5110,"-15"-4"-5048,0 1-56,1 0 1,-21-1 0,33 4-6,-1 1 0,1-1 1,0 0-1,-1 1 0,1 0 1,-1-1-1,1 1 0,0 0 1,-1 0-1,1 1 0,0-1 1,0 0-1,0 1 0,0-1 1,0 1-1,0-1 0,1 1 1,-1 0-1,0 0 0,1 0 1,0 0-1,-1 0 0,1 0 1,-2 4-1,0 2-2,0-1 0,1 0 0,0 1 0,0-1-1,-2 15 1,4-17-27,-1-1 0,1 1 0,0-1 0,0 1 0,1 0 0,0-1 0,-1 1 0,1-1 0,1 1 0,-1-1 0,0 0 0,1 1 0,0-1 0,0 0 0,1 0 0,2 4 0,-1-4-42,0 1 0,1-1 0,-1 0 0,1 0 0,0-1 0,0 1 0,0-1 0,0 0 0,1-1 0,10 4 0,5 0-39,1-1 1,0-1 0,-1-1 0,1-1 0,33-1-1,-51-1 122,1 0-1,-1 0 0,0 0 1,1-1-1,-1 0 0,0 0 0,0 0 1,0 0-1,0-1 0,0 1 1,0-1-1,0 0 0,0 0 1,3-3-1,-4 2 48,-1 1 1,0-1 0,0 1 0,0-1-1,0 0 1,0 0 0,0 0-1,-1 0 1,1 0 0,-1 0-1,0-1 1,0 1 0,0 0-1,-1-1 1,1 1 0,-1 0-1,0-1 1,0-5 0,0 4 13,0-1 0,0 1 1,0-1-1,-1 1 0,0 0 0,0-1 1,-1 1-1,1 0 0,-1 0 0,-1 0 1,1 0-1,0 0 0,-1 0 1,0 0-1,0 1 0,-1 0 0,1 0 1,-1 0-1,0 0 0,0 0 1,-5-3-1,-1-1-22,-1 1 0,0 0 0,0 1 0,-1 0 0,1 1 0,-1 0 0,-1 1 0,1 1 0,0-1 0,-20-1 0,21 4-372,0 0 1,0 1-1,1 0 0,-1 0 1,0 2-1,1-1 0,-1 1 1,1 1-1,-1 0 0,1 0 1,0 1-1,-19 10 0,-5 10-4646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4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26 6153,'0'0'6701,"-8"-4"-6088,-33-12-159,37 14-408,-1 1-1,1 0 0,0 1 1,0-1-1,0 1 1,-1 0-1,1 0 0,0 0 1,0 0-1,0 1 0,-8 1 1,5 1-25,0 1 1,0-1-1,0 1 1,1 0 0,-1 1-1,1 0 1,0 0-1,0 0 1,1 1 0,-1-1-1,1 1 1,1 1-1,-1-1 1,1 1-1,-5 11 1,3-6-37,1 0 0,0 0 1,2 1-1,-1-1 0,1 1 0,1 0 0,0 0 0,0 20 1,2-28-48,1 1 1,-1 0 0,1-1-1,0 1 1,0 0 0,0-1-1,1 1 1,0-1 0,0 1-1,0-1 1,1 0 0,3 6-1,-1-5-38,0 0 0,1 0 0,0 0 1,0-1-1,0 1 0,0-1 0,1-1 0,9 6 0,0-2-57,0 0-1,1-2 1,0 1 0,0-2 0,0 0 0,0-1 0,20 1 0,-27-3 137,0-1 1,0-1-1,0 0 0,0 0 1,0-1-1,0 0 1,0-1-1,0 0 1,0 0-1,0-1 1,-1-1-1,1 0 1,16-9-1,-20 8 106,-1 0 1,1 0-1,-1-1 0,0 1 0,0-1 0,0-1 1,-1 1-1,0-1 0,0 1 0,-1-1 1,0 0-1,0-1 0,-1 1 0,0 0 1,0-1-1,0 1 0,-1-1 0,0 0 1,-1 1-1,0-1 0,0 0 0,-1-9 1,0 9-62,0 1 0,0-1 0,-1 1 0,0-1 0,0 1 0,-1 0 0,1 0 0,-2 0 0,1 0 0,-1 0 0,0 1 0,0-1 0,-1 1 0,0 1 0,0-1 0,0 0 0,-1 1 0,0 0 0,0 1 0,0-1 0,0 1 0,-1 0 0,-7-3 0,-6 1-469,0 1 1,-1 1 0,0 1-1,1 0 1,-24 1 0,-26 2-4354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4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46 312,'0'0'10283,"-24"5"-9611,-5 1-477,-44 15 0,69-20-187,1 1 1,-1-1-1,1 1 0,0 0 1,0 0-1,0 1 1,0-1-1,0 1 1,0-1-1,1 1 0,-1 0 1,1 0-1,0 0 1,0 0-1,0 0 1,0 0-1,1 1 1,-1-1-1,1 1 0,0-1 1,0 1-1,0 0 1,0-1-1,0 6 1,-1 0-2,0 1-4,0 1-1,1 0 1,0-1-1,0 1 1,2 21 0,0-28-29,-1 0 0,1 1 0,0-1 0,1 0 0,-1 0 0,1 0 0,-1 0 0,1 0 1,1 0-1,-1 0 0,0 0 0,1-1 0,0 1 0,0-1 0,0 0 0,0 0 1,4 3-1,1-1-66,0 0 0,0-1 0,1 0 0,-1 0 0,1-1 0,0 0 1,0 0-1,16 1 0,-11-2 61,0-1-1,1 0 1,-1-1 0,1-1-1,14-2 1,-24 2 51,0 0 1,0-1-1,0 1 0,0-1 1,0 0-1,0 0 0,-1-1 0,1 1 1,-1-1-1,0 0 0,1-1 1,-1 1-1,5-7 0,-4 4 100,0 0 0,0 0-1,-1-1 1,0 0 0,0 0-1,-1 0 1,0 0 0,4-13 0,-5 10 36,0 1 1,0 0-1,-1-1 1,0 0 0,0 1-1,-1-1 1,-1 1 0,0-1-1,0 0 1,0 1-1,-1 0 1,-1-1 0,0 1-1,0 0 1,-7-13 0,7 16-103,-1 1 1,0 0-1,0 0 1,0 0 0,0 0-1,-1 1 1,0-1 0,0 1-1,0 1 1,0-1-1,-1 1 1,0-1 0,-6-1-1,3 2-4,1 0 0,-1 1-1,1 0 1,-1 0 0,0 1-1,0 0 1,1 1 0,-1 0-1,-11 2 1,15-2-60,-1 1-1,1 0 1,0 1-1,0-1 1,0 1-1,0 0 1,0 0-1,0 1 1,0-1-1,0 1 1,-4 4-1,-1 2-226,0 0-1,-16 20 1,26-29 224,-15 18-842,-16 26 0,-3 17-1729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5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97 1584,'0'0'10607,"-7"-4"-9936,2 1-530,3 1-88,-1 0 0,0 0 0,1 0 0,-1 1 0,0-1 0,0 1-1,0 0 1,0 0 0,0 0 0,-1 1 0,1-1 0,0 1 0,0-1 0,0 1 0,-1 0 0,1 0 0,-4 1 0,2 1-38,0 0 1,-1 0 0,1 1 0,0 0 0,1 0 0,-1 0 0,0 1 0,1-1 0,0 1-1,0 0 1,0 0 0,0 1 0,1-1 0,-1 1 0,1 0 0,1 0 0,-4 7 0,1-2-60,1 0-1,1 1 1,0-1 0,0 1 0,1-1 0,0 1 0,0 22 0,2-30-3,1 0 0,-1 1 0,1-1 0,0 0 0,-1 1 0,1-1 0,1 0 0,-1 0 0,0 0 1,1 0-1,-1 0 0,1 0 0,0 0 0,0-1 0,0 1 0,1-1 0,-1 1 0,1-1 0,-1 0 0,1 0 0,0 0 0,-1 0 0,1 0 1,0-1-1,0 1 0,1-1 0,-1 0 0,5 2 0,6 0-106,0 1 1,0-2-1,1 0 1,-1 0-1,20-1 1,-20-1 60,-1-1 1,0 1 0,19-5-1,-27 4 103,1-1-1,-1 0 0,0 0 0,0 0 0,-1 0 1,1-1-1,-1 0 0,1 0 0,-1 0 1,0-1-1,6-5 0,-5 4 128,0 0-1,-1 0 1,1 0 0,-1-1-1,-1 0 1,1 0-1,-1 0 1,0 0 0,0 0-1,0-1 1,-1 1 0,0-1-1,-1 0 1,1 0 0,-1 1-1,-1-1 1,1-13 0,-1 9 101,-1-1 0,0 1 0,0-1 0,-1 1 0,-1 0 1,-6-20-1,7 26-204,0 0 0,0 1 0,-1-1 0,1 1 0,-1 0 0,0 0 0,0 0 0,-1 0 0,1 1 0,-1-1 0,1 1 0,-1 0 0,0 0 0,-1 0 0,1 1 0,0-1 0,-1 1 0,-7-3 0,8 4-181,1 0-1,-1-1 1,0 2-1,1-1 1,-1 0-1,0 1 1,1 0-1,-1 0 1,0 0 0,0 0-1,1 0 1,-1 1-1,0 0 1,1 0-1,-1 0 1,0 0 0,1 0-1,-1 1 1,1-1-1,0 1 1,0 0-1,-1 0 1,1 0-1,-5 6 1,-13 17-4603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6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92 512,'0'0'12953,"-1"-3"-12003,1 2-930,0 0-1,0 1 1,0-1 0,-1 0-1,1 0 1,0 1 0,-1-1-1,1 0 1,-1 1 0,1-1 0,0 1-1,-1-1 1,0 0 0,1 1-1,-1-1 1,1 1 0,-1-1 0,0 1-1,1 0 1,-1-1 0,0 1-1,1-1 1,-1 1 0,0 0-1,1 0 1,-1 0 0,-1-1 0,-1 1 9,1 1 1,0-1-1,-1 0 0,1 1 1,0 0-1,0-1 1,0 1-1,0 0 1,-1 0-1,1 0 1,-2 3-1,-6 2 12,1 1-1,1 0 0,-1 0 0,1 1 0,1 0 0,-1 1 1,2 0-1,-1 0 0,-6 13 0,8-15-51,1 1 0,1 0 0,-1 0-1,1 1 1,1-1 0,0 1 0,0-1-1,0 1 1,1 0 0,1-1 0,-1 1 0,2 14-1,0-21-10,-1 0 0,1 0-1,0 0 1,0 0 0,-1 0-1,2 0 1,-1 0 0,0 0-1,0 0 1,1 0 0,-1-1 0,1 1-1,-1 0 1,1-1 0,-1 0-1,1 1 1,0-1 0,0 0-1,0 0 1,0 0 0,0 0-1,0 0 1,0 0 0,0 0-1,0-1 1,3 1 0,6 1-18,0 0 0,0-1 1,20 0-1,-16 0-2,-1-2 1,1 0-1,-1 0 0,0-1 1,22-7-1,-30 7 43,0 0-1,0-1 1,0 0 0,-1 0-1,1-1 1,-1 0 0,0 1 0,0-2-1,-1 1 1,1 0 0,-1-1-1,0 0 1,0 0 0,0 0 0,3-7-1,-4 6 50,-1 0-1,1-1 0,-1 1 0,0-1 0,-1 1 1,1-1-1,-1 0 0,-1 0 0,1 1 0,-1-1 1,0 0-1,-1 0 0,0 0 0,0 1 0,0-1 1,-1 0-1,0 1 0,0-1 0,0 1 0,-6-9 1,1 5-26,0 1 1,-1 0 0,-1 0 0,0 1-1,0 0 1,0 0 0,-1 1 0,0 0-1,-1 1 1,1 0 0,-1 1 0,0 0-1,0 1 1,-1 0 0,0 1 0,1 0-1,-14-1 1,22 3-205,0 1 0,1 0 0,-1 0 0,0 0 0,0 0 0,0 0 0,0 0 0,1 1 0,-1 0-1,0-1 1,0 1 0,1 0 0,-1 0 0,0 1 0,1-1 0,-1 1 0,1-1 0,-4 4 0,-4 14-3813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7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61 4624,'0'0'9781,"-3"-7"-9578,-9-10-154,12 17-46,0-1-1,-1 1 1,1 0-1,-1 0 1,1-1 0,-1 1-1,1 0 1,-1 0-1,1 0 1,-1-1-1,1 1 1,-1 0 0,0 0-1,1 0 1,-1 0-1,1 0 1,-1 0 0,1 0-1,-1 0 1,1 0-1,-2 1 1,-2 1 11,-1 1 1,1 0-1,0 0 1,0 0-1,0 1 1,-6 6-1,1-1-2,2-1-42,-1 1 0,2 0 0,-1 1-1,1-1 1,1 1 0,0 0 0,0 1 0,1-1 0,0 1-1,1 0 1,0 0 0,1 0 0,0 0 0,1 0 0,0 0-1,0 1 1,3 19 0,-2-28-28,1 1-1,0-1 0,0 1 1,0-1-1,0 0 0,0 1 1,0-1-1,1 0 0,0 0 1,0 0-1,0 0 0,0 0 1,0 0-1,0-1 0,1 1 1,-1-1-1,1 1 0,0-1 1,0 0-1,0 0 0,0 0 1,0 0-1,0-1 0,0 1 1,1-1-1,-1 0 0,0 0 1,4 0-1,11 3-118,-1-1 0,0-1-1,1-1 1,21 0 0,-32-1 147,1 0 17,1-1 0,-1 0-1,1 0 1,-1 0-1,0-1 1,1-1 0,-1 1-1,0-1 1,0 0 0,-1-1-1,1 0 1,13-10-1,-12 7 130,-1 0-1,0-1 0,0 0 0,-1-1 1,0 0-1,0 0 0,-1 0 0,0-1 1,5-13-1,-7 12 48,0-1 0,-1 0-1,0 0 1,-1 0 0,-1 0 0,0-1-1,0 1 1,-1 0 0,-1-1 0,-4-22-1,4 32-169,0 0-1,0 0 0,0 0 0,0 0 0,0 0 1,-1 0-1,1 0 0,-1 0 0,0 1 1,0-1-1,0 1 0,0-1 0,-1 1 0,1 0 1,-1 0-1,1 0 0,-1 0 0,0 0 0,1 1 1,-1-1-1,0 1 0,0 0 0,-5-2 1,-4 0-538,1 1-1,-1 0 1,1 0 0,-1 1 0,-13 1 0,-21 0-4801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7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0 1816,'0'0'8718,"-14"9"-8307,-43 30-174,53-36-225,0 1 1,1 0-1,0 0 0,-1 1 1,2-1-1,-1 1 0,0-1 1,1 1-1,0 0 0,0 0 1,1 0-1,-1 0 0,1 0 1,0 0-1,0 0 0,1 0 1,-1 1-1,1-1 0,1 9 1,-1-8 0,0 0-8,1-1 0,-1 1 0,1-1 0,0 1 0,0-1 0,1 1 0,0-1 0,0 0 0,0 0 0,0 0 0,1 0 0,0 0 0,0 0 0,0-1 0,1 1-1,-1-1 1,1 0 0,0 0 0,0 0 0,0-1 0,1 0 0,0 1 0,-1-1 0,1-1 0,6 3 0,5 2 21,-1-1 0,1-1-1,1-1 1,-1 0 0,0-1-1,1-1 1,22 0 0,-26-1 15,21 1 17,0-2-1,47-6 0,-73 5 40,1 0-1,0-1 0,-1-1 1,1 1-1,-1-1 1,1-1-1,-1 1 1,0-1-1,-1-1 1,1 1-1,-1-2 0,0 1 1,0-1-1,8-8 1,-12 10-35,0 0-1,0 0 1,0 0 0,0-1-1,-1 1 1,1-1 0,-1 0-1,0 0 1,-1 0 0,0 0-1,1 0 1,-1 0 0,-1 0 0,1 0-1,-1-1 1,0 1 0,0 0-1,0 0 1,-1 0 0,0-1-1,-3-8 1,2 8-12,0 0 1,-1 0-1,1 0 0,-2 1 0,1 0 1,0-1-1,-1 1 0,0 1 1,0-1-1,0 0 0,-1 1 0,0 0 1,0 0-1,0 0 0,0 1 0,0 0 1,-9-5-1,5 5-325,-1 0 0,1 1 0,0 0 1,-1 0-1,1 1 0,-1 0 0,1 1 0,-1 0 0,1 0 1,-1 1-1,1 0 0,-1 1 0,1 0 0,0 1 0,0-1 1,0 2-1,0-1 0,0 2 0,1-1 0,-1 1 0,1 0 1,-11 10-1,-14 11-6887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19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46 3224,'0'0'8389,"1"-4"-7432,1-1-567,1-17 2038,-20 22-1938,4 0-444,0 0 1,0 1 0,-1 0-1,1 1 1,0 0 0,0 1-1,1 1 1,-13 5 0,9-2-37,1 0 0,0 2 1,1 0-1,0 0 0,0 1 1,-24 24-1,33-28-23,0-1-1,0 1 1,0 1 0,1-1-1,0 1 1,0-1 0,1 1-1,0 0 1,0 1 0,0-1-1,1 1 1,0-1-1,1 1 1,-1-1 0,2 1-1,-1 0 1,1 11 0,0-15-5,1-1 1,0 1-1,-1-1 1,1 1-1,0-1 1,1 0-1,-1 1 1,0-1-1,1 0 1,0 0-1,0 0 1,0 0-1,0 0 1,0 0-1,1-1 0,3 4 1,-1-2-16,1 0 0,-1 0 0,1-1 0,0 0 0,0 0 1,1 0-1,-1-1 0,8 2 0,8 1-70,1-1-1,1-1 1,46 0 0,-52-4 96,0 0 1,1-1-1,-1-1 1,0-1-1,0 0 0,-1-1 1,1-1-1,-1-1 0,0-1 1,-1 0-1,19-12 1,-26 14 61,-1 0 0,1 0 0,-1-1 0,-1 0 0,1-1 0,-1 1 1,-1-1-1,1-1 0,-1 1 0,-1-1 0,1 0 0,-2 0 0,1-1 1,-1 1-1,-1-1 0,0 0 0,0 0 0,-1 0 0,0 0 1,1-22-1,-3 29-45,0-1 0,-1 1 1,1-1-1,-1 1 1,0-1-1,0 1 0,0-1 1,0 1-1,0 0 1,-1-1-1,0 1 0,0 0 1,1 0-1,-2 0 1,1 1-1,0-1 0,-1 0 1,1 1-1,-1-1 0,1 1 1,-1 0-1,0 0 1,0 0-1,0 0 0,-1 1 1,1-1-1,0 1 1,-1 0-1,-3-2 0,-6 0-42,0 0 0,0 1 0,0 1 1,0 0-1,-1 0 0,-23 3 0,26-1-126,1 1 1,-1 0-1,0 1 0,1 0 1,-1 0-1,1 1 1,-14 7-1,7 0-1035,-1 0 1,2 1-1,-16 14 0,-9 10-6105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20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20 8801,'0'0'5894,"-7"-3"-5455,1 0-425,0 1 1,0-1-1,0 1 1,0 0 0,-1 1-1,1 0 1,-1 0 0,0 0-1,1 1 1,-1 0-1,1 0 1,-1 0 0,0 1-1,1 0 1,-1 1-1,1-1 1,0 1 0,-1 0-1,1 1 1,0-1-1,-6 5 1,1 1-9,0 1 1,0 0-1,1 1 1,0 0-1,1 0 1,0 1-1,-14 22 1,19-26-57,-1 1 1,1 0-1,1 0 1,-1 0-1,1 1 1,1-1-1,0 1 1,0-1-1,0 1 1,1 0-1,1 0 1,-1-1-1,2 16 1,1-19-37,-1-1 0,1 1 0,0 0 1,0-1-1,0 0 0,0 1 0,1-1 1,0 0-1,-1 0 0,2 0 1,-1-1-1,0 1 0,1-1 0,0 0 1,-1 0-1,1 0 0,0 0 0,1-1 1,6 4-1,3 0-115,0 0 1,1-1-1,-1 0 1,1-1-1,19 2 0,-13-3 63,1 0 0,0-2 0,0 0-1,-1-2 1,1 0 0,38-8-1,-53 7 233,1 0-1,-1 0 1,1-1-1,-1 0 0,0 0 1,0 0-1,0-1 1,0 0-1,-1-1 0,0 1 1,1-1-1,-2 0 1,1-1-1,-1 0 0,0 1 1,0-2-1,0 1 1,-1 0-1,0-1 0,0 0 1,-1 0-1,4-9 1,-5 8 78,1-1 0,-1 1 0,-1-1 0,0 0 0,0 0 0,-1 1 0,0-1 0,0 0 0,-3-12 0,2 16-129,0 0-1,0 0 0,-1 0 1,1 0-1,-1 0 1,-1 0-1,1 1 0,-1-1 1,0 1-1,0-1 0,0 1 1,0 0-1,-1 1 1,1-1-1,-1 0 0,0 1 1,-5-3-1,-2-1-54,-1 1 0,0 1-1,-1 0 1,1 1 0,-1 0 0,0 1-1,0 0 1,0 1 0,-20 0 0,8 1-624,0 1 0,0 2 1,-46 8-1,54-6-484,1 1 1,-25 10-1,-24 14-5135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29:53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18 5145,'6'-2'896,"1"-1"1,-1 1-1,1 0 0,0 0 0,0 1 1,0 0-1,10-1 3607,-10 1-4431,0 0 0,0 1 0,1 0 0,11 1 0,4 0-54,10-1 18,-1 2-1,34 6 0,-53-6-29,1 1-1,-1 1 1,0 0-1,0 1 0,0 0 1,-1 1-1,19 11 1,-29-15-11,1 0 1,-1 0-1,1 0 1,-1 1-1,0-1 1,0 1-1,0 0 1,0-1-1,0 1 1,-1 0-1,1 0 1,-1 0-1,0 0 1,0 0-1,0 0 1,0 0-1,-1 1 1,1-1 0,-1 0-1,0 0 1,0 1-1,0-1 1,0 0-1,0 0 1,-1 1-1,1-1 1,-1 0-1,-2 4 1,-1 6 18,-1 0 0,0 0 0,-1-1 0,-1 1 0,-10 14 0,-6 6 65,-2-1-1,-1-2 0,-1 0 0,-2-2 0,-1 0 1,-1-3-1,-1 0 0,-1-2 0,-1-1 1,-1-2-1,-40 16 0,43-25-375,30-10 113,2-3 116,1 0 0,-1 0 0,0 0 1,1 0-1,-1 0 0,1 0 0,-1 0 1,1 0-1,0 0 0,0 0 0,0 0 1,0 0-1,0 0 0,0 1 0,1-1 0,-1 0 1,1 1-1,-1-1 0,4-2 0,1-2-211,31-30-2260,57-43 0,-82 69 1817,48-37-4177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20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 97 3200,'0'0'10437,"-22"0"-10023,-68 2-169,86-2-228,-1 1-1,1-1 1,0 1-1,0 0 1,-1 0-1,1 0 1,0 1-1,0-1 1,0 1-1,0 0 1,0 0-1,1 0 1,-1 1-1,1-1 0,-1 1 1,-3 4-1,0 0 3,2-2-16,1-1 0,0 1 0,1 0 0,-1 0 0,1 0-1,0 0 1,0 1 0,1 0 0,-4 11 0,5-15-10,0 1 0,0-1 0,1 1 0,-1 0 0,1-1 0,0 1 0,-1 0 0,1-1 0,0 1 0,1 0 0,-1-1 0,0 1 0,1 0 0,0-1 0,-1 1 0,1-1 0,0 1 0,0-1 0,0 1 0,1-1 0,-1 0 0,1 1 0,-1-1 0,1 0 0,2 3 0,3-1-8,-1 0 0,1 0 0,0-1 0,1 0 0,-1 0 0,0 0 0,12 2 0,2-1 8,33 3-1,-18-4-7,0-1 1,1-2-1,50-7 0,-79 6 63,1-1-1,-1-1 0,0 0 1,-1 0-1,1-1 1,-1 1-1,1-2 0,-1 1 1,0-1-1,0 0 0,7-7 1,-11 9 2,0 0 1,-1 0 0,1 0-1,0 0 1,-1 0 0,0 0-1,0-1 1,0 1 0,0-1-1,-1 0 1,1 1 0,-1-1-1,0 0 1,0 0 0,0 0-1,-1 0 1,1 0-1,-1 0 1,0 0 0,0 0-1,0 0 1,-1 0 0,1 0-1,-1 1 1,0-1 0,-3-6-1,3 6-46,-1 1-1,0-1 0,-1 1 0,1 0 1,0 0-1,-1 0 0,0 0 1,0 1-1,0-1 0,0 1 0,0-1 1,-6-2-1,-28-13-315,0 2 0,-2 2 0,-40-11 0,67 22 40,-96-32-3361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36.5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732 97 224,'0'0'5641,"-4"-7"-5008,-14-21-73,15 25-390,1 0 0,-1 0 0,0 1-1,0-1 1,-1 1 0,1-1 0,0 1-1,-1 0 1,0 1 0,1-1-1,-1 0 1,0 1 0,-6-2 0,-4-1 245,-6-2-215,0 1 0,0 1 0,0 1-1,-1 0 1,0 2 0,-39 2 0,25-1-44,27 1-139,-1 0 0,0 0 0,1 0 0,-1 1 0,1 1 1,-1-1-1,1 1 0,0 1 0,0 0 0,1 0 0,-11 7 1,-8 7 34,-42 41 0,35-30 20,6-4-41,-31 34-1,49-49-33,0 1 0,1 1 0,1-1 0,0 1 0,0 1 0,-8 22 0,9-17 40,1 0 0,-3 25 0,-1-2 42,6-33-73,1 0 0,1-1 0,-1 1 0,1 13 0,-1 22 53,0-35-60,2 0 0,-1 0 0,1 1 0,0-1 0,1 0-1,-1 0 1,2 1 0,-1-1 0,1 0 0,1 0 0,-1-1-1,1 1 1,7 12 0,13 15 74,-14-22-50,0 0 0,0 1 0,-1 1 0,10 27 0,-16-38-37,-1 0 0,1 0-1,0 0 1,1 0 0,-1 0 0,0 0-1,1 0 1,0-1 0,0 0 0,0 1-1,1-1 1,-1 0 0,0-1 0,1 1-1,0 0 1,0-1 0,0 0 0,0 0 0,0 0-1,0-1 1,1 1 0,-1-1 0,5 1-1,11 1-85,1 0-1,-1-2 1,40-1 0,-26-1 136,-17 2-24,1-1 1,-1-1-1,0 0 0,0-1 0,0-1 0,0-1 0,0 0 1,18-8-1,84-47 127,-105 50-100,0 1 0,-1-2 0,0 0 0,-1-1 0,0 0 0,14-18 0,107-159 1462,-125 177-1377,0 0 0,-1-1 0,-1 0 0,0-1 0,0 0 0,-1 0 1,-1 0-1,0 0 0,-1 0 0,0-1 0,-1 0 0,-1 0 0,0-18 0,0-4 84,0 25-184,0 0 0,-1-1 0,0 1 0,-1 0 0,0 0 0,0 0 0,-2 1 0,1-1 0,-7-16 0,4 17-85,-1 0 0,0 1 0,0 0 0,-1 0 0,0 1 0,-1 0 0,0 0 0,0 0 0,-18-11 0,11 10-622,-1 1-1,0 0 1,0 1-1,-1 1 1,-24-6 0,-5-3-3625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53.2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583 62 3752,'-7'-6'5841,"7"4"-5783,-1 0 1,1 0-1,-1 0 1,0 0-1,1 1 1,-1-1-1,0 0 1,0 0 0,0 1-1,-1-1 1,1 0-1,0 1 1,-1-1-1,1 1 1,-1-1 0,1 1-1,-1 0 1,1 0-1,-1 0 1,-3-2-1,0 1-66,1 0 0,0 0 0,-1 0-1,1 0 1,0 1 0,-1 0-1,0 0 1,1 0 0,-6 0-1,-123-4 25,120 5-1,0 0 0,0 1-1,0 0 1,1 1 0,-1 1-1,0 0 1,1 1 0,0 0-1,0 1 1,0 0 0,0 0-1,1 2 1,-13 8 0,-16 8 103,32-20-40,0 0 0,1 1-1,0 0 1,0 1-1,0-1 1,1 1-1,-1 1 1,1-1 0,0 1-1,-7 10 1,6-6-64,1 0 1,0 1 0,0-1 0,1 1 0,0 0 0,1 1-1,1-1 1,-4 19 0,2 8 29,2-1 0,1 1 0,6 56 0,-3-87-49,1 0 0,0-1 0,0 1 0,1 0 0,0-1 0,0 1 0,0-1 0,1 0 0,0 0 0,1 0 0,-1-1 0,1 1 0,0-1 1,6 5-1,4 3 9,1-1 0,0 0 0,33 17 1,-12-12 110,79 25 1,-68-26-83,15 0 107,-21-6-262,-6-4 121,1 0 0,-1-3 0,1-1 1,40-3-1,-28 1 63,-45-1-55,0 1 1,0-1 0,0 0-1,0 0 1,0 0 0,0-1-1,-1 0 1,1 1-1,0-1 1,-1 0 0,1-1-1,-1 1 1,0-1 0,4-3-1,6-6-6,20-27 0,-30 36-7,7-11-10,0-1 0,-1 0 0,-1 0 0,0 0 0,-1-1 0,0-1 0,-2 1 0,0-1 0,5-32 0,-4-5 376,-1-98 1,-5 137-279,0 8-69,-1 0-1,-1 0 1,1 0 0,-1 1-1,0-1 1,0 0 0,-1 1-1,0 0 1,0-1 0,-1 1-1,1 0 1,-1 1-1,-1-1 1,1 1 0,-1 0-1,0 0 1,0 0 0,-10-7-1,-2 0-20,0 0 0,-1 1 0,-1 1 0,0 1 0,-20-7 0,13 7-225,1 2 1,-1 1-1,0 1 0,0 2 0,-1 0 1,-43 2-1,36 2-1105,1 2 0,-45 10-1,16 2-3567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58.3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625 229 416,'0'0'3612,"0"-3"-2248,0 0-1129,0 1 0,-1-1 0,1 1 1,-1-1-1,1 0 0,-1 1 0,0-1 1,0 1-1,0 0 0,0-1 0,-1 1 1,1 0-1,-1 0 0,1 0 0,-1 0 1,0 0-1,0 0 0,0 0 0,-3-2 1,-3-2-125,-1 0 1,1 0 0,-1 1 0,0 1 0,-1 0 0,1 0-1,-1 0 1,1 1 0,-1 1 0,0 0 0,0 0 0,0 1-1,0 0 1,-19 1 0,-134 0 1145,152 0-1162,1 1 0,0 0-1,0 1 1,-1 0-1,1 0 1,1 1 0,-1 1-1,0-1 1,1 2-1,-1-1 1,1 1 0,-16 12-1,15-8-34,-1 0 0,1 0 0,1 1 0,0 1 0,0-1 0,1 2 0,0-1 0,1 1-1,-6 13 1,5-6-53,1 0-1,2 0 0,-1 1 0,2-1 0,1 1 1,0 0-1,2 0 0,1 32 0,0-46 4,1 0 0,0 1-1,0-1 1,0 0 0,1 0 0,0 0-1,0 0 1,6 11 0,30 42 85,-32-50-75,1 1 17,6 8-92,0 0 0,30 31 0,-37-44 37,-1 0-1,1 0 0,0-1 1,0 0-1,1 0 0,-1-1 0,1 0 1,0 0-1,-1 0 0,1-1 1,1 0-1,-1 0 0,7 0 1,93 13 155,-51-7-128,-21-3-7,47 2 0,-63-7-61,-11 0 74,0 1 0,-1-2 1,15-1-1,-19 1-2,-1 1 0,1-1 1,-1 0-1,1 0 0,-1 0 0,1 0 0,-1-1 1,0 1-1,0-1 0,0 1 0,0-1 1,0 0-1,0 0 0,0 1 0,2-5 1,15-22 82,-2-1 1,0-1-1,-3 0 0,0-1 1,11-39-1,33-166 962,-57 234-1045,2-20 289,-1-1-1,0-42 1,-2 53-228,-1 7-64,1 0 0,-1 0 1,0 0-1,-1 0 0,1 0 1,-1 0-1,0 1 0,0-1 1,-1 1-1,1-1 0,-1 1 1,0 0-1,0 0 0,-1 0 1,1 0-1,-1 0 0,0 1 1,0 0-1,-8-5 0,-1-1-28,-2 0 0,1 1 0,-1 1-1,0 0 1,-18-4 0,-36-8-2280,-118-17 0,114 25-3556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30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702 258 2616,'0'0'8097,"-2"-8"-7485,-7-22-202,8 27-335,-1 0 0,1 0 0,-1 0 0,0 0 0,0 0 1,0 1-1,0-1 0,-1 1 0,1-1 0,-1 1 0,1 0 0,-1 0 0,0 0 0,0 0 0,0 1 0,0-1 0,0 1 0,0-1 0,0 1 0,0 0 0,-6-1 0,-28-4-58,1 0 0,-1 3 0,0 1 0,-43 3 0,27-1 11,48 1-25,0-1-1,-1 1 0,1 0 0,0 1 0,0-1 0,0 1 1,0 0-1,-9 5 0,-40 27 78,23-14-13,7-6-17,1 1-1,1 1 1,-30 27 0,47-38-54,0 1 0,1 0 1,0 0-1,0 0 1,0 1-1,1-1 0,-5 12 1,-12 51 2,19-67 1,-9 42 10,2 0-1,2 1 0,-1 82 1,8-108-5,1 0 0,1-1-1,1 1 1,0-1 0,1 1 0,2-1 0,-1-1 0,2 1 0,14 23 0,-10-16 13,-11-21-42,1 0 0,0 0 0,-1 0 0,1-1 0,0 1 0,1 0 1,-1-1-1,1 0 0,0 1 0,-1-1 0,1 0 0,0 0 0,1-1 0,-1 1 1,1-1-1,-1 1 0,1-1 0,4 2 0,11 1 50,-1 0 0,1-2-1,0 0 1,0-1 0,23 0 0,-13 0-26,342 7-158,-346-10 138,1-1 0,-1-1-1,0-2 1,26-7-1,98-37-170,-109 35 234,-22 7-10,0 1 1,0-2 0,-1-1 0,0 0 0,0-1-1,-1-1 1,0 0 0,19-18 0,-28 22 38,1-1-1,-2 0 1,1 0 0,-1 0 0,0-1 0,-1 0 0,0 0 0,0 0 0,-1 0 0,0-1 0,-1 0 0,0 0 0,0 0-1,-1 0 1,0 0 0,-1-1 0,-1 1 0,0-14 0,11-113 557,-6 103-540,-2-1 0,-1 1 0,-5-57 0,2 82-19,-1 1 0,-1 0 0,0 0 0,0 0 0,-1 0 0,1 0 0,-6-8 0,-37-48 145,33 48-182,-1 0 1,0 1-1,-1 1 0,-1 0 1,0 1-1,-1 1 0,0 0 1,-1 1-1,0 1 0,-1 1 1,0 1-1,0 0 0,-35-8 1,30 12-329,0 0 1,-1 1 0,1 2 0,-1 0-1,0 2 1,1 0 0,-1 2 0,-45 11 0,-7 6-2446,6-4-2049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32.9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421 199 6481,'0'0'2973,"0"-1"-2816,0 0 0,0 0 1,0 1-1,0-1 0,0 0 1,0 0-1,0 1 0,-1-1 0,1 0 1,0 0-1,-1 1 0,1-1 0,0 0 1,-1 1-1,1-1 0,-1 1 1,1-1-1,-1 0 0,1 1 0,-1-1 1,0 0-1,-22 1 104,13-1-242,-1 1-1,1 0 1,-1 0-1,1 1 0,-1 1 1,1 0-1,0 0 1,0 1-1,0 0 1,-12 6-1,-9 7-24,5-3 11,0 1 1,1 0-1,1 2 1,-32 27-1,50-37-7,0 1-1,0-1 1,0 1-1,1-1 1,0 2-1,1-1 1,-1 0-1,1 1 1,1 0-1,-1 0 1,1 0-1,1 0 1,0 1-1,-3 15 1,-2 53 0,3 95 1,4-162-12,0-5 10,0 0-1,1 0 1,0 0-1,0 0 1,1-1-1,-1 1 1,1 0 0,0 0-1,0-1 1,1 1-1,-1-1 1,1 0 0,0 0-1,0 0 1,0 0-1,1 0 1,-1-1-1,1 1 1,0-1 0,0 0-1,8 4 1,-1 0 1,1-1 0,0-1 0,0 0 1,0 0-1,1-1 0,0-1 0,14 3 1,14-2 63,75-3-1,-71-1-67,-30 0-89,0-1 0,0-1 0,0 0-1,0 0 1,-1-2 0,1 0 0,25-11 0,-31 11 82,-1 0 1,1-1-1,-1 0 0,0-1 1,-1 1-1,0-2 1,1 1-1,-2-1 1,1 0-1,-1 0 0,0-1 1,-1 0-1,6-10 1,4-14 160,-1 1 0,-1-2 0,11-48 1,12-106 726,-35 179-848,17-132 1120,-16 121-842,-1 0 0,-1 1 0,-3-29 0,3 44-291,-1 0 0,0 0 0,-1 0 0,1 1 0,0-1 0,-1 0 0,0 1-1,1-1 1,-1 1 0,0-1 0,0 1 0,0 0 0,-1 0 0,1 0 0,-1 0 0,-4-3 0,-3-1-21,0 1 1,-1 0-1,-13-5 1,-7 1-537,0 1 0,0 2 0,-1 1 1,0 2-1,-51 0 0,57 2-415,-51 1-3120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02.3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2171 40,'0'0'7229,"19"-1"-5508,2-9-1186,0 0 1,31-23-1,-26 16-116,185-94-19,-166 90-330,41-30 267,-6 4-141,48-25 81,-99 54-158,69-53 546,-14 10-566,-55 44-58,55-22 1,-56 27 4,0 0 1,44-29 0,56-41 2,-68 43 76,25-18 198,57-39 252,-2 3-470,-106 67-93,27-23 22,-41 33-15,0 0 0,42-23 0,-11 8-8,-27 16-3,-11 7 10,-1 1 0,-1-2-1,20-17 1,-22 17-13,2 0 1,16-11-1,1 0-12,-1 1 6,38-21 0,-4 4 11,-37 18 5,-1-1 0,30-31-1,19-16-2,30-31 1,0 1-3,-89 84-8,0 0-1,12-16 1,7-8 2,-5 11-39,1 0-1,38-25 1,-39 31 30,-9 6 0,0 0 0,20-9 0,14-14 18,56-30-5,-85 48-32,-20 15 19,0 0-1,1 0 1,-1 1-1,0-1 1,1 1-1,4-3 0,-7 5-75,-1 0 0,1 0-1,-1 0 1,0-1 0,1 1-1,-1 0 1,1 0 0,-1-1-1,0 1 1,1 0 0,-1-1-1,0 1 1,1 0 0,-1-1-1,0 1 1,0 0 0,1-1-1,-1 1 1,0-1 0,0 1-1,0 0 1,1-1 0,-1 1-1,0-1 1,0 1 0,0-1-1,0 1 1,0-1 0,0 1-1,0 0 1,0-1 0,0 1-1,0-1 1,0 1 0,0-1 0,-1 0-1,1-8-3428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04.4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0 447 208,'0'0'3185,"21"5"-2403,10 3-477,109 25 1568,-3-20 298,169-5 1,72 6-753,75 32-1340,151-25 467,-481-22-451,86-9 305,-86 10-384,143-19 0,-175 7 0,79-13-30,290-65-213,-211 48 220,-64 22-17,-65 6 39,6-8 162,69-12 560,-37 8-458,-108 18-280,53 0 1,-52 4 2,46 0 6,24-3-1,219-46-211,-294 45 190,140-28-26,-56 6-185,-50 10 148,-42 11 10,53-4 0,-52 11-137,-8 0 196,1-2-1,36-8 0,-67 12-2,-1 0 1,1-1-1,0 1 0,-1-1 0,1 1 0,-1-1 0,1 1 1,-1-1-1,1 1 0,-1-1 0,1 1 0,-1-1 0,1 1 1,-1-1-1,0 0 0,1 1 0,-1-1 0,0 0 0,0 1 0,0-1 1,1 0-1,-1 1 0,0-1 0,0 0 0,0 0 0,0 1 1,0-1-1,0 0 0,0 1 0,0-1 0,-1 0 0,1 0 1,0 1-1,0-1 0,-1 0 0,1 0 0,-1-2-410,0 0-1,-1 0 1,1 0 0,-1 0-1,1 0 1,-1 0 0,-2-3-1,-8-4-3252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06.3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2154 312,'0'0'7856,"6"-1"-7052,-1 1-687,3-1 220,-1 0 0,0-1 0,1 1 0,-1-1 0,0-1 0,0 1 0,7-4 0,12-10 4,-1 0 1,-1-2 0,0-1 0,-1 0 0,22-26-1,43-42 52,110-136 102,-161 179-462,-2-2 1,30-50-1,-37 54-30,151-235 31,-150 233-34,2 1-1,48-51 1,18-22-9,-66 80-2,-2-1 0,-1-1 1,37-70-1,-40 66-53,38-48 0,-12 20-256,-17 22 13,22-36 90,-37 53 207,33-39 0,-27 38-124,-24 30 126,14-17-179,0-1 0,-1-1 1,-1 0-1,18-43 0,-23 46 190,-6 14 6,0 1 1,-1-1-1,1 0 1,-1 0-1,0 0 1,0-1-1,0-5 1,-1 9 2,-1 23-565,-16 33 592,13-42-8,0-1-1,0 1 1,-3 20-1,-19 145 514,8-57-371,14 37 422,6-120-547,-2-1 1,-2 1 0,-1-1-1,-10 41 1,6-44-28,1 0 1,1 1-1,2 0 1,2 0-1,4 62 1,0-81-11,1-1 1,0 0-1,1 0 1,0 0-1,11 19 1,10 29 9,3 28-36,-16-43 140,2-1 0,3 0 0,2-2 0,26 47 0,0-22-59,23 37-31,-54-80-16,21 54 1,-29-66-12,0 0 0,1 0 0,0 0 0,1-1 0,1 0 0,20 21 0,78 67 47,-75-75-30,-2 2-1,35 41 1,-19-7-16,-29-36 5,2-1-1,1-1 0,28 26 1,30 24 11,-66-62 36,-1 0 1,0 1-1,16 26 0,-15-20 57,22 24 0,169 147 139,-134-131-226,86 95 0,-20 18 18,-109-138 35,1-2 0,2 0 0,1-2-1,53 41 1,46 44 80,-86-66-149,-43-49-17,0 0 0,-1 0 1,1-1-1,0 1 1,-1 0-1,1 0 0,-1 0 1,1 0-1,-1 0 0,1 0 1,-1 0-1,0 0 1,1 0-1,-1 0 0,0 1 1,0-1-1,0 0 0,0 0 1,0 0-1,0 0 1,0 0-1,0 2 0,5 2-12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14.5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27 264,'0'0'6182,"1"-15"-5018,6 4 1137,-3 21-1754,0 1-485,1 0-1,0 0 1,1 0 0,0-1-1,1 0 1,0-1-1,1 1 1,15 14 0,-6-5 44,-4-4-1,27 22 0,-31-29-96,0 0-1,0 1 1,-1 0 0,0 0 0,-1 1 0,0 0 0,0 0 0,5 13 0,-7-16 4,0 0 1,0 0-1,1-1 0,0 1 1,0-1-1,0-1 1,1 1-1,8 5 0,20 18 76,-12-5-79,-13-13 19,0 0 0,0-1 0,1-1 0,0 0 0,0 0 1,1-1-1,1 0 0,24 11 0,15 1 307,65 36 0,-105-48-320,0 0 0,18 15 1,-20-15 22,0 0 0,0-1 1,1 0-1,12 5 0,133 70 36,-65-21-59,-64-41-8,-21-15-7,0 0-1,1 0 0,12 6 0,95 58 38,-114-68-38,10 3-1,0 1-1,-1 0 1,1 1 0,-1 0 0,0 0 0,-1 1-1,9 9 1,-9-7 5,0-2 0,0 1-1,1-1 1,0 0 0,0-1 0,0 0-1,1-1 1,15 7 0,38 24 12,-55-31-5,-1 0 0,1 0-1,-1 1 1,9 9 0,-10-9-1,1 0 1,0 0-1,0 0 0,10 5 0,-15-10-16,-1-1-91,1 1 0,-1-1 0,0 1 0,1 0 0,-1-1 0,0 1 0,0 0 0,1 0 0,-1 0 0,0 0 0,0 0 0,0 0 0,0 0 0,0 0 0,0 0 0,-1 0 0,1 1 0,0-1 0,0 0 0,-1 0 0,1 1 0,-1-1 0,1 1 0,-1-1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29:53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273 105 4496,'0'0'2614,"26"-14"-1751,114-67 399,-132 74-373,-12 5 910,-21 7-565,7 1-876,1 1 0,0 1 0,1 1 0,-30 20 0,-57 54 844,92-74-1044,-14 12 85,2 1 0,0 1 0,1 1 0,-19 28 0,34-42-211,0 0 0,1 1 0,0 0 1,1 0-1,0 0 0,1 1 0,0-1 0,1 1 0,0 0 1,0 0-1,2 0 0,0 0 0,0 22 0,2-29-28,0 0-1,0 0 0,1 1 1,-1-1-1,1 0 0,0 0 1,1 0-1,-1-1 0,1 1 1,0-1-1,0 1 1,1-1-1,-1 0 0,1 0 1,0 0-1,0-1 0,0 1 1,1-1-1,-1 0 0,1 0 1,-1-1-1,7 3 0,3 2 4,1-2 1,-1 0-1,1 0 0,0-1 0,0-1 0,25 2 0,-15-3-39,1-1 0,-1-1-1,0-1 1,37-7 0,-55 7 35,-1 0-1,0 0 0,1-1 1,-1 0-1,0-1 1,0 0-1,0 1 0,0-2 1,0 1-1,-1-1 1,0 0-1,0 0 1,0 0-1,0-1 0,0 1 1,-1-1-1,0 0 1,0-1-1,0 1 0,-1-1 1,0 0-1,4-7 1,-7 9 35,1 1 1,0 0 0,-1-1 0,0 1 0,0 0 0,0-6-1,0 3 55,0 4-3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23.8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327 165 304,'0'0'7892,"1"-4"-7179,5-32 2937,-6 35-3496,-19-9 392,-17 7 80,30 1-574,1 1 0,-1 1 0,0-1 0,1 1 0,-1 0 0,0 0 0,1 1 0,-1-1 0,0 1 0,1 0-1,-1 1 1,-5 2 0,0 1 18,1 1 0,-1 1 0,1 0 0,1 1 0,-1-1 0,1 2 0,1-1 0,0 1 0,-14 20 0,2 2-45,13-20-4,0 1 0,0-1 0,-4 15-1,3-7 45,1 1 0,0 0 0,2 1 0,1-1-1,0 1 1,2 0 0,0 0 0,1 0 0,4 39-1,-1-53-66,0 0 0,0-1 0,0 1 0,1 0 0,0-1 1,0 1-1,1-1 0,0 0 0,0 0 0,0-1 0,1 1 0,0-1 0,0 0 0,0 0 0,11 7 0,-5-4 16,1 0 0,0-2 0,0 1 0,1-1 0,0-1 0,0 0 1,16 3-1,4 0-15,0-2-1,1-2 1,-1-1 0,1-1 0,52-4 0,-78 0 8,0 0-1,0 0 1,0 0-1,0-1 1,0 0-1,-1-1 1,1 0 0,-1 0-1,0 0 1,10-9-1,0-1 31,-1-1 0,25-29 0,-30 30-23,9-9 31,31-48 1,-46 63-38,-1 0 1,0-1 0,0 1 0,-1-1-1,0 0 1,0 0 0,-1-1 0,0 1-1,-1 0 1,1-14 0,-2-5 48,0 2 102,-5-52 1,3 69-139,1 0-1,-2 0 1,0 0 0,0 0 0,0 1 0,-1-1 0,0 1-1,-1 0 1,-7-10 0,-1 0 30,-1 0 1,-1 2-1,0-1 1,-1 2-1,0 0 1,-28-18-1,36 29-85,0 0-1,-1 0 1,1 1 0,-1 0-1,0 0 1,0 1-1,0 0 1,0 1 0,-1 0-1,1 0 1,0 1 0,-1 0-1,1 1 1,0 0 0,-10 3-1,1 0-483,1 2 0,0 0-1,0 1 1,0 0 0,1 2-1,-21 13 1,-9 10-3271,7-2-3583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31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715 151 824,'0'-5'5439,"0"-15"-3962,4-6-186,-3 22-818,0 0 1,-1 0-1,1 0 0,-1-1 1,0-6-1,0 10-410,0-1 0,-1 1 0,1 0-1,0 0 1,-1 0 0,1 0 0,-1-1 0,0 1 0,1 0-1,-1 0 1,0 0 0,1 0 0,-1 0 0,0 1 0,0-1-1,0 0 1,0 0 0,0 0 0,0 1 0,0-1 0,0 0-1,0 1 1,0-1 0,-2 1 0,-23-10 61,0 1-1,-1 2 1,-41-7 0,53 12-69,1 1 0,-1 0 0,0 1 1,1 0-1,-1 1 0,1 1 0,-1 1 0,-19 5 1,17-1-44,1 1 0,1 0 0,-1 1 0,-16 13 0,-25 15 32,-26 13 6,66-40-27,0 0 0,1 1 1,-17 13-1,27-18-14,0 0 0,-1 0 0,2 0 0,-1 1 0,1 0 0,0 0 0,1 0 0,-1 0 0,-3 11 0,4-8 1,0 0-1,1 0 1,0 1 0,1-1 0,0 1-1,0 19 1,-5 234 294,7-253-273,0 1-1,0-1 1,1 0-1,0 1 1,1-1-1,1 0 1,0 0 0,0 0-1,1-1 1,0 1-1,1-1 1,0 0 0,1 0-1,7 11 1,0-4 6,1 0-1,1 0 1,0-2 0,1 0 0,1 0 0,0-2 0,1 0 0,0-1-1,1-1 1,0 0 0,1-2 0,0 0 0,35 10 0,-2-9 51,0-3 1,1-2 0,93-2 0,-136-3-64,-4 0-14,1-1 0,-1 0 0,1-1 0,-1 0 0,0 0 0,0 0 1,0-1-1,0 0 0,0 0 0,0-1 0,-1 0 0,0 0 0,7-6 1,8-7-1,-1-2 1,21-25-1,-36 38-9,16-18 21,-1-2 0,-2 0 0,0 0-1,-2-2 1,15-34 0,-14 22 103,-2-1 0,-2-1 0,9-55 0,-16 69-37,-2-1 0,-1 0 0,-2 1 0,-3-55 0,0 76-72,-1-1-1,0 0 1,0 1-1,-1 0 1,0-1-1,0 1 1,-1 1-1,0-1 0,0 1 1,-7-6-1,6 4-3,-6-6-2,0 1 0,-1 0 0,-1 0 0,-18-12 1,-6-6-3,28 22 3,0 1-1,0 0 1,-19-11 0,17 13-68,-1 0 1,-1 1-1,1 0 1,-1 1-1,0 1 1,1 0-1,-1 1 1,-1 1-1,1 0 1,-17 1-1,-24 1-1307,-1 2-1,-76 14 1,43 3-2032,16 0-2119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33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901 249 440,'0'0'7426,"0"-8"-6241,0-39 393,-1 44-1445,1 1-1,-1 0 1,0 0 0,0 0 0,0 0 0,0 0 0,-1 0-1,1 0 1,0 0 0,-1 0 0,1 1 0,-1-1 0,0 1-1,1-1 1,-4-1 0,-31-21-100,18 15 41,0 1-1,-1 0 1,0 1-1,-1 1 1,1 1-1,-1 0 1,0 2-1,-37-2 1,56 5-74,-33-1 9,-1 1 1,1 2-1,0 1 0,0 2 0,-39 11 1,58-11-14,1 1 0,0 0 1,0 0-1,1 2 1,0 0-1,0 0 0,1 1 1,0 1-1,0 0 1,1 0-1,1 1 0,-1 1 1,2 0-1,0 0 1,0 1-1,-6 14 0,-47 69 39,46-73 29,0 0 1,2 1-1,0 1 0,2 0 0,-14 39 0,21-46-46,1 1 0,0-1 0,1 1 0,0 29 0,3-25-9,-1-14 0,0 0 0,1 0 0,0 0 0,1 0 0,0 0 0,0 0 0,1 0 0,0-1 0,1 1 0,0-1-1,6 13 1,29 37 255,-19-31-239,-1 0 0,-2 0 0,-1 2 0,18 47 0,-29-67-29,0 0 0,1 0 0,0 0 0,0 0 0,1-1 0,0 0 0,1-1 0,-1 1 0,10 7 0,-10-10 1,0-1 0,0 1 0,1-1 0,13 7 0,1 0 44,-5-3-41,33 9-1,-32-11 1,24 5 29,1-1 1,0-3-1,47 3 1,13 3 12,-29-6 45,-66-6-85,0-2 1,0 1 0,0-1 0,0 0 0,0 0 0,0-1 0,0 0 0,7-3 0,7-4 34,0-2-1,-1 0 1,-1-2-1,1 0 1,-2-1-1,0-1 1,23-25-1,-24 21 79,-1-1 0,-1-1 0,19-32 0,-11 13-61,-12 23-48,-1 0 0,0-1 0,-2 0 0,0-1-1,-1 1 1,6-28 0,-8 18 1,-2 7 60,1 0 1,9-26-1,6-28 141,-13 54-152,-2 0-1,0-1 0,2-36 0,-6-69 307,-1 60-157,-1 52-190,0 1-1,-1 0 1,0 0-1,-1 0 1,-1 0 0,0 0-1,-1 1 1,0 0-1,-16-24 1,16 29-22,0 1 1,-1-1-1,0 1 1,0 0-1,0 1 1,-1-1 0,0 2-1,0-1 1,-11-4-1,-7-4-22,-51-18 0,36 20-338,0 0-1,0 3 1,-69-7-1,-49 10-4632,81 6-104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40.2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899 143 336,'3'-2'4909,"8"-6"-3188,-2-2-62,-8 9-1504,0 0 0,-1 1 0,1-1 0,0 0 0,-1 1 0,1-1 0,-1 0-1,1 0 1,-1 1 0,1-1 0,-1 0 0,1 0 0,-1 0 0,0 0 0,1 0-1,-1 1 1,0-1 0,0 0 0,0 0 0,0 0 0,0-2 0,0 2 154,0 0-299,0 0 1,0 0-1,0-1 0,0 1 1,0 0-1,0-1 0,-1 1 1,1 0-1,0 0 0,-1-1 1,1 1-1,-1 0 0,0 0 1,1 0-1,-2-2 0,-4-3 25,-1 0-1,1 0 0,-1 1 0,0 0 0,0 0 0,-1 1 1,0 0-1,-14-6 0,8 4-39,-1 2 1,0 0 0,1 0-1,-20-1 1,-39-1 24,-136 7 0,179 2 13,1 2 0,-1 1 0,1 1 0,0 1 1,1 2-1,0 1 0,-45 25 0,58-26-22,1 1 1,0 0-1,1 1 1,0 1-1,-16 20 1,1-2 2,21-23-13,0 0 1,1 0 0,0 1-1,0 0 1,1 0 0,1 0-1,-1 0 1,1 1 0,-4 18-1,4-7-10,0 0-1,2 0 0,0 38 0,2-49 23,2 0 1,-1 0-1,2-1 0,-1 1 1,1-1-1,0 0 1,1 0-1,0 0 0,1 0 1,0 0-1,6 7 0,5 6 5,0-1 0,35 34-1,-37-41-29,1-1 0,0 0-1,1-1 1,0-1 0,1 0-1,0-2 1,0 0 0,1 0 0,1-2-1,-1 0 1,1-1 0,0-1-1,0-1 1,1-1 0,-1 0-1,29-1 1,149-2-701,-182-1 697,0 0 0,0-1 0,-1-1 0,1 0 0,-1-1 0,27-12 0,-21 8 43,-1-2-1,0-1 1,0 0-1,18-15 1,-23 13 51,-1 0 1,0-1-1,-1 0 0,0-1 0,-2 0 1,12-20-1,-17 27-2,-2 2-16,0 1 1,-1-1-1,0 0 0,0 0 0,0 0 1,0 0-1,-1 0 0,0-7 0,1-54 772,-2 46-602,-1 13-189,0 0 0,-1 0 0,0 0 0,0 0 0,-1 0 0,0 0 0,0 1 0,-1-1 1,1 1-1,-9-11 0,-3-8 19,-1 1-37,0 1-1,-2 0 1,-1 2 0,0 0 0,-2 0 0,0 2 0,-33-23-1,49 39-71,-1 0-1,0 1 1,0-1-1,0 1 1,0 1-1,0-1 0,-1 1 1,1 0-1,-1 0 1,1 1-1,-1 0 1,0 0-1,-9 0 1,1 2-533,0 0 0,0 1 0,0 0 0,-26 9-1,-10 4-3124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42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657 209 592,'0'0'10010,"1"-3"-9523,1-4-295,0 1 1,-1-1 0,0 1-1,0-12 1,-1 16-131,0-1 0,0 0 0,0 1 0,0-1 0,-1 1 0,1-1 0,-1 0 0,0 1 0,0-1 0,0 1 0,0-1-1,0 1 1,0 0 0,-1 0 0,-2-4 0,-11-7-16,1 2 1,-2 0-1,0 1 0,0 0 0,0 1 0,-1 1 0,-1 1 1,1 0-1,-1 1 0,-1 1 0,1 1 0,-37-4 0,-143-1 9,193 9-74,-1 0 0,0 0-1,0 1 1,1-1 0,-1 2 0,1-1 0,-1 0-1,1 1 1,-1 0 0,1 0 0,0 1 0,0 0-1,0-1 1,0 2 0,0-1 0,1 0 0,-1 1-1,1 0 1,-5 6 0,0 1 61,0 1 0,0 0 0,1 0 1,1 1-1,0 0 0,1 0 0,1 0 0,0 1 0,0 0 0,2 0 1,-1 0-1,2 0 0,0 1 0,0 18 0,-4 145 612,6-66-447,0-109-189,0 1 1,1 0-1,0-1 0,0 1 1,0-1-1,0 1 0,0-1 1,1 1-1,-1-1 0,5 5 0,25 33 112,-13-18-40,-12-17-79,-1-1 0,0 0 0,1 0 0,0-1 0,0 1 0,1-1-1,13 6 1,-6-4 30,0 0 0,1 0 0,15 2 0,21 3 68,1-3 1,-1-2-1,68 0 0,-109-7-105,0 0-1,-1-1 1,1 0-1,-1-1 0,1 0 1,-1 0-1,13-8 1,4 0 12,-1 0 35,0-1 0,-1-1-1,0-2 1,24-18 0,-38 25 86,1-1 0,-1 0 0,0 0 0,-1-1 0,0 0 0,0 0 0,13-23 0,-15 20-36,-1 0 0,-1 0 1,0 0-1,0-1 0,4-23 1,-6 10 54,0 1 0,-1-32 0,-2 44-123,0 6-30,1 1 1,-1 0-1,0-1 0,-1 1 0,0 0 0,0-1 0,-1 1 1,1 0-1,-2 0 0,1 0 0,-1 0 0,-4-7 0,-2 2-134,0 0-1,-1 1 1,-1 0-1,0 0 1,0 1-1,-1 1 1,-17-11-1,-9-2-1915,-46-19-1,56 27 198,-38-17-4796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1:49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1702 4440,'0'0'1729,"4"-4"-1528,-1 1-121,-1 1 1,1-1-1,0 1 0,0-1 0,0 1 0,1 0 0,-1 0 0,0 0 0,1 1 0,0 0 0,-1-1 1,6 0-1,-3 0 83,1 0 0,0 0 1,-1-1-1,12-6 1,15-7 393,278-96 479,27-11-452,-282 103-340,78-21 21,17-4-209,-90 25-40,29-10-6,138-38 3,-85 40-5,147-39 9,-282 65-21,233-82 142,-145 49-98,29-5-31,-65 24-9,0 0 0,-33 10 0,39-15 0,166-61 16,-76 29-23,0-15 40,-31 12-11,-95 45-16,-1-3 1,0 0-1,-1-2 1,42-30-1,-51 32-48,40-20 0,-28 17 11,20-9-39,17-9-86,-56 28 149,1 0 0,0 1 1,0 1-1,0 0 0,1 1 1,0 1-1,21-3 0,5 1-3,55 2 0,-61 3 12,5 1 19,47-6 0,-37-1 45,0 3-1,90 7 0,-17 17-29,-106-17-22,1-1-10,-1 1 1,0 0-1,0 1 1,-1 1-1,0 0 1,0 1-1,0 1 1,-1 0-1,15 12 1,-18-14 12,1 0 0,-1-1 0,1 0 0,0-1 0,0 0 0,19 3 0,-17-4-4,0 0 7,137 38 360,-70-20-259,-73-20 13,-1 0-1,1 0 1,0-1 0,12-1-1,13 1 211,243 50 268,-159-25-610,-11-9 48,184 36 169,-155-24-204,-25-6 38,72 12-42,-66-21 373,-32-5-95,-14 0-245,158 24 101,-172-25-140,0-3 1,73-2-1,12 0 3,301 14 45,-264-11-73,-64 0 27,92 6 14,-128-4-4,136-6 1,-181-5-18,-1-2 0,48-15 0,-14-1 12,67-34 1,-119 50-13,25-9 3,51-12 0,-37 12-2,-28 7 20,0-1-1,-1-1 1,-1-1-1,1-1 1,-2-1-1,40-30 1,-27 18-10,41-23 0,-38 25-2,38-29 0,53-37 2,-57 42-6,48-22-5,-86 51 0,2-1 1,120-69 6,-89 51 5,-31 19-8,-29 14-7,1 1-1,-1 1 1,1-1 0,10-1-1,22-7-10,-22 5 10,0 0 0,1 1 0,0 1 0,0 1 0,0 0-1,0 1 1,23 2 0,-34 0 4,12-1-8,0 2 1,0 0-1,39 8 0,-46-6-4,203 64-16,-175-51 12,-12-5 282,47 23-1,144 81-121,-24-15 228,63 41-253,-246-135-70,1 0 0,-1 0 0,20 4 0,-17-5-5,32 14 0,182 78 230,-82-38-231,-131-52-41,203 98 36,-215-102-23,1 0-1,-1-1 1,0 1-1,1-1 1,-1 0-1,1 0 1,0-1-1,8 2 1,-5-2 37,0 0 0,0 0 0,-1 1 0,13 4 0,14 3-43,22 4 15,96 35-1,-101-30 3,327 126 50,-303-114 23,-59-24 100,1 0 0,0-2 1,0 0-1,23 2 0,-30-5-179,57 10-4,129 39 0,58 41-19,-189-66-1,-8-1-3,-27-11 12,2-1-1,43 11 1,-57-18-7,-1 1 0,0 1 0,26 13-1,-8-3-9,93 49 0,213 97-11,-219-108 61,5 2-28,125 89-66,-51-25-4,-42-34-12,-89-50-141,81 42 77,161 90 24,-147-68 94,-158-97 10,0 0 0,1 0-1,-1-1 1,12 2 0,-10-2 3,0 0 0,0 1 0,10 4 0,107 58-37,245 145-1091,-303-159 1110,-46-33 13,23 10 10,-14-11 0,32 17 0,1 5 4,105 48 1,-68-39 2,75 39-22,-142-71-223,1 0 0,0-3 0,74 20 0,-12-5 101,-93-27 119,0 0-1,0 0 1,0 1 0,-1 0-1,1 0 1,-1 0 0,5 4-1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2:07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448 230 7121,'-1'-9'7759,"0"8"-7587,-118-4 1192,103 5-1304,1 1-1,-1 1 0,1 1 1,-1 0-1,1 1 0,0 1 1,0 0-1,1 1 1,0 0-1,0 1 0,0 1 1,-14 10-1,19-11-30,0 0 0,0 1 0,0 0 0,1 0 0,0 1 0,1 0 0,0 0 0,0 0 0,1 1 0,1 0 0,-1 1 0,1-1 1,1 1-1,0 0 0,1 0 0,-4 22 0,4-5-6,0 0 1,2 0-1,1 0 1,5 32-1,-4-49-34,1 0 1,1 0-1,-1-1 0,2 1 1,-1-1-1,2 0 0,-1 0 1,1 0-1,1-1 0,0 1 1,0-1-1,1-1 0,12 14 1,-8-14-3,1-1 0,-1 0 0,1 0 0,0-1 0,1-1 0,0 0 0,23 5 1,-16-3-63,9 1 42,1-1-1,0-2 1,47 4-1,92-7-129,-97-3 126,-61 1 35,0-1-1,0 0 1,0 0 0,0-1 0,-1-1 0,1 0 0,-1 0 0,0-1 0,1 0 0,-2-1 0,13-7-1,-10 4 1,-1-1-1,0 0 0,-1-1 0,0 0 0,0 0 0,-1-1 0,0 0 0,7-14 0,8-15 42,-1-1 1,-3-1-1,-1-1 1,-2 0-1,-2-2 1,-2 1 0,-2-2-1,6-61 1,-15 86 143,-1 0 1,-1 0 0,-3-22-1,2 39-150,0 0-1,0 1 0,-1-1 0,1 0 1,-1 1-1,0-1 0,0 1 1,0 0-1,-1-1 0,1 1 0,-1 0 1,0 1-1,0-1 0,0 0 0,-5-3 1,-1 0-25,0 0 0,-1 1 0,1 0 0,-16-5 0,-55-14 59,-1 3-1,-159-20 0,231 40-79,-17-2 21,1 1 0,-46 1 0,64 2-56,-1 0 0,0 0 0,1 0-1,-1 1 1,1 0 0,-1 1 0,1 0 0,0 0 0,0 0-1,0 1 1,1 0 0,-1 0 0,1 1 0,-6 5-1,-7 12-1179,1 0 0,-20 34-1,37-55 1181,-31 45-4237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2:0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88 4424,'0'0'5426,"0"-11"-4497,0-60 2483,0 71-3387,0-1 1,0 1-1,-1 0 1,1-1-1,0 1 1,-1 0-1,1-1 0,-1 1 1,1 0-1,-1-1 1,1 1-1,0 0 1,-1 0-1,1-1 1,-1 1-1,1 0 1,-1 0-1,1 0 1,-1 0-1,0 0 0,1 0 1,-1 0-1,1 0 1,-1 0-1,1 0 1,-1 0-1,-24 0 120,16 0 0,8 0-144,-6 0 3,0 0 0,0 0 0,0 1 0,0-1 0,0 1 0,0 1 0,0 0 1,0 0-1,-12 5 0,-9 8 10,0 0 1,2 2 0,0 1-1,0 1 1,2 1 0,1 1-1,-29 33 1,40-39 3,1 1 0,0 0 0,1 0 0,1 1 0,0 0 0,-8 27 0,7-14-10,1 1-1,2 0 1,-4 36-1,5 20 40,5 93 1,2-89 32,-1-72-94,1 0-1,1 0 1,1 0 0,1-1 0,0 1 0,9 22 0,-12-37-18,1 0 1,0 0-1,0 0 1,1 0-1,-1 0 1,1 0-1,0-1 1,0 1-1,0-1 1,0 0-1,1 0 1,-1 0-1,1 0 1,0-1-1,0 0 1,0 1-1,0-1 1,0-1-1,0 1 1,0 0-1,8 1 1,6-1 1,0 1 0,0-2 0,0 0 0,22-3 0,-2 1 72,0 1-273,0-1 1,70-12 0,-71 5 79,1-2 0,70-27 0,-95 31 161,-1 0-1,1-1 0,-2 0 1,1-1-1,-1 0 0,0-1 0,0 0 1,-1-1-1,-1 0 0,1 0 1,11-19-1,-5 1 292,-2 0 1,0-2-1,-2 1 1,-1-1-1,-2-1 1,-1 0-1,8-59 1,-7-13 778,-4-111 0,-5 199-980,0 9-73,-1 0 0,1 0 1,-1 0-1,0 0 0,-1 0 1,1 1-1,-1-1 0,0 0 1,-1 1-1,1-1 0,-1 1 1,0 0-1,-7-9 0,4 7-25,0 0-1,-1 1 1,0 0-1,0 0 1,0 1-1,-1 0 1,1 0-1,-13-5 0,1 3-63,0 0 0,0 1-1,0 1 1,-1 0-1,0 2 1,0 0-1,-32 0 1,34 3-427,-1 1 0,1 1 0,-1 0 0,1 2 0,-1 0-1,1 0 1,1 2 0,-1 0 0,-31 17 0,-5 12-4337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2:12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41 2560,'0'0'5133,"-6"-3"-4436,-1 1-561,0 0 0,0 0 0,0 0-1,0 1 1,0 0 0,0 0 0,0 1-1,0 0 1,0 1 0,0-1 0,0 1-1,0 0 1,0 1 0,0 0 0,0 0-1,0 0 1,-7 5 0,-1 2 4,1 1 0,0 0 0,1 1 0,0 1 0,0 0-1,2 1 1,-1 0 0,2 1 0,-15 24 0,-2 10-10,-34 86 0,52-112-61,2-3-63,0 1 0,1 0 0,2 0 1,-5 33-1,4 83 19,5-125-27,1 0 1,1 0-1,0-1 0,0 1 1,1-1-1,0 1 0,1-1 1,0 0-1,0-1 0,1 1 1,1-1-1,0 0 0,0 0 1,0 0-1,1-1 0,1 0 1,-1 0-1,1-1 0,12 9 1,-5-6-16,1 1 1,0-2-1,0 0 1,1-1-1,0 0 1,1-2-1,-1 0 1,1-1-1,1-1 1,26 4-1,-16-5 55,118 6-302,-131-10 221,0 0 0,-1 0 0,1-2 0,-1 0 0,1 0 1,-1-2-1,19-7 0,-12 1 80,-1-1 0,0 0 0,-1-2 0,0 0-1,-1-1 1,-1-1 0,0-1 0,-1-1 0,-1 0 0,-1-1 0,14-23 0,-12 16 197,-1-1 0,-2 0 0,0-1 0,-2-1 0,-2 0 0,10-38 0,-12 30 136,-3-1 0,0 1 0,-3-1-1,-1 1 1,-5-49 0,3 78-346,0 0 0,-1-1 0,0 1 0,0 0 0,0 0 0,-1 1 0,-1-1 0,1 1 0,-1-1 0,-1 1 0,1 0 0,-1 0 1,0 1-1,-1 0 0,0 0 0,0 0 0,0 0 0,0 1 0,-1 0 0,-9-5 0,0 1-18,0 1-1,0 1 1,-1 1-1,0 0 0,0 1 1,0 1-1,-1 0 1,-25-1-1,6 2-322,0 1-1,-59 6 0,79-2-456,1 0-1,0 2 1,0 0-1,0 1 1,0 0-1,1 1 0,0 1 1,-16 10-1,-4 8-5589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2:15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575 217 512,'0'0'5653,"-7"-6"-5340,-2-2 181,1 1 0,-1 0 0,0 1-1,-1 0 1,1 0 0,-1 1 0,-1 0-1,-15-5 1,6 5-199,1 1 0,0 1 0,-1 0 0,0 2 1,1 0-1,-1 1 0,-34 5 0,42-3-253,0 0 0,1 1 1,-1 1-1,1 0 0,0 1 1,0 0-1,0 1 0,1 0 1,0 0-1,0 1 0,0 0 1,1 1-1,-16 17 0,12-8 1,1-1 0,0 2 0,2-1-1,0 1 1,1 1 0,0 0-1,2 0 1,0 1 0,2 0 0,0 0-1,1 0 1,1 1 0,1-1 0,0 34-1,1-7 166,2 44-88,-1-81-113,2 1 0,-1-1-1,1 0 1,1 0 0,0 0-1,6 14 1,10 11 135,1-2 1,1 0-1,2-2 1,33 36-1,-33-38-104,-16-19-12,1 0 0,1-1 0,15 14 1,-11-12-26,-10-7-22,1-1 0,-1 0 0,1 0-1,0-1 1,0 1 0,0-1 0,9 4 0,6 0 52,1-1 0,0 0 0,0-2 0,0 0 0,32-1 0,-12-1 16,-8 0-7,-1-2 0,36-5 0,-57 4-21,1 0-1,0-1 1,-1 0-1,1-1 1,-1 0-1,0 0 1,-1-1-1,1-1 1,17-12-1,0-6 8,0-1 0,-1-1-1,-2-1 1,0-1 0,-2-1 0,23-41-1,-31 44 108,12-36 0,-15 35-71,-3 5-8,-1 0 1,-1 0-1,0-1 0,-2 0 0,1-25 0,-1-119 268,-5 112-126,1 46-182,-1 0 1,0 0-1,-1 0 0,0 0 1,-1 1-1,1-1 0,-2 1 1,1-1-1,-1 1 0,-1 0 1,1 0-1,-12-13 0,4 6-29,-1 1 0,0 0-1,-1 1 1,0 1 0,-21-14 0,10 9-34,-1 1 0,0 1 0,-1 2 0,-53-19 0,67 28-226,-1 0 0,0 1 0,0 1 0,0 0 0,0 0 0,-1 2 0,1 0 0,0 1 0,0 0 0,0 1 0,0 0 0,-20 7 0,-24 14-3063,0-2-2874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29:59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16 1696,'-1'-3'12501,"-4"-9"-9022,4 13-3464,-3 6 11,1-1-1,0 1 1,1 0-1,-1 0 1,1 0 0,1 0-1,-1 0 1,0 8-1,0 61 77,2-62-123,0-12 16,0-1 1,0 1 0,0-1-1,0 1 1,1-1 0,-1 1-1,1-1 1,-1 0 0,1 1-1,0-1 1,-1 0-1,1 1 1,0-1 0,0 0-1,0 0 1,0 0 0,0 0-1,0 1 1,0-1 0,1-1-1,-1 1 1,0 0 0,0 0-1,1 0 1,-1-1 0,0 1-1,1-1 1,-1 1 0,1-1-1,-1 1 1,3-1-1,6 2-51,-1-1-1,0-1 0,19 0 0,-15 0-59,-7 0 70,-1 0 0,0 0 0,0 0 0,0-1 0,0 1 0,1-1 0,-1-1 0,0 1 0,0-1 0,-1 1 0,1-1 0,0-1 0,-1 1 0,1-1 0,-1 0 0,0 0 0,1 0-1,-2 0 1,1-1 0,0 1 0,-1-1 0,5-6 0,21-33-223,-27 40 268,0-1-1,0 0 1,0 0 0,0 0-1,-1 0 1,0 0 0,0 0-1,0 0 1,1-6 0,-2 31-21,0 27 69,-7 53 1,-13 199 45,16-190-74,-15 180-20,16-26-195,5-144-52,-2-119 241,0 0 0,-1 0 0,1 1 0,0-1 0,0 0 0,0 0 0,-1 0 0,1 0 0,0 0 0,-1 0 0,1-1 0,-1 1 0,1 0 0,-1 0 0,1 0 0,-1 0 0,0 0 0,0-1 1,1 1-1,-1 0 0,0-1 0,0 1 0,0 0 0,-1 0 0,-1 0 3,1 0 0,-1 0 1,0 0-1,0 0 0,0-1 1,1 0-1,-1 1 0,0-1 1,-3 0-1,-2 0 49,1-1 1,0 0-1,-1 0 0,1-1 1,0 0-1,0 0 0,-7-3 1,5-1 67,0 1 1,1-2-1,0 1 1,0-1-1,0 0 1,1-1-1,0 0 1,1 0-1,-9-13 1,-5-12 287,-19-40 1,39 71-394,-15-31 58,2-2 0,1 0 0,2 0 0,1-1 0,2 0 0,1 0 0,3 0 0,0-66 0,3 91-62,1 0 0,0 0 0,1 0 0,0 0 0,0 0 0,1 0 0,1 1 0,0-1 0,0 1 0,9-14 0,-4 10-12,1 0 1,0 1-1,1 0 0,0 1 1,1 0-1,19-13 0,8-4-510,1 1-1,2 3 0,0 1 1,71-28-1,-61 28-4615,-38 18 246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2:17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850 387 2208,'0'0'5732,"-4"-16"-4831,-15-51-272,17 63-532,1 0 0,-1 1 0,0-1 0,0 1 0,0-1 0,-1 1 0,1 0 0,-1-1 0,0 2 0,1-1 0,-1 0 0,-1 0 0,1 1 0,0 0 0,-1-1 0,1 1 0,-1 0 0,0 1 0,1-1 0,-7-1 0,-9-6 254,7 3-165,1 1 0,-1-1 0,1 2 0,-2 0 0,1 0 0,-15-2 0,2 3 130,-51 0-1,37 3 9,-63 8 0,87-6-297,1 1 1,0 1-1,0 0 0,0 1 1,1 0-1,0 1 0,-22 14 1,11-4-2,1 2 1,1 0 0,1 2 0,1 0 0,0 1-1,1 2 1,2-1 0,0 2 0,2 0-1,0 1 1,2 1 0,-17 45 0,26-60-5,1 0 0,1-1 0,0 1 0,0 1 1,1-1-1,0 0 0,1 0 0,0 0 0,3 15 0,-1-18-6,0 1 0,0-1 0,1 0 0,0 0 0,0 0 0,1-1 0,0 1 0,0-1 0,1 0 0,0 0 0,0 0 0,11 10 0,12 8 41,2 0 0,0-2 0,2-2 1,0 0-1,2-3 0,61 26 0,-30-21-9,89 17 0,-57-16 64,-75-18-63,0-1 0,1-1 0,0-1 1,0-1-1,0 0 0,32-4 0,-51 1-15,0 0 0,0 0-1,0 0 1,0-1 0,0 0 0,-1 1-1,1-1 1,-1-1 0,1 1 0,4-4-1,33-33 107,-25 23-76,8-10 85,-2-2 0,-1-1 1,-1 0-1,26-50 0,-27 43 65,-2-1 0,-1 0 0,15-51 0,-27 68-122,1 1 0,-2-1 0,-1 0 0,0 0 0,-2 0 0,0 0 0,-1 0 0,-1 0 0,-6-25 0,4 34-101,0 0-1,-1 0 1,-1 0-1,1 1 1,-2 0 0,1 0-1,-1 0 1,-1 1 0,0 0-1,-9-8 1,-9-7-80,-2 2-1,-32-21 1,15 15-586,-2 2-1,0 2 1,-1 2-1,-1 2 1,-1 2-1,-1 2 1,-66-10-1,12 8-4448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2:2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4912 520,'0'0'6633,"4"0"-6181,1 0-276,-1-1-1,1 0 1,-1 0 0,1 0-1,-1 0 1,0-1 0,1 0-1,-1 0 1,0 0 0,0 0-1,0-1 1,0 1 0,-1-1-1,7-6 1,7-7 19,25-35 1,-1 4-49,22-24 615,-34 37-298,38-35-1,51-50-236,-34 31 204,-25 29-102,61-56-42,-93 91-260,-1-2 0,0 0-1,-2-2 1,27-41 0,20-37 337,-39 62-294,2 1 1,75-71-1,-107 112-69,23-22 15,-12 13 2,-1-1 0,14-18 1,57-72 36,-24 33-22,-38 46-23,1 1 0,1 1 0,0 1 0,34-20 0,6-8 5,-41 31-8,-10 9 1,0-2 0,20-21 0,-18 16 19,24-18 0,-24 21-5,-1 0 1,21-23-1,85-93-22,-14 18 0,29-55 5,223-244 14,-272 314-6,-57 63-10,-26 29-3,23-26-19,1 2 1,37-31-1,65-58-29,-52 45 32,-21 21 13,100-83-9,-114 103 8,141-113 66,-156 122-43,0 1 1,44-25 0,23-17-33,54-71 12,-56 47 1,-69 63 12,0-1 1,-2-1-1,18-28 1,-11 16 1,-12 16-10,1 1 1,1 0-1,35-31 0,235-186 91,-238 196-89,1 2 0,74-44-1,175-64-94,-252 127 87,35-17-4,-28 12-39,76-25 0,-89 36 17,-1-1-1,0-2 1,0-2-1,41-28 1,-70 40 28,0 1 0,21-9 0,-3 2-1,-19 9-5,-1 0 1,19-4 0,3-1-87,-8 3-8,1 1 1,0 1 0,0 1 0,37 0-1,25-2-87,211-6-148,-225 11 333,-30 3-24,0 2 0,0 1 1,54 16-1,-52-12 2,-29-6 11,-2 1-1,1 1 1,-1 0-1,15 9 1,13 5 16,-36-17-3,80 35-265,102 63 1,8 37-312,-69-46-108,-120-88 662,172 113-176,88 50 183,-221-138 16,72 63-1,-80-60 10,76 48 1,-73-54-8,-2 1 0,41 38 0,-59-49-4,0-1 1,2-1 0,0 0 0,33 14 0,-17-9 2,254 144 311,-264-146-208,15 7 20,26 17-83,59 17 40,50 26-13,-160-75-65,-1 0 0,0 1-1,-1 1 1,0 0 0,0 1 0,19 21 0,-30-28 26,1 0 1,-1-1 0,1 0-1,0 0 1,0 0 0,12 4-1,-4 0 62,70 29 157,-53-25-107,36 21 1,71 52 79,157 129 0,-277-200-165,-2-1 0,0 2 0,0 0 0,-2 1 0,17 22 0,-23-27-35,0-1 0,1 0 0,1-1 0,-1 0 0,1 0 0,16 10 0,2 2 73,130 90 321,-12-9-266,-118-81-82,-1 2 0,-2 2 0,24 26 0,-39-36-47,0-1 0,-1 2 0,0-1 0,9 26 0,-10-23-10,0 0 1,23 34 0,25 21 34,4-2 0,2-3 0,84 70 0,-1 2-2,-119-113-16,184 208-3,-127-118-25,-64-91 0,4 7 1,2-2 1,0 0-1,3-1 0,57 48 1,-40-45 2,8 4 6,58 55 1,-96-78-11,13 13 0,39 29 0,-13-16-7,-1 2 0,69 73 0,-80-73 14,70 54 1,55 25 13,15 12-11,66 53 29,-195-150-22,-42-29-13,0 0-1,0-1 0,19 8 0,8 4 6,233 158-8,-103-63-2,26 22-6,-62-41 16,-12-3 73,-42-29-20,58 49-43,-36-28-14,107 92 18,-166-135-5,-1 1 0,59 81 1,-92-112-6,0-1 1,0 0-1,1 0 1,0-1-1,0 0 1,1 0-1,15 9 1,7 8 4,9 5-15,144 90 17,-21-13-21,-125-85-2,7 7 11,91 39 0,-115-58 9,0 1 0,23 16 0,-30-17-719,0-1-1,1-1 1,0 0 0,0-1 0,29 9 0,-24-11-2898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3:14.65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6939.4502"/>
      <inkml:brushProperty name="anchorY" value="-780.34644"/>
      <inkml:brushProperty name="scaleFactor" value="0.5"/>
    </inkml:brush>
  </inkml:definitions>
  <inkml:trace contextRef="#ctx0" brushRef="#br0">0 4303 1536,'0'0'11375,"2"0"-11165,2 0-32,2 0 61,3 0-70,4 0 78,3 0-152,3 0 15,3 0-113,2 0 82,0 0-87,2 0 71,-1 0-69,-2 0 21,0 0 2,-3 0 54,-1 0-71,1 0 5,-1 0 17,1 0 38,2 0 45,1 0-18,2-1-93,1 0 38,2-1-26,0 0 12,2 1-12,-3-2 3,-2 1-10,-2 1 11,-4 0-12,-3 0 59,-1 0 11,-2 0 37,0-1 106,1 0-148,4-1 31,2-1-104,3 0 23,2 0-4,2-1-21,0 1 16,-2 0-5,-1 0 10,-2 1-2,-1 0-8,-1 0 2,0 1 8,-1 0-2,0 0-8,1 0 21,0-1 40,3-1-58,2 0 21,2-2-16,2 0-7,0 0 10,0 0-12,0 0 12,-2 0-12,-1 1 3,-2 0-1,-1 1 9,-1 0-11,0 1 12,1 0-12,-1-1 3,1 1-1,0 0 0,0 0 0,-1 0 0,1-1 9,0 1-11,-1-1 3,0-1 8,-1 0-11,-1 0 3,0 0 8,-1 0-11,2 0 3,0 0 8,2-1-2,4 0-8,0-1 2,3 2 8,2-1-11,-1 0 3,-1 0-10,-1 0 21,-1 0-16,-3 0 5,0 0 8,-2 1-11,1-2 12,2 0-12,2 0 12,1-1-12,2 1 3,2-2-10,0 2 11,1-1-3,-3 1 1,-2 1 0,-3-1 0,-3 2 9,-3 1-2,-1-1 1,-1 0 0,-1-1 0,1-1 19,3-2-34,2-1 20,4-1-15,4-2 3,4 0-1,2-1 0,1 0 0,1 1 0,-1 0 0,-3 2 0,-3-1-9,-3 3 11,-2 0-22,-4 1 26,-1-1-9,0 1-6,0-1 11,1 0-3,2 0 1,2-1 28,3-1-36,2-1 12,3 1-4,0-1 0,1 1-19,-2 0 25,-3 1-18,-2 1-32,-2 0 56,-2 0-19,-2 0 7,0 0 0,0-2 0,2-1-9,1 0 21,3 0-16,0-1 5,0 2-1,1 0 9,-2 1-11,-2 0 3,0 1-1,-3 0-9,-1 1 2,-1 1 8,-1 1-11,0 0-6,1 0-64,2-2 8,2 0 77,3 1-16,1-2 10,2 0-8,-1 0-7,1-1 10,-2 1-3,-1 0 1,-3 1 9,-2 0-2,-2-1 1,-3 1-9,0-1 11,1-1-3,1 0-8,2-1 2,1-1 8,3 0-2,0-1 1,1 0-9,0 1 11,-2 0-3,-1 0 1,-2 1 0,-1 1 9,-2-1-11,2 0 3,1-1-1,0-1 0,3-1 0,4-2 0,1 0 0,3-1 0,2-1 0,1 1 0,0 0 9,0-1-2,-1 2 1,-1-1 0,-1 1 47,-1 1-61,-1-1 68,0 1-2,-1 0 38,1 0-26,0-1 58,1-2-129,1 1 104,0 0-118,0-1 33,0 1-21,-1 0 11,-1 0-3,-2-1 1,1-1 0,-2 0 0,1-1-9,0-1 11,1-2-12,1 1 12,-1-2-12,0 0 3,0 0-1,1-1 0,-1-1 0,0-1-9,1 0 2,-2-1 8,1 1-11,0 0 12,0 1-3,-1 1 10,1 1-11,1-1 12,0 1 6,0-1 46,2-1-78,1 0 44,1-1 106,2-2-40,1 1 38,1-1-35,-2 1-17,-1 2-80,-1 1 20,-2 2-12,-3 2 0,-3 1 9,-3 1-11,-1 1-6,0 0 10,0-1-12,1 0 3,2 0 8,0 0-11,0 0-6,1 0 10,-1-2-12,0 0 3,0-1-1,-1-1 0,-1-3 0,0 1-75,0-2 106,0 1-35,-1 1 12,1 0 0,1 1-9,-1 2 11,0 1-3,0 2-55,-1 1 72,-1 3-15,-3-1-3,2 2-53,-2 0 71,1-1-15,-1 0 6,1-2-8,1-1 21,-1 1-26,0-2 18,0 1-5,1 0 1,0 0 0,-1 0 0,1 0-9,0 0 11,2-1-3,2-2 1,1 1-9,3-2 11,1-1-3,1 0 1,1 1 0,0 1-9,0 1 30,-1 1-28,0 1 10,-1 1-12,0 2 11,0 0 6,-1 1-10,0 0 3,1-1-10,-1 1 11,0-1-3,0 1-8,-2-1 11,-2 0-12,-1 2 12,-1 0-22,-2 1 16,0-1-5,1 0-8,2 0 11,1-1-3,3-1-8,4 0 2,2-1-1,2 1 9,0-1-2,0 1-8,-2-1 11,0 1-3,-1 1 1,0-1 0,-1 1 0,1 0-9,0 0 11,0 0-3,0 0-8,-2 1 2,-1 1-10,-2 0-45,-2 1 69,-4 0-70,-2 1 69,-2 0-30,-1 0-94,1 0 57,1 0-42,1-1 47,2 0-22,1 0-2,1 0 76,3 0-88,-1 1 57,1-1-26,2 1 71,-3-1-75,0 2 72,1 0-22,0 1 7,1 1 9,2-1-11,1 1 12,3 1-3,-2-1 1,1 0 0,-1 0 0,0 0 0,0-1 0,0 1 0,1-1 0,1 0 0,3 0-9,1 0 11,0 2-3,-1 0 1,-2 0 0,-1 1 0,0 0 0,-1 1 0,0 0 0,-2 1 0,-1 0 0,0 0 0,1 2 9,5 0-11,5 0 3,8 1-10,5 0 11,6 0-3,-1 0 1,-4 0 0,-5 0 9,-8 0-2,-5 0 1,-7 0 75,-3 0-41,-3 0 92,0 0-81,2 0-48,4 0 107,3 0-140,4 0 43,2 0-6,0 1-2,-2 1 1,0 1 9,0 1-2,1 2-18,0 0 6,4 1-3,2 2-19,2 1 25,0 2-9,-2 0 3,-2 1 0,-1 1-9,-3-1 2,-1 1-1,-2 0 0,-2-1 9,-2 0-11,-3-1 12,-1-1-3,-1-1 1,0 1 0,-1-1 0,0 0 0,0 0 0,0 0 0,0 0 0,2 1 0,0 0 9,1 0-11,1 1 12,0 0-12,-1 1 3,0-1 8,-2 0-11,-1-1 3,-1 0 8,1 2 101,-1-1-66,1 2-50,1 0 110,1 1-121,-2 1 37,1 0 35,-3 0-70,1 0 23,-3-1 1,-1-2-2,-2 0-8,0-2 11,-2 0-12,-1-1 3,0 0 8,1 1-2,2 1 1,3 1-9,1 2 2,3 1-1,2 1 9,4 1-2,1 1 1,2 1 0,2 0 0,1 0 56,-2-1-25,0-1-27,-3 1 56,-2-1-66,-4-2 96,-1-1-113,-5-1 44,-2-1-23,-2-3 12,-2 0-12,1-1-6,1 2 20,3 1-16,0 2 5,3 0-1,-1 2-9,2 0 2,-1 1-1,1 0 0,1 0 0,0 0 0,1 0 9,0 0-2,0 0 1,1-1 47,1 1-61,0-2 12,-1 0 23,1-1-28,-2 0 10,-1-1-12,-1 1 2,-1 0 8,0 1-2,1 1-8,2 1 2,2 1 8,1 1-11,4 1 12,2 1 44,1 1-69,1-1 14,1 2 3,0-1-3,-1 0 1,0 0 9,-3 0-2,-1 0 48,-1-1-70,0 0 32,0 0-10,0-1 48,1 1-70,-1-2 23,1 0-8,0 0 0,0 1 0,-1-1 19,1 1-25,2 0 9,-1 1 6,1-1-2,2 0 1,0 2-9,0-1 2,0 1-1,-2-1 0,-2-1 0,-2-2-9,0 0 11,-2-1 6,2 0-1,0-1-8,3 1 11,1 0-12,2 0 22,1 2-16,1-1 14,0 2 34,1 0-65,-1 1 30,2 1 37,0-1-60,-2 1 12,0 1-5,-1-2 8,-3 1-11,-2-2 3,-3-1-1,-1-2 9,-4 0-11,-1-1 3,-2-1-1,-2 0 0,-1-1 0,0 0 9,0-1-11,4 0 3,1 0 18,3 1-25,2 0 9,3 1-3,3 0 9,2 1-11,-1 1 3,2 0-1,-1 0 0,-2 1 0,-1 0 0,-1 0 0,-1 0 0,0 0 0,1 0 0,0 1 0,0 1 0,1 0 0,0 0 0,-2 1 0,0-2 0,-3 0 0,-3 0-9,-3-2-63,-3-1 82,-2-1-27,-2-2-38,-3 1 70,0-2-14,-1 0-3,0 0 3,0 0-1,1 0 0,2 0 0,1 1 9,1 1-11,4 2 12,4 2-12,3 2 12,2 0-3,3 3 10,3 0-21,1 0 16,2 1-14,-1 0 59,-3-3-73,-1 0 24,-5-3-8,-4-1 19,-4-3-25,-3-2 9,-1-2-3,-2-2 9,0 0-11,0 0 12,3 0-3,2-1-8,3 1 58,4 0-73,3 1 24,2 1-8,2 1 0,1 1 0,-1 0 0,-1 1 0,-1 0 0,-4-1-9,-1-1 11,-1-1-3,-2-1 10,1-1-11,-1 0 3,1-2-1,0 2 0,0-1 0,-1 1 0,1 0 0,1 0 47,0 1-61,1 1 21,2-1-7,2 2 9,2 0-11,2 0 3,3 1-1,1 1 0,2-2 0,1 2 9,-1-1-2,0 0-8,0-1-7,-2 1 10,-1-1-12,-1 1 12,-1 0 6,-2 0-10,-1 1 12,-4-1-12,-1 0 3,-2-1 8,-1 0-11,-2-1-6,-2 0 10,0-1-3,0 0 10,-1 0-11,1 1-53,2 0 71,4 1-24,1 1 8,3 1 0,1 1 0,1-1 0,0 1 0,-1-1 0,-1 0 9,-1-2-2,-2-1-8,-1-1 11,1 1-12,1-1-6,1 1 10,1-1-3,1 1 1,2 0 9,3 1-11,0-1 12,0 0-12,-1-1 3,-1 0-1,-4-1 0,-1 1 9,-3-2-11,-2 1 3,2 0-1,-1 0 0,1 0 0,3 1 0,1 0 0,4 1 0,1-1-9,2 2 2,0-1-1,2 1 0,-1 0 0,0 2-9,-2-1 21,-1 0-7,-3-1 3,-2 0 0,-1-1 0,1-1-9,0 0 11,0 0-3,0 1-8,-1 0-45,1-1 60,-4 1-40,0 1 32,0-1-56,-2 0 73,1 1-32,1 1 10,2 2 8,2 1-58,3 3-39,2 1 36,2 2-333,0 1 281,-2 0 60,-2-1 28,-5-2 9,-3-2 16,-2-2-2,-3-2 1,0-2 0,0-2 0,-1-1 9,2 0-2,4 0-8,4 0-7,1 2 10,5 2-3,2 2 1,1 2-9,0 1-101,-1 1 57,-3 0 52,-4 0-93,-2 0 33,-3-1-86,-3-1 41,-1-2 20,-3-3 21,-2 0 62,-3-2-5,-1-2 7,1 0 1,2-2 0,1 0 9,1 0-11,1 1 3,-1 0-1,1 0 0,-1 2-9,0 0 11,-1 3-3,-1 0-8,-1 0 2,0 2-1,-1-1 9,0 0-2,0-2 1,-1-1 65,2-1-83,0-2 36,0 0-11,1-1 1,1 0-9,1-1 11,1 1-12,1 0 3,-2 1-1,1 0 0,-2 0 0,-2 0 9,-2 0-11,0-2 3,-3-1-1,0 0-9,-3 0 11,-1-2-68,-2 0-65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4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0 2192,'0'0'4501,"-13"12"-881,13-9-3460,-1-1 1,0 1-1,1-1 1,-1 1-1,-1-1 1,1 1-1,0-1 1,0 0-1,-1 0 1,1 1-1,-1-1 1,0 0-1,0-1 1,-2 3-1,-11 15 362,4 1-285,1 0 0,0 1 0,2 0 0,1 0 0,0 1 0,1 0 0,2 0 0,0 1 0,-1 42 0,5-64-234,0 1-1,0-1 0,0 1 1,0-1-1,1 1 0,-1-1 1,0 1-1,1-1 0,-1 1 1,1-1-1,-1 1 0,1-1 1,0 0-1,0 1 0,0-1 1,0 0-1,0 0 0,0 0 1,0 0-1,0 1 1,0-1-1,0-1 0,0 1 1,1 0-1,-1 0 0,0 0 1,1-1-1,-1 1 0,1-1 1,-1 1-1,1-1 0,1 1 1,6 0 30,0 0 1,0 0 0,1-1 0,14-2 0,1 1 34,-10 0-57,1 0-1,-1-1 1,0 0-1,1-2 1,-1 1 0,0-2-1,-1 0 1,1-1-1,21-12 1,-28 13-5,1 0 0,-1 0-1,0-1 1,-1 0 0,1-1 0,-1 1-1,0-1 1,-1-1 0,0 1 0,0-1-1,-1-1 1,0 1 0,0 0 0,-1-1-1,0 0 1,4-14 0,-6 18 14,-1-1-1,0 1 1,0-1-1,-1 1 1,0-1-1,0 1 1,0-1-1,-1 1 1,1 0-1,-4-10 1,3 11 5,0 0-1,-1 1 1,0-1 0,0 1 0,0-1 0,0 1 0,-1 0-1,1 0 1,-1 0 0,1 0 0,-1 0 0,0 1 0,-1-1-1,1 1 1,-5-3 0,-2 1-9,1 0 0,-1 0 0,0 1 0,0 0 1,0 1-1,0 0 0,-14-1 0,-3 2 22,-43 2-1,61-1-84,1 1 0,0 1-1,0-1 1,0 1 0,0 1 0,0-1-1,0 2 1,0-1 0,1 1 0,0 0-1,0 0 1,0 1 0,-11 10 0,17-15-60,1 0 1,-1 1 0,0-1-1,1 1 1,0-1 0,-1 1-1,1-1 1,-1 1-1,1-1 1,-1 1 0,1-1-1,0 1 1,-1-1 0,1 1-1,0 0 1,0-1 0,0 1-1,-1 0 1,1-1 0,0 1-1,0 0 1,0-1 0,0 1-1,0 0 1,0-1-1,0 1 1,0 0 0,1-1-1,-1 1 1,0 0 0,0-1-1,0 1 1,1 0 0,-1-1-1,0 1 1,1-1 0,-1 1-1,0-1 1,1 1-1,-1 0 1,1-1 0,-1 0-1,1 1 1,-1-1 0,1 1-1,-1-1 1,1 0 0,0 1-1,-1-1 1,1 0 0,-1 1-1,1-1 1,0 0 0,-1 0-1,2 0 1,21 2-5471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5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109 134 4785,'0'0'7657,"-7"-10"-4948,-19 17-1792,21-4-905,1 0 0,0 0 0,-1 1 0,2 0-1,-1 0 1,0 0 0,1 0 0,-1 0-1,1 1 1,0-1 0,1 1 0,-4 6 0,3-3-21,1 0 1,0 1-1,0-1 1,0 0-1,1 1 1,1-1-1,-1 11 1,1-18 2,0 0-1,1 0 1,-1 0 0,0 1 0,0-1 0,1 0 0,-1 0 0,1 0 0,-1 0 0,1 0 0,-1 0 0,1 0-1,0 0 1,-1 0 0,1 0 0,0 0 0,0 0 0,0-1 0,0 1 0,0 0 0,0 0 0,1 0 0,2 1-12,0 0 1,0 0-1,0-1 0,0 0 1,0 0-1,7 2 1,-2-2-22,-1 0 0,1-1 0,0 0 1,-1 0-1,1-1 0,9-2 0,-13 2 31,-1-1 1,0 0-1,0-1 1,0 1-1,0-1 1,-1 0-1,1 0 1,-1 0-1,1 0 1,-1 0-1,0-1 1,0 0-1,-1 1 1,1-1-1,3-8 1,1-3 25,0 1 0,-2-1 1,7-20-1,-9 17 101,0-1 0,-1 1 0,-1-1 0,-2-28-1,0 10 475,0 37-578,1-1 1,-1 1-1,1-1 0,-1 1 0,1-1 1,-1 1-1,0-1 0,1 1 0,-1 0 1,0-1-1,1 1 0,-1 0 0,0-1 1,0 1-1,1 0 0,-1 0 0,0 0 1,0 0-1,0 0 0,1 0 0,-1 0 1,0 0-1,0 0 0,1 0 0,-1 0 1,0 0-1,-1 1 0,-4-1 15,-9 0-84,0 1-1,0 0 1,0 1 0,-1 0-1,2 1 1,-1 1-1,0 1 1,1 0 0,0 0-1,-20 12 1,29-14-122,4-3 95,0 0 0,0 1 0,1-1 0,-1 0 0,0 1 1,0-1-1,0 1 0,1-1 0,-1 1 0,0 0 0,1-1 0,-1 1 0,0-1 0,1 1 1,-1 0-1,1 0 0,-1-1 0,1 1 0,-1 0 0,1 0 0,0 0 0,-1 0 0,1 0 1,0-1-1,-1 3 0,1-3 12,0 0-1,0 0 1,0 0 0,0 0 0,0 1-1,0-1 1,0 0 0,0 0 0,0 0-1,0 0 1,0 1 0,0-1 0,1 0-1,-1 0 1,0 0 0,0 0 0,19 3-4996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5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169 100 6433,'0'0'5969,"-10"-7"-5240,-30-20-241,38 26-461,0 0 0,1 0 0,-1 0 0,0 0 0,0 0 0,0 1 0,0-1 0,1 1 0,-1-1 0,0 1 0,0 0 0,0 0 0,0 0 0,0 0 0,0 0 0,0 0 0,0 0 0,0 1 0,0-1 0,0 1 0,1-1 0,-1 1 0,-3 1 0,1 1 44,0 0 1,0 0-1,1 0 1,-1 1-1,1-1 1,-5 8-1,2-3 5,2-3-67,0 0 1,0 1-1,1 0 1,-1 0-1,2 0 0,-1 0 1,1 0-1,0 1 1,0-1-1,0 1 0,1-1 1,0 1-1,1 0 1,-1-1-1,1 1 0,0 0 1,1 0-1,0-1 1,2 10-1,-2-13-31,0 0 0,1-1 0,-1 1 0,1 0 0,0-1-1,0 1 1,0-1 0,0 0 0,0 1 0,0-1 0,1 0 0,-1 0 0,1-1 0,-1 1 0,1 0 0,0-1-1,0 0 1,0 1 0,-1-1 0,1 0 0,0-1 0,0 1 0,4 0 0,9 2-112,-1-1 0,1-1 0,17 0 0,-27-1 110,-1 0 0,1 0 1,0-1-1,-1 0 0,1 0 1,0 0-1,-1 0 0,0-1 1,1 0-1,-1 0 0,0 0 1,0-1-1,0 0 0,0 0 1,0 0-1,-1-1 0,0 1 0,1-1 1,-1 0-1,0 0 0,-1-1 1,1 1-1,-1-1 0,5-9 1,-1-1 238,-1-1 0,-1 1 0,-1-1 0,0 0 1,-1 0-1,-1 0 0,0-1 0,-1 1 0,-2-18 0,1 32-186,0 1 0,0 0 0,0 0 0,0-1 0,-1 1 0,1 0 0,0 0 0,-1-1-1,1 1 1,-1 0 0,1 0 0,-1 0 0,0 0 0,0 0 0,1 0 0,-1 0 0,0 0 0,0 0 0,0 0-1,0 0 1,-2-1 0,0 0-25,0 1-1,0-1 1,0 1 0,-1 0-1,1 0 1,0 0-1,-1 0 1,-3 0 0,-2 0-63,0 0 1,0 1 0,0 1-1,0-1 1,1 1 0,-12 3-1,15-2-260,0 0 0,0 1-1,0 0 1,0 0 0,0 1-1,0-1 1,1 1-1,0 0 1,0 0 0,0 1-1,0-1 1,1 1 0,-1 0-1,-3 6 1,-1 11-4650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1T20:30:06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141 221 2664,'0'0'9053,"-5"-8"-8660,-17-26-346,14 27-201,5 9 124,2 12 136,1-10-75,-2 5 4,1 0 0,0-1-1,1 1 1,0 0 0,2 16 0,-1-20-38,0-1 1,0 0-1,1 0 1,-1 0-1,1 0 1,0 0 0,0-1-1,1 1 1,-1 0-1,1-1 1,-1 0-1,1 1 1,0-1-1,7 5 1,-1-2-159,0-1-1,0 0 1,0-1-1,1 0 1,0 0-1,0-1 1,0 0 0,0-1-1,0 0 1,0 0-1,1-1 1,13-1-1,-21 0 126,0 0 0,-1 0-1,1 0 1,0-1 0,-1 1 0,1-1-1,-1 0 1,1 0 0,-1 0-1,1 0 1,-1 0 0,0 0-1,1-1 1,-1 1 0,0-1 0,4-3-1,-3 2 57,-1-1-1,1 1 1,-1-1-1,1 0 1,-1 0-1,0 0 0,-1 0 1,1 0-1,1-6 1,1-7 410,-2-1-1,0 1 1,0-37 0,-2 54-416,0-16 340,0 1 0,-1 0 0,0 0 0,-2-1 0,-4-18-1,5 30-287,1-1-1,-1 1 0,0-1 0,-1 1 0,1 0 0,-1 0 0,0 0 0,1 0 0,-2 1 0,1-1 1,0 1-1,-1 0 0,0 0 0,1 0 0,-1 0 0,0 0 0,-1 1 0,1 0 0,0 0 0,-1 0 1,-6-2-1,-2 2-67,0-1-1,0 1 1,0 1 0,-1 0 0,1 1 0,0 1 0,0 0-1,0 0 1,0 2 0,0-1 0,0 2 0,-19 7 0,25-8-102,1 0 1,0 0 0,-1 0 0,2 1-1,-1 0 1,-9 8 0,12-9-177,1 0-1,-1-1 1,1 2 0,0-1 0,0 0-1,0 0 1,1 1 0,-1-1 0,1 1-1,0-1 1,0 1 0,0 0-1,-1 6 1,1 12-5214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39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02/11/2020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02/11/2020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02/11/2020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4.xml"/><Relationship Id="rId16" Type="http://schemas.openxmlformats.org/officeDocument/2006/relationships/image" Target="../media/image10.png"/><Relationship Id="rId11" Type="http://schemas.openxmlformats.org/officeDocument/2006/relationships/customXml" Target="../ink/ink5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9.xml"/><Relationship Id="rId102" Type="http://schemas.openxmlformats.org/officeDocument/2006/relationships/image" Target="../media/image53.png"/><Relationship Id="rId5" Type="http://schemas.openxmlformats.org/officeDocument/2006/relationships/customXml" Target="../ink/ink2.xml"/><Relationship Id="rId90" Type="http://schemas.openxmlformats.org/officeDocument/2006/relationships/image" Target="../media/image47.png"/><Relationship Id="rId95" Type="http://schemas.openxmlformats.org/officeDocument/2006/relationships/customXml" Target="../ink/ink47.xml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80" Type="http://schemas.openxmlformats.org/officeDocument/2006/relationships/image" Target="../media/image42.png"/><Relationship Id="rId85" Type="http://schemas.openxmlformats.org/officeDocument/2006/relationships/customXml" Target="../ink/ink42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91" Type="http://schemas.openxmlformats.org/officeDocument/2006/relationships/customXml" Target="../ink/ink45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5.png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81" Type="http://schemas.openxmlformats.org/officeDocument/2006/relationships/customXml" Target="../ink/ink40.xml"/><Relationship Id="rId86" Type="http://schemas.openxmlformats.org/officeDocument/2006/relationships/image" Target="../media/image45.png"/><Relationship Id="rId94" Type="http://schemas.openxmlformats.org/officeDocument/2006/relationships/image" Target="../media/image4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97" Type="http://schemas.openxmlformats.org/officeDocument/2006/relationships/customXml" Target="../ink/ink48.xml"/><Relationship Id="rId104" Type="http://schemas.openxmlformats.org/officeDocument/2006/relationships/image" Target="../media/image54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5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56" Type="http://schemas.openxmlformats.org/officeDocument/2006/relationships/image" Target="../media/image30.png"/><Relationship Id="rId77" Type="http://schemas.openxmlformats.org/officeDocument/2006/relationships/customXml" Target="../ink/ink38.xml"/><Relationship Id="rId100" Type="http://schemas.openxmlformats.org/officeDocument/2006/relationships/image" Target="../media/image52.png"/><Relationship Id="rId105" Type="http://schemas.openxmlformats.org/officeDocument/2006/relationships/customXml" Target="../ink/ink52.xml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93" Type="http://schemas.openxmlformats.org/officeDocument/2006/relationships/customXml" Target="../ink/ink46.xml"/><Relationship Id="rId98" Type="http://schemas.openxmlformats.org/officeDocument/2006/relationships/image" Target="../media/image5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5.png"/><Relationship Id="rId67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53770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Ensemble Learning</a:t>
            </a:r>
          </a:p>
          <a:p>
            <a:r>
              <a:rPr lang="en-GB" sz="5400" dirty="0"/>
              <a:t>Bagging 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6"/>
            <a:ext cx="7579020" cy="16303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an ensemble? What is Bagging? Any famous algorithm that uses Bagging?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Ensemble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8686800" y="5381364"/>
            <a:ext cx="33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www.researchgate.net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C4A7-0D3B-4E47-BB9B-6F30A816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44" y="1741142"/>
            <a:ext cx="6746512" cy="36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Bagging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8686800" y="5381364"/>
            <a:ext cx="33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www.researchgate.net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C4A7-0D3B-4E47-BB9B-6F30A816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44" y="1741142"/>
            <a:ext cx="6746512" cy="36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Bagging and Overfitting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Example Regression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FD2F58-6CB0-45BC-B42B-96DB6E7FBD16}"/>
                  </a:ext>
                </a:extLst>
              </p14:cNvPr>
              <p14:cNvContentPartPr/>
              <p14:nvPr/>
            </p14:nvContentPartPr>
            <p14:xfrm>
              <a:off x="970800" y="1496560"/>
              <a:ext cx="18720" cy="25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FD2F58-6CB0-45BC-B42B-96DB6E7FBD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160" y="1478560"/>
                <a:ext cx="54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99C3BD-64B7-4E55-AF29-43F8CF16ED50}"/>
                  </a:ext>
                </a:extLst>
              </p14:cNvPr>
              <p14:cNvContentPartPr/>
              <p14:nvPr/>
            </p14:nvContentPartPr>
            <p14:xfrm>
              <a:off x="762000" y="1917040"/>
              <a:ext cx="6434640" cy="3585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99C3BD-64B7-4E55-AF29-43F8CF16E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360" y="1899400"/>
                <a:ext cx="6470280" cy="36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5C4A93D-EE1D-4BB3-85E5-1B06C9F06ADB}"/>
              </a:ext>
            </a:extLst>
          </p:cNvPr>
          <p:cNvGrpSpPr/>
          <p:nvPr/>
        </p:nvGrpSpPr>
        <p:grpSpPr>
          <a:xfrm>
            <a:off x="6377280" y="5616760"/>
            <a:ext cx="303480" cy="221400"/>
            <a:chOff x="6377280" y="5616760"/>
            <a:chExt cx="30348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C2FCA6-743F-4FF1-AB9F-4358612F30E9}"/>
                    </a:ext>
                  </a:extLst>
                </p14:cNvPr>
                <p14:cNvContentPartPr/>
                <p14:nvPr/>
              </p14:nvContentPartPr>
              <p14:xfrm>
                <a:off x="6377280" y="5624320"/>
                <a:ext cx="174240" cy="20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C2FCA6-743F-4FF1-AB9F-4358612F30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9280" y="5606680"/>
                  <a:ext cx="209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4ADDC0-BD5E-415F-AAF7-0CD1E1A9ABD2}"/>
                    </a:ext>
                  </a:extLst>
                </p14:cNvPr>
                <p14:cNvContentPartPr/>
                <p14:nvPr/>
              </p14:nvContentPartPr>
              <p14:xfrm>
                <a:off x="6504000" y="5616760"/>
                <a:ext cx="176760" cy="221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4ADDC0-BD5E-415F-AAF7-0CD1E1A9AB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86000" y="5599120"/>
                  <a:ext cx="21240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407426D-29E1-4832-81AF-BB1B999E199C}"/>
                  </a:ext>
                </a:extLst>
              </p14:cNvPr>
              <p14:cNvContentPartPr/>
              <p14:nvPr/>
            </p14:nvContentPartPr>
            <p14:xfrm>
              <a:off x="402000" y="2515000"/>
              <a:ext cx="170280" cy="483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407426D-29E1-4832-81AF-BB1B999E19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4000" y="2497360"/>
                <a:ext cx="2059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557FBBF-52B6-4011-A482-510A78768D44}"/>
                  </a:ext>
                </a:extLst>
              </p14:cNvPr>
              <p14:cNvContentPartPr/>
              <p14:nvPr/>
            </p14:nvContentPartPr>
            <p14:xfrm>
              <a:off x="1425120" y="4773280"/>
              <a:ext cx="145800" cy="131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557FBBF-52B6-4011-A482-510A78768D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07480" y="4755280"/>
                <a:ext cx="181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0BBDEFF-591C-421B-BD33-E5FDCF419ACB}"/>
                  </a:ext>
                </a:extLst>
              </p14:cNvPr>
              <p14:cNvContentPartPr/>
              <p14:nvPr/>
            </p14:nvContentPartPr>
            <p14:xfrm>
              <a:off x="1661640" y="4405000"/>
              <a:ext cx="83520" cy="10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0BBDEFF-591C-421B-BD33-E5FDCF419A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43640" y="4387360"/>
                <a:ext cx="119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DBF953-EC17-4B4B-83BC-827E55D4C281}"/>
                  </a:ext>
                </a:extLst>
              </p14:cNvPr>
              <p14:cNvContentPartPr/>
              <p14:nvPr/>
            </p14:nvContentPartPr>
            <p14:xfrm>
              <a:off x="1773240" y="4053640"/>
              <a:ext cx="109440" cy="104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DBF953-EC17-4B4B-83BC-827E55D4C2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55240" y="4035640"/>
                <a:ext cx="145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57DA458-BA0B-42F4-8666-8A6BC4C60AB4}"/>
                  </a:ext>
                </a:extLst>
              </p14:cNvPr>
              <p14:cNvContentPartPr/>
              <p14:nvPr/>
            </p14:nvContentPartPr>
            <p14:xfrm>
              <a:off x="2081400" y="4227520"/>
              <a:ext cx="128880" cy="131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57DA458-BA0B-42F4-8666-8A6BC4C60A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63760" y="4209520"/>
                <a:ext cx="164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B3BEA72-312B-44E1-BE79-E6FC2ADE745A}"/>
                  </a:ext>
                </a:extLst>
              </p14:cNvPr>
              <p14:cNvContentPartPr/>
              <p14:nvPr/>
            </p14:nvContentPartPr>
            <p14:xfrm>
              <a:off x="2517720" y="3975880"/>
              <a:ext cx="78480" cy="105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B3BEA72-312B-44E1-BE79-E6FC2ADE74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99720" y="3957880"/>
                <a:ext cx="114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C59FF1-77EA-4180-A05B-0BEB5AA4D9F8}"/>
                  </a:ext>
                </a:extLst>
              </p14:cNvPr>
              <p14:cNvContentPartPr/>
              <p14:nvPr/>
            </p14:nvContentPartPr>
            <p14:xfrm>
              <a:off x="2551920" y="4381240"/>
              <a:ext cx="101160" cy="110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C59FF1-77EA-4180-A05B-0BEB5AA4D9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34280" y="4363240"/>
                <a:ext cx="1368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9EFC9CD-557A-4CC9-847D-D746B5806F3A}"/>
                  </a:ext>
                </a:extLst>
              </p14:cNvPr>
              <p14:cNvContentPartPr/>
              <p14:nvPr/>
            </p14:nvContentPartPr>
            <p14:xfrm>
              <a:off x="3017760" y="4182520"/>
              <a:ext cx="110520" cy="124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9EFC9CD-557A-4CC9-847D-D746B5806F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99760" y="4164520"/>
                <a:ext cx="1461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9BCEC98-6EA3-439D-9B96-C347635688BB}"/>
                  </a:ext>
                </a:extLst>
              </p14:cNvPr>
              <p14:cNvContentPartPr/>
              <p14:nvPr/>
            </p14:nvContentPartPr>
            <p14:xfrm>
              <a:off x="3485760" y="3947800"/>
              <a:ext cx="108360" cy="133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9BCEC98-6EA3-439D-9B96-C347635688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68120" y="3929800"/>
                <a:ext cx="14400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C0D9B61-C02F-4E42-9B83-9B1F8B092F5E}"/>
              </a:ext>
            </a:extLst>
          </p:cNvPr>
          <p:cNvGrpSpPr/>
          <p:nvPr/>
        </p:nvGrpSpPr>
        <p:grpSpPr>
          <a:xfrm>
            <a:off x="3235560" y="3071200"/>
            <a:ext cx="644040" cy="514080"/>
            <a:chOff x="3235560" y="3071200"/>
            <a:chExt cx="64404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491088-FB6B-4739-8333-90971A9D6360}"/>
                    </a:ext>
                  </a:extLst>
                </p14:cNvPr>
                <p14:cNvContentPartPr/>
                <p14:nvPr/>
              </p14:nvContentPartPr>
              <p14:xfrm>
                <a:off x="3235560" y="3421840"/>
                <a:ext cx="136440" cy="163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491088-FB6B-4739-8333-90971A9D636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17920" y="3403840"/>
                  <a:ext cx="172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EA5962-C02E-4BC8-93C7-4872D5AF242E}"/>
                    </a:ext>
                  </a:extLst>
                </p14:cNvPr>
                <p14:cNvContentPartPr/>
                <p14:nvPr/>
              </p14:nvContentPartPr>
              <p14:xfrm>
                <a:off x="3563880" y="3071200"/>
                <a:ext cx="152640" cy="164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EA5962-C02E-4BC8-93C7-4872D5AF2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46240" y="3053200"/>
                  <a:ext cx="188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2DA3D0-36D4-4288-BED3-65291B57F3EB}"/>
                    </a:ext>
                  </a:extLst>
                </p14:cNvPr>
                <p14:cNvContentPartPr/>
                <p14:nvPr/>
              </p14:nvContentPartPr>
              <p14:xfrm>
                <a:off x="3744960" y="3387280"/>
                <a:ext cx="134640" cy="119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2DA3D0-36D4-4288-BED3-65291B57F3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26960" y="3369280"/>
                  <a:ext cx="17028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D1B0AFD-9264-4455-AD92-D9A24207DC4A}"/>
                  </a:ext>
                </a:extLst>
              </p14:cNvPr>
              <p14:cNvContentPartPr/>
              <p14:nvPr/>
            </p14:nvContentPartPr>
            <p14:xfrm>
              <a:off x="4342200" y="2841160"/>
              <a:ext cx="162000" cy="191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D1B0AFD-9264-4455-AD92-D9A24207DC4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24200" y="2823520"/>
                <a:ext cx="1976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F74E8E-CE4C-4616-B6D2-D619D3E34F78}"/>
                  </a:ext>
                </a:extLst>
              </p14:cNvPr>
              <p14:cNvContentPartPr/>
              <p14:nvPr/>
            </p14:nvContentPartPr>
            <p14:xfrm>
              <a:off x="4045920" y="2354800"/>
              <a:ext cx="174600" cy="165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F74E8E-CE4C-4616-B6D2-D619D3E34F7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27920" y="2337160"/>
                <a:ext cx="2102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35F2AE-8470-484E-AF7B-CF2CFD52FF2A}"/>
                  </a:ext>
                </a:extLst>
              </p14:cNvPr>
              <p14:cNvContentPartPr/>
              <p14:nvPr/>
            </p14:nvContentPartPr>
            <p14:xfrm>
              <a:off x="4680960" y="2358040"/>
              <a:ext cx="168480" cy="104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35F2AE-8470-484E-AF7B-CF2CFD52FF2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62960" y="2340400"/>
                <a:ext cx="2041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7179B00-18B9-4837-A314-EDFAC05A36DF}"/>
                  </a:ext>
                </a:extLst>
              </p14:cNvPr>
              <p14:cNvContentPartPr/>
              <p14:nvPr/>
            </p14:nvContentPartPr>
            <p14:xfrm>
              <a:off x="4968240" y="2798320"/>
              <a:ext cx="136440" cy="123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7179B00-18B9-4837-A314-EDFAC05A36D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50600" y="2780320"/>
                <a:ext cx="172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94BB9E2-6C15-4872-A777-76B5CB2EFF6D}"/>
                  </a:ext>
                </a:extLst>
              </p14:cNvPr>
              <p14:cNvContentPartPr/>
              <p14:nvPr/>
            </p14:nvContentPartPr>
            <p14:xfrm>
              <a:off x="5236800" y="3039520"/>
              <a:ext cx="140400" cy="92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94BB9E2-6C15-4872-A777-76B5CB2EFF6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18800" y="3021880"/>
                <a:ext cx="176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197274E-5674-43A5-9AD7-14C597A3EBAE}"/>
                  </a:ext>
                </a:extLst>
              </p14:cNvPr>
              <p14:cNvContentPartPr/>
              <p14:nvPr/>
            </p14:nvContentPartPr>
            <p14:xfrm>
              <a:off x="5390520" y="3310240"/>
              <a:ext cx="166680" cy="148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197274E-5674-43A5-9AD7-14C597A3EBA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72520" y="3292600"/>
                <a:ext cx="202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723943-43B8-4217-938A-DF935A09A59A}"/>
                  </a:ext>
                </a:extLst>
              </p14:cNvPr>
              <p14:cNvContentPartPr/>
              <p14:nvPr/>
            </p14:nvContentPartPr>
            <p14:xfrm>
              <a:off x="4706520" y="3239320"/>
              <a:ext cx="139320" cy="128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723943-43B8-4217-938A-DF935A09A59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688880" y="3221320"/>
                <a:ext cx="1749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F021CF-57D1-4177-8AC7-B0EAB94088DC}"/>
                  </a:ext>
                </a:extLst>
              </p14:cNvPr>
              <p14:cNvContentPartPr/>
              <p14:nvPr/>
            </p14:nvContentPartPr>
            <p14:xfrm>
              <a:off x="4745760" y="3710920"/>
              <a:ext cx="126720" cy="122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F021CF-57D1-4177-8AC7-B0EAB94088D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27760" y="3693280"/>
                <a:ext cx="162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5274E6-EEE5-4E21-ACCD-583A01C75FCF}"/>
                  </a:ext>
                </a:extLst>
              </p14:cNvPr>
              <p14:cNvContentPartPr/>
              <p14:nvPr/>
            </p14:nvContentPartPr>
            <p14:xfrm>
              <a:off x="5553600" y="3769240"/>
              <a:ext cx="113760" cy="124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5274E6-EEE5-4E21-ACCD-583A01C75FC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35600" y="3751600"/>
                <a:ext cx="1494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49DFC2-580B-4DEC-87D2-BEC77A4AAE71}"/>
                  </a:ext>
                </a:extLst>
              </p14:cNvPr>
              <p14:cNvContentPartPr/>
              <p14:nvPr/>
            </p14:nvContentPartPr>
            <p14:xfrm>
              <a:off x="6055800" y="3612280"/>
              <a:ext cx="144000" cy="130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49DFC2-580B-4DEC-87D2-BEC77A4AAE7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37800" y="3594280"/>
                <a:ext cx="179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09A1AF3-82C2-4A83-A523-3BF312D260DC}"/>
                  </a:ext>
                </a:extLst>
              </p14:cNvPr>
              <p14:cNvContentPartPr/>
              <p14:nvPr/>
            </p14:nvContentPartPr>
            <p14:xfrm>
              <a:off x="6321840" y="3343360"/>
              <a:ext cx="198720" cy="112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09A1AF3-82C2-4A83-A523-3BF312D260D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303840" y="3325360"/>
                <a:ext cx="2343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0B69B20-B3D2-4E4D-A6E7-B3C61DFD5DB7}"/>
                  </a:ext>
                </a:extLst>
              </p14:cNvPr>
              <p14:cNvContentPartPr/>
              <p14:nvPr/>
            </p14:nvContentPartPr>
            <p14:xfrm>
              <a:off x="6756360" y="3709120"/>
              <a:ext cx="206640" cy="130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0B69B20-B3D2-4E4D-A6E7-B3C61DFD5DB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38360" y="3691120"/>
                <a:ext cx="2422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721EE30-97D4-4D1E-B2CC-812EA5C7FFC2}"/>
                  </a:ext>
                </a:extLst>
              </p14:cNvPr>
              <p14:cNvContentPartPr/>
              <p14:nvPr/>
            </p14:nvContentPartPr>
            <p14:xfrm>
              <a:off x="7070640" y="4007200"/>
              <a:ext cx="183960" cy="133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721EE30-97D4-4D1E-B2CC-812EA5C7FFC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52640" y="3989560"/>
                <a:ext cx="2196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C9EC622-84AD-4F7C-B8D3-70E1DC06625E}"/>
                  </a:ext>
                </a:extLst>
              </p14:cNvPr>
              <p14:cNvContentPartPr/>
              <p14:nvPr/>
            </p14:nvContentPartPr>
            <p14:xfrm>
              <a:off x="7363320" y="4259560"/>
              <a:ext cx="176040" cy="113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C9EC622-84AD-4F7C-B8D3-70E1DC06625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345320" y="4241560"/>
                <a:ext cx="2116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0DF19C3-DD62-4BAA-8215-6074B95396F9}"/>
                  </a:ext>
                </a:extLst>
              </p14:cNvPr>
              <p14:cNvContentPartPr/>
              <p14:nvPr/>
            </p14:nvContentPartPr>
            <p14:xfrm>
              <a:off x="4629120" y="3595720"/>
              <a:ext cx="335880" cy="318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0DF19C3-DD62-4BAA-8215-6074B95396F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11480" y="3577720"/>
                <a:ext cx="3715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D7B5E09-BC08-4AA2-A456-4CF872C1B28A}"/>
                  </a:ext>
                </a:extLst>
              </p14:cNvPr>
              <p14:cNvContentPartPr/>
              <p14:nvPr/>
            </p14:nvContentPartPr>
            <p14:xfrm>
              <a:off x="5132760" y="2946280"/>
              <a:ext cx="336240" cy="267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7B5E09-BC08-4AA2-A456-4CF872C1B28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114760" y="2928640"/>
                <a:ext cx="3718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6B50E5B-936F-4707-B013-B433396FE6AE}"/>
                  </a:ext>
                </a:extLst>
              </p14:cNvPr>
              <p14:cNvContentPartPr/>
              <p14:nvPr/>
            </p14:nvContentPartPr>
            <p14:xfrm>
              <a:off x="5452440" y="3632080"/>
              <a:ext cx="284760" cy="293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6B50E5B-936F-4707-B013-B433396FE6A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434800" y="3614440"/>
                <a:ext cx="32040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8E850EA-0095-4A65-9686-D4934C921613}"/>
              </a:ext>
            </a:extLst>
          </p:cNvPr>
          <p:cNvGrpSpPr/>
          <p:nvPr/>
        </p:nvGrpSpPr>
        <p:grpSpPr>
          <a:xfrm>
            <a:off x="1276080" y="3021520"/>
            <a:ext cx="4798080" cy="1953360"/>
            <a:chOff x="1276080" y="3021520"/>
            <a:chExt cx="4798080" cy="19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883E48-0DD8-41D9-A16F-2E0B6F38D033}"/>
                    </a:ext>
                  </a:extLst>
                </p14:cNvPr>
                <p14:cNvContentPartPr/>
                <p14:nvPr/>
              </p14:nvContentPartPr>
              <p14:xfrm>
                <a:off x="1276080" y="4603720"/>
                <a:ext cx="459720" cy="37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883E48-0DD8-41D9-A16F-2E0B6F38D0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58440" y="4585720"/>
                  <a:ext cx="49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997CD7-241F-4960-8942-7CE633710B80}"/>
                    </a:ext>
                  </a:extLst>
                </p14:cNvPr>
                <p14:cNvContentPartPr/>
                <p14:nvPr/>
              </p14:nvContentPartPr>
              <p14:xfrm>
                <a:off x="2423400" y="3831520"/>
                <a:ext cx="269640" cy="306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997CD7-241F-4960-8942-7CE633710B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05760" y="3813880"/>
                  <a:ext cx="3052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47C077-10A9-453C-875B-A1C0E6A15100}"/>
                    </a:ext>
                  </a:extLst>
                </p14:cNvPr>
                <p14:cNvContentPartPr/>
                <p14:nvPr/>
              </p14:nvContentPartPr>
              <p14:xfrm>
                <a:off x="1530960" y="4028440"/>
                <a:ext cx="1139040" cy="781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47C077-10A9-453C-875B-A1C0E6A1510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12960" y="4010440"/>
                  <a:ext cx="117468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CEFC6A-EBB1-424E-8CD0-72AB4C71FC87}"/>
                    </a:ext>
                  </a:extLst>
                </p14:cNvPr>
                <p14:cNvContentPartPr/>
                <p14:nvPr/>
              </p14:nvContentPartPr>
              <p14:xfrm>
                <a:off x="2689800" y="3844480"/>
                <a:ext cx="2181240" cy="214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CEFC6A-EBB1-424E-8CD0-72AB4C71FC8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71800" y="3826480"/>
                  <a:ext cx="2216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C7B50C5-411F-40E8-861F-F8FA9A42D44A}"/>
                    </a:ext>
                  </a:extLst>
                </p14:cNvPr>
                <p14:cNvContentPartPr/>
                <p14:nvPr/>
              </p14:nvContentPartPr>
              <p14:xfrm>
                <a:off x="4791480" y="3021520"/>
                <a:ext cx="1282680" cy="132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C7B50C5-411F-40E8-861F-F8FA9A42D44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73840" y="3003520"/>
                  <a:ext cx="1318320" cy="135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43FB140-9B6C-46E1-9C2A-332D34F62F99}"/>
                  </a:ext>
                </a:extLst>
              </p14:cNvPr>
              <p14:cNvContentPartPr/>
              <p14:nvPr/>
            </p14:nvContentPartPr>
            <p14:xfrm>
              <a:off x="6055800" y="4308520"/>
              <a:ext cx="555840" cy="420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43FB140-9B6C-46E1-9C2A-332D34F62F9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038160" y="4290880"/>
                <a:ext cx="5914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575C105-FD56-40CF-B37A-23659C2F150F}"/>
                  </a:ext>
                </a:extLst>
              </p14:cNvPr>
              <p14:cNvContentPartPr/>
              <p14:nvPr/>
            </p14:nvContentPartPr>
            <p14:xfrm>
              <a:off x="1727520" y="3916840"/>
              <a:ext cx="260640" cy="261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575C105-FD56-40CF-B37A-23659C2F150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709520" y="3898840"/>
                <a:ext cx="296280" cy="2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0BA9B79-5B7F-4B96-9986-4FABFBC9A1B0}"/>
              </a:ext>
            </a:extLst>
          </p:cNvPr>
          <p:cNvGrpSpPr/>
          <p:nvPr/>
        </p:nvGrpSpPr>
        <p:grpSpPr>
          <a:xfrm>
            <a:off x="1914000" y="3237160"/>
            <a:ext cx="6443640" cy="1406160"/>
            <a:chOff x="1914000" y="3237160"/>
            <a:chExt cx="6443640" cy="14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8037C70-5E15-4961-BFF9-8D0C4CCBE6FD}"/>
                    </a:ext>
                  </a:extLst>
                </p14:cNvPr>
                <p14:cNvContentPartPr/>
                <p14:nvPr/>
              </p14:nvContentPartPr>
              <p14:xfrm>
                <a:off x="3125400" y="3309160"/>
                <a:ext cx="375120" cy="37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8037C70-5E15-4961-BFF9-8D0C4CCBE6F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07760" y="3291520"/>
                  <a:ext cx="4107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0B970F-11B0-4A33-A495-BC3CFCC1EB19}"/>
                    </a:ext>
                  </a:extLst>
                </p14:cNvPr>
                <p14:cNvContentPartPr/>
                <p14:nvPr/>
              </p14:nvContentPartPr>
              <p14:xfrm>
                <a:off x="4559280" y="3462160"/>
                <a:ext cx="448920" cy="463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0B970F-11B0-4A33-A495-BC3CFCC1EB1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41280" y="3444520"/>
                  <a:ext cx="4845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4624C7-CE98-4129-9070-50EF4C6A3602}"/>
                    </a:ext>
                  </a:extLst>
                </p14:cNvPr>
                <p14:cNvContentPartPr/>
                <p14:nvPr/>
              </p14:nvContentPartPr>
              <p14:xfrm>
                <a:off x="5298720" y="3237160"/>
                <a:ext cx="365400" cy="28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4624C7-CE98-4129-9070-50EF4C6A36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81080" y="3219520"/>
                  <a:ext cx="401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BF3503-24EF-49E4-AC67-1DB1B7DCB2EB}"/>
                    </a:ext>
                  </a:extLst>
                </p14:cNvPr>
                <p14:cNvContentPartPr/>
                <p14:nvPr/>
              </p14:nvContentPartPr>
              <p14:xfrm>
                <a:off x="7010520" y="3910000"/>
                <a:ext cx="312840" cy="274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BF3503-24EF-49E4-AC67-1DB1B7DCB2E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92880" y="3892360"/>
                  <a:ext cx="348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8A5C99-1F76-4CF0-B30E-1364993C6289}"/>
                    </a:ext>
                  </a:extLst>
                </p14:cNvPr>
                <p14:cNvContentPartPr/>
                <p14:nvPr/>
              </p14:nvContentPartPr>
              <p14:xfrm>
                <a:off x="1914000" y="3421840"/>
                <a:ext cx="6443640" cy="1221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8A5C99-1F76-4CF0-B30E-1364993C628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96360" y="3403840"/>
                  <a:ext cx="6479280" cy="12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1EE41A-D60A-4B64-AE4D-E085CCDB9252}"/>
              </a:ext>
            </a:extLst>
          </p:cNvPr>
          <p:cNvGrpSpPr/>
          <p:nvPr/>
        </p:nvGrpSpPr>
        <p:grpSpPr>
          <a:xfrm>
            <a:off x="2441400" y="2250040"/>
            <a:ext cx="5868360" cy="2728440"/>
            <a:chOff x="2441400" y="2250040"/>
            <a:chExt cx="5868360" cy="27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52B682-9FF4-442E-BF5F-0063FC0A5FCB}"/>
                    </a:ext>
                  </a:extLst>
                </p14:cNvPr>
                <p14:cNvContentPartPr/>
                <p14:nvPr/>
              </p14:nvContentPartPr>
              <p14:xfrm>
                <a:off x="2441400" y="4222480"/>
                <a:ext cx="368640" cy="317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52B682-9FF4-442E-BF5F-0063FC0A5F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23400" y="4204480"/>
                  <a:ext cx="404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AB16E8-22E1-4694-85DF-FC22B0CD8589}"/>
                    </a:ext>
                  </a:extLst>
                </p14:cNvPr>
                <p14:cNvContentPartPr/>
                <p14:nvPr/>
              </p14:nvContentPartPr>
              <p14:xfrm>
                <a:off x="3492600" y="2924320"/>
                <a:ext cx="317520" cy="389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AB16E8-22E1-4694-85DF-FC22B0CD858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74600" y="2906680"/>
                  <a:ext cx="3531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D0DC03-36E4-4240-9CDB-7577D6372697}"/>
                    </a:ext>
                  </a:extLst>
                </p14:cNvPr>
                <p14:cNvContentPartPr/>
                <p14:nvPr/>
              </p14:nvContentPartPr>
              <p14:xfrm>
                <a:off x="4582680" y="2250040"/>
                <a:ext cx="359280" cy="343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D0DC03-36E4-4240-9CDB-7577D637269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65040" y="2232040"/>
                  <a:ext cx="394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F05913-F703-4B8D-B114-2F765F601B37}"/>
                    </a:ext>
                  </a:extLst>
                </p14:cNvPr>
                <p14:cNvContentPartPr/>
                <p14:nvPr/>
              </p14:nvContentPartPr>
              <p14:xfrm>
                <a:off x="6259920" y="3151840"/>
                <a:ext cx="363600" cy="400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F05913-F703-4B8D-B114-2F765F601B3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41920" y="3134200"/>
                  <a:ext cx="399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5BC0D1-7195-447D-AA57-D1E1355F196B}"/>
                    </a:ext>
                  </a:extLst>
                </p14:cNvPr>
                <p14:cNvContentPartPr/>
                <p14:nvPr/>
              </p14:nvContentPartPr>
              <p14:xfrm>
                <a:off x="7246320" y="4070920"/>
                <a:ext cx="426600" cy="395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5BC0D1-7195-447D-AA57-D1E1355F196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228320" y="4053280"/>
                  <a:ext cx="4622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BC51E5-0C53-4576-BCA8-B2C0F13E3FF3}"/>
                    </a:ext>
                  </a:extLst>
                </p14:cNvPr>
                <p14:cNvContentPartPr/>
                <p14:nvPr/>
              </p14:nvContentPartPr>
              <p14:xfrm>
                <a:off x="2730840" y="2491240"/>
                <a:ext cx="5578920" cy="2487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BC51E5-0C53-4576-BCA8-B2C0F13E3FF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13200" y="2473240"/>
                  <a:ext cx="5614560" cy="252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F2A9F9-D47F-488D-8FCE-8F2462FE7069}"/>
                  </a:ext>
                </a:extLst>
              </p14:cNvPr>
              <p14:cNvContentPartPr/>
              <p14:nvPr/>
            </p14:nvContentPartPr>
            <p14:xfrm>
              <a:off x="888360" y="3015760"/>
              <a:ext cx="7722000" cy="1892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F2A9F9-D47F-488D-8FCE-8F2462FE706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70360" y="2998120"/>
                <a:ext cx="7757640" cy="19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Bagging: A famous algorithm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Random Forest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/>
              <a:t>Multiple Decision Trees</a:t>
            </a:r>
          </a:p>
          <a:p>
            <a:pPr lvl="1"/>
            <a:r>
              <a:rPr lang="en-GB" sz="1800" dirty="0"/>
              <a:t>Each trained on a random subset</a:t>
            </a:r>
          </a:p>
          <a:p>
            <a:pPr marL="0" indent="0">
              <a:buNone/>
            </a:pP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99423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www.aisciences.net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73</Words>
  <Application>Microsoft Office PowerPoint</Application>
  <PresentationFormat>Widescreen</PresentationFormat>
  <Paragraphs>15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Ensemble</vt:lpstr>
      <vt:lpstr>Bagging</vt:lpstr>
      <vt:lpstr>Bagging and Overfitting Example Regression </vt:lpstr>
      <vt:lpstr>Bagging: A famous algorithm Random Forest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26</cp:revision>
  <dcterms:modified xsi:type="dcterms:W3CDTF">2020-11-01T21:23:39Z</dcterms:modified>
</cp:coreProperties>
</file>