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2" r:id="rId5"/>
    <p:sldId id="260" r:id="rId6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1:57:08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 8049 2968 0,'0'0'3041'0,"0"0"-1265"32,0 0-792-32,0-4-319 0,0 4 119 15,0 0 424-15,0-3-32 16,0 3-360-16,0 0-280 15,0 0-175-15,0 0-89 0,0 0 8 16,0 0-16-16,0 0-72 31,0 0-16-31,0 0-24 0,0 0-24 16,4 0 24-16,-4 0-56 16,0 0 32-16,4 0 48 15,4 0 32-15,-1 0 88 0,10 0 48 16,-6 0-112-1,2 0-112-15,2 0-112 16,2 0 8-16,-2 0 40 0,5 0-48 16,1 0 64-16,2 0-64 15,1 3 88-15,4 1-24 16,0-2-72-16,4 5 16 16,0-4 32-1,0 0-40-15,-1 0 80 0,1 1-72 16,-4-1-8-16,4 0 40 15,-4-3-40-15,4 3 0 0,-4-3 56 16,0 3-64-16,-4-3 0 16,3 0 64-16,1 3-8 0,4-3 16 31,0 0-64-31,4 4 40 16,0-4-32-16,4 0 32 0,-5 0-48 15,5 0 16-15,-4 0-8 16,0 0 40-16,-8 0-32 0,-5 3-8 31,-6 0-8-31,-1 0 8 16,0 0-8-16,-9 1 0 15,6 2 0-15,-2-6 16 0,1 3-8 16,4 0 0-16,5-3 8 16,-2 0-8-16,9 0 56 0,-4 0-64 15,8 0 17-15,-4 0-9 31,4 0 40-31,3 0-40 0,-3 0 8 16,0 0-8-16,8 0 0 0,-4 0 0 16,0-3 8-16,0 0-8 15,-4-1 0-15,-4 2-8 0,0 2 8 16,-4 0 8 0,-5 0-16-1,1 0 48-15,-4 0-40 0,0 0-8 16,4 0 8-16,0 0 0 0,-4 0-8 15,7 0 16-15,1 0-8 16,4-4 8 0,-4 1-8-16,4 0 8 15,0 0-8-15,4 0 0 16,0-1 8-16,4 1 32 0,-1-3-48 16,-3 3 8-16,4 0-8 15,-4-1 0-15,0 1 0 0,-4 3 0 31,3 0 8-31,-3-3 0 16,4 0 0-16,-4-1 0 16,0 4-8-16,0-3 8 0,0 3 40 15,0 0-40-15,0-2-8 16,0-2 0-16,0 4 8 0,-5-3-8 16,-2 3 16-16,-1 0-16 31,-1 0 0-31,-2 0 8 15,2 0 0-15,-3 0 0 0,8 0 0 0,-4-3-8 16,4 3 8-16,8-3 0 16,-4 3 0-16,7-4-8 0,-3 1 8 15,0 0-8 1,-4 3 0 0,-4-3 0-16,0 3 0 15,-5 0 0-15,2 0 8 0,-5 0 0 0,3 0-8 16,6 0 0-16,-5 0 0 15,12 0 0 1,-4-3 0-16,7 0 0 16,-3 3 0-16,4-4 0 15,0 1 0-15,-8 3 0 16,3 0 0-16,-6 0 8 0,-1-3-8 16,-1 3 8-16,-3 0-8 15,4 0 0-15,4-3 0 0,0 0 8 31,0 3-8-31,4-4 8 16,0 4-8-16,-4 0 8 0,-5 0-8 16,-3 0 0-16,4 0 8 15,-8 0-8-15,0 0 0 0,3 0 0 16,2 0 8-16,3 0 0 31,0 0-8-31,-1 0 0 16,5 0 16-16,0 0-8 0,0 0 40 15,-4 0-40 1,-5 0 0-16,2 0 0 16,-5 0 0-16,0 0 0 0,0 0-8 15,-1 0 8-15,2 0-8 16,2 0 8-16,1 0 0 16,5 0 0-16,-1 0 0 0,-1 0 0 15,1 0 0-15,0 0 0 0,-4 0-8 16,-4 0 0-16,0 0 0 0,-4 0 8 31,-1 0 0-31,2 0 8 16,-2 0-16-16,2 0 8 15,2 0-8-15,-3 0 0 0,4 0 0 16,5 0-240-16,-6-2-1073 0,-7-8-4016 16</inkml:trace>
  <inkml:trace contextRef="#ctx0" brushRef="#br0" timeOffset="7785.18">7446 11395 5545 0,'0'0'1360'16,"0"0"-680"-16,0 0 8 16,0 0 280-16,0 0 89 15,0 0-249-15,0 0-328 0,0 0-168 0,0 0-88 16,0 0 72-16,0 0 88 15,0 0 24-15,0 0-56 0,0 0-16 32,0 0-39-32,0 0 63 15,0 0-8-15,0 0 0 16,0 0-32-16,4 0-64 0,4 0-24 16,0 0 64-16,0 0-64 0,8 0-64 15,-4 0-64-15,0 0-8 31,8 0 8-31,-4 3-32 16,8 0 8-16,0 0 64 0,-1-3-48 16,1 0 32-16,0 0-32 15,0 0 8-15,1 0 0 0,-2 0 48 32,5 0-16-32,-4 0-40 15,0 0-8-15,4 0 0 16,-5 0-16-16,5 0-64 0,-8 0 80 15,4 0-80-15,1 0 8 0,-2 0-8 16,1 3 40-16,4 1-40 0,0-1 9 16,0-3-9-1,0 3 56 1,0-3-56-16,0 0 0 16,-5 0 0-16,5 0 8 0,-4 0 40 15,0 0-48-15,0 0 112 0,-1 0-8 16,1 0-8-16,1 0 16 0,-1 0-16 31,-1 0-88-31,-3 0-8 16,4 0 40-16,0 3-40 15,0 0 40-15,0 0-48 0,4-3 0 16,0 4 0-16,3-4 8 0,5 0-8 31,-4 0 8-31,4 0 0 16,-4 0-8-16,-1 0 16 15,-7 0-16-15,4 0 0 0,-3 0 0 16,3 0 0-16,0 3 8 16,3-3-8-16,-3 0 8 15,0 0-8-15,0 0 8 0,4 0 0 32,-5 0-8-32,-3 0 0 15,0 0 16-15,1 0-16 0,-1 0 0 16,-5 0 0-16,1 0 0 15,1 0 8-15,-2 0 0 0,5 0 0 16,0-3 0-16,-1 3 0 16,1 0-8-1,0 0 8-15,4-4-8 16,-3 4 0-16,-6 0 0 0,5 0 8 16,-4-3 0-16,4 3-8 15,0 0 8 1,0 0-8-16,0-3 0 15,4 3 0-15,4 0 0 0,-1-3 0 16,1 3-8-16,0-3 0 16,0 3 0-16,-4 0 8 0,-4 0 0 15,-1-3 0-15,-3 3-8 16,5-4 8-16,-5 4 0 0,-1 0 0 31,5 0 0-31,0 0 0 16,4 0 0-16,0 0 0 0,-1 0 0 15,1 0 0-15,0 0 0 16,-4 0 8-16,-3-3 0 16,2 3 0-16,1 0 0 0,4 0-8 31,-4-3 0-31,0 0 0 16,4 3 0-16,-5 0 0 0,1-3 16 15,1 3-16-15,-1 0-8 16,-1 0 8-16,-3 0 0 15,4 0 8 1,-3 0-8-16,-2 0 0 0,-3 0 0 16,4 0 0-16,-4 0 8 15,3 0-16-15,1 0 16 0,5 0-8 16,3 0 0-16,0 0 16 16,3 0-16-16,5 0 8 15,-4 0-8-15,4 0 0 16,-5 0 0-16,1 0 0 15,-4-3-8-15,0 3 8 16,0 0 0-16,-4-3 0 0,-4 3 0 16,4 0 0-16,-4-4 0 15,4 4 0-15,-1 0 0 16,-2-3 0 0,7 3 8-16,0 0-8 15,0 0 8-15,0-3 0 0,0 3 8 16,-5 0-8-16,1 0 0 15,-4 0 40-15,-1 0-40 32,2 0-8-32,-5 0 0 0,3-3 8 15,-2 3 0-15,2 0-8 16,1 0 8-16,8-4-8 0,-4 1 16 16,4 0-16-16,4 0 8 15,-5 0-8-15,1-3 0 16,0 2 0-16,-8 1 0 0,1 0 0 15,-2 0 8 1,-6 3-8-16,-6 0 0 16,1-4 8-16,0 4-8 0,-8 0 0 15,0 0 0-15,5 0 0 16,-5 0-128 15,0 0-312-31,3-2-521 16,-3-2-1103-16,4 1-3017 0</inkml:trace>
  <inkml:trace contextRef="#ctx0" brushRef="#br0" timeOffset="12472.65">1362 12712 936 0,'0'0'5105'16,"0"0"-2945"-16,0 0-1824 31,0 0-336-31,0 0 520 0,0 0 433 16,0 0-121-16,0 0-392 0,0 0-216 15,0 0 160 1,0 0 0 0,0 0 16-16,0 0-56 0,0 0-64 15,0 0-48-15,0 0 80 16,0 0-15-16,0 0-113 0,4 0-128 16,4 0 8-16,4 0-56 0,0 0 72 15,8-3 16-15,0 3 8 16,3-3 40-16,5 3-40 0,0-3 104 31,0 0 32-31,0 3-24 16,0 0-24-16,0-3-48 0,-4 3 56 15,4-4 24-15,-1 4-32 16,-3-3-96-16,4 3 32 0,0 0-24 31,4 0-32-31,-4-3 0 16,0 3-24-16,4 0-40 0,0 0-8 15,-4 0 8-15,0 0 0 16,0 0 0-16,0 0 0 16,-5 0 0-16,5 0 0 0,0 0 0 31,-4 0 40-31,8 0-40 16,-4 0 0-16,4 0 16 0,0 0 24 15,-1-3 8-15,-3-1-40 16,0 4-8-16,0-2 48 0,-5 2-48 15,2 0-8-15,-5 0 8 0,0 0-8 16,3 0 0 0,-2 0 8-1,3 0 8-15,4 0 0 0,0 0-16 16,3 0 0-16,1 0 8 16,0 2 8-16,0-2-8 0,0 4-8 15,0-4 16-15,0 3-8 16,-5-3 8-1,1 0-8-15,0 0-8 16,-8 0 8-16,4 0-8 0,0 0 48 16,4 0 16-16,0 0-8 15,-1 0-48-15,1 0 0 0,-4 0 8 16,-4 0-8-16,0 0 0 31,0 0-8-31,-4 0 8 0,4 0 0 16,-4 3-8-16,-1-3 8 15,6 0 0-15,-1 0 0 16,3 0 48-16,5 0-48 0,0 0 40 31,0 0-40-31,0 0 72 16,-4 0 24-16,-5 0-56 0,2 0 16 16,-5 0-64-16,0 0 8 15,0 0 56-15,-1 0-16 16,2 0-32-16,2-3 56 0,1 3-64 15,4 0 56 1,4 0-56-16,-4 0 0 16,4 0-8-16,-8 0 72 0,-5 0-64 15,2 0-8-15,-6 0 0 16,2 0 8-16,-5 0 0 16,3 0 0-16,2 0-8 0,2 0 8 0,2 0 0 31,7 0 0-31,4 0 0 15,3 0 0-15,5 0 0 0,-4-3 1 16,4-1-9-16,-1 4 8 16,-7-2 40-16,0 2-48 15,-4 0 8 1,-4-4-8-16,-4 4 0 16,3 0 0-16,2 0 0 0,-5-3 0 15,7 0 8-15,1 0 0 16,4 3-8-16,0-7 8 15,0 4 0-15,0 0-8 0,0 0 0 16,-5 3 0-16,-2-3 8 31,-1 3 0-31,-5 0 0 0,-2 0-8 16,6 0 16-16,-2 0-8 16,7 0-8-16,-1-3 8 15,5 3 8-15,0-4-16 0,4 1 8 16,0 3-8-16,-1-3 8 15,-3 0 0 1,-3 0-8-16,-5 3 0 0,-9 0 0 16,6-4 16-16,-9 4-16 15,3-2 8-15,6 2-8 16,-2-4 0-16,5 4 0 16,0-3 0-16,0 0 8 31,0 0-8-31,-1 3 0 15,-2 0 0-15,-6 0 0 16,2 0 8-16,-5 0-8 0,-1 0 8 16,2 0-8-16,-1-4 8 15,3 4-8-15,2 0 0 0,2-3 0 16,2 3 8-16,-2 0 40 16,5-3-32-16,-4 3 56 0,-4 0-72 15,-4 0 8-15,0 0 8 16,-4 0-8-16,-4 0 0 0,0 0 8 15,0 0-8-15,0 0-8 32,0 0 0-32,0 0-216 15,12-9-585-15,0-1-1575 0,-1-3-5754 0</inkml:trace>
  <inkml:trace contextRef="#ctx0" brushRef="#br0" timeOffset="21555.36">4314 14125 3792 0,'0'0'2969'15,"0"0"-777"-15,0 0-1495 0,0 0-473 16,0 0 88-16,0 0 600 0,0 0 128 16,0 0-416-16,0 0-296 15,0 0-152 1,0 0-48-16,4 0 24 15,0 0 32-15,0 0 112 16,5 0 145-16,2 0 7 0,6 0 16 16,6 4-112-16,-3-1 40 15,12 0-72-15,4 0-72 0,8-3 0 32,-1 0 0-32,10 0-32 15,-2 0-8-15,1 0 16 0,0 0-80 16,0 3-16-16,-5-3 40 15,5 3 8-15,-4 0 0 32,-4 4-15-32,3-7-9 0,2 6-32 31,-2-2-40-31,1-2 72 16,4 8-56-16,-5-3-8 0,6-1-80 15,-14 3 72-15,9-2-72 16,-8 2-8-16,3-5 16 0,2 2-8 15,2 0 40-15,1-6-40 0,-1 3 8 16,2 0 40-16,-1 1 8 16,-5-4 8-16,1 0-24 0,0 0 8 15,0 0 0-15,-4 0-8 16,0 0-48-16,3 0 8 16,-2 0 0-16,2 0 0 15,0 0 40-15,6 0-48 16,-1 0 16-16,3 0-8 15,1-4 8-15,4-2 32 0,0 6 0 16,-1-3-40-16,5-4 0 31,-8 5 8-31,0-2-8 0,-1 1 40 16,-2 0-40-16,3 0 0 16,-1-1 0-16,1 1 48 0,0 0-48 15,3-3 0-15,1 3-8 16,-4 0 0-16,-5-1-8 31,2 4 8-31,-6 0 0 0,-2-3 0 16,-6 3-8-16,1 0 8 15,-4 0 8-15,0-3 0 0,-4 3-8 16,0-3 16-16,0 3-8 16,-8-4 0-16,3 4-8 15,-7-2 0-15,-4 2-88 0,-8 0-192 16,0 0-432-1,1-4-697-15,-5 1-2856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1:57:42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16312 8178 7761 0,'-13'-3'2697'15,"5"-3"-1649"-15,1 0-752 16,-2 3 48-16,5-4 512 0,0 1 185 15,0-1-209-15,1 1-248 16,-1 3-176-16,0-3-96 16,0-1-176-16,-5 4 24 0,2-4-64 15,-5 1-40-15,-1 0 88 0,-2 0-48 16,-1-1-24-16,-4 1-16 31,-4 0 0-31,0 2-40 16,0 1-8-16,0 3 0 0,-3 0 0 15,-1 0 0-15,0 0 0 16,-4 0-8-16,0 0 8 0,4 0-8 31,-8 3 8-31,8 1 0 16,-3 2-8-16,-1 3 0 16,0-2 8-16,0 2-8 0,4 4 0 15,0 0 0-15,0-1 8 16,4 1-8-16,-4 3 8 0,0 0-8 0,0 0 0 15,5 3 8 1,-5-3-8 0,0 3 8-16,4 0-8 15,0 0 0-15,-4 0 8 0,5 3-8 16,-5 0 0-16,3 7 0 16,-2-4 0-16,-1 4 8 0,0-1-8 0,0-2 48 31,3-1-40-31,2 4 8 15,3-7 0-15,-4 0-8 16,8 4 0-16,-4-4 8 0,5 3-8 16,-6 7 0-16,5 0 40 15,-3 3 88 1,-1 3 32-16,-5 3 24 16,2 0 64-16,-1 1 16 15,0-1-24-15,-4 3-55 0,4-3-49 16,5 4 32-16,-6-1-48 15,1 1-16-15,4-1-104 0,1 1 80 16,-1-1-40-16,4 1 80 31,-4 2 16-31,4-6-24 16,0 7-8-16,4-7 32 0,0 1 0 16,4-1-16-16,4 0-32 15,0 1-32-15,4-1-64 16,0 0 120-16,0-3-48 0,0 0-56 15,0 4-8 1,0-4 40-16,0 0-40 16,8 0 40-16,0 3-48 0,1-3 8 15,-6 3-8-15,1-2 0 16,0-1 0-16,0 0 0 16,0 0 16-16,4 0-8 15,0-3-8-15,0 3 8 16,0-3-8-16,-1 3 0 15,6 0 0-15,2 0 0 0,-2 1 8 16,2-5 0-16,2 1-8 16,-2-3 0-16,2 0-8 15,-2-4 8 1,1 1 0-16,4-4 0 16,0 1 0-16,4-1-8 0,8 0 0 15,0 4-96-15,0-4 56 16,3 1 40-16,-3 0 0 15,0-4 8-15,4 3 0 0,-4-3 0 32,-1 3 0-32,1-5 0 15,-4 2 0-15,4-3 8 0,0-3 0 16,1 0-8-16,2-7-8 16,5 1-80-16,0-1 16 15,4 1 64-15,-4-1 0 0,-1 1-40 16,-3 3 40-1,0-1 8-15,0 1 0 16,-4-1 0-16,8-2 8 0,-5-3-8 16,10-1 0-16,-2-3 0 15,9-3 0-15,-1 0 0 16,1 0 8-16,4 0-8 16,-4-3 8-16,-4 0-8 15,0 0 0-15,-1-4 0 16,-2 1 0-16,-6-1-8 0,1 1-112 15,0 0-32-15,4-4 80 16,-1 0 64-16,2 1-8 16,-2 0-40-1,-3-4 48-15,-4-3-40 16,0 4-48-16,-4-1-24 0,-4-3 120 16,4-3-8-16,-5 3 0 15,1 0 0-15,0-3 8 16,4 0 0-16,-4 0 0 0,4-3 8 31,-5 3-8-31,1-3-8 16,0 2-56-16,-4 1-32 0,-4 4 88 15,-4-5 0-15,0 5 0 16,0-2 8-16,-4-1 0 16,8-1 0-16,0-1 0 0,4 1 0 15,4 1 0 1,0-5 0-16,-1 4 0 15,1 0 0-15,-4-3 0 0,0 3 0 16,-4-3 0-16,0-4 8 16,-8 1 0-16,4-7-8 15,0 0 0-15,3-3-8 16,2 0-48 0,-6 1-96-16,5 2 56 0,1-3-24 15,-10 3 48-15,2 0 64 0,-2 0 0 16,-7 4 0-16,4-1 8 31,-4 1 0-31,1-1 0 16,-2 0 8-16,1 1 48 0,0-1-48 15,4 1 0-15,-4-1-8 0,0 1 0 16,0-1 8-16,0 0 0 16,0 4 40-16,-4-3-32 15,0 2-8-15,0 1 80 0,0-4 16 31,-4 1-24-31,-4-1-64 16,0-3-8-16,0-3 0 0,0 1-8 16,5-8 0-16,-2 1 8 15,-3 0-8-15,4-7 0 16,0 7 0-16,1-1 8 0,-1 1 0 31,-5 3-8-31,1 0 8 16,-3 0 48-16,-2 0-48 0,5 0-8 0,-3 3 0 15,2 0-8-15,-2-3 8 16,3 3 0-16,-5 0 0 16,6 0 0-16,-5 3-8 15,-1 0 8 1,2 4-8-16,-1-4 8 16,-4 3-8-16,0 4 8 0,0-3 0 0,-4-1 0 15,0 4 0-15,-4-1 0 16,0 4 0-16,0 0 0 15,-3 3 0 1,-1 0 0-16,-4 3 8 16,4 0-8-16,0 0 8 15,0 3-8-15,0-2-8 0,4 2 8 16,0 0-8-16,1-3-64 16,3 1 64-16,-4-2 8 0,-1 2 0 31,2-5 0-31,-5 2 0 15,0-1 0-15,0-1 8 16,-3 1-8-16,-1 4-8 0,-4-1 8 16,4 0 0-16,0 3 0 31,0 1 0-31,1 2-8 0,-6 0 0 16,5 4 0-16,0 0 0 15,0 3 8-15,1-1-8 16,-5 1-72-16,0 3-56 0,-3 0 128 0,-6 0 8 15,2 0-16-15,-9 0-88 16,-4 0 32-16,-4 0 72 16,0 0-8-1,5-3-288-15,3 0-73 16,4 3-671-16,4 0-104 16,9 0-1048-16,7 0-3370 0,11 0-2415 0</inkml:trace>
  <inkml:trace contextRef="#ctx0" brushRef="#br0" timeOffset="5914.18">25499 4223 9794 0,'0'0'2448'15,"0"0"-1424"-15,0 0-616 16,32-7-104-16,-12 7 233 0,0 13 455 31,-4 3-192-31,3 6-152 16,-6 3-200-16,-6 4-152 0,-3 3-88 15,-4 3-80-15,0 0-80 16,0-1-48-16,-4-5 0 31,-3-1-104-31,-1-2-448 0,3-4-184 0,1-6-800 16,4-6-881-16,0-10-367 15,17 0-489-15,-2-13-2800 0</inkml:trace>
  <inkml:trace contextRef="#ctx0" brushRef="#br0" timeOffset="6281.13">25905 4289 392 0,'0'0'7657'15,"0"0"-5872"-15,0 0-545 0,0 0-80 16,0 0-88-16,0 0-311 15,0 0-433-15,-7-6-96 16,-14 22 168 0,-3 3-72-16,-8-1-128 15,-3 2-128-15,3-1-8 0,0-6 0 16,13-1-56-16,2-9 72 16,10 1-32-16,7-4 40 31,0 0 176-31,0 0 32 0,15 0-192 15,1 0-32-15,0-4-64 16,0 4 40-16,-4 0-48 0,4 4 16 16,0 5-8-16,4 4 48 15,-5 3-8-15,10 3-40 16,-5 0 0-16,0-3-8 0,-1-1 0 31,-2-2-192-31,-6-3-568 0,1-4-784 16,4-6-513-16,-4 0-1072 0,-3-9-3464 15</inkml:trace>
  <inkml:trace contextRef="#ctx0" brushRef="#br0" timeOffset="6948.34">26240 4248 6529 0,'0'0'4257'31,"0"0"-2593"-31,0 0-7 16,0 0-393-16,0 0-352 0,0 0-456 16,0 0-336-16,-20 19-64 15,4 6-40-15,0 4 32 0,1 3-48 16,-2-1 8-16,6-5-8 16,-1-4 0-16,3-9 0 0,5-7-120 31,4-6-160-31,0 0 160 31,0-13 72-31,0-12-632 16,0-7 248-16,13-3 280 0,-1-6 144 15,3 3 8-15,-2 6 0 16,-2 7 328-16,-3 9 136 0,1 10 104 16,-2 6-224-16,1 0-336 15,5 19 0-15,-2 3 0 0,9 3-8 16,-4 1 8-16,0-1 0 0,4-3-8 15,-4-3 8 1,4-6-8 0,0-6-248-16,-4-5-88 0,3-2-48 15,-2 0 240-15,3-6 144 16,-5-7 0-16,-3 4-16 0,-3 0 16 16,-2 2-8-16,-3 4 0 0,0 3 8 15,-4-7 16-15,8 4 96 16,0-6 88-1,0-1 48-15,0-2-48 16,0-4-64-16,4 0 40 16,-4 0-32-16,-4 0-16 15,0 7-56-15,-1-1 128 0,-3 7-48 16,0 0-64-16,0 3-80 0,0 0 0 31,0 0 0-31,0 0-8 16,0 0-8-16,0 0-144 15,0 0-72-15,0 0-200 0,0 0-816 16,-3 0-777-16,-5 0-3704 0</inkml:trace>
  <inkml:trace contextRef="#ctx0" brushRef="#br0" timeOffset="7518.82">26766 4175 9938 0,'0'0'2248'0,"0"0"-496"0,0 0-439 0,0 0-729 16,0 0-376-16,0 0-96 15,0 0 24 1,-32 67-64-16,12-26-8 15,4 0-56-15,5 3 8 16,-6-5-16-16,10-8 16 16,-2-5-16-16,5-13-8 0,4-10-32 31,0-3 40-31,0-13 8 0,9-19-8 16,10-6-8-16,1-13 0 15,1 4 8-15,2-7-8 16,-3 6 8-16,0 10 0 0,-4 6 320 15,-4 13 16-15,0 13 184 16,-4 6-312-16,-1 6-208 0,6 20 0 31,2 6 0-31,6 5 0 16,-1 2 16-16,-5-1-8 16,6-4 0-16,-6-2-8 0,1-10 0 15,-4-6-64-15,4-9-144 0,0-7 88 16,0 0 112-16,0-19 0 15,0-17 8 1,3-5 200-16,2-9 72 16,-5-7-136-16,0 3 256 15,-4 6 25-15,-4 13 79 0,-1 13 88 16,-7 9-288 0,0 10-296-16,0 3-224 15,0 16-1145-15,0 6-727 16,-3 4-3201-16</inkml:trace>
  <inkml:trace contextRef="#ctx0" brushRef="#br0" timeOffset="8495.2">25463 7540 11042 0,'0'0'2232'16,"0"0"-999"-16,0 0-433 0,-80-22 72 0,52 22-136 15,0 3-32-15,5 10-288 16,3 3-192-16,4 3-80 0,8 3-64 31,8 7-64-31,0-1 32 16,12 1-48-16,8-4-8 15,8 1-128-15,3-7 56 0,-3 3 64 16,0-3-48-16,-3-3-48 0,-14 0 56 16,-3 0-8-16,-8-3 64 15,0-1 0-15,-16-2 184 31,-8-1 96-31,-11-6 113 0,-5 0-73 16,0-3-144-16,0 0-88 16,8 0-40-16,4-6-48 0,13-3-176 15,6-4-697-15,22-6-951 16,11 3-2097-16,8 3-1248 0</inkml:trace>
  <inkml:trace contextRef="#ctx0" brushRef="#br0" timeOffset="8861.23">25675 7607 7241 0,'0'0'2465'0,"0"0"-1305"0,0 0 112 16,0 0 288-16,0 0 89 0,0 0-689 15,11-29-600-15,-11 46-144 0,0 8 80 16,0 9-168-16,0 1-120 31,0-3 40-31,0 0-48 16,0-3-128-16,8-7-56 0,1-9 24 15,-5-7-192-15,3-6 112 0,1 0 240 16,0-13 80-16,4-9 328 16,0-13 112-16,0-3 152 31,0-3-128-31,-4-4-95 0,0 4-129 15,0 6 88-15,-4 10-120 16,-4 5-128-16,4 11-80 0,0 3-80 16,-4 6-248-16,4 0-584 31,8 0-1145-31,4 13-1912 16,0-4-1008-16</inkml:trace>
  <inkml:trace contextRef="#ctx0" brushRef="#br0" timeOffset="9558.37">26085 7540 4176 0,'0'0'6602'0,"0"0"-5442"0,0 0-768 16,0 0 8 0,0 0 744-16,0 0-79 15,-64 96-353-15,44-65-392 0,4 1-216 16,0-3-96-16,4-4 40 15,5-6-48-15,-2-6-8 16,5-7-192-16,4-6-144 0,0-3 272 16,0-16-160-16,0-10-40 15,13-9 200-15,-2-3 72 0,10-3 144 16,-6 5 120-16,-2 11 256 31,-2 9-64-31,-3 12 56 0,4 7-224 16,-4 0-232-16,8 13-40 15,0 10 88-15,3 2-96 16,9 0 40-16,0-3-48 0,4-2-152 16,9-8-464-16,-6-9-472 31,5-3-585-31,-4 0-207 0,-12-15 528 16,-4-11 944-16,-5-3 408 15,-11 1 336-15,0-1 408 0,-4 10 392 16,0 4 569-16,-4 8-329 15,-4 7-680 1,-7 9-488-16,-5 14-88 16,-4 6-48-16,0 6-16 0,0-1-56 15,0 1 8-15,4-6-8 16,5-10-128-16,6-6-272 0,5-10-56 16,4-3 136-16,0-10 88 0,16-15-424 31,12-10 368-31,4-10 159 15,4-5 33-15,7-1 96 0,-2 0 96 16,-5 13 401-16,-8 10 583 16,-9 18-168-16,-7 10-88 15,-4 6-64-15,0 23 41 0,-4 5-113 32,-4 11-208-32,0-1-184 0,0 4-104 15,-8 3-136-15,0-10-40 16,1 1-16-16,-6-11-232 15,5 4-696-15,4-13-1489 0,-3-9-4816 16</inkml:trace>
  <inkml:trace contextRef="#ctx0" brushRef="#br0" timeOffset="11606.89">25284 12239 6753 0,'0'0'5465'0,"0"0"-3576"0,0 0-601 32,0 0-96-32,0 0 168 15,0 0-191-15,0 0-297 16,0-50-320-16,0 50-288 0,0 0-120 15,0 6-48-15,-8 13-40 16,-4 10 32-16,0 6-80 0,-4 6 64 16,4 3-56-16,1 1-8 31,2-1 0-31,1-6-8 16,8-3 0-16,0-6 8 0,4-10-8 0,12-3 0 15,4-4-8-15,8-9-56 16,7-3 56-16,10 0 0 0,-6 0-64 15,2-3 0 1,-5-7-56 0,-8 5-16-16,0 1-216 15,-9 1-440-15,1 0-361 0,4 0-823 16,3-7-2265-16,1 4-2912 16</inkml:trace>
  <inkml:trace contextRef="#ctx0" brushRef="#br0" timeOffset="12068.66">25870 12347 4608 0,'0'0'5938'0,"0"0"-4914"0,0 0-528 32,0 0 336-32,0 0 369 15,0 0 119-15,0-19-288 0,0 19-424 16,0 0-272-16,0 0-112 15,0 0-16-15,0 0-16 16,0 0-88-16,0 0 40 0,0 0-24 31,0 0-64-31,0-3 16 16,0 0-24-16,0-4 56 0,0-5-96 16,0-1-8-1,0-3 0-15,3 4 0 16,5-1 0-16,-8 3 8 15,5 7 41-15,-5 0-41 0,0 3 0 16,0 0 72-16,0 3 40 16,0 13 0-16,-9 10 224 0,2 2-40 15,-1 4-112-15,-1 3-64 0,2 0-120 16,3-4 40-16,0 1-40 16,4 0 8-1,-4-7-16-15,4-3-16 16,0-6-312-16,0-6-384 15,0 0-561-15,0-7-1183 0,0-3-1793 16,0-13 56-16,0-3-2120 16</inkml:trace>
  <inkml:trace contextRef="#ctx0" brushRef="#br0" timeOffset="12475.57">25898 12309 6753 0,'0'0'2128'0,"0"0"-567"16,35-108-353-16,-23 73 144 31,0 7 57-31,0 2-281 0,1 4-360 16,-6 10-272-16,1 2-216 15,0 3-168-15,0 4-112 0,4 3 0 16,0 0 0-16,4 0-8 16,-1 10 8-16,-2 6 0 0,-1 3-8 15,-9 3 8-15,-3 3-8 16,0 1 8-1,-7 2 8-15,-9-6 88 16,-4 1-48-16,-4-4 120 0,-4-3-16 16,5-3 152-16,2-7-152 15,5 0-8-15,8-3-48 0,4 0-96 16,4 1-48 0,0-1-56-16,8 7 104 15,9 2 0-15,-2 4 0 16,9 3 0-16,-4 3 0 0,0 0-16 15,0 4 8-15,-5-4-208 32,2 4-112-32,-2-8-392 15,5 2-840-15,1-8-969 0,-2-2-2336 16,-3-10-2704-16</inkml:trace>
  <inkml:trace contextRef="#ctx0" brushRef="#br0" timeOffset="12649.1">26539 12335 5009 0,'0'0'7385'0,"0"0"-5144"16,0 0-1521-16,0 0-504 16,0 0-160-1,0 0-56-15,0 0-456 0,0-7-1849 16,-8 4-3752-16</inkml:trace>
  <inkml:trace contextRef="#ctx0" brushRef="#br0" timeOffset="19435.96">19538 4629 1792 0,'0'0'6545'0,"0"0"-5520"15,0 0-657 1,0 0-312 0,0 0 0-16,0 0 192 0,0 0 248 0,0 0-240 15,0 13-176-15,0 5 176 16,-4 8 416-16,0 12-208 0,-3 6 24 15,-5 20 72-15,3 28 153 16,-2 16-217-16,7 6-288 16,0-6 72-1,4-9 24-15,0-10-88 16,-5 0-64-16,5 0 8 16,-4 0 80-16,-3-4-144 0,3 7 16 15,0 0 16-15,-4 4 0 16,3-4 0-16,-2-1 48 0,-5-5-80 31,0 0 8-31,-4 0 120 16,8-1-8-16,-4-5-72 0,8-10 16 15,0-13-72-15,4-12-80 16,0-4 40-16,0 6-48 16,0 4 16-16,0 6-8 0,0-6-8 31,4-3-8-31,4-10 8 0,-3-6-16 15,2-4-312-15,-3-6-456 0,8-3-712 16,-8-3-1705-16,4-6-3376 16</inkml:trace>
  <inkml:trace contextRef="#ctx0" brushRef="#br0" timeOffset="20538">19360 7512 1360 0,'0'0'5337'0,"0"0"-4105"31,0 0-720-31,0 0 344 0,83 16 313 16,-52-16-89-16,-3 0-152 15,8 0-40-15,1 0-151 0,6 0-225 16,9 0-240-16,20 0-144 16,23 0-24-16,33 0 0 15,12-7-88-15,2-2 40 0,-6-1-40 31,-12 4 80-31,-4-1-80 16,-6 1 88-16,2 0-48 0,-4-4 24 16,-1 4-72-16,-7-3 0 15,-4 5 0-15,-1-2-8 16,-4 0 0-16,2 2 8 0,-10-2 0 16,-15 3 0-1,-12-3 0-15,-17-1 0 16,-7 1 0-16,0-1-8 0,4-2-64 15,-4-1-64-15,-8 1 24 16,-13-1 104 0,-2-2 0-1,-5 2 0-15,-1 1 8 0,-3-1-8 0,0 0 0 16,1 1 0 0,3-4 0-16,-1 1 8 0,1-1-8 15,5-3 8-15,-9-6-8 0,7-4 0 16,-7-2 0-16,-4-7 0 15,0-10 16 1,0-2-16-16,0-10 8 16,0 0-8-16,0-7 0 15,-4-3 0-15,0-2 8 0,4-5 64 16,0 8-64-16,0-4-8 31,0 6 8-31,0-2 0 0,4-7-8 16,0-16 0-16,1-13 0 15,-1-9 0-15,-4 9 8 16,0 7-8-16,0 10 0 0,0-1 8 16,4 0 0-16,-1 19 0 15,5 13-8-15,-4 13-8 0,0 10 8 32,1-8-8-32,-5 1 8 15,4-6 0-15,-4 6 0 0,0-3 0 16,0-1-8-16,0-3 8 0,0 1 0 15,-4 0 0-15,4-4-8 16,0 1-160-16,0-1 64 16,0 3 80-1,0 1-24-15,0 3 40 16,4 0 8-16,-4 2-8 0,0 1 8 16,0 4-8-16,0-1-40 0,0 3 48 31,-4 6 0-31,-5 1-8 15,5 0 8-15,-4 5-8 0,1 5 8 16,-2 2-8-16,-6 0-64 16,-2 4 64-16,-2-1 0 15,-5 1-40-15,-8-1 40 0,-8 0-96 16,-8 4 32-16,-27-3 56 0,-26 5 8 31,-22-2-16-31,-16 3 16 16,-1 0 0-16,1 0 0 15,3 0 0-15,-3 3 8 0,-8 0 0 16,-5 0 0-16,4 0 8 16,10 3 0-16,10 3-8 0,20 3 8 31,24 1-8-31,20-1 0 16,25 1 0-16,11 0 0 0,0 2-48 15,9 4-560-15,19 16-1129 16,0-10-839-16,11 0-1697 0</inkml:trace>
  <inkml:trace contextRef="#ctx0" brushRef="#br0" timeOffset="23625.75">19611 7975 336 0,'0'0'5817'0,"0"0"-4905"0,0 0-288 16,0 0 192-16,0 0-24 15,0 0 265-15,-8-15-145 31,8 15-224-31,0 0-176 0,0 0-56 16,0 0 64-16,0 0 56 16,8 0-87-16,3 0-113 0,9-4-48 15,8 4-96-15,12-3-112 16,24-3-72-16,27 6 8 16,37-4-48-1,23 4 48-15,1 0-40 0,-1 0 40 16,-16 0 0-16,-15 0-48 15,-4 0 48-15,-9 0-48 0,-11 0-8 16,0 0 0-16,-21 0 8 16,-15-3 0-1,-12 3 8 1,-5-3 40-16,6 3-56 0,6-3 8 16,4 3 8-16,-3 0-8 0,4 0 0 15,-4 0 40-15,4 0 24 0,-4 0-72 31,-5 0 0-31,1 0 0 16,-12 0 0-16,-4 0 0 16,-9 0 0-16,-10 3-8 0,-6-3 8 15,-7 0 8-15,-4 3-8 0,0-3 0 16,0 0 0-16,5 0-8 16,-5 0 0-16,0 7-40 31,8-1 48-31,-4 4 0 0,3 5 8 15,-3 8 72-15,5 2 128 16,-5 7-56-16,-4 3-72 0,4 6-72 16,0 3 64-16,-1 10 0 15,5 4 0-15,1 2-64 32,-1 0 40-32,-1 4-32 0,-3 12-8 0,-4 13 48 15,0 12 16 1,0 4-64-16,0-22 64 0,0-19-64 0,-4-23 40 15,4 0-48 1,-4 6 0 0,4 11-8-16,0 5 8 15,0 4-8-15,0-1 8 0,0-2 0 0,0 0 0 16,0-4 80-16,-7-3-32 16,-2-6 64-16,-3 3-24 0,1-7-16 31,-2 1 48-16,2-4-16-15,-1 1-40 0,0-4-8 16,0-3-8-16,3-3-32 0,2-3-16 16,3-4 8-16,0-2-8 15,0-4 16-15,-4 0-16 0,0 1 0 16,0-5 0-16,-4 5-8 31,0-4 0-31,-4 3 0 0,0-3-144 16,1 4 96-16,-6-1 56 15,1 0 0-15,1 0-40 16,2 0-56-16,-6-3 88 0,3 3-136 31,-4-2-80-31,-4-4-16 16,4-1 16-16,1-2-8 0,-2-3 64 16,1-4 40-16,0-3-104 0,-8-3 48 15,0 0 16-15,-7 0 120 16,-4 0-16-16,-10 0 48 0,-6-3 8 15,-1 3 8 1,-4-3 8 0,-3 0 8-16,3 0 112 0,4-1-48 15,0 1-24-15,4 3-48 0,0 0-8 16,0 0 0-16,0 0 8 16,1 0-8-16,-1 0 8 0,-3 7 0 31,-1-1-8-31,-4 0 0 15,4 0 0-15,0 1 0 0,1-1 0 16,-1 0-8-16,0-2 8 16,4-1-8-16,1 0 16 15,3-3-8 1,0 3 0-16,5 0 0 16,-6-3-8-16,10 4-40 0,-5-1-56 15,-1 0-32-15,6 0-304 16,4-3 80-16,-2 0 240 15,5 0 112-15,8-3-88 0,5-7 88 32,3-6 8-32,3 1 0 15,6-1 8-15,3-3 64 0,0-3 48 16,0 3 8-16,4-1 24 16,0-2 0-16,0 0 24 15,-4 0-104 1,5-1-64-16,-6-2 8 0,5-6 0 15,-4-1-8-15,5-6 40 16,-1-1-40-16,-1-8 168 0,-3-1-48 16,0-6-40-16,1 0 88 15,3-6-64-15,-5 0-112 16,5-1 0-16,0 1 248 0,1 3-104 0,3 0-88 31,-4-13 40-31,4-13-24 16,0-15-64-16,0-4 8 0,7 16-8 15,5 23 64-15,-7 19-72 16,3 5 8-16,-5-5 0 16,1-3 0-16,0-8-8 0,-4 8 0 31,0-1 0-31,0 4 16 0,0-1-8 16,0-3-8-16,0 4 0 15,0-3 16-15,4-1-16 16,5-3 8-16,-2 0 0 0,1-6-8 15,0 0 16-15,-3 0-16 32,2 6 8-32,-3 3 80 0,4 7-16 15,-4 9 40-15,0 4-48 16,0 9 32-16,4 3-32 16,-4 3 0-16,0 7-64 0,0-4 0 31,0 4 8-31,-1 0 0 0,2-1-8 15,3-2 16-15,0-7-16 0,3 0 0 16,-2-6 0-16,-1-7 0 16,3-6 0-16,-6-3 8 15,3 0-8-15,0 3 0 16,-5 10-240 0,5 9-464-16,-3 10-1328 0,3 6-3618 15</inkml:trace>
  <inkml:trace contextRef="#ctx0" brushRef="#br0" timeOffset="26298.61">19646 12573 4152 0,'0'0'4177'0,"0"0"-2184"16,0 0-1097-16,0 0 8 15,-7-7-64 1,7 7-176-16,0 0 177 15,3 0-105-15,9 0-216 16,8-3-240-16,12 3-136 16,8 0-136-16,19 0 88 0,29 0-88 15,36 0-8-15,20 0 0 0,11 0-8 32,-9 3 8-32,-9 0-8 15,-6 1 0-15,-8-1 8 16,-7-3-8-16,-9 3 8 0,-3-3 0 15,-4 0 0-15,-9 0-8 16,-15 0 8-16,-20 0 0 0,-17 0-96 16,-2 0-200-16,-1 3 40 31,-1-3 40-31,-3 4 168 16,-8-4 32-16,-12 3 8 0,0-3 0 15,-4 0 8-15,-4 0-8 0,0 2 8 16,3 5 0-16,2-1 0 15,-1 4 0 1,0-1 0-16,-1 4 0 16,-2 3 0-16,-1 3 8 15,-4 3 48-15,0 7 144 0,0 0-48 0,0 6-56 16,0 2 32 0,4 8 360-16,4-1 504 0,3 7-568 0,2 3-264 31,-6 7-80-31,10-1-32 15,-2 3-40-15,2 1 0 16,-2-1 8-16,2-2-8 0,-2-4 0 16,-7-3-8-16,4 0 0 15,-8-7 0-15,0 4 0 0,-4-3 0 32,0 6 0-32,0-3 0 15,-4 2 8-15,0-2-8 0,-3 0 16 16,2 0-8-16,1-3 32 15,4-1-40-15,0 4 0 32,0 0 16-32,0-4-8 0,0 5 0 15,0-2-8-15,0-2 8 16,0-4 0-16,0-3 0 0,-4-2-8 16,0-4 0-16,4-4 0 0,-8-2 16 15,5-1-16-15,-1-3 0 16,-5 1-24-16,5-4 16 15,0 4-72 1,0-7-16-16,-3 0 32 16,-2 3-16-16,-3 0 72 0,1-3-64 15,-6 4 64-15,-3-1-112 0,1-3 16 32,-1 0 16-32,-5-3 32 15,2-1 56-15,-1-2 0 0,4 0-16 16,-4-3-104-16,-4 2 40 15,-4 1-96-15,5 0-88 0,-10-4-40 16,-2 4-152-16,3-3-24 16,-12-4 104-16,1 0-8 15,-6 0-24 1,-3-6 64-16,5 0 63 16,-5 0-7-16,-3 0 8 0,3-6 128 15,0 0 72-15,-4-4 72 16,0 4 8-16,-8-1 0 15,1 4 8-15,-1-3 0 0,1 0 112 32,-2 3 64-32,6-1 40 15,-1 1 8-15,0 3-136 0,4 0-16 16,4 0-72-16,2 0 56 16,-2 7 1-16,3-1-1 15,1 0-56 1,5 0 48-16,3 1-48 0,-4-1-8 15,9-2 0-15,-2-4 0 16,6 0-112-16,-1 0-249 0,4 0-63 16,0 0 288-16,4-10 72 15,0-3 64 1,8-3 80 0,5-3 168-16,-2 0 80 0,6-6 1 0,-1-1-193 15,3-5-72-15,2 2-56 16,-1-6 72-16,0 0 104 0,-1-6 48 15,2 0-64-15,-1-4-120 16,0-2 8-16,0-4 112 16,0-3-40-1,0-4-80-15,-4 1-48 16,4-6 0-16,-4 3 0 0,5 3 8 16,-10 3 144-16,10 6 176 15,-2 0 32-15,5 7-40 31,-4 0-16-31,4-3-104 0,4-8-120 16,0-2-16-16,0-18 48 16,0-17-48-16,12 6-64 0,4 13-8 15,-4 10-40-15,0 19 40 16,-4-4 8-16,4 1 0 16,0 2 48-16,-4 5 128 0,0-2 112 15,-1-2-16 1,6-7-96-16,-1 4-72 15,0-10-40-15,0 0-56 0,4-3 0 16,0-3 8-16,-9 9 32 16,2 6 32-16,-1 7 65 15,-4 13 151-15,-4 6 8 16,0 9-192 0,0 0 0-16,0 4 0 0,0 3-112 15,0 3-8-15,0-3-288 0,0-7-625 16,0 1-951-16,0-7-1345 15</inkml:trace>
  <inkml:trace contextRef="#ctx0" brushRef="#br0" timeOffset="33362.72">27324 5483 1480 0,'0'0'1176'16,"-4"0"-160"-16,4 0-1016 0,0 0 0 0,0 0 1713 15,0 0-513-15,0 0-608 16,0 0-336-16,0 0-32 0,0 0 208 15,0 0 16-15,0 0-144 32,0 0-176-32,0 0-48 15,0 0-72-15,0 0 0 0,0 0 40 16,0 0 104-16,0 0-23 0,0 0-1 16,8 0 8-16,-5 0 120 15,10 0 48-15,2 0-88 16,6 0 8-16,-5 0-64 0,7 0-64 31,1 0-8-31,0 0-8 16,4 0 64-16,-3-4 8 0,2 2 64 15,1-1-16-15,3-1 8 16,-3-2-24-16,4 6-32 16,-4-7-8-1,4 4-32-15,-4 0 16 0,0 0-8 16,0 0-16-16,-4 3-24 15,0-3 0-15,-1 3-32 0,-2-4-32 16,-1 4-8-16,-1 0 16 16,5-3-16-16,4 3 0 15,-4 0 0-15,4 0 40 16,-4 0-40-16,4-3 0 16,0 3-8-16,-4-3 0 15,-4 3 8-15,-1-3 0 0,-2 3-8 16,-2-3 8-16,5 3 8 15,4 0-8-15,1 0-8 16,2 0 0 0,4 0 0-16,6 0 8 15,-5 0-8-15,0 0 8 0,-4 0-8 16,0 0 8-16,-9 0-8 16,-3 0 8-16,4 0-8 31,-4 0 0-31,3 0 0 0,2 0 0 31,3 0 0-31,4 0 8 16,0 0-8-16,-4 0 0 0,8 0 0 15,-9 3 8-15,5-3-8 16,0 3 0-16,-4-3 0 16,0 3 0-16,4 0 40 0,-1 0-40 0,10 1 0 15,-2-1-8-15,5 3 8 16,0-3 0-16,-4 4 8 0,-4-4 8 15,-9 0-16-15,-6 0 0 16,-10-3-8 0,-3 0 8-1,-4 4-8-15,0-4 8 0,0 0-72 0,0 0-1080 16,0 0-864-16,0 0-4146 16</inkml:trace>
  <inkml:trace contextRef="#ctx0" brushRef="#br0" timeOffset="34517.62">27236 8763 5857 0,'0'0'2792'0,"0"0"-1871"0,0 0-633 16,0 0 152-16,0 0 600 15,0 0-40 1,32-16-192-16,-12 13-312 15,8-1-71-15,12 4-89 16,0-2-16-16,11 2 8 0,5-4-24 16,8 1-32-16,16 0-40 15,19 0 64-15,13-1-88 0,7 4 0 32,-11 0-8-32,-9 0-80 15,-11-3 0-15,0 3-8 16,-13 0-16-16,-15 0 8 0,-12 0-8 15,-4 0-80-15,8 0-8 32,4 0 64-32,7 0-64 0,-3 0 40 15,0 0-32-15,-5 0 40 16,5 0-40-16,5 0-8 16,-7 0 8-16,7 0 32 0,-6 0-48 0,1 3-8 15,-8 1 0-15,0-1 8 16,-5 0 0-16,-2 0 0 15,-6 1 56 1,-3-2 88-16,3-2 32 16,-2 4-32-16,-1-1-40 15,-4-3-88-15,-4 3-8 0,-9 0 8 16,-7-3-8-16,-8 0-8 0,-4 3-280 16,-20-3-616-1,-8 4-1368-15,-4-4-3674 16</inkml:trace>
  <inkml:trace contextRef="#ctx0" brushRef="#br0" timeOffset="36721.74">27217 13551 104 0,'0'0'9474'0,"0"0"-7106"16,0 0-1720-16,0 0-416 31,0 0 400-31,0 0 433 15,0 0 39-15,63 0-312 0,-43 0-336 16,4 3-216-16,4 0-168 16,7 4 8-16,6-5-72 0,6 5 40 15,9-1-40-15,4-3-8 16,19 7 8-16,13-4 0 16,20 1-8-1,-13-1 16-15,-15-3-16 16,-24-3 8-16,-17 0 8 0,9 0-8 15,4 3-8-15,0-3 8 0,-1 0 32 16,-6 0-40-16,-1 0 8 16,-5 0 0-1,1 0 48-15,4 0-56 16,-5 0 8-16,5 0 40 16,-8 0-40-16,4 0 0 15,0 0-8-15,-8 0 16 0,-1-6-8 0,-7-4 48 31,0-5-48-31,0-5 64 16,-4-5-64-16,0-4 8 16,1-2-8-16,-2-1 40 0,1-3-40 15,0 3-8-15,0-3 0 16,-5 0 0-16,2 1 8 0,-1-4 64 31,-5-1 104-31,2 1 96 16,-2-3-32-16,5 0 9 0,0-4 23 15,0 1-184-15,0-1-32 16,-4-2-48-16,0-1 0 0,0-3 0 16,-9 1 56-16,6-4-64 15,-5 0 8-15,4 0 0 32,-4 3 80-32,-4 0-88 0,0 7 0 0,-4-1 0 15,0 7 16-15,0-3 32 16,0 6-48-16,0-3 0 0,3 0 8 15,1-4-8 1,0-2-48 0,9 0 0-16,-6-1 32 15,5 1-40-15,-3-1 40 0,-2 4 8 0,1 3 8 16,-4-1 0-16,1 5 0 16,-5-4-8-16,0-1 8 15,4-2-8-15,-4 0-40 0,3-7-24 31,1 4-24-31,0-1 40 16,4 1-32-16,1-1 88 0,-6 1-48 16,1 0 32-16,0-1-40 15,4-3 48-15,0 1-40 0,0-1 40 16,0-3-48-16,0 4-57 31,-4-1 25-31,4 0 72 0,-4 4 8 16,-4 3 0-16,0 0 8 15,0-1-8-15,0 4-8 16,0-3 8-16,0-3 0 0,0-1 8 31,8-3 0-31,-4 1 0 16,8-4-8-16,0 3-8 0,-1 4-32 16,-2 3-32-16,-1 0 80 0,-4 6 8 15,-4 0-8-15,0 3 8 16,0 0-8-16,0-6 0 0,0 3 0 15,-4-3-8 1,4-4-344 0,-4 5 208-16,4-5-32 0,0 4-216 15,0 3 224-15,0 4 112 0,0-1 56 16,0 3 0-16,0 1 0 16,0-1-8-16,0 0 16 0,0-2-16 31,-4 2 8-31,4-6 0 15,0 0-136-15,0-3-320 0,0-3 96 16,0 3 264-16,0 3 96 16,0 0-8-16,0 6 8 0,0 1-8 31,0-1 0-31,0 4 8 16,0 3 0-16,8-4 0 0,-4 1 0 15,0 2-8-15,-1 1 0 16,5 3 0-16,-3 0 0 15,-1 3 0-15,0 3 8 0,0 4 0 16,-1 0 0-16,1-1 0 31,-4 4 0-31,4-4-48 0,0 0 48 16,-4 5 0-16,5-2-8 16,-1 1 8-16,-1-1-8 0,1-2 0 15,4-1-8-15,1-3 16 0,2 1-48 16,1-7 32-1,4 0-24 1,-4 3 40-16,0-3 0 0,-4 6 8 16,-4 7 0-16,-4 2-8 15,-8 4-1096-15,-8 0-1905 16,-3 0-7145-16</inkml:trace>
  <inkml:trace contextRef="#ctx0" brushRef="#br0" timeOffset="38380.3">29085 5502 6481 0,'0'0'1000'16,"0"0"-696"-16,0 0-192 16,0 0-32-16,104 0-32 15,-85 0 448-15,5 0 256 16,-4 0-63-16,0 3-225 0,-4 1-248 15,-4 2-72 1,4 0-40-16,0 4 8 16,0-1 96-16,4 4-64 15,0 6-136-15,0 7 72 0,0-4 240 16,-1 6 80-16,-2 7-232 16,-2-3-160-16,2 3 72 0,-6 0-32 15,2 6 0-15,2 0-40 31,-3 3 16-31,4 4-16 16,-4 6 0-16,-4 3 56 0,0 1-56 16,-4-1 8-16,-4-3-8 15,0 0 56-15,0-4 136 0,-8 1 8 16,0 0-88-16,-4 3-72 31,0-3-40-31,4 3 112 0,0 0-112 16,4-1 8-16,-4-1-8 0,5 2 64 15,-1-4-72-15,-1 4 16 16,1-3-16-16,0 0 128 16,0-3-24-1,4 2-56-15,0-2-40 0,0 0 0 16,0-4 0-16,8 3 8 16,1-5-8-1,2-1 0-15,1 0 8 16,-3 1-16-16,-6-4 8 15,5 3 0-15,-8-6 8 0,0-3-8 16,0 0 8-16,0-4-8 16,0 0-8-16,0 1 8 0,0 0 0 15,-4 0-8-15,0-1 8 16,4 3-8-16,-3 1 8 0,3 0-8 16,0 0 0-16,0 0 0 31,3-1 0-31,5 5 0 15,0-5 0-15,0 1 0 0,4-4 0 16,0 1 0-16,-5-3 0 16,10-1 8-16,-9 0 0 0,4-3-8 31,-4 1 8-31,0-5-8 16,-1 2 8-16,-2-1-8 0,-5 0 49 15,0-3-41-15,0-1-8 0,0 2 0 16,0-2 8-16,0 1-8 15,0-3 8-15,0 3 0 0,0-4-8 16,0 1 8 0,0 3-8-1,0 0 0-15,0-4 8 0,0 5-8 16,0-2 0-16,0 1 0 16,0 3 0-16,0-3 0 0,0 0 0 15,0 0 8-15,8 0-8 0,0-4 8 31,-5-2-8-31,10 0 8 16,-5-8 0-16,-1 2 8 16,-3-4 0-16,0 0-16 0,0 0 0 15,-4 0-112-15,0 0-169 0,0 0-447 32,0 0-400-32,0 0-1320 15,0 3-1985-15</inkml:trace>
  <inkml:trace contextRef="#ctx0" brushRef="#br0" timeOffset="39295.85">29818 8738 1488 0,'0'0'256'0,"0"0"2985"16,0 0-1553-16,0 0-704 15,0 0 32-15,-8 0 49 16,8 0-145-16,0 0-168 0,12 0-232 16,-4 0-328-16,8 0-24 31,0 2 104-31,4 2-96 0,4 2 40 16,4-3 112-16,0 4-24 15,7-1-96-15,5 0 41 0,-3 1 7 16,2-1-80-16,-3 0-48 15,3 0-24-15,2 1-32 16,-5-1 48-16,-1 4-16 0,5-7-32 31,-4 3 8-31,-5-3 24 16,1 1-32-16,0-1 0 0,0-3-16 16,1 3 40-16,-6-3-88 0,5 3 40 15,-4-3-48 1,3 4 8-1,1-4 0-15,0 0-8 0,5 2 0 16,-5-2 48-16,-1 0-48 16,-3 4 0-16,-4-4 0 0,-4 0 0 15,-4 0 8-15,0 0 0 0,-5 0 64 16,2 0 0-16,-5 0-64 16,8 0 0-1,-8 0 0-15,3 0 0 16,2 0-8-16,-2 0 0 15,1 0 8-15,-3 0 0 0,-2 0-8 16,5 0 8-16,-3 0-8 16,-6 0 8-16,5 0-8 0,-4 0 0 31,-4 0 8-31,4 0 0 16,0 0 0-16,-4 0 0 15,4 0-8-15,0 6 8 0,-4 7-8 16,8-1 0-16,-8 1 8 31,4 6 0-31,-4 1 40 0,0-2 16 16,0 1 8-16,0 0 8 15,0 1-72-15,0-5-8 0,0 1 8 16,0-3 0-16,0-3 0 16,8-1-8-16,-4-6 8 0,-1 3-8 15,2-2-16-15,-1-1-432 16,0-3-712-1,0 0-745-15,-4 0-2128 16</inkml:trace>
  <inkml:trace contextRef="#ctx0" brushRef="#br0" timeOffset="39582.08">30985 9103 6793 0,'0'0'4825'0,"0"0"-4001"0,0 0-104 16,0 0-32-16,0 0-127 0,0 0-65 16,28 9-112-16,-4 0-176 15,-4 1-112-15,4-1-88 16,-4 4 8-16,-4-3-8 0,0-4 8 31,-1 4-16-31,-2-4-560 16,-5 1-825-16,-1-5-639 0,-3-2-1841 15,5 0-3936-15</inkml:trace>
  <inkml:trace contextRef="#ctx0" brushRef="#br0" timeOffset="39791.53">31337 9014 10242 0,'0'0'2856'0,"0"0"-1839"16,0 0-569-16,0 0-32 0,0 0 200 16,0 0 208-16,0 0-304 15,0 0-328-15,-92 60-88 0,68-41-104 16,-8 13-192-16,8-7-1848 15,4-3-5426-15</inkml:trace>
  <inkml:trace contextRef="#ctx0" brushRef="#br0" timeOffset="79800.55">32316 8553 5025 0,'-4'0'1592'15,"4"0"-1200"-15,-4 0-392 32,4 0 0-32,0 0 240 0,-4-3 664 15,4 0-8-15,0 3-199 16,-3-4-449-16,-1 1-40 16,-5-3 344-16,1 3-112 0,1-3-168 0,-5 2-40 15,-1 1-72 1,-2-3-40-1,-1 0-112-15,0 3 0 0,0-1-8 16,-5 1 56-16,2 0-56 16,-5-4 0-16,0 4 0 15,-4 0 8-15,0-3 0 16,0-1 40-16,-4 1 32 16,5 3-16-16,-5-4-8 15,4 5-48-15,0-2 0 0,0 4 8 16,0-3-8-16,0 3 0 15,4 0-8-15,-8 0 8 16,1 0 0-16,-5 0-8 0,-8-3 8 31,4 3 0-31,0-3 48 16,5 3-48-16,3-4-8 0,-4 4 0 16,4 0 0-16,4 0-8 15,0 0 0-15,0 0 8 0,0 0-8 16,-3 0 8-16,3 0 0 31,-4 4 0-31,0-1 0 16,0 0 0-16,4 0 0 0,-4 3 0 15,0 1 8-15,4-1 0 16,0 1 0-16,-3 2-8 0,3-3 0 16,0 4 0-1,-4 2 0-15,4 1 0 16,0 0 0-16,-4 3 0 15,4-3 8-15,-4 3-8 0,9 0 0 16,-5-1 0-16,4 1 0 16,0 3 0-16,0 0 8 0,0 0-8 15,0 1 8 1,0 2-8-16,-4 0 0 16,4 0-16-16,-3 3 8 15,-1 1 8-15,0 3 8 0,-4-1-8 16,8-2 0-16,4 2-48 15,1 1 48-15,-2-1 8 0,10-2-8 32,-2 2-80-32,2-2 80 15,3 2 0-15,-5 1 8 0,6-1 96 16,-1 4-16-16,-5 0 0 16,2 6 48-16,-2 0 72 0,-2 0-136 31,3 3 48-31,-4-3 16 15,4 3-40-15,-4 1-16 16,0-1-8-16,8-3-8 0,-4-3 48 16,4 0-8-16,0 0-96 15,4 0 88-15,-4 0-88 0,4 0 40 16,-3 3-32-16,3 0 49 16,-5-3 7-1,1 6 8-15,1-3-72 16,-1 1 56-16,3 2 24 0,5-3-24 15,0 0-8-15,0 3-48 16,5-3-8-16,6 4 176 0,1-4-128 16,1 3 32-1,2 0 320-15,5-3-40 16,1-3-240-16,-2 3 40 16,1-3-72-16,-1 3-80 0,2-6 40 15,-1 0 24-15,-1-3-64 16,5-4 88-1,4 0-8-15,4 1-16 16,0-1-64-16,8 0 128 16,8 1 32-16,-5 0-16 0,9-1-8 15,0 0-16-15,-4-3-120 16,4 0 152-16,-9-3-32 0,6 1-48 16,-6-5-24-16,-3 2 32 31,0-5-40-31,0 1-48 15,0-1 72-15,0-2-56 0,3 3 0 16,1-4 32-16,-4-2 0 16,3 2-32-16,-2 0-8 0,-5-2 80 31,-4-1-80-31,3 1 88 16,-3-1-40-16,0 0 8 0,0-2-8 15,3 2-48-15,6 0 0 0,2 0 0 16,9-2 72-16,0 2-80 15,0-3 0-15,0 1 0 0,-1-4 8 16,-7 0-8 0,-4 0 8-1,-8 0 0-15,0 0 0 0,-1 0 0 16,5 0 8-16,1 0-16 0,2-7 8 16,13 4-8-16,-4 0 8 15,8 3-16-15,-8-6 8 0,-5 2 0 31,1 1-8-31,-12 0 8 16,-1-3 0-16,-3-1 0 0,0 1 0 16,8 0 0-16,1-4 0 15,2 0-80-15,5-2-48 0,0 2 32 32,-4 1-8-32,3-4-32 15,-2 1 56-15,-9-1 8 16,-1 0 72-16,1-3-8 0,-4 0 8 15,0-3-8-15,4 0 8 16,0 0-16-16,-4-3-184 0,8 3 8 31,-9 0 88-31,1 0-104 16,4 3 88-16,-9 0 64 16,-2 0 8-16,3 0 48 0,-5 0 48 0,1 1-40 15,1-8 16-15,-6 4-24 16,5-3 0-16,-4 0 0 15,0-1 8-15,0-5 40 16,4-4-48 0,-4 1 72-16,4-4-72 15,-4 0 8-15,-1-4-8 0,2 5 8 0,-2-5 40 16,2 4-40-16,-2 0-8 31,-2 1 16-31,-2 2-8 16,2 0 40-16,-2 4-40 0,-3 2 0 15,0-2-8-15,1-1 8 16,-2-3-8-16,-3 1 0 0,0-8-64 16,-4 4 56-16,0-3-16 31,0 3-8-31,0-3-16 0,0 4 56 31,4-1-16-31,-4 0 8 16,5 3-56-16,-5 0-8 0,0 0 64 15,0 4-16-15,0-4 8 16,0 4-304-16,0 2 264 16,0-3-272-16,0 1 32 0,-9 2 128 15,1 1 56-15,1-4 32 16,-6 4-104-16,5 0-56 0,-3-1 112 16,-2 1 64-16,5 0 16 0,-3-1-8 15,-2 4 48 1,2 0 0-1,-6 0 0-15,2-1-56 0,-5 4 48 16,4-3-80-16,-4 3-48 16,4 0 80-16,-4 0-120 0,4 3-40 15,0-3-177-15,0 3 41 0,1 0 280 16,-6-3 64-16,2 3 8 16,-1-3 0-1,-1 3-80-15,6 3 80 16,-1 1 16-16,0-1-16 15,-4 1 0-15,0-1 0 0,-4 0-16 16,4 0-32-16,-8 0-120 16,4 1 64-16,0-1 48 0,-3-3 0 31,-1 0 8-31,0 1 40 16,0 2 8-16,-4-3 0 0,4 3 8 15,4 1 0-15,-4-1-8 16,0 0 8-16,5 0 0 31,-5 4-8-31,-4-4-8 0,0-2 0 16,-4 2 0-16,0 0 8 15,-4 4-8-15,1-1 0 0,-2 3 8 16,-2-2-8-16,-5 0-8 16,-4 2-40-16,0-3 56 15,-4 1-64 1,0 0 48-16,-3-1-184 0,0-3-152 15,-33-5-504-15,16 1-640 16,8 2-2449-16</inkml:trace>
  <inkml:trace contextRef="#ctx0" brushRef="#br0" timeOffset="96799.1">24966 6759 128 0,'0'0'544'0,"0"0"392"0,0 0 536 31,0 0-200-31,0 0-263 16,0 0-225-16,0 0-24 0,0 0-144 15,0 0-96-15,0 0-120 16,3 0 64-16,-3 0-48 0,0 0-23 16,0 0-9-16,0 0 8 31,0 0-72-31,0 0-128 15,0 0-64-15,0 0-56 0,0 0-64 16,0 0 40-16,0 0 8 16,0 4 96-16,-12 5 104 0,8-3-48 15,-4 4-56-15,-3-1-48 32,2 1 8-32,1 3-48 0,-3-4-8 15,2 4-56-15,1-1 64 0,-3 4 16 16,-2 0 120-16,2 4-8 15,-1-2 0-15,-1 5 24 16,2-1 24-16,3-3-72 16,0 3 8-1,0-3-7-15,4 4-57 0,0-1-40 16,0-3 72-16,0 3 72 0,0 0 0 16,0 0-16-16,0 1 0 15,4-1 32-15,-4 3 40 16,0 0-8-1,0 1-40-15,0 2-128 16,-4 1-40-16,4-1 40 16,-4-2 128-16,0 0-136 0,0-4 32 15,4 0 24-15,0 0-72 16,0 1 0-16,0-5-8 0,0 1 32 16,1 1 24-16,3-1-40 31,0 0 16-31,0-3 80 0,0 3-24 15,0-3-80-15,0-1-24 16,0 1 64-16,3 0 0 16,1 0-24-16,0 0-8 0,-4-4-64 15,4-2 40-15,0 6-48 32,-4-7 0-32,4 1 0 0,1-1 0 0,-5 4 8 15,3 0-8-15,1 0 0 16,-4 3 0-16,4-1 0 15,-4 1 0-15,0 0-8 16,0-3 0 0,0 0 8-16,4-1 0 15,-4 1-8-15,0-3 8 0,0-4-8 0,0 0 9 16,0-3-9-16,0-3 0 16,4 0-161-16,-4 0-151 15,4 0-160-15,1 0-552 0,-2-15-1272 31,-3-2-1921-31,0 2-2177 16</inkml:trace>
  <inkml:trace contextRef="#ctx0" brushRef="#br0" timeOffset="97126.22">24519 7871 328 0,'0'0'7145'32,"0"0"-4536"-32,0 0-1137 0,0 0-144 15,0 0-184-15,0 0-15 16,12 0-161-16,-4 0-208 0,11 0-264 16,-2 0-88-16,-2 0-96 0,5 9-88 15,-3-3-72-15,-2 7-64 16,-2-4-40-16,-2 1-48 15,1 6 0 1,-3-7 8-16,2 1-8 16,-3-3 0-16,0-1 0 0,0 0-184 15,0-3-328-15,0-3-416 0,4 0-328 16,0 0-793-16,12-9-351 16,-8-4-737-16,-4-3-2304 0</inkml:trace>
  <inkml:trace contextRef="#ctx0" brushRef="#br0" timeOffset="97344.64">24910 7795 1720 0,'0'0'4193'0,"0"0"-2169"0,0 0-824 31,0 0-95-31,0 0 447 16,0 0 312-16,0 0-239 0,0 0-457 15,0 0-504-15,24-35-368 16,-33 41-216-16,-3 6 48 15,-8 7 192-15,1 4-104 0,2 2-80 32,2 1-48-32,-1-4-88 15,8 0 0-15,0 3-240 0,0-5-1072 16,4-5-3217-16</inkml:trace>
  <inkml:trace contextRef="#ctx0" brushRef="#br0" timeOffset="98972.29">25276 9925 680 0,'0'0'256'15,"0"0"2328"-15,0 0 17 0,0 0-1401 16,0 0-416-16,0 0-144 16,4 3 41-16,-4-3 7 15,0 0-112-15,0 3-32 16,0-3-16-16,0 3 88 16,0-3-16-16,-4 3-64 15,0 0 121-15,-8 1-201 0,0-1 0 16,-4 3 40-16,0 1-120 15,-4 2-64 1,-4 1-8-16,5 5-48 16,-5-2-120-16,3 6-56 15,-2 1-32-15,3-2-40 0,-4 5 40 16,8-1-48-16,-4 4 16 16,-4-1 40-16,5 3 16 0,-2 1-64 15,1 0 88-15,1 2-96 31,2 1 48-31,-3 0-40 16,5-4-8-16,-2 4 16 0,2 3 40 16,-1-3-48-16,0 3 40 15,0-1 16-15,0 1 48 0,4 0 24 32,-4 0-64-32,4-3 64 0,0 0 88 15,-3 3 64-15,2 0-119 16,2 0-17-16,3 0 16 0,-1 2-96 15,5-2-8-15,0 1 0 16,-3-1-8-16,3 0-40 16,0 2 40-1,-5-5 16-15,9 0 56 0,0 0-32 16,0 0-24-16,0-4-8 16,0 1-8-16,0 3-40 0,0-1 40 15,0 1 40-15,0 3 24 16,-4 0 80-16,4-3-24 0,0 3-32 31,0-4-80-31,0 1-64 31,0-1 48-31,0 5-40 0,0-1 0 16,0 0 0-16,0 2 8 16,0-2-16-16,0 0 8 0,0-3 8 15,0 0-8-15,0-1 0 16,4 1 0-16,0-3 48 15,1 3-48-15,3-4-8 0,-1-3 8 16,1 1 0-16,1-7-8 16,-1 0 8-16,-1 0 0 0,-3-3 0 31,4 0-8-31,-3-3-8 16,2-1-48-16,-3 1-64 0,4-3 48 15,-4-1 64-15,0 1 0 0,4-4 8 16,-8 1 0-16,0-2-8 15,0 2 0-15,0-1-88 16,0-2-88 0,0 2-136-16,-3-3-320 15,-2 0-329-15,1-3-887 0,-4 0-2137 16,4 0-1512-16</inkml:trace>
  <inkml:trace contextRef="#ctx0" brushRef="#br0" timeOffset="99351.28">24395 12230 6081 0,'0'0'4121'0,"0"0"-2545"15,0 0-40-15,0 0 33 16,0 0-329-16,0 0-168 16,36 35-328-16,-23-26-360 0,2 4-152 31,1 0-72-31,-4-1 33 16,4 4-49-16,0-3-40 0,-4-4-40 0,0 1-48 15,0-4-16-15,-4 1-16 16,4-7-152-1,-1 0-457 1,2 0-415-16,2-4-408 16,-2-8-905-1,2-4-591-15,-2-6-1273 0,-2 3 104 16,5-3 1817-16</inkml:trace>
  <inkml:trace contextRef="#ctx0" brushRef="#br0" timeOffset="99594.63">24762 12173 312 0,'0'0'528'16,"0"0"-344"-16,0 0 936 0,0 0 1545 15,67-73-953-15,-59 63-304 16,-3 0 401-16,-1 8 183 0,0-2 152 16,-4 1-319-16,0 3-569 15,0 0-432-15,0 0-336 0,0 0-120 32,0 0-87-32,-8 7-41 15,-5 5 48-15,-2 7 104 0,-5 7-40 16,0 2-40-16,-4 4-120 15,0-1-40-15,4-2-136 16,1-4-16-16,6-2-64 0,2-7-664 31,11-10-1153-31,0-3-3280 16,0-3-6745-16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1:59:42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11874 8185 0,'-8'0'3929'16,"8"-6"-2713"-16,-4 3-359 0,4 3-353 16,0 0 72-16,0 0 184 0,0 0-152 15,8 0-240-15,20 0-80 16,23 0 104-1,37 3 24 1,35 7-40-16,25-8 97 0,11-2 7 16,5 0-40-16,-13 0-40 0,-4-2-112 15,-14-2-112-15,-43 1-56 0,-25 3-64 16,-29 0-56-16,-17 0 0 31,-3 0-8-31,0 0 8 16,-7 0-80-16,-6 0-176 0,-3 0-432 15,12 0-841-15,0 0-2663 0,8 0-3586 16</inkml:trace>
  <inkml:trace contextRef="#ctx0" brushRef="#br0" timeOffset="705.11">7430 11823 176 0,'0'0'10018'16,"0"0"-8082"-16,0 0-1088 15,0 0 88-15,0 0 33 0,0 0-89 0,0 0-48 16,20 0-264-16,12 0-112 16,11 0-32-1,10 3-128 1,27 7-48-16,19-7-31 0,28 1 71 15,8-1-16-15,-23-3-40 16,-31 0-72-16,-38 0-64 0,-11 0-88 16,-8 0 40-16,-9 0-48 0,2 0-8 15,-17 0-136-15,0 0-312 16,-8 3-865 0,-12-3-1527-16,-4 3-2561 15</inkml:trace>
  <inkml:trace contextRef="#ctx0" brushRef="#br0" timeOffset="6195.43">17515 3534 1144 0,'0'0'7617'0,"0"0"-6736"15,0 0-609-15,0 0-192 0,0 0-72 16,-41-29 176-16,37 23 320 16,-3 2-112-16,3 1-32 15,0 0-32-15,0 3-136 0,-5-3-112 16,-2-1-72-16,-1 2 8 16,-8-2-8-1,-4-2 0-15,5 3-8 0,-13-7 48 16,4 4-40-16,-4 0-8 15,0-4 8-15,-1 0 8 16,1 1 32-16,1-4 8 16,-1 4 0-16,4-4-8 15,-4 1 96-15,5 2 304 16,-1 3-304-16,0-2-136 0,-4 6 8 16,0-3-16-16,-3-1 8 15,-2 1 0-15,1 2 0 16,1-2-8-1,-5 3 0-15,-1 0 8 16,6 3-16-16,-9 0 8 0,9 0-16 16,-10 0 16-16,10 0-8 15,-9 0 8-15,4 0-8 16,-8 0 8-16,0 0 0 0,1 0 0 31,-1 3 0-31,-5-3 0 16,10 3-8-16,3-3 8 0,0 3 8 15,8-3-8-15,-4 3 0 16,8 1 8-16,-3-1 0 16,-1 3-8-16,4 1 8 0,-4-1-8 31,0 3 0-31,-4 1 0 0,1-1-8 16,-5 1 8-16,0 6 0 0,0-7 0 15,0 1 0-15,5-1 8 16,-2-2-16-16,1 2 8 15,1-2 0-15,-1-1 0 0,0 0 0 16,1 1 8 0,-2-1 0-16,5 3 0 15,-4 1 8-15,5 0-16 16,-5 2 16-16,4 4-8 0,-4 0-8 16,1 3 0-16,-1 0 0 15,-1 7 0 1,2-4 0-16,-5 3 0 15,8 0 0-15,0-2 0 0,4 6 0 16,0-4 0-16,4 4 0 16,0 2 8-16,1 1 0 15,-1 3-8-15,0 0 64 0,0 0-56 32,-3 3 48-32,2-3-56 15,-3 0 48-15,4-7-32 0,4 1-16 16,1-4 0-16,2 4 48 15,2-4-48-15,2 0-8 16,2 4 8-16,3 0 8 0,-1-1 16 31,2 7 72-31,3-3-40 16,4 3-56-16,0 3 16 0,0 0 32 0,0 0-40 16,0 3 0-16,0-2 48 15,11-1-48-15,2 0-8 16,2 0 8-16,2-3 0 15,-2 0 8 1,2-3-8-16,-2 0 0 16,1-1 0-16,0 4 8 0,0 0 40 0,0 3-48 15,0 3 56-15,4-6-56 16,-4 4 73-16,4-8-1 16,-1-3 0-1,6 1 16-15,-5-3 0 16,8 2-8-16,-4-6-24 15,3 1-56-15,-3 2 72 0,4-3-24 16,0 3-48-16,4-2 0 16,-4 2 64-16,0 4-72 0,0-7 8 31,0 3-8-31,0-2 8 16,0-4 0-16,4 0 0 0,-1-4 0 15,1 2 8-15,4-2-8 16,0 1 56-16,-1-3-8 15,5 0-56-15,0 2 0 0,-4-2 0 32,4 0 8-32,-5 0-8 15,1 0 8-15,1-1-8 0,-2 1 8 16,-3-4 0-16,0 1-8 0,0 0 8 16,-4-1-8-16,4 0 0 15,-4 1 0-15,-4-4 0 0,-1 4 0 16,-3-1 0-1,4 1-16 1,-8 3 8-16,0-4 0 0,0 4-8 16,0 0 8-16,0-1 8 0,0 4 0 15,3 0 0-15,5 6-8 16,4-3 8 0,0 7 0-16,4-4 8 15,-4 3-8-15,4-3 0 16,0 4 0-16,-4-4 0 15,0 0 0-15,0 0 0 0,-4-2 0 16,-1-5 8-16,5 1 0 0,0-3 8 31,0-3-8-31,8-1-8 16,-1-3 8-16,6 4 0 16,-1-7 0-16,-1 6 0 0,-3-2 0 15,-8-1-8-15,4 1 0 16,-4-1 0-16,0 4 0 0,0-7 8 31,7 3-8-31,6 1 0 16,2-5 0-16,5 5 8 31,4-4 0-31,-4 0-8 0,-1 4 0 0,-6-4 0 16,-6 3 0-16,-7 0 0 15,-5-2 0-15,-2 2 0 0,-1-3 0 16,-1 1 0-16,5-1 0 15,4 0 0-15,8-3 8 16,-4 0 0-16,8 0 0 0,0 0-8 16,0 0 8-16,-1 0 0 0,-7 0-8 15,-4 0 16 1,-8 0-16-16,-3 0-16 16,-6 0 8-16,-3-3-8 15,0 3 8-15,4-3 0 16,0 3-48-16,8-7-40 0,4 4 16 15,4-4-24-15,-1-2-64 0,6 3 16 32,-6-4 64-32,1 0 72 15,-4 1 8-15,0 0 0 16,-5 2 8-16,2 1 0 0,-1-4 0 16,-1-3 0-16,5 1 0 15,1-4 8-15,3 0-8 0,0-6 8 31,-1 3-8-31,1-3 0 16,-4 0 0-16,-4-1 0 16,0 1 0-16,-4-4 8 0,-4 1-8 15,0-3 0-15,-1-1 0 16,6 0 8-16,-2 1-8 0,5 2 0 16,-3-2 0-1,6 6 0-15,-7-4 16 16,8 4-16-16,-8-4 8 15,4 4-8-15,-4-6 16 0,-4 2-8 16,0-5 40-16,-5-1-40 16,6 1 0-16,-5-5 8 15,3 1-8-15,2 4 72 16,-2 2-72-16,2 0 8 16,-1 1-8-16,-5 3 96 15,6-1 64-15,-9 1 8 0,0 0-96 16,-4 2 0-16,3-2-8 15,-3 2 0-15,0-2-64 0,4 0 0 32,-4-1 8-32,4-2-8 15,5-1 8-15,-5-3 32 0,3 7-48 16,-3-3 0-16,-4-1 8 16,0 4 0-16,0-4 16 0,0 3 56 31,0 1 160-31,-4-4-152 15,-3 7-40-15,3-3-40 16,-5-1 40-16,5 4-40 0,0-3-8 16,1-1 24-16,-1-2-24 15,-5 0 8-15,5 2 0 0,-4-6 0 16,1 3 0 0,-1 1 0-16,-1 2-8 15,2-2 8-15,-1 6-8 16,-5-4-8-16,9-2 8 0,-3 6 0 15,3-4 8-15,-9-2-16 16,6 5 16-16,-5-2-8 16,4-4 0-16,-8 7 0 15,0-3 0-15,-4-1 0 16,4 4 8-16,-3 3 0 16,-6-3 0-16,5 3 8 0,1-3-8 15,-1-1-8-15,-5 4 8 16,1-6 0-1,1 3-8-15,-1-4 16 16,0 1-8-16,0-1-8 16,-4 4 0-16,5 3 0 0,-5 0 0 15,0 3 0-15,-4 1 0 16,-4-5 0-16,-1 5 0 0,-2-5 0 31,-4 1 0-31,-6-3-8 16,6 0 8-16,-5-3 0 15,0-1 8-15,0-3-8 0,5 4 8 16,-6 0-8-16,10-1 8 16,-1 7 0-16,0 1-8 0,0 5-64 31,-3 0-464-31,-30 13-928 0,10 0-1649 16,7 3-4425-16</inkml:trace>
  <inkml:trace contextRef="#ctx0" brushRef="#br0" timeOffset="10859.96">15060 7629 888 0,'0'0'184'0,"0"0"1744"0,0 0 153 15,0 0-641-15,0 0-328 16,0 0-96-16,0 0-15 16,0 0-145-16,0 0 0 0,0 0 8 15,0 0 32-15,0 0-136 31,0 0-215-31,0 0-145 0,0 0-64 16,0 0-40-16,0-3-72 16,0 3-104-16,0 0 16 15,0-3-16-15,0 3-16 0,0 0 48 16,4-3 0-16,4 0-72 16,4-1-72-1,8 1 0-15,0-3-8 0,8 6 8 16,0 0-8-16,4-3 8 15,0 3-8-15,-1-4 8 16,5 2 0-16,-4 2 8 0,4 0 0 16,-5-4 32-1,1 4-40-15,0 0 40 16,-4 0 8-16,0 0-48 0,0-3 48 16,0 3-48-16,0 0 0 15,8 0 0 1,-4 0-8-16,-1 0 8 0,5 0-8 0,-4 0 0 31,0 0 0-31,4 0 0 0,0 0 0 16,-4 0-8-16,8 0 8 15,-5 0 0-15,1 0 0 16,1 0 0-16,-6 0 8 0,1-3-8 16,0 3 0-16,-4-3 0 31,0 3 0-31,-1 0 0 0,1 0 0 15,4 0 8-15,5 0 24 16,-2 0-32-16,1 0 0 16,0 0 0-16,-4 0 8 0,-1 0-8 15,-3 0 8-15,0 0 0 16,-4 0-8 0,4 0 0-16,-1 0 8 0,1 0-8 15,4 0 0-15,-4 0 0 16,4 0 0-16,0 0 0 15,0 0 0-15,1 0 0 0,-6 0 0 16,1 0 8 0,-4 0-8-16,-4 3 0 15,3-3 8-15,-3 3-8 0,8-3 0 16,0 0 0-16,8 0-8 16,4 3 8-16,0-3-8 15,0 4-8-15,-1-4 8 0,-3 0 0 31,-8 0 8-31,-4 0 0 16,-4 0 0-16,-4 0 0 0,0 0 0 16,0 0 8-16,0 0-8 15,3 0 8-15,9 0-8 0,0 0-8 16,4 0 0-16,5 0 8 16,-2 0-8-16,-3 0 8 0,-4 0-8 31,-5 0 8-31,2 0-8 15,-5 0 8-15,-5 0 0 16,6 0 0-16,-1 0 0 0,-5 0 0 16,9 0 0-16,4 0 0 31,0 0 0-31,0 0-8 0,0 0 8 0,-5 0-16 16,-2 0 8-16,-6 0 8 15,-2 0-8-15,-2 0 8 16,2 0-8-16,2 0 8 0,-2 0 0 15,2 0-8 1,9 0 8 0,-3 0 0-16,-2 0-16 0,5 0-64 0,-4 0 72 15,-4 0-56-15,-5 0 56 16,-2 0 0-16,-1 0-64 16,-8 0 24-16,0 0 48 0,0 0 0 15,0 0 0-15,0 0-16 16,0 0 8-1,4 0-56-15,-4 0 16 16,7 0 40-16,-2 2-8 16,7 5 16-16,-8-4-8 0,3 3 8 15,-3-2 0-15,5 2 0 32,-9 3-8-32,4 1 0 0,-4 2-64 15,0-2 72-15,0 6 0 16,0 3 8-16,0-3 0 15,0 3-8-15,0 0 8 0,4 0-8 16,-1 0 8-16,1 0-8 31,-4 0 8-31,4 4-8 0,0-1 0 16,-4 0 0-16,5-3 0 0,-5 3-8 16,0 1 8-16,0-5-8 15,4 1 8-15,-4 4 0 0,4-4 0 16,-1 0 0-1,1-3 8 1,-4 3 0-16,4-4 0 16,-4 2 0-16,0-2 8 0,0 5-16 0,0-2 16 15,0 5-8-15,0-1-8 16,0 4 16-16,-4-1-16 0,0-3 0 31,4 0 8-31,0 3-8 16,0-2 48-16,0-1-48 15,8-3 0-15,-4 0-8 0,0-3 8 16,-4 0-8-16,0 0 8 0,0 0 0 16,0 0 16-16,0-1-16 31,0 2 0-31,0-2 0 16,0 1 8-16,0 0-8 0,0 0 8 15,0-3 0-15,0 2-8 16,0-2 8-16,5-4-8 0,-1 1 8 15,-4 0-8-15,0-4 0 32,0 3 0-32,0-2-8 15,0-1 8-15,0-2-8 0,0-1 0 16,-4-1 0-16,4-2-40 0,-5 4 32 16,1-4-40-16,-4 0 56 0,1 0-8 15,-6 0 8 1,-2 0 0-1,-6 0 8-15,6-4-8 16,-9 2 8-16,3-1-8 0,-7 3 8 16,5 0-8-16,-5 0 0 0,0 0 0 15,-3 0 0-15,3 0-8 0,-4 0 8 32,0 0-48-32,4 0 40 15,-4 3-152-15,0-1 104 16,0 2 48-16,1-4-40 0,-5 0 48 15,4 3 0-15,4-3 8 0,0 3-8 16,0 0 0-16,4-3 0 16,0 4 0-16,4 2 8 31,0-3-8-31,-4 1 0 0,0-2 0 16,1 2 8-16,-5-1-8 15,0-3 8-15,-8 0-8 0,4 0 0 16,-3 0 8-16,-6 0-8 31,5 0 8-31,1 0-8 16,-1 0 0-16,4 0 0 0,-4 3 0 15,5 3 0-15,-2-2 0 16,1 2 0-16,0 0 0 0,4-3 0 0,1 1 8 16,3 2-8-1,-4-3 8 1,0-3-8-16,0 6 0 15,0-3-8-15,-4 1 8 0,0 2 0 16,1 1-8-16,3-4 0 16,-4 3 8-16,0-3 0 0,0 3 8 0,4-2-8 31,0-4-8-31,0 0 8 16,0 0 0-16,1 0 0 15,-5-4 0-15,-1-2 0 0,2 0 8 16,-9 3-8-16,4-4 0 15,1 4 0-15,3 3 8 0,-4-3 0 32,8 3-8-32,-4 0 0 15,4 0 0-15,4 0 8 0,-4 0-8 16,4 0 0-16,5 0 0 16,-5 0 8-16,3 0-8 0,-3 0 0 15,5 0 0-15,-5 0 0 31,0-3 0-31,1 3 0 16,-10 0 0-16,10 0 0 0,-5 0 0 16,0 0 0-16,4 0 0 15,-4 0 0-15,3 0-8 0,2 0 0 16,-1 0 8-16,0-4-8 16,4 1 8-1,0 0-8-15,0 0 8 16,1 0-8-16,-1 0 8 0,-1 0 0 15,2-1 0-15,-1 4 0 16,-4 0 0-16,0 0 0 0,4 0 0 16,-4-3 0-1,4 3 0-15,1-3 0 16,-2 3 0-16,5-3 0 16,1 0 0-16,-6 0 0 0,6 3 0 15,-2 0 0-15,-2-4 0 16,-1 1 8-16,0 3 0 0,0-3 0 31,0 3-8-31,5-3-8 16,-6 0 8-16,1 3 8 0,5-6 0 15,-2 2-8-15,-2 4 0 16,6-6 0-16,-2 3 0 16,6-1 8-16,-2 4-8 0,3-3 8 31,-1 0-8-31,5 0 16 15,-3 3 32-15,3-4-40 0,4 2 0 16,-4-1 72-16,0-1-72 16,4-2 40-16,-9-1-40 15,6 4-8-15,-5-3 8 0,0 0-8 16,4-1 8 0,-4 1 56-16,4-1 56 15,-4 1-16-15,4-3-96 0,4 2 64 16,-4-5 16-1,0-1-72 1,4-3 0-16,-3-3 40 16,3 3-8-16,0 1-40 0,0-5 56 0,0 5 0 15,0-5-56-15,0 1 72 16,0 0 72-16,3-3-40 0,1 0 0 16,4-7-40-16,-4 0-56 15,4 1-8-15,0-1 0 16,0-6 8-1,0 4-16-15,-4-4 8 16,-1 0 0-16,2 3 0 0,-1 0 0 16,-4 4 0-16,4-1 8 15,-4 4-8-15,0-1 0 16,0 8 8-16,4-5-8 16,-4 4 0-1,0 0 0-15,4-3-8 16,3-1 0-16,-7 1 0 0,4 0 0 15,5 3-8-15,-9-3 8 16,8-4 0-16,-4 4 0 16,-1 0 0-16,1 0 0 0,1-3 0 15,-1 2 0-15,-4-2 0 16,0 3 8 0,0 3-8-16,0-1 0 0,0 8 0 15,0-1 8-15,0 7-8 16,0 2 0-16,0 2 8 15,0-2-8-15,0 4 0 16,0 0 0 0,0 0 0-16,0 0-16 0,0 0-48 15,0 0 16-15,0 0-64 0,0 0 0 16,0 0-8-16,8 4 112 16,-1 2-80-16,6 0-384 15,10 4-384-15,1-1-1897 0,0-6-3072 16</inkml:trace>
  <inkml:trace contextRef="#ctx0" brushRef="#br0" timeOffset="22634.48">16849 9760 6369 0,'0'0'2312'0,"0"-3"-1143"31,0-1-249-31,0 4 32 0,0-3 248 0,0 3-152 16,0 0-383-16,0 0-289 16,0 0-200-16,0 0-80 15,0 0-40-15,0 0-48 0,0 0-8 16,0 0 0-1,0 10 0 1,8 2 8-16,-3 4 56 0,-2 7-8 16,1-5 16-16,4 2 0 0,-4-1 8 15,4-6-72-15,0-1 0 16,-4-2 40-16,8-7-32 0,4-3 160 31,3 0 288-31,6-16-96 16,3-6-112-16,7-7-8 15,5-9-24-15,0-3 24 0,8-7-48 16,4 0-32-16,0-2-88 16,-1-1-32-16,-3 13-32 0,-12 3 72 31,-4 9-16-31,-12 11-8 16,-8 2-56-16,-5 10-8 0,-7-1 8 15,0 4-8-15,0 0-104 16,0 0-488-16,0 0-648 0,-28 10-552 15,1 2-505-15,-1 1-3008 0</inkml:trace>
  <inkml:trace contextRef="#ctx0" brushRef="#br0" timeOffset="25614.51">15713 11817 4280 0,'0'0'4201'16,"0"0"-1816"-16,0 0-1457 15,0 0-544-15,0 0 264 16,0 0 336-16,0 0-167 0,0 0-417 0,0 9-176 16,0 11 216-16,4-1-16 15,0 6-216 1,5-3-88-16,-1 3-72 16,-1-2-48-16,2-4 16 15,-1-7-8-15,-1-2 0 16,1-3 0-16,8-7 96 0,0 0 88 15,8-17-48-15,4-5 8 0,12-10 32 32,4-9 104-32,7-6-80 15,18-17-72-15,-10 1-48 16,0-1-72-16,-7 4-8 0,-20 22 0 16,0 6-8-16,-16 13 0 15,-8 10-432-15,-8 9-880 0,0 0-1689 31,-8 6-2488-31</inkml:trace>
  <inkml:trace contextRef="#ctx0" brushRef="#br0" timeOffset="35034.32">14897 8229 7193 0,'0'0'1576'16,"0"-3"-1048"-16,0 3 9 15,0 0 391-15,0 0 240 0,0 0-248 16,0 0-312-16,-4 0-232 0,-8 0-240 31,-4 0-55-31,-4 0-33 16,-8 0 168-16,-4 0 72 0,-7 0 32 16,-10 3 40-16,-7 0 0 15,1-3-24-15,-8 0 48 16,-2 0-56-16,-2 0-104 0,3 0-64 15,4-6-64-15,4 3 0 0,5 0-48 32,-1 0-40-32,8 3 8 15,0 0 32-15,4 0-48 16,5 0 0-16,-6 0 0 0,6 0 0 16,3 0 8-16,4 0-8 31,8 0 8-31,4 0-8 0,4 0 0 15,9 0-8-15,3 0-104 16,0 0-344-16,0 0-560 16,15-10-672-16,17-9-1273 0,-4-3-1168 0,0 3-2312 15</inkml:trace>
  <inkml:trace contextRef="#ctx0" brushRef="#br0" timeOffset="35392.36">14156 8013 3472 0,'0'0'2937'0,"0"0"-761"15,0 0-1023-15,0 0-377 0,0 0 216 16,0 0 112-16,0 0-568 16,-76 10-24-16,36 6 121 15,-12 3-153-15,5 0-144 0,-1 3-56 31,4-3 0-31,9 3-16 16,-2-2-32-16,14-2-48 0,6 5-16 16,10-4 80-16,7 0 0 15,0 3-144-15,0 0-56 0,15 1-40 16,1-4 40-16,4-1-40 16,0 2 0-16,4-1 16 0,-4-4-24 31,4 2 0-31,0-5 0 15,0 4-16-15,4-3-360 16,7-1-600-16,18 1-1273 0,-6 0-2072 16,5-7-4320-16</inkml:trace>
  <inkml:trace contextRef="#ctx0" brushRef="#br0" timeOffset="42864.39">10873 7731 8729 0,'0'0'2465'0,"0"0"-953"0,-12-38-47 16,8 31-881-16,4 7-16 16,-5 0-224-1,2 3-224-15,-1 14-112 16,0 14 56-16,0 14 216 0,0 5-96 16,4 24-88-16,0 11-48 15,12 14-40-15,0-11-8 0,-8-17 0 16,0-27 0-1,0-16 0 1,-4 1-16-16,4-4-96 16,-1-5 24-16,1-8-8 0,0-9-72 0,9-3-16 15,2-6 88-15,13-13 96 16,4-13-8 0,4-3 0-16,12-6-176 15,-8 0-120-15,-5 2 88 16,-7 8 152-16,-8 12 64 15,-12 12 104-15,-4 4 8 0,-4 3-104 16,0 6 0-16,-4 14 56 0,-7 8 320 16,-6 7-64-16,-2 3-144 31,-5-3-8-31,0 0-24 16,-8-3 0-16,0-3-40 0,-4-7-48 15,1-7-56-15,-1-2-368 16,4-7-648-16,0-6-1081 0,12-2-855 15,7-11-4754-15</inkml:trace>
  <inkml:trace contextRef="#ctx0" brushRef="#br0" timeOffset="43253.34">11355 8258 4504 0,'0'0'5458'16,"0"0"-4530"-1,0 0-720-15,0 0-136 0,0 0 288 16,0 0 376-16,36-22-224 0,-16 9-328 16,-5 0-176-16,6-6 0 15,-10 3 40-15,-3-6 8 0,-4 0-56 32,-4-1 8-32,0 1 120 15,0 3 296-15,-12 6 241 0,5 4 95 16,-6 6-288-16,5 3-184 15,-3 0-200-15,3 12-8 0,-5 8 160 16,2 8 304-16,7 1-152 31,4 3-160-31,0-4-64 16,4 1-48-16,20-7-16 0,3-3-96 16,10-6 40-16,6-7-48 15,5-6-304-15,-4 0-576 0,-1-16-888 16,-2-31-801-16,-13 5-1680 31,-9-5-1248-31</inkml:trace>
  <inkml:trace contextRef="#ctx0" brushRef="#br0" timeOffset="43478.74">11849 7632 1112 0,'0'0'5561'0,"0"0"-2993"0,0 0-431 16,32-72-569-1,-28 62 193 1,-4 7-177-16,4 3-608 15,-4 0-600-15,0 22-312 0,0 22 272 0,-4 26 248 16,-4 22-15-16,4 10-249 16,4-7-120-16,0-18-80 0,0-27-120 31,0-9 8-31,4-12-8 16,4 3-56-16,-1-4-472 15,6-2-713-15,14-26-991 0,-3 0-1993 16,0-13-2168-16</inkml:trace>
  <inkml:trace contextRef="#ctx0" brushRef="#br0" timeOffset="43696.16">12220 7480 4865 0,'0'0'6353'16,"0"0"-3841"-16,0 0-615 0,0 0-761 15,0 0-720-15,0 0-304 31,0 63 800-31,-4 17-215 16,0 15-385-16,4 10-192 0,0-20-24 16,0-21-96-16,0-23 0 0,0-5-264 15,0 1-529-15,4 5-959 0,0-7-993 16,-4-13-2384-16</inkml:trace>
  <inkml:trace contextRef="#ctx0" brushRef="#br0" timeOffset="43856.73">11769 7842 9297 0,'0'0'2425'16,"0"0"-1313"-16,0 0-456 16,80-57-71-16,-9 41 47 0,29 7-272 15,23 2-216-15,-7 4-144 16,-32 3-1064-16,-33 0-3417 15</inkml:trace>
  <inkml:trace contextRef="#ctx0" brushRef="#br0" timeOffset="44166.9">12426 7810 8185 0,'0'0'4473'0,"0"0"-3649"0,0 0-328 31,0 0-63-31,0 0 223 15,0 0-120-15,112-38-288 0,-80 26-168 16,-4-5-32-16,-8-1-40 16,-12-1 0-16,-8-4-8 0,-4 4 8 15,-20 3 8-15,-4 7 32 0,-8 9 48 16,-3 3-24 0,3 19 168-1,3 16 160-15,14 3-56 0,6 11-120 16,13-5-96-16,9-3-128 15,14-5-104-15,18-4-192 16,10-13-408-16,5-9-752 16,35-13-657-16,-11-17-591 15,-8-8-2177-15</inkml:trace>
  <inkml:trace contextRef="#ctx0" brushRef="#br0" timeOffset="44441.17">13215 7578 3368 0,'0'0'5585'0,"0"0"-2896"31,0 0-1161-31,0 0-928 16,0 0 385-16,-75 89-281 0,47-38-120 16,8 3-328-16,8 3-128 15,4-6-120-15,8-3-8 16,0-10-128-16,0-9-216 0,8-11-24 31,0-11-64-31,4-7 0 16,-4-13 360-16,-4-19 72 0,-4-9 288 15,-12-13 424-15,-16-6 144 16,-12 0 376-16,-7 6-304 16,-2 9-303-16,1 13-145 0,5 13-248 31,11 13-232-31,17 15-224 0,6 10-1585 16,9 3-2520-16</inkml:trace>
  <inkml:trace contextRef="#ctx0" brushRef="#br0" timeOffset="45075.47">11183 8940 1480 0,'0'0'9610'0,"0"0"-7714"15,0 0-775-15,0 0-65 16,0 0-256-16,-99-12-80 15,67 40 24-15,0 10-48 0,4 7-328 16,8 6-176-16,5-1-95 16,11 2-41-16,4-2-56 0,4-6 0 31,27-9-425-31,9-9-615 16,52-23-808-16,-12-3-1289 0,-5-10-2856 15</inkml:trace>
  <inkml:trace contextRef="#ctx0" brushRef="#br0" timeOffset="45356.72">11546 9042 9482 0,'0'0'4424'0,"0"0"-2831"0,0 0-633 15,0 0-128-15,0 0-176 16,-88 96-280-16,81-62-224 0,7 1-96 16,11-6-56-16,9-7-280 15,12-9-264-15,4-10-88 16,0-3 72-1,-1-13-40-15,-7-12 192 16,-7-10 288-16,-14-3 120 0,-7-7 184 16,-15 7 368-16,-17 7 128 0,-8 8-56 15,0 14-200-15,-3 9-168 16,15 0-168 0,7 12-88-16,17 4-440 15,4 3-936-15,48-6-896 16,0 3-593-16,4-13-1608 15</inkml:trace>
  <inkml:trace contextRef="#ctx0" brushRef="#br0" timeOffset="45510.31">11945 8925 392 0,'0'0'8497'16,"0"0"-4624"-16,0 0-1960 16,0 0-865-16,0 0-712 0,0 0-248 15,0 0 200-15,31 63-16 16,-19-18-248-16,8 2-24 0,1 13-1552 31,-6-8-2553-31,1-15-1952 0</inkml:trace>
  <inkml:trace contextRef="#ctx0" brushRef="#br0" timeOffset="45673.87">12060 8763 10906 0,'0'0'2912'15,"0"0"-679"-15,-8-77-585 16,4 68-543-16,4 6-585 0,0 3-520 16,0 9-633-1,8 33-527-15,4-4-1088 16,-4 3-3714-16</inkml:trace>
  <inkml:trace contextRef="#ctx0" brushRef="#br0" timeOffset="46086.77">12167 9064 4416 0,'0'0'6482'0,"0"0"-4954"16,12-76-104-16,-3 38-159 0,6-6-97 15,2 2-352-15,7 4-472 16,-1 6-240-16,5 13-104 0,0 19-80 15,-4 4-32-15,-4 27 64 16,0 14 48-16,-8 12 8 16,-8 0-8-16,0 3-128 0,-4-6-120 0,0-9 24 15,-4-13 64-15,0-10 24 16,-1-12 136-16,1-10 8 16,4-13 144-1,0-19-136-15,13-12 0 16,15-23-8-16,8 0 0 15,3-3 64-15,1 3-64 0,0 20 168 0,0 6 80 16,-4 15 136 0,-1 20-24-16,-7 6-120 15,0 19-152-15,-4 16-88 16,-3 9 64-16,-10 10-32 16,1 0-40-16,-12 20-648 15,0-17-1224-15,0-13-3697 0</inkml:trace>
  <inkml:trace contextRef="#ctx0" brushRef="#br0" timeOffset="47520.93">11462 9560 10298 0,'0'0'4225'0,"0"0"-2769"0,0 0-400 0,0 0-640 15,0 0-264-15,0 0 392 16,-32 108 105-16,25-26-177 0,3-3-152 16,4-9-128-16,0-9-72 15,11-17-72 1,13 4-40-1,8 3 8-15,8-10-16 0,4-9-80 0,7-10-240 16,22-16-753-16,-13-6-1655 16,-17 0-3730-16</inkml:trace>
  <inkml:trace contextRef="#ctx0" brushRef="#br0" timeOffset="47708.43">11179 9868 2592 0,'0'0'10090'0,"0"0"-8545"31,0 0-785-31,109-42-200 0,-23 33 32 16,34-4-224-16,4 10-240 16,-16 0-24-16,-17 3-104 0,-40 3-1888 15,-19 3-4338-15</inkml:trace>
  <inkml:trace contextRef="#ctx0" brushRef="#br0" timeOffset="47981.7">11932 9864 5129 0,'0'0'6353'0,"0"0"-4945"15,0 0-360-15,0 0-207 0,-51 86-305 16,51-57-224-16,11-7-160 16,14 0-152-1,14-6-88 1,2-6-328-16,6-10-288 0,-4 0-161 15,-2-13 1-15,-17-12 456 0,-12-4 408 16,-12-6 24-16,-12-6 768 16,-20-1 105-16,-16 1-65 0,-4 6-256 31,1 13-64-31,10 9-128 16,9 7-192-16,17 6-192 0,15 0-1120 15,8 6-1185-15,59 7-7 16,-7-7-977-16,0 1-2056 15</inkml:trace>
  <inkml:trace contextRef="#ctx0" brushRef="#br0" timeOffset="48298.85">12602 9649 328 0,'0'0'6049'0,"0"0"-4825"16,0 0-320-16,0 0 369 0,44-74 479 15,-49 68 88-15,-14 3-623 31,-9 3-753-31,-8 0-96 0,1 13 88 16,3 6-24-16,8 3-256 16,7 7-96-16,13-1-8 0,4 1-72 15,8-1-88-15,20-2-16 0,0-1-176 16,0-6-40 0,-4 0-320-1,-8 0-144-15,-12-6 335 0,-4 0 313 16,-16 0 136-16,-16-1 249 15,-7-6-17-15,-2-2-8 16,9-4-112-16,9 0-24 0,14-7-88 0,9-15-40 31,45-26-1793-31,6 4-1095 16,5-4-2394-16</inkml:trace>
  <inkml:trace contextRef="#ctx0" brushRef="#br0" timeOffset="48555.17">12893 9468 3928 0,'0'0'5417'0,"0"0"-1496"0,0 0-2776 31,0 0-577-31,0 0-296 0,0 0 584 16,-88 50 72-16,68-21-328 15,8-1-304-15,12 1-192 16,0 6-104-16,20 0-56 0,4-3-256 16,4-1-368-16,0-2 56 31,-4-7 64-31,-9 4 96 0,-15-11 264 15,0 5 200-15,-11-5 0 16,-17-2 264-16,-8 0 112 16,-3 0-176-16,-6-1-200 0,-11-9-16 0,9 1-2281 15,6-4-7833-15</inkml:trace>
  <inkml:trace contextRef="#ctx0" brushRef="#br0" timeOffset="48983.02">11303 10585 11714 0,'0'0'2969'0,"0"0"-2025"15,0 0-552-15,92-22 280 16,-5-6 208-16,49-14-312 0,23-9-120 16,16 1-15-16,9-1 55 15,-13 6-112 1,-4 4-104-16,-27 9-256 0,-37 13-8 16,-35 9-8-16,-36 8-136 15,-16 2-536-15,-8 0-577 16,-16 15-823-16,-12 4-737 0,-16 1 57 15</inkml:trace>
  <inkml:trace contextRef="#ctx0" brushRef="#br0" timeOffset="49289.2">11498 10728 7137 0,'0'0'4369'16,"0"0"-3401"-16,0 0 360 0,0 0 161 15,0 0-225-15,0 0-40 32,0 0-255-32,127-10-385 0,-15-15-328 15,51-16-160-15,29-13 144 16,15-3 104-16,-8 6-72 15,-39 13-176-15,-41 12-96 0,-43 14-128 16,-32 2-1032-16,-12 7-1505 16,-8-4-1744-1,-9 5-400-15</inkml:trace>
  <inkml:trace contextRef="#ctx0" brushRef="#br0" timeOffset="51524.23">9147 4105 9674 0,'0'0'1688'0,"0"0"-336"0,0 0-232 31,0 0-359-31,0 0 311 16,0 0 56-16,0 0-352 0,-15-63-488 15,15 75-288-15,-5 26-144 0,5 38 144 16,0 26 8-16,0 12 56 16,0-9-56-16,0-22 0 0,5-36-8 15,-5-15-496-15,8-16 200 16,-1-3 64-16,5-7-56 15,4-6 64-15,12-16 224 16,12-29 0 0,4-27 0-16,7-21 8 0,-10 8-8 15,-14 12-8-15,-14 28 8 0,-6 23 8 16,1 6 56-16,-4 4 136 16,5 12-200-16,-2 3-72 15,5 29-72 1,4 12 136-1,8 10 8-15,0 6 0 0,7-5 48 0,2-11-48 16,-1-6 0-16,-5-19-88 16,-3-13 88-16,4-6 56 15,-8-25 40-15,0-13 8 0,-4-26 168 16,-12-18 72-16,-4-17 32 31,0 7-8-31,0 19-144 0,-4 29-104 16,0 15 16-16,4 7 0 15,-4 6-128-15,4 6-8 16,4 30-1232-16,8 11-3729 0,4 10 560 0</inkml:trace>
  <inkml:trace contextRef="#ctx0" brushRef="#br0" timeOffset="52184.46">9969 4400 7393 0,'0'0'2545'0,"0"0"-1441"0,0 0-144 16,0 0 368-16,0 0 17 0,47-92-481 15,-27 57-464-15,4-3-184 16,-4-6-80-16,0 2-128 16,-5-2 56-1,-2 6-56-15,-13 3 0 31,0 9 72-31,0 14 288 0,-13 12 424 16,-6 3-616-16,-1 29-168 16,-8 12 96-16,12 10 0 15,4 3-56-15,12 4-48 0,5-7-80 16,26-10-296-16,9-9-320 16,11-13-240-16,14-12-336 0,2-10-521 15,-3-13-151-15,0-18 135 16,-5-11 697-16,-11-9 896 15,-8-6 216-15,-12 0 336 0,-16 6 496 32,-12 10 929-32,-4 16 759 0,-16 15-287 15,-12 10-1329-15,-4 19-200 16,-3 16 40-16,7 9-248 0,8 7-200 16,12-3-175-16,7-7-121 15,5-6-145-15,13-9-55 16,15-14-24-1,0-12 80-15,11 0 96 16,1-25-232-16,-4-10-216 16,-5-13 144-16,-7-6 112 0,-11 0 128 0,-9 0 112 15,-4 10 8-15,-4 12 408 16,-9 16 480 0,2 16-256-16,2 0-504 15,-2 29-136-15,7 12 88 16,4 3-31-16,0 10-9 15,4-3-48-15,16-6 0 0,4-4-201 16,3-13-263-16,10-8-464 0,-2-18-32 31,5-2-384-31,12-41-889 16,-9-3-1768-16,-11-10-1464 0</inkml:trace>
  <inkml:trace contextRef="#ctx0" brushRef="#br0" timeOffset="52359">10992 3534 7889 0,'0'0'3081'31,"0"0"1488"-31,0 0-3129 16,0 0-448-16,0 0-648 0,0 0-288 15,-39 101 136-15,35 7 49 0,4 16-153 16,0-7-16-16,4-24-72 16,3-36-489-16,-3-16-823 15,0-3-1400 1,-4-9-1585-16,4-14-1969 15</inkml:trace>
  <inkml:trace contextRef="#ctx0" brushRef="#br0" timeOffset="52642.24">11307 3597 3816 0,'0'0'6842'0,"0"0"-4714"15,0 0-1552-15,0 0-560 16,0 0-16-16,-16 89 432 0,-8-35 137 15,-8 0 55-15,-7 0-16 0,-6-7 0 32,10-12-184-32,7-6-80 15,8-13-64-15,16-7-152 16,4-2-112-16,12-1-8 0,20 0 48 16,11 1 72-16,10 2-56 15,3 7-32-15,-9-3-40 0,-3 6-296 31,-12 0 120-31,-9 3-320 16,-3 13-664-16,-3-7-1681 16,-9-2-3008-16</inkml:trace>
  <inkml:trace contextRef="#ctx0" brushRef="#br0" timeOffset="53010.26">9933 4934 6121 0,'0'0'4961'0,"0"0"-2569"0,0 0-191 16,0 0-257-16,0 0-647 0,0 0-641 31,0 0-504-31,-13 9 8 16,13 45 240-16,0 10-112 15,0 18-144-15,4 13-24 0,5-9 40 16,-1-13-72-16,7-9 16 31,1-16-16-31,9-1-88 0,10 4 0 16,9-16-8-16,23-13-312 15,25-16-280-15,20-19-648 16,0-37-1105-16,-33-1-3000 0,-27-3-4513 0</inkml:trace>
  <inkml:trace contextRef="#ctx0" brushRef="#br0" timeOffset="53356.33">10542 5305 3792 0,'0'0'2809'0,"0"0"-1081"15,0 0-183-15,0 0-153 0,20 80-136 16,-5-71-152 0,9-3-191-16,4-6-209 15,4 0-248-15,0-9-272 16,4-10-88-16,-8-7-96 16,-4-6 0-16,-12-3 0 0,-4 1 8 15,-8 2 48-15,-8 4 160 31,-12 9 632-31,-8 12-88 0,0 7-464 16,-4 13-144-16,-3 15 152 16,7 14 113-16,7 8-145 0,6 4-136 15,15 3-128-15,0-3-8 16,23-9-48-16,18-7-208 31,10-16-329-31,14-9-487 0,38-22-592 16,-15-14-1441-16,-13-11-2656 0</inkml:trace>
  <inkml:trace contextRef="#ctx0" brushRef="#br0" timeOffset="53699.41">11255 5146 3016 0,'0'0'7626'0,"0"0"-4482"0,0 0-1191 0,0 0-505 16,0 0-552-16,0 0-280 15,-87-6 25-15,63 28-73 0,3 10-224 16,6 6-200-16,-1 3-72 15,12-3-16 1,0 4-56 0,4-14-48-16,4-6-128 0,12-12-48 0,3-10-40 15,6 0 144-15,6-25 16 16,-3-7-112-16,0-13 96 0,-3 1 64 16,-10 3 56-16,-7 3 0 31,-8 16 80-31,0 9 160 15,0 13 8-15,0 3-200 0,-8 26-48 16,0 6 0-16,4 9 0 0,4 3 0 16,0-2 0-16,8-4-256 15,12-6-665-15,4-13-1119 32,24-19-1769-32,-9-3 529 0,2-12-4250 15</inkml:trace>
  <inkml:trace contextRef="#ctx0" brushRef="#br0" timeOffset="53985.65">11685 4886 8809 0,'0'0'5242'16,"0"0"-2770"-1,0 0-1200-15,0 0-808 0,0 0 73 16,-79 95-137-16,59-34-184 16,8 2-112-16,4 0-56 0,8-2-48 15,0-4-392-15,4-12-297 16,8-10-495-1,4-16 112-15,0-13 216 16,0-6 320-16,-4-16 240 0,-5-16 296 16,-7-6 448-16,-4-6 616 15,-20-7 56-15,-11 7-424 0,-1 2-128 16,-4 10-23-16,5 10-153 31,7 13-392-31,11 9-136 16,17 0-1521-16,0 9-2304 0,13 4-1224 15</inkml:trace>
  <inkml:trace contextRef="#ctx0" brushRef="#br0" timeOffset="54327.73">11750 4918 7345 0,'0'0'6017'16,"0"0"-3928"-16,0 0-553 15,0 0-840-15,0 0-568 0,0 0-120 16,67 73 48-16,-59-16-8 15,-4 6-40-15,-4-12-8 32,0 0 0-32,0-13-216 0,0-10 120 0,0-8 16 15,0-17-48 1,0-3 128-16,4-13-8 0,12-19-40 0,3-12-48 16,2-10 0-16,3-6 96 15,0-1 0 1,-1 11 0-1,-10 11 152-15,2 21 296 0,-6 14-56 16,-5 8-368-16,3 24-16 16,5 13-8-16,-3 10 72 0,2 3 16 0,-3-3-88 15,8-4-8-15,4-8-952 32,0-8-1912-32,0-15-2842 15</inkml:trace>
  <inkml:trace contextRef="#ctx0" brushRef="#br0" timeOffset="54625.94">12248 4968 3744 0,'0'0'9682'31,"0"0"-7481"-31,0 0-1105 0,0 0-696 16,0 0-280-16,0 0-24 16,0 0 24-16,83-9-8 0,-55 9-40 15,0-10-56-15,-4-5-16 16,-4-8-144-16,-5-5 48 31,-15 0 96-31,0-4 0 0,-11 6 72 16,-17 1 168-16,-4 12 184 0,-4 13 145 15,-4 9-313-15,4 23 208 0,4 25-200 16,13 0-208-16,6 10-56 16,13 0-40-1,0-16-328 1,21 0-625-16,10-16-735 0,25-20-1313 15,-4-15-1616-15,-4 0-2688 0</inkml:trace>
  <inkml:trace contextRef="#ctx0" brushRef="#br0" timeOffset="54892.23">12798 4625 7985 0,'0'0'5665'0,"0"0"-3184"0,0 0-1297 15,0 0-736-15,-56 86 384 16,24-6-311-16,-4 18-273 0,8-6-160 15,12-22-88-15,12-22 0 32,4-23-352-32,0-9-81 0,8-3 137 15,4-7 184-15,0-6 112 16,4-25 0-16,-4-23 96 16,-5-6 56-16,-7-6 361 0,-4-7 63 15,-20 13-40-15,-7 0 0 31,-5 16-56-31,-4 16-288 0,-4 16-192 16,-16 12-1000-16,13 16-2913 16,-1 0-8810-16</inkml:trace>
  <inkml:trace contextRef="#ctx0" brushRef="#br0" timeOffset="55363.96">10080 5953 10162 0,'0'0'3840'16,"0"0"-2671"-16,0 0 375 15,0 0-584-15,0 0-528 0,111-44-136 31,25 15 201-31,39-3-17 16,36 0-88-16,25 1-112 16,6-1-24-16,21-3 16 0,9-3-104 0,-25-7-112 15,-32 4-8 1,-64 9 0 0,-59 13-48-16,-41 10-48 0,-27-1 40 15,-12 7-208-15,0-3-80 16,-12 0-96-16,-48-1-688 15,-8 1-2745-15,-8 2-5793 0</inkml:trace>
  <inkml:trace contextRef="#ctx0" brushRef="#br0" timeOffset="55979.32">9845 4864 4640 0,'0'0'3177'0,"0"0"-1352"15,0 0-777-15,0 0-160 16,0 0 440-16,0 0-103 16,0 0-465-1,43-9-392-15,69-21-16 16,59-7 312-16,48-14 112 0,28-3-72 15,17-4 0-15,-17-1-199 16,-12-2-169-16,-40 4-280 16,-56 12-8-16,-59 20 24 0,-44 13-56 15,-24 8-8-15,-8 1 56 32,-4 3-64-32,0 0-48 15,-16 0-320-15,-12 3-433 0,-12 16-263 16,8 0-3265-16,4-6-1632 0</inkml:trace>
  <inkml:trace contextRef="#ctx0" brushRef="#br0" timeOffset="76829.57">17714 7718 760 0,'0'0'120'0,"0"0"3889"0,0 0-2297 32,0 0-328-32,0-25 41 15,-4 18-105-15,4-2 384 0,-4-4-416 16,4 7-39-16,-4 0-265 16,4-1-320-16,-4 1-152 15,4 6-40-15,0-3-248 0,0 3-200 16,0 0-24-16,0 6-168 15,0 10 104-15,0 9 56 0,12 7 8 32,-1 0 0-32,2 3 8 0,2-7 0 15,2 1-8-15,-2-7-8 16,5-9-264-16,1-4-56 0,2-9 272 16,5-3 56-16,4-19 112 15,8-7 8-15,4-9 80 16,4-10 88-1,3-2-104-15,5-1-16 0,4-3-48 16,0 3-120-16,-1 7 8 16,-10 15-8-16,-18 10 0 0,-7 10-72 15,-12 9-480-15,-8 6-664 16,-4 26-560 0,-16-7-441-16,0 0-1840 15</inkml:trace>
  <inkml:trace contextRef="#ctx0" brushRef="#br0" timeOffset="77893.72">21946 7604 6129 0,'0'0'3233'0,"0"0"-1721"16,0 0-416-16,0 0-112 31,0 0-80-31,0 0-335 0,-17-44-217 16,17 44-352-16,0 0 32 15,0 12-32-15,12 7 96 0,-4 7 24 16,4 2-40-16,-4 4-8 16,4-3-16-16,-8-4-48 31,4-6-8-31,-1-6-48 0,6-7 48 31,2-6 24-31,13-6 552 16,4-23 64-16,17-6-216 0,7-12-40 0,19-23 192 15,28-16-176-15,17-15-8 16,-8 8-87-16,-25 23-65 16,-39 29-24-16,-28 22 16 0,-9 10-136 15,-2-1-96-15,-5 4-32 16,-4 6-464-16,-4 12-897 0,-20 14 193 15,-24 24-1104-15,8-5-505 0,-8-7-4905 16</inkml:trace>
  <inkml:trace contextRef="#ctx0" brushRef="#br0" timeOffset="79165.32">19132 7718 544 0,'0'0'2184'16,"0"0"617"-16,0 0-1225 31,0 0-376-31,0 0 65 0,9-35-113 16,-6 32-56-16,-3 3-200 15,4 0-200-15,-4 0-96 16,0 0-231-16,0 0-129 0,0 0-104 15,0 0-32-15,0 0-40 32,0 3-8-32,0 10 72 0,-4 9 248 0,1 7-72 15,-2 6-32-15,1 3-32 16,0 3 128-16,4 4-120 16,0 2-112-16,0 4-72 15,0-1-56 1,0 8 8-16,0 2-16 15,0 0 48-15,0 4-40 0,0-4 0 0,0 1 72 16,0-4 16-16,-4-3 0 16,4 0 0-16,0-7-16 15,0 4-64-15,0-6 32 0,8-1-48 32,1-3 0-32,2-6 16 15,1-6 0-15,0-7-16 0,-4-3 0 16,0-6-64-16,-1-3-160 15,-7-8-224-15,5-2-272 0,-5 0 168 16,0-2 88-16,-5-33-1793 31,-6 6-1816-31,-1-6-2064 0</inkml:trace>
  <inkml:trace contextRef="#ctx0" brushRef="#br0" timeOffset="81193.89">19248 7893 256 0,'0'0'2928'0,"0"0"-1456"31,0 0-479-31,0 0-225 16,0 0-248-16,0 0 504 0,0 0-80 15,0 0-95-15,-12-48-249 16,16 48-312-16,4 0-160 0,-1 0-24 15,10 0 120-15,-2 0 32 32,9 0-64-32,4 0-64 0,8 0 72 15,4 0 24-15,4-3-64 16,3 0 64-16,2 0-72 16,3-1-40-16,-9 1-32 0,5-3-32 15,0 3 80-15,-4-4 48 31,3 1 24-31,-2 0-72 0,2 0 0 16,-3-1-56-16,4 1-8 16,0-1-56-16,-5 1-8 0,1 3 48 15,-4 0-40-15,0 0-8 0,-5 3 8 16,1-4 0 0,5 4-8-1,-2 0 8-15,1 0 8 0,8-3-16 16,-5 3 8-16,6-3 8 15,-2 3-8-15,-3 0 40 16,0-3 16-16,4 3 1 0,-8-4 55 0,3 4-64 31,1-6 168-31,4 3 0 16,4 0-64-16,0-3-32 16,8 2-80-16,-4 1-40 0,2 0 8 15,-2 3-8-15,-3-3 8 16,-5-1-8-16,-9 2 0 0,-3 2 0 31,-8-4 16-31,0 1 24 16,4 0-40-16,0 0 0 0,3 3 0 15,5-4 0-15,-3 4 0 16,2 0 0-16,-3 0-8 0,0 0 8 16,-5 0-8-16,-3 0 0 31,0 0 8-31,0 0-8 15,0 0 0-15,0 0 0 0,8 0 0 16,0 0 0-16,3 4 8 16,6-4-8-16,-2 0 0 0,2 3 0 0,-2-3 0 15,-7 0-8 1,-5 0 0 0,-3 0-40-16,-7 3 40 15,3-3 0-15,-9 0 0 0,6 0 0 16,-2 0 8-16,1 0 0 15,0 0 0-15,0 0-8 0,0 0 8 0,-5 0 0 32,2 0 0-32,-10 0 0 15,-3 0 0-15,0 0 0 16,-4 0 0-16,0 0-8 0,0 3-48 16,0-3 48-16,5 4-40 15,-5-2-16-15,4 5 56 0,0 3 8 31,0-1 96-31,-4 7-8 16,3 3 32-16,-3-3-16 0,0 6-56 16,0 0 8-16,0 3 16 15,0-2-24-15,0 6-48 0,0-1 8 16,0 4 48-16,0-3-40 31,0 5-8-31,0-2 8 16,0 0-8-16,-3-4 40 0,3-2-48 15,-4-1 16-15,0 0-16 16,4-2 8-16,-4 2-8 0,-1 7 8 16,1-3 0-16,4 5 0 15,-4 1-8 1,4 0 0-16,0-6-8 16,0-1 0-16,4-5 8 0,0-5 0 15,-4 2 0-15,5-8 0 16,-1-5 8-16,-4-1-8 0,0-3 0 15,0 1-8 1,0-4-48-16,0 0-512 16,0 0 104-16,-9 0 464 15,-6 0 208-15,-2 0 40 0,-6 0-144 16,-9-7-104-16,-4 1 0 16,-4 2 0-16,-7-1 48 0,-1 1-48 31,-8 4-16-31,0 0 16 15,5 0-8-15,-5 0 0 0,0 0 8 16,0 4-8-16,1 1 8 16,-1-1 0-16,0 2 0 0,0-3 0 15,0 4 0-15,0-4 0 32,5-3-8-32,-5 0-48 15,4 0 8-15,4 0 32 0,0 0 16 16,1 0 16-16,-1 0-16 15,8 0-56-15,-4 0 8 0,0 0-88 32,1-3 136-32,-2 3 0 0,2 0-32 15,-5 0 32 1,1 0 0 0,2 0 0-16,-2 0 0 0,2 0-104 15,2 0-224-15,-5 0 128 16,1 0-49-16,-6 0 193 0,5 0-72 15,-3 3 128-15,3-3 0 0,-3 0-32 16,-1 0 24-16,-1 0 16 16,6 0 16-16,-1 0-24 0,0 0 0 15,0 0 56-15,0 0-56 16,1 0-8-16,2 0 8 0,2 0 0 31,-5-3 16-31,1 3-16 16,-2 0-88-16,2-3 64 0,-1 3 24 15,1 0 48-15,-2 0-48 16,6 0 8-16,2 0 56 0,2 0-48 16,3 0 0-16,-4 0-8 31,0 0 0-31,4 0 0 16,1 3-8-16,3 0-24 0,0 0 24 15,0-3 0-15,0 0 0 16,0 0 0-16,1 0 32 15,-1 0-32-15,0 0 0 0,-4-3 40 32,-1 0 17-32,2-4-49 0,3 1-8 15,8 3 8-15,8-1 40 0,5 4-48 16,11 0-169-16,8 0-1359 16,3 0-3825-16</inkml:trace>
  <inkml:trace contextRef="#ctx0" brushRef="#br0" timeOffset="86365.07">9896 3359 5145 0,'0'0'1456'16,"0"-10"-424"-16,0 4 112 0,0 0-263 16,0 3-417-16,0-1 40 0,0-2-40 15,0 3-40 1,0 3 88 0,0-4-48-16,-4 4-208 0,-3-3-256 15,-1 3-384-15,-12 0 384 16,-5 0-168-16,-6 0 272 0,-9 0-104 15,1 7 0-15,-10 2 0 0,2 1 56 32,3-4-56-32,0 4-96 15,4-4 88-15,0 1 0 0,4 2-56 16,1-3 64-16,-1 7 0 16,-5 0-56-16,-2 2 56 0,-1 5 8 15,0-1 56-15,-3 3-16 31,3 4-48-31,-4 2 8 0,8 0-8 16,-4 1 0-16,0 3 0 16,4-1 0-16,1 4-40 0,-2 0 40 15,6 6 16-15,-1 7-8 16,4 0-8-16,0 3 0 31,4-1-72-31,9-2 72 0,-1 0 0 16,-1-4 16-16,6 4-72 15,2-4 64-15,2 1-16 0,-1 2-40 16,8 1 48-16,-4 3 192 16,4-4 0-16,4 4-88 15,0 0-32 1,0 0-16-16,0 0 16 0,12-1 8 16,-4 4-16-16,8 0 104 15,0 3 8-15,3 7-48 0,5-4 48 16,4 1 0-16,0-4-48 15,8-3-56 1,0-4 8-16,4-2 17 16,0 3 7-16,3-3 72 0,-2 2-40 15,2 4 8-15,-3-3-64 16,-3 3 48-16,2 0-8 0,1-6-64 16,-1 0 40-16,2-11 64 31,6 2 32-31,-3-11-144 0,4-2 32 15,4-1-24-15,8-3-40 16,15 3 88-16,20 4-48 16,21-1 16-16,4 1-56 0,-8-4 40 15,-9-8 0-15,-15-2-40 32,-13 1-8-32,-19-6 0 0,-8-1 0 15,-1 1-8-15,6 2 8 16,3 5 0-16,11-2-8 15,-3-2 8-15,3 0 0 0,1-1 0 16,4-5 40-16,0 2-48 16,-1-2 0-1,1-1-8-15,0 0 0 0,-1-2-8 16,-2-2 8-16,-2 2 0 16,1-1-40-16,-1-3 40 15,1 0 8-15,12 0-48 0,12 0 40 16,15-3-88-1,-11-7 88-15,-17 1-64 16,-19 2-48-16,-12-2 8 0,0 3-8 16,11-4 16-16,9-2 32 15,-8-5 64-15,0-1-56 16,-1-1 56 0,1-7-48-16,0-3-48 15,-4 1 32-15,0-7 64 16,4 0-8-16,-9 3 16 0,1 0-8 15,0 4 16-15,-4-1-8 16,-4 1 8-16,3-1 0 0,-7-3 0 16,8 1 8-16,-8-4-8 31,0 0 0-31,0-3 0 0,-1-3-8 16,-3-1 0-16,-4 1 0 15,-4 0 8-15,0-1-8 16,-4 1 0-16,-4-4 16 0,-1 4 40 15,-2-6-56-15,2 2 56 32,-3-5 16-32,0-2-64 0,-4-1 8 0,4-1-8 15,-7 3-8-15,-2 0 16 16,-3-3-16-16,0 6 8 16,-4 1 160-16,0 3-8 15,-4-1 0 1,-4 1 24-16,-4-1-40 15,0 1-8-15,1 2-64 0,-2-2-72 16,-2-1 80-16,-2 1-80 0,2 0-64 16,-1-1 16-16,0 1 48 15,-4 2 32-15,0 1-32 0,4 3 0 32,-4-3 80-32,-4 3-72 15,4-4 40-15,-4 1 64 0,-4-3-32 16,4 3-80-16,-8-1-304 15,-3 1 296-15,-1 3-144 0,-4 0 136 16,-4 3 16-16,1 0 16 31,-2 0-16-31,2 3 0 0,-2 4 16 16,2-1-16-16,7 0 0 16,1 4 56-16,-1 3 16 15,4-3-56-15,-1 2 64 0,1 1-24 16,1 3-56-16,-5 0-152 31,0 0 64-31,-3 6-128 0,-6 0 216 16,2 1 8-16,3-1-8 0,0 3 0 15,4-2 48-15,-4-1 40 16,5 1 72-16,-6-1-152 0,2 0 0 16,-5 0-8-1,-8 0 8 1,0 1-8-16,-3 2-32 0,-1-3 16 15,0 4-144-15,-4 0 160 0,8-1 24 16,5 7 8-16,-1-7-32 16,4 7 56-16,0 0-40 15,0-4-8 1,-4 7 8-16,-3-3-8 16,-5 3 0-16,0 0-8 0,-4 0-32 15,-3 0 32-15,-1 0 0 16,0 7-48-16,-7-4 48 0,2 3 72 31,-10 4-64-31,-20-1-8 16,-17 4 0-16,-7 3 0 0,7 0-56 15,4-4-144-15,20-2 152 16,13 3-8-16,19-7-88 16,17 4-168-16,2-7-392 0,-2 7-409 15,-1-1 249-15,-11 13-1400 31,14-3-385-31,9 0-2272 0</inkml:trace>
  <inkml:trace contextRef="#ctx0" brushRef="#br0" timeOffset="91943.16">11140 9598 6177 0,'0'0'2688'16,"0"0"-1455"-16,-4 0-345 16,4 0 336-16,0 0 304 15,0 0-327 1,0 0-497-16,0 0-232 0,0 0-88 16,0 0 0-16,4 0-72 15,4-4-128-15,7 2-88 0,9-5-24 16,32-6-16-16,28-6 56 15,36-6 16 1,23-7 32-16,8-3 48 16,-7 0 24-16,-17 7 16 0,-3 2-87 15,-12 1-1-15,-13 3-64 16,-7 3 32-16,-17 3 8 0,-19 3-40 16,-12 7-88-16,-8-1 0 31,0-2 40-31,-1 3-40 0,5-4-8 31,-8 4 8-31,-8 2-8 16,-4 1 0-16,-8 3-48 15,0 0-264-15,-4 0-449 0,-4 0-711 16,-4 10-1344-16,-12-1-1577 16,-4 1-4169-16</inkml:trace>
  <inkml:trace contextRef="#ctx0" brushRef="#br0" timeOffset="94288.89">11614 10792 1736 0,'0'0'7698'0,"0"0"-6378"15,0 0-760-15,0 0-64 0,0 0 528 16,0 0 120-16,0 0-359 31,103-35-377-31,-70 31-120 0,6-2 16 16,5 0 0-16,23-7-16 16,25-6-160-16,28-7 24 15,16-5-80-15,-1-4-56 0,-4 0 40 16,-23 0-40-16,-5 3-8 31,-23 7 48-31,-16 3-56 0,-17 3 48 16,-6 3-48-16,6-6 0 0,9-7 16 15,4-3-8-15,0 4-8 16,-1-7 8-16,-3 3 0 0,-1 0 0 16,-2 1 0-1,-5-1-8 1,-9 0 0-16,-3-6 0 0,-4 0 8 15,-8-3-8-15,0-7 8 0,0 0-8 16,-4-3 8-16,-4-2-8 16,-1-1 0-16,-6 0 8 0,-1 0-16 31,-4-1 8-31,-4 1 0 16,-8 0 0-16,-12 1 0 0,-4 2 0 15,-8 3 0-15,0 4 104 16,0 3-32-16,4 2 8 0,4 4-24 15,1 4-40-15,6 2 40 32,-3 0-40-32,5 1-16 0,-2 3 8 15,2-1 8-15,-5 4-8 16,4 0 56-16,0-1 0 16,0 1-48-16,0 0-8 0,0-3 0 15,-4-1 0-15,0 1-8 31,4-1 0-31,-4 4-8 0,-4-3-64 16,-3 6-112-16,-1-3-184 16,-4 2 368-16,0 5 0 0,-4 2 8 15,4 0 0-15,0 0 0 0,9 1 0 16,-1-1 56 0,4 1-64-1,-1 2 0-15,-2-3-8 16,-5 7-72-16,0 0-208 0,-4 2 288 15,0 1 0-15,-3 3 48 16,3-3-32-16,4 3-8 0,4 0 64 0,0 0-72 31,4 0-16-31,0-3 8 16,-4 3 0-16,0 0-8 16,-4 0 8-16,1 0 8 0,-6 0-48 15,1 0 40-15,0 3-104 0,1 0 40 16,-1 0-16-16,4 1 32 31,5-1 48-31,-2 0-56 16,1 0 56-16,0-3 0 0,-4 3 0 15,-4 0 8-15,1 1 0 16,-5-1 0-16,0 0-40 0,0 3-48 16,1 0 88-16,-1 1 8 31,-1-1 0-31,2-2-8 15,3 2 0-15,0 0-56 0,0 0-120 16,0 1 168-16,-3 3-40 16,7-1 48-16,-4 0 8 0,0 4 0 0,-4 0 0 15,4 2-8 1,-3-2 0 0,3 4 0-16,0-2 0 15,4 1 0-15,0-3-8 0,4-1-8 16,0 1-64-16,0 0 72 15,4-4-40-15,-4 4 40 0,4 0 8 0,-3-4 0 32,-1 4 0-17,0 0 0-15,-1 0 0 0,6-1 0 16,-1 1 0-16,0-1 0 0,4-2-8 16,-4 3 0-16,0 3 0 15,4-3 8-15,-8 5-8 0,0 1 8 31,1 1 0-31,3-1 0 16,-1 6-48-16,2-3 40 0,3 1 0 16,0-1-8-16,4 3-64 15,4 0 72-15,4 4-104 0,0 0 96 16,0-1-32-16,0 4 40 31,4 0 8-31,-4 2 0 16,0-2 64-16,-4 0-56 0,4-4 0 15,-3-2 0-15,2 0-8 16,-3 2 16-16,4-2-16 0,0 2 0 16,4 1-120-16,0-1 72 15,0 4 48 1,0-1 16-16,0 1 40 16,0 0-48-16,4 3 0 0,-4-3 0 15,4 6 0-15,-4 3 0 16,8 1 48-16,0 2-56 0,4 3-48 15,0 5-16 1,8-2 56-16,0 1-64 16,8 0 72-16,4-1 0 15,-4-2-8-15,4 0-64 0,3-1 64 16,-3-2-56-16,4-4 56 16,0-6 0-16,-1-7-40 0,1-2 40 31,8-7 0-31,0 0-8 15,12-6 16-15,-4-1 0 0,8-5 16 16,0-1 88-16,-1 0 72 16,1-2-56-16,-5 2-56 0,1-3-48 15,-4 0-8-15,-8 4 40 32,0-4-40-32,-8 0-8 15,3-3 0-15,-7 0 0 0,0 0 64 16,0 0-56-16,-4-6-8 15,4-4 8-15,0-3 0 0,-1 1-8 16,1-7-496-16,9-32-985 16,-2 3-1663-1,-7-6-7130-15</inkml:trace>
  <inkml:trace contextRef="#ctx0" brushRef="#br0" timeOffset="99921.82">18415 8217 3912 0,'0'0'4401'0,"0"0"-2624"16,-4 0-1025-16,4 0-424 31,0 0 48-31,0 3-80 0,0 3-216 16,0 7 488-16,0-1-8 0,8 1-32 15,0 0-272-15,-5-4-96 16,6-2-39-16,-1-1 15 0,0-3 112 16,8 1 24-1,-1-4 32 1,6 0-40-16,7 0-88 0,4 0-32 15,3 0-72-15,-3-7-16 0,4-2-40 32,-4-4 40-32,-4 3 16 15,-4-2-16-15,-4-4 88 0,-1 3 0 16,2-6-24-16,-1 0-48 16,-5-3-24-16,6 3 0 0,-6 3-48 15,1 3 0-15,0 3 0 16,-4 1 8-16,0 6-8 0,-4 0 8 31,0 0-8-31,4 3 0 16,-1 0 0-16,2 0 16 0,6 0 40 15,2 0-48-15,-1 6 72 16,3 0-16-16,1 4-48 16,-4-4 0-16,-4 4-8 0,-4-4 0 15,0 0 0-15,-4-3-8 31,-4 1 0-31,0-1 0 0,0-3 0 16,-4 0 0-16,0 0-8 16,0 0-280-16,0 0-568 0,0-3-712 15,-4-13-1441-15,0 0-6961 0</inkml:trace>
  <inkml:trace contextRef="#ctx0" brushRef="#br0" timeOffset="100214.04">18997 7918 8025 0,'0'0'2169'0,"0"0"-601"0,0 0 8 31,0 0-111-31,0 0-561 16,0 0-368-16,0-3-312 16,4 6-72-16,3 7 200 0,10 2-104 15,2 4-8-15,5 3-8 0,4 1-104 16,4-5-80-16,0 4-40 31,-12 3 0-31,-4-2-8 16,-8 2-56-16,-8 0 8 0,-12 6-8 15,-16 1-80-15,-12 3-64 16,-3 0 96-16,-5-4-360 0,-12 7-960 16,16-9-1489-16,16-11-5945 0</inkml:trace>
  <inkml:trace contextRef="#ctx0" brushRef="#br0" timeOffset="101795.81">22655 8178 264 0,'0'0'3328'16,"0"0"-1143"-16,0 0-1025 0,0 0-176 15,0 0 208-15,0 0-87 16,0 0-273-16,0 0-208 16,0 0-96-16,0 0-40 0,0 0-72 31,0 0-96-31,0 0-184 16,0 0-64-16,0 0-72 0,0 0 0 15,4 10 88-15,-1-1 120 16,5 4-79-16,0-3-57 15,8-1-8-15,-4 1 0 0,8 0-56 32,0-8 72-32,0 5-16 0,8-4-56 15,-4 0-8-15,4-3 8 0,0 0 72 16,4 0-64-16,-4 0 40 16,7-6 16-16,-3-3-72 15,0-1 0-15,4 0 16 16,-5 1-8-1,1-1 0-15,0-3 8 0,0-2-8 16,0-4 40-16,0-1-40 0,-4-5 0 16,0 0 48-16,0 3-48 15,-8 0 40-15,-1-1 56 16,-2 7-8 0,-2 3 16-16,1 4 32 15,0 3 16-15,0-1-48 0,0-2-56 16,8 3-48-16,4 2 40 15,0-2-48-15,0 3 0 16,0-1 8-16,-4 4 64 0,-1 0 56 31,-3 0-64-31,-8 0 24 16,0 0-16-16,0 0 40 0,-4 0-24 16,4 4-8-16,-4-1-32 15,-4 0-48-15,4 4 8 31,0-4-8-31,-4 0 0 0,-4 0 0 16,0-3-8-16,0 0-56 16,0 0 8-16,0 0-184 0,0 3-1008 0,-16-3 279 15,4 0-1055-15,4 0-2497 16</inkml:trace>
  <inkml:trace contextRef="#ctx0" brushRef="#br0" timeOffset="102148.87">23666 7820 1744 0,'0'0'4841'15,"0"0"-2865"1,0 0-623-16,0 0-225 16,0 0-48-16,0 0-120 15,0 0-176-15,0 0-327 0,0 0-457 16,-27-32 0-16,27 41 40 15,11 7 280-15,1 3-32 0,8 3-112 32,4 1-56-32,4-1-16 15,-8-3-32-15,0-3 0 0,-5 3-64 16,-2 0 8-16,-9-3 96 16,-4 3 88-16,-4 0 232 15,-16 4-32-15,-4-5-80 0,-3 1-40 31,-1 1-168-31,0-5-112 16,3 1 0-16,5-3-600 0,12-3-848 16,5-4-2433-16,3-3-7097 0</inkml:trace>
  <inkml:trace contextRef="#ctx0" brushRef="#br0" timeOffset="121094.21">32595 7629 4000 0,'0'0'1385'32,"0"0"-969"-32,0 0-176 15,0 0 296-15,0 0 608 0,0 0 184 16,-64-34-335-16,53 24-281 15,-1 3-112-15,-4-2-120 0,-1 3-8 16,2-4-96-16,-9 4-72 31,-1-1 24-31,-2-2-88 0,-4 2 32 16,-2-2 41-16,-7 2-89 16,-3 1-48-16,-2 0 24 15,2-1-72-15,-5 4 80 0,-3-3-56 31,-1 3 0-31,-1 0-24 16,6 0 24-16,-1 3 40 0,1-4-64 16,2 4-8-16,-2 0 0 0,3 0-24 15,-4 0 0-15,4 0 152 16,1 0-16-16,-2 0-8 0,6 0-80 16,-1 4-24-1,-4-1-64 1,4 0 40-16,0 6 24 0,1-2-16 15,-2 2-24-15,6 4-8 0,7 0-64 16,-4 2-8-16,0 2-88 16,4 1 88-16,-4-1 16 0,0 5-8 31,1 0 8-31,-1 0-8 16,-4 0 72-16,0 1-8 0,1-1-72 15,3 0 72-15,-9 0 0 16,6 1 16-16,-1 2-32 0,4 4-56 31,-4-4 0-31,8 0-136 16,4 1 24-16,9-4 8 0,2 0 96 15,5 0 0-15,1 4-40 16,2-1 32-16,5 7 16 16,0 2 0-16,0 5 88 0,0 2-88 15,5-3 8-15,6 0-8 31,1 4 24-31,4-1-16 16,0-3-8-16,4-3 16 0,0-4-16 16,0-2 0-16,8-1 0 0,-4-2-8 15,8-7 8-15,-1 0 0 0,1 0 56 16,-4-3-48 0,4 0 0-1,-4-3 48-15,-4-4 8 16,4 4-16-16,-5 0-40 0,5-1 48 15,4 1 8-15,5 3-8 0,-2 0-8 16,5 0-40-16,3 3 0 0,-2 0 0 31,-1-4 8-31,3 5-8 16,-6-5 0-16,2 2 0 16,-3-5 56-16,0 1-48 0,4-4-8 15,-4 1 0-15,3 0 40 16,1-4-48-16,4 0 0 0,4 0 0 31,8 1 0-31,0-1 0 16,3 0 0-16,1 1-8 0,-9-1-8 15,-2 1 8-15,-6-1 0 16,-6-3 0-16,-10 0 8 0,1-3 0 16,3 0 0-16,6 0 8 31,3 0-8-31,3 0 0 15,5 0 0-15,4 3-8 0,0-3 8 16,0 0 8-16,0 4-8 16,-5-4-8-16,5 0 8 0,-8 0 0 0,4 0 0 15,-9 0 0 1,1-13 8 0,-3 0-8-16,2 0 0 15,-3-2-80-15,0-1 64 0,-5-3 16 16,1 6-8-16,-4-3 8 15,-4 0 0-15,4 0 0 0,-8 1 8 0,4-2 8 32,0-1-16-32,4-1 0 15,-8-1 0-15,3-2 0 16,-2 3 0-16,-1-3-16 0,-5 0 8 16,-2-1-8-16,2 1 8 15,-7-3 0-15,5 0 8 0,-2 3 40 31,-3-1-16-31,4-2-24 16,0 2 8-16,-8 1-8 0,4-3-80 16,0 0-24-16,-4-1 96 15,-4-3-184-15,0 4 192 0,0 0 8 32,0-4-8-32,-8 4 56 15,0 3 96-15,4-4-88 16,-4 4 48-16,0-1-48 0,0 1-7 15,0-3-57-15,0 0 0 16,-3-4 0-16,-6 4 0 0,6-1-81 16,-6 1 81-16,2-1 0 15,-2 4-32 1,2-3 32-16,-5-1 161 16,-1-2-137-16,2 2-24 0,-5-5-8 15,-8 2 8-15,-4 1-8 16,-8-1-57-16,-12 0 57 0,-3 4 8 15,-5 0 0 1,-4-1 8-16,4 7-8 16,5 0-40-16,7 6 24 15,8 7 16-15,5 0-72 0,7 6-104 16,-4-4-312-16,8 4-288 16,-20 0-1056-16,4 0-2385 0,9 0-1048 15</inkml:trace>
  <inkml:trace contextRef="#ctx0" brushRef="#br0" timeOffset="139873">15909 9769 5521 0,'0'0'2984'16,"0"-3"-1743"-16,0 3-777 0,0 0 136 16,0 0 560-16,4 0-112 15,-4 0-384-15,0 0-263 16,0 0-49-16,0 0 64 0,0 0 8 15,0 0-24-15,0 0-120 16,0 0-88 0,0 0-56-16,0 9 0 0,0 4 400 15,0 6-280-15,0 0-128 16,0 1-112-16,4-2 32 16,0-5-40-16,0 3 0 0,3-10 64 15,2 1-16 1,3-4-48-16,4-3 88 15,3 0 80-15,9-19 24 16,8-7 112-16,8-9 64 0,4-9-7 16,8-7-57-16,0-6-184 15,0 3-112 1,-1 0 40-16,-3 3-48 16,-4 7 0-16,-8 12 0 0,-12 7-8 15,-8 9 0-15,-5 7-104 16,-7 2-128-16,-8 7-417 15,0 0-831-15,-4 13-2769 0,-8-1-304 16</inkml:trace>
  <inkml:trace contextRef="#ctx0" brushRef="#br0" timeOffset="150087.69">17913 11925 6601 0,'0'-6'5945'0,"0"2"-4553"15,0 1-855-15,0 3-33 16,0 0 600-16,0 0 24 0,0 0-424 0,0 0-288 31,0 0-112-31,0 0-31 16,0 7-17-16,0 9 88 0,0-1-24 15,0 4-88-15,-5-3-96 16,2 0-32-16,3-3-24 16,0-4-72-16,8-2-8 0,15-7 16 31,14 0 136-31,10-4-8 0,13-14-96 15,4-8-40-15,0-2-8 16,-12-4 0-16,-5 0-80 16,-15 7-56-16,-8 6 8 0,-8 6 72 15,-12 6-40-15,-4 7-296 16,0 0-504-16,-8 0-937 0,-19 10-839 31,-5 0-2257-31,4 2-2681 0</inkml:trace>
  <inkml:trace contextRef="#ctx0" brushRef="#br0" timeOffset="150835.69">17435 11861 8753 0,'0'0'2329'0,"0"0"-569"15,0 0-247 1,0 0-153-16,0 0-176 15,0 0-464-15,0 0-424 0,0-12-192 16,0 12-16-16,0 0-8 16,0 9-16-16,0 4 112 15,0 3 72-15,0 0-127 0,0 0-17 16,0-3-96-16,7-4-8 16,6-6 48-1,2-3-16-15,10 0 184 16,6-9 72-16,9-11-160 15,4-5-72-15,-4-4-48 0,-4-2 56 16,-5-4-64-16,-10 3 0 16,-6 4-8-16,-2 5 8 0,-13 7-64 31,0 7-64-31,0 6-200 16,0 3-481-16,-4 0-1607 15,-9 12-2705-15,2-2-1729 0</inkml:trace>
  <inkml:trace contextRef="#ctx0" brushRef="#br0" timeOffset="151566.73">16885 11861 6969 0,'0'0'4137'16,"0"0"-2905"-16,0 0-264 0,0 0 97 0,0 0-105 15,0 0-160-15,0 0-312 16,-12-6-240-16,12 22 344 0,0 0-72 31,8 3-224-31,0 0-96 16,0-3-64-16,-4-3-15 16,8-4-33-16,0-6-32 0,8-3 64 15,4 0 160-15,8-16-24 0,3-9-144 16,10-7-64-16,-6-6 48 15,-3 0-80-15,-4-3-8 32,-12 6 8-32,-5 9-8 0,-6 7-8 15,-9 10-56-15,0 9-208 16,-5 0-705-16,-30 25-951 0,3-2-2505 16,4-1-3713-16</inkml:trace>
  <inkml:trace contextRef="#ctx0" brushRef="#br0" timeOffset="152158.15">16303 11868 1744 0,'0'0'7810'0,"0"0"-5634"16,0 0-600-16,0 0-631 16,0 0-409-16,0 0-152 31,0 0-96-31,-4 19 328 0,0 0 88 15,0 7-352-15,4-4-128 0,0-3-104 16,0-3-32-16,0-4-88 0,4-9-48 16,13 1 48-16,2-4 72 15,9-10 264 1,8-12-136 0,8-10-80-16,-4-6-56 0,-9-3 104 15,1-7 32-15,-4 7-79 16,-11 0-17-16,-6 9-96 0,-3 13-8 0,-8 6-64 15,0 13-40-15,0 0-553 32,-12 13-847-32,0 6-2393 15,0-3-2560-15</inkml:trace>
  <inkml:trace contextRef="#ctx0" brushRef="#br0" timeOffset="153080.69">15586 12401 5449 0,'0'0'7425'0,"0"0"-5488"15,0 0-897-15,0 0-336 0,0 0-112 16,0 0-120-1,0-22-304-15,0 25-168 16,0 10 0-16,0 6 0 0,0 6 72 16,4-2-24-16,0-1 16 15,4 0-56-15,-4-9 96 16,4-4-56-16,-4-2 0 0,4-7 48 31,4 0 192-31,4-13 137 0,8-12-177 16,-4-10-96-16,3-4 8 15,1-8-96-15,-3-4 0 16,-6 4-56-16,1 5 0 0,-4 7-8 16,-3 13 0-16,-2 6-16 31,1 7-96-31,0 5-472 0,0 4-753 16,12 0-1263-16,-4 4-1897 15,0 5-3913-15</inkml:trace>
  <inkml:trace contextRef="#ctx0" brushRef="#br0" timeOffset="153643.18">16315 12423 10914 0,'0'0'2128'16,"0"0"-903"-16,0 0-273 16,0 0-464-16,0 0-200 15,0 0-128-15,0 16 464 0,8 7-240 16,4-1-192-16,-4 3-184 31,4-2 88-31,-8-5-80 0,4-2-8 0,-8-6 16 16,4-4 24-16,0-6 24 15,0 0 224-15,12-6 360 16,4-16-175-16,8-7-337 0,8-12-56 16,-1-7 24-1,1 1-104-15,1-1 0 16,-14 7-8-16,-7 12-128 0,-4 10-152 15,-12 10-361-15,0 9-975 16,0 6-2689-16,0 3-1752 16</inkml:trace>
  <inkml:trace contextRef="#ctx0" brushRef="#br0" timeOffset="154176.76">16965 12408 8041 0,'0'0'3905'15,"0"0"-2225"-15,0 0 17 16,0 0-305-16,0 0-256 0,0 0-472 0,0 0-391 15,0-22-217-15,0 37-56 16,0 5 56 0,0 2-40-16,0 3-8 15,0-3 0-15,4 0 0 16,3-9-8-16,1-6 0 16,9-7 0-16,-1 0 40 0,7-10 112 15,5-12-24-15,8-7-16 0,-4-6-56 31,-1-6-40-31,-6 0 64 16,-1-1-80-16,-13 8-8 16,2 8-168-16,-9 10-120 0,-4 10-441 15,0 6-1223-15,0 0-3705 16,0 0-4057-16</inkml:trace>
  <inkml:trace contextRef="#ctx0" brushRef="#br0" timeOffset="154689.38">17479 12398 3808 0,'0'0'5642'31,"0"0"-3410"-31,0 0-1400 16,0 0-280-16,0 0 433 0,0 0 351 16,0 0-296-16,8 73-496 31,-4-51-360-31,0-6-112 0,-1 0-16 16,5-6-48-16,9-7 8 15,-2-3 64-15,5 0 144 16,8-13-56-16,8-9-24 0,0-7-56 15,-5-6 24-15,6-6 64 16,-5-3-104-16,-4-1-32 0,-9 7-40 16,-2 6-152-1,-10 14-24-15,-3 5-336 16,-4 13-760-16,0 0-3017 16,0 0-4593-16</inkml:trace>
  <inkml:trace contextRef="#ctx0" brushRef="#br0" timeOffset="155077.35">18013 12414 9177 0,'0'0'5642'15,"0"0"-4746"-15,0 0-664 32,0 0-88-32,0 0 16 15,0 79-88-15,7-69-64 0,10-4-8 16,6-6 8-16,5 0 72 15,9-16-8-15,2-6 0 0,5-6-16 0,-9-7 16 16,6-4 96 0,-13 2-64-1,-9 5-32-15,-6 6-72 16,-6 10-48-16,-7 7 40 0,-7 9-336 16,-10 0-1664-16,2 3-3089 15</inkml:trace>
  <inkml:trace contextRef="#ctx0" brushRef="#br0" timeOffset="155918.1">15809 13062 5873 0,'0'0'6433'15,"0"0"-4785"-15,0 0-631 16,0 0-217-16,0 0-288 0,0 0-64 31,-19 19-64-31,19 0-120 0,0 0-160 16,11-4-104-16,9 2-8 0,-4-8 8 15,8-6 120-15,4-3 32 16,8-3-24-16,-4-13-16 16,3-9 24-16,1-4 0 15,-4-6 88 1,-12 1 73-16,-4-5-161 0,-8 11-88 15,-4 2-48-15,-4 7-104 0,0 13-273 16,4 6-759-16,0 0-2769 31,4 6-2872-31</inkml:trace>
  <inkml:trace contextRef="#ctx0" brushRef="#br0" timeOffset="156298.07">16263 13043 8129 0,'0'0'3953'16,"0"0"-3329"-16,0 0-192 15,0 0 48-15,0 0-128 0,0 0-23 31,0 0-201-31,-11 0 136 16,19 12 312-16,-1 1-56 0,1 3-160 0,1-3-176 16,-2-1-80-16,1-2-96 15,1-7-8-15,-2 0-144 16,5-3 144-16,8-3 232 16,4-10-16-1,3-9-40-15,1-7 48 16,0-6 200-16,0-6-72 0,0 0-40 0,-7 0-152 15,-6 6-96-15,-2 9-56 16,-10 10-8-16,1 10-96 16,0 6-576-1,0 0-1696-15,4 4-4114 16</inkml:trace>
  <inkml:trace contextRef="#ctx0" brushRef="#br0" timeOffset="156955.32">16889 12982 1664 0,'0'0'8618'15,"0"0"-5834"-15,0 0-1639 16,0 0-161-16,0 0-584 16,-12-9-280-16,12 15 40 0,8 10 216 15,4 0-16-15,4 3-40 16,0-3-96-16,0-4-32 0,0 1 160 31,-1-9 24-31,2-4 40 16,-2 0 57-16,6-7-41 15,3-9-128-15,-5-6-144 0,1-7-56 0,4-6-88 16,-8 1 40 0,0-8-48-1,-4 10 40-15,-8 4-48 0,-4 9-104 16,0 9-160-16,0 10-432 16,0 0-1185-16,3 13-3352 15,2-4-1600-15</inkml:trace>
  <inkml:trace contextRef="#ctx0" brushRef="#br0" timeOffset="157378.2">17427 12963 1528 0,'0'0'9386'31,"0"0"-6290"-31,0 0-1631 0,0 0-577 16,0 0-392-16,0 0-264 15,0 0-144-15,0 0 96 16,-20 32-160-16,36-19-24 0,-4 2-56 15,4-5-40-15,3-3-48 16,-2-7 144 0,-2 0 8-16,6-4 112 0,-6-11-16 15,1-8 96-15,1-2 72 16,-2-7 96-16,-3-3-24 16,-7 4-39-16,2 2-161 0,-7 6-64 15,0 11-64-15,0 5-16 16,0 7-248-16,4 0-1065 15,8 10-2448-15,-4-3-1352 16</inkml:trace>
  <inkml:trace contextRef="#ctx0" brushRef="#br0" timeOffset="157724.26">17805 13068 4456 0,'0'0'6602'0,"0"0"-5642"15,0 0-600-15,0 0-24 0,0 0 352 16,0 0-47-16,0 0-249 15,56 35-192-15,-32-41-120 0,4-10-32 16,0-7 56 0,-1-5 208-16,1-7 280 15,-4-3-120-15,-3-10-280 16,3-3-88-16,-9 4-104 0,2 2 0 16,-2 7-208-1,-7 16-552 1,-3 6-1649-16,-5 6-4768 0</inkml:trace>
  <inkml:trace contextRef="#ctx0" brushRef="#br0" timeOffset="162912.4">17742 9788 9065 0,'0'0'2065'0,"0"0"-1049"0,0 0-40 16,0-16 425-16,0 13-57 16,0 3-488-16,0 0-344 15,0 0-368 1,0 0-144-16,3 3-144 16,1 13 112-16,-4 10 32 0,4 2 112 15,-4 4-112-15,0 0 72 16,0-4-64-16,5-9 8 31,-1 3-8-31,0-9 0 0,3-7 8 16,6-2 32-16,2-4 32 15,10-4 40-15,6-18 16 0,5-6 56 16,4-10 112-16,8-4 32 16,-9-5-79-16,10-1-121 31,-6-3-80-31,1 4-8 0,-4 2-40 15,-4 7 0-15,-8 10-8 0,-8 6-128 16,-5 12-184-16,-7 0-193 0,-8 10-559 16,0 7-1552-16,-11 8-361 15,-10 5-4489-15</inkml:trace>
  <inkml:trace contextRef="#ctx0" brushRef="#br0" timeOffset="167856.18">21208 7343 3016 0,'0'0'6273'0,"0"0"-4880"16,0 0-57-16,0-22-464 16,0 19 176-16,0 3 1 0,0 0-369 15,0 0-432-15,0 0-248 0,0 6-152 16,0 10 152-16,0 7 32 31,0 2-24-31,4 4 16 16,-4-1 24-16,0-6-48 0,0-3 8 15,0-6 0-15,0-4 40 16,0-9-48-16,4 0 312 0,8 0 416 16,4-6 96-16,12-10-408 31,8-9-200-31,3-7 137 15,6-2-89-15,-2-11-16 0,9-3-120 0,-5-6-40 16,9 1 16-16,0-2-104 16,-12 11 16-16,-9 9-16 15,-10 13 8 1,-9 9 0-16,-12 7-8 16,-4 6-200-16,0 0-504 15,-4 6-169-15,-20 20-1151 0,-32 28-297 16,4-7-815-16,1 0-4210 0</inkml:trace>
  <inkml:trace contextRef="#ctx0" brushRef="#br0" timeOffset="172674.3">16463 14290 9914 0,'0'0'4032'0,"0"0"-3415"0,0 0-441 0,0 0 72 15,0 0 856-15,0 0 112 32,0 0-328-32,0 0-247 15,0 0-153-15,0 0-96 0,0 0-88 16,0 0-120-16,4 0-88 16,4-3-88-16,-1-9-8 0,10-4-8 31,2-7 8-31,5-5-48 15,4-10-8-15,4-7-40 0,4-9-8 16,-1-9 16-16,2-4-8 16,-5 1-72-16,-4 2 80 0,-5 10 80 15,-3 3 8-15,-8 16 0 16,0 7 0-16,-4 8 0 31,-4 11 16-31,0 3-8 0,-4 3-8 16,0 3 0-16,0 0-96 15,0 0-8-15,0 0-48 0,0 0-56 16,0 3-48-16,0 3-305 0,0 7-431 16,-4 3-1104-1,0-4-1049 1,-4-2-2536-16</inkml:trace>
  <inkml:trace contextRef="#ctx0" brushRef="#br0" timeOffset="173075.23">16542 13811 472 0,'0'0'9626'16,"0"0"-7666"-16,0 0-1184 16,0 0-72-16,0 0 369 0,0 0 87 31,0 0-296-31,-4 0-416 0,8 0-336 15,13-10 88-15,2-2-40 16,5-7-144-16,8 0-8 16,0-10 0-16,0 1-8 0,-1-11 0 15,1 1-16-15,-4 3 16 32,0 7 8-32,-8 3 56 0,-4 12-16 15,-4 6 56-15,-8 4 48 16,4 3-56-16,-4 3-96 0,4 13 208 15,4 6 0-15,0 10-32 16,4 3-39 0,0 3-129-16,0 0 0 15,-1-3 0-15,-2 0-8 0,-1-3-56 16,-5-3-513-16,-3-1-927 16,5-9-2753-16,-5-10-2440 15</inkml:trace>
  <inkml:trace contextRef="#ctx0" brushRef="#br0" timeOffset="182156.94">21403 3429 6321 0,'0'0'1624'16,"-4"-13"-504"-16,1 7-519 15,-1-1-89 1,-1 1 56-16,1 0 0 16,-4-1 184-16,1 1-40 0,-1-1-232 15,-5 1-248-15,-2-3 16 16,-5 2-88-16,-8-2-104 15,0-1-40-15,-8 1-16 0,-7-7 89 16,-2 3-89-16,-7 1 16 31,-3-4-8-31,-1 0-8 0,-4 0 0 16,0 0 48-16,4-3 8 16,0 0 48-16,5 3 48 15,-5 0-152-15,0 0 8 0,-3 7-8 16,-1 2 112-16,0 4-64 15,4 0 32 1,5 3-64-16,3 0-8 0,4 0 48 16,0 6-56-16,0 4 0 15,1 3-8-15,-5-1 16 16,-1 4-8-16,-2 0 0 0,-1 3 72 16,-4 0-72-1,5 0 48 1,-1 0-40-16,0 0 0 0,1 0-8 0,-1 3 8 15,3 1 48-15,-2 2-8 16,3-2-40-16,0 5 8 16,-3 1 32-1,-5 2-40-15,4 1 144 16,0 3-8-16,0 0-96 16,9 0 32-16,-1 3 16 0,8 3-96 15,0 1 0-15,0 2 0 16,9 7 56-16,-5 0-8 0,4-1-40 15,0 1-8-15,0 0 56 32,0 0-48-32,7-4-8 15,-2-2-40-15,11 3 32 0,-4-1 8 16,8 1-32-16,4 0 32 16,-4 2 8-16,8 1 56 0,-4 3 16 31,4 0-8-31,0 0 32 15,0 0-32-15,8 3-16 16,4 10-40-16,-4-1 80 0,4 1-48 0,0 3-48 16,0-13 0-16,4 7 8 15,4-7-8-15,-4-3 8 0,3-4 48 16,5-2-8 0,-3-7-40-16,3 4-8 15,3-1 48-15,5 1 16 16,-1-1-8-16,2 4 112 0,7-1-8 15,3 1-64-15,6 0 0 16,-2-1-16 0,9 1-64-16,4-1 48 15,-1-2-16-15,1-1-40 16,4 1 56-16,-4-7-64 16,-4 3 0-16,0-3 0 0,-5 0 0 15,1-3 0-15,0-6 0 0,-1 0 48 31,5-7-40-31,-4 3-8 16,4-3 0-16,-1-2 8 31,1 2 8-31,0 0 0 0,0-3-8 16,0 0 0-16,4-3 0 16,-9 0 0-16,5 0 0 0,0-4 0 15,-4-2 8-15,-1-1-8 16,5 1 0-16,-4-4 8 0,-1 0-16 15,1-2 16-15,1 2-16 0,-1 1 8 16,-5-7 0-16,9 0 0 16,-4 0 0-16,-1 0-8 15,5 0-8 1,0 0 0-16,0-4-8 16,0-2 16-16,-1-1-16 15,-3 1-88-15,0 0 8 0,-5 3 16 16,2-7 16-16,-2 4 0 0,1-4-96 15,-1 4 152-15,2-7-16 0,-1 4 16 32,-5-1 0-32,6-3-64 15,-2 1-64-15,1-4-24 16,-1 0 48-16,2-6 40 0,-6 3-8 16,5-4-8-16,-4-2 88 0,-5 0 0 15,6-4-16-15,-6-3-48 31,1-3 40-31,0-9-24 16,0-1 48-16,3-5 8 0,-2-1-8 16,2 0 0-16,-3 3 8 15,-3 1-8-15,2 3 8 0,-7-1-8 32,0 4 8-32,-4-4 0 15,-4 1 0-15,-5-1 16 16,1-2-24-16,-4-1 56 0,0-3-48 15,1 4-8-15,2-4-8 0,-6 0 8 16,2 3 8-16,-3 1 0 16,-4-1 64-16,-4 4-64 15,0-7-8 1,-4 0 8-16,0 3 48 16,0 1-8-16,-8-1-40 0,-4 7-8 0,4 3 8 15,-4 0 0 1,0 0 8-16,0-3-8 0,-4 2 0 0,4-2 0 31,-4 0-8-31,-3-4 0 16,-2 1 0-16,-3 2 8 15,1 1-8-15,-5 0 0 0,0 0 48 16,4 3-40-16,4 3 48 16,0 0-48-1,4 0 0-15,1 3 40 16,-2-3-40-16,-2 3-8 15,-1-3 0-15,-1 1 0 0,-3-4 8 16,1-1 16-16,-5 2-16 16,0-2 56-16,-4 4-64 0,4 3 0 15,0 1 16-15,4 3-16 32,1-2 0-32,-1 5 0 15,4-3 0-15,-8 5 8 0,3 1-8 16,-6 0-240-16,-1 3 240 0,-8 0-272 15,-8 3 200-15,1-3-64 16,-5 3-72-16,-4 3 208 16,1 1 0-1,-5 2-8-15,4-3-32 16,-4 1 32-16,0-4 8 0,-11 0-104 16,-21 0 96-16,-20-3 8 0,0 7 24 31,17-1-24-31,23 6-48 15,29 4 40-15,-1 0 8 0,-4 3 0 16,0 0 0-16,-4 3-384 16,-3 20-1401-16,11-5-1031 0,8-1-3402 15</inkml:trace>
  <inkml:trace contextRef="#ctx0" brushRef="#br0" timeOffset="183590.11">21308 7089 5473 0,'0'0'1840'15,"0"0"-792"-15,0 0-424 0,0 0-143 16,0-6 543-16,0 6 256 16,0 0-152-16,0 0-256 0,0 0-439 15,0 0-321-15,0 3-112 16,0 17 0-16,0 8 56 0,4 13 96 31,-4 10-96-31,0 3 32 16,3-3-80-16,-3-4 32 15,0-8-32-15,8-11-8 0,-3-9-8 16,7-12-120-16,3-7 128 31,13-7 264-31,9-21 136 0,6-13 72 16,13-26 72-16,15-26-144 0,17-11-160 15,-4 5-136 1,-12 23-48-16,-20 29-40 0,-17 18-8 0,1 7 0 16,-8 3-8-16,0 0-8 15,-13 12-80-15,-6 4-176 16,-9 3-520 0,0 0-1008-16,-12 19-153 15,-4 0-399-15,-8-3-3394 0</inkml:trace>
  <inkml:trace contextRef="#ctx0" brushRef="#br0" timeOffset="195052.46">21371 9750 7041 0,'0'-3'1856'16,"0"0"-735"-16,0 3-137 0,0-4 120 15,0 4-160-15,0-3-128 16,0 3-103-16,0 0-257 0,0 0-128 16,0 0-48-16,0 0-32 0,0 0-72 15,0 0-80 1,0 0-32 0,0 0-64-16,0 0-24 0,0 0-64 15,0 3-8-15,0 7 72 16,0 3 24-16,0-1 24 0,4 1 16 15,0-3-40-15,0-4 0 0,0-3 0 32,1 1 16-32,2-4 112 15,5 0 280-15,8-4-8 0,4-9-120 16,8-2 8-16,0-11-80 16,8-2-64-16,3-7-72 0,9-6-16 31,4-7 8-31,-4 0-56 15,-5 4 0-15,-2-1-8 16,-13 10-8-16,-9 10-40 0,-3 6-16 16,-12 6-160-16,1 7-136 15,-9 3-256-15,0 3-816 0,0 3-2553 16,0 6-2368-16</inkml:trace>
  <inkml:trace contextRef="#ctx0" brushRef="#br0" timeOffset="197097.99">20052 11909 3200 0,'0'0'2969'0,"0"0"-953"16,0 0-591-16,0 0-121 16,0 0-216-16,0 0 192 0,0-19-7 15,0 19-337-15,0 0-368 31,0 0-280-31,0 0-160 0,0 0-128 16,0 0-8-16,0 6-184 16,-3 10 192-16,-1 4 72 15,0 5 8-15,0-3-32 0,-1 0-40 16,1-6 0-16,4-3 0 31,0-10 40-31,0 0 0 0,0-3 56 16,9 0 96-16,10-16 536 0,13-9-304 15,4-10-144-15,4-6-16 16,8-10-71-16,-4-3-105 0,-1 0-88 16,2 6 0-16,-18 7 40 15,-3 9-40-15,-11 13-8 16,-6 10 0 0,-3 6-96-16,-4 3-449 0,0 0-543 15,0 25-1408-15,-4 0-65 16,-7 1-1736-16</inkml:trace>
  <inkml:trace contextRef="#ctx0" brushRef="#br0" timeOffset="205894.47">27084 3464 5129 0,'0'0'2584'15,"0"0"-984"1,5-26-863-16,-5 17-433 16,0 3-128-16,0-1-24 0,-12 1 16 15,-4-4 136-15,-4 1-24 0,-4-1 8 16,5 4-64-16,-9 0-120 15,3-1-48 1,-3 1-48-16,0 2-16 16,1-2 16-16,-9 0-16 15,-4 0 16-15,-8-1-8 0,1-3 88 16,-5 1 120-16,0 3-192 31,-4-1 136-31,1 4 32 0,-1-3-56 16,0 6-40-16,4 0-80 15,0 0 104-15,4 0-56 16,-4 3-48-16,5 7 0 0,-1-1 88 16,4 4-96-16,-4 0 8 15,1 2 0-15,-2 5 0 0,2-1 0 32,-5 3 64-32,4 0-64 15,0 3 0-15,4 0 8 16,-3 1-8-16,3 3 120 0,-4 2-80 0,0 1-32 15,1 3 40-15,2 3 48 16,10 1-8-16,-5 5-32 16,8 0-48-1,0 4 32-15,4-1 9 16,4 1-57-16,0 3 0 16,1-7 8-16,6 1-8 0,-2 2 0 0,-1-2 0 31,4 3 0-31,4 2 8 15,0-2 8-15,0 6 32 0,4-4 0 16,4 8 16-16,0-1 24 16,4 6-32-1,0-2-48-15,0-1 160 0,12 4-120 0,4-1-40 16,0-3 120-16,4 4 48 16,-1-4-96-1,5-3 32-15,-3-3-48 16,3-6 8-16,-1 3-56 15,9-4 88-15,0-2-96 0,8 3 40 16,4-4-24-16,4 1 48 16,3-4-16-16,5 0 24 0,4 1-72 31,-4-1 0-31,7-3-8 16,-3-4 8-16,4 1-8 15,0-3 0-15,-1-3 8 0,1-1 0 16,8-2 40-16,-4-1-48 15,-1 0 16 1,-3 1 32-16,0-4-40 16,-4 0-8-16,-4 1 16 0,-4-1-8 15,-5-6 32-15,1 3-32 16,-4-3 24-16,-1-4-32 0,1 4-8 16,4-3 8-16,4 3 8 15,0-4-8 1,4 1 0-16,4 3-8 15,0-3 8-15,-5-4-8 0,4 4 8 16,-7-7-8-16,4 4 8 16,-4-4 8-16,4 4-8 0,-1-4 0 31,5 0 0-31,4 1 0 16,4-1-48-16,-5-3-104 0,6-3 72 15,-6 4 8-15,1-4 56 16,-4 0 8-16,-9 0 0 0,1 0-48 15,-4 0 56-15,0 0-56 32,-4-7 56-32,7 1 0 15,1-3 0-15,4-1 0 0,8-6-96 16,0 0-112-16,-1-6 40 16,-3-3 72-16,4-4 32 0,-8-3-8 15,0-3 64-15,-9 0-64 16,-3 0 24-1,0-6 40-15,-5 3 8 16,-3-6-8-16,1 2 8 0,2-2-8 16,-3-1 8-16,4 1-16 15,-5-7 8-15,2 6-272 0,-5-2 136 16,-9 0 39-16,-3-5-7 16,-3 5 16-1,-10-7 32-15,5 3 64 16,-8-3 0-16,4 0 0 0,-4 0-8 15,4 0 8-15,-4 0-8 16,-4 0 0-16,0 4 8 0,0-4 0 31,0 6-8-31,-12-3-40 16,0 4 48-16,-4-1 0 16,-4 3-8-16,5-2 0 0,-10 5 0 15,5-2-160-15,1 3 152 0,-1 0-168 16,-8 2-224-16,4-2 256 15,-8 3 136-15,-4 3-88 32,0-3 96-32,-3 3-40 0,-2 6 40 15,2-2-64-15,-9 2 0 16,8 1 72-16,-4 5 72 0,5-2-72 16,-2-1 0-16,2 1-112 15,3-3 32-15,-4-1 144 16,0 0-64-1,0 4 0-15,-8 0-72 0,-3-1 0 16,-1 1-8-16,0-4 80 16,-8 4 32-16,5-1 40 0,-5 1-72 15,4 3-208 1,0 0 128 0,8 6 160-16,5 0-48 0,3 3 88 15,4 1-120-15,-4 5-24 16,0-3 8-16,-12 1 16 0,-8-7 0 15,-3 4 48-15,-5-1 208 0,-3-3-256 16,-2 0 0-16,10 0-8 31,-1 0 88-31,4 0-88 16,9 4 8-16,-1-1-8 0,9 7 8 16,-6-4 8-16,6 7-8 0,-5 0 0 15,-1 0 0-15,-2 0-96 31,3 3-104-31,1 0-272 16,2 0-304-16,2 0-528 0,7 0-1249 16,16 0-1600-16</inkml:trace>
  <inkml:trace contextRef="#ctx0" brushRef="#br0" timeOffset="211009.8">20507 11957 7001 0,'0'0'3161'0,"0"0"-1457"0,4 0-688 15,-4 0 161-15,0 0 7 16,0 0-296-16,0 0-408 0,0 3-408 31,0 10-64-31,0 3 272 16,-4 3 56-16,-4 3-168 0,3-3-96 15,5-7-72-15,0-2 0 0,13-7 0 16,7-3 88 0,16-6 120-1,7-13-64-15,13-13-40 0,4-3-56 16,4-6 16-16,-1-4 8 16,1-2-56-16,-12 6 56 0,-12 6-72 15,-12 9 0-15,-13 11-8 0,-10 11-168 16,-5 4-592-16,0 9-1440 15,0 11-809 1,0-1-1584-16</inkml:trace>
  <inkml:trace contextRef="#ctx0" brushRef="#br0" timeOffset="211527.41">21048 11937 200 0,'0'0'5113'15,"0"0"-3265"-15,0 0-8 16,0 0-183-16,0 0 23 16,0 0-488-16,5-25-599 0,-5 35-297 0,0 5 360 15,0 8-192-15,-5-1-264 16,1 0-128-1,4 0-56-15,0-5-16 16,4-11 0-16,13-6 0 16,7 0 208-16,8-13-24 15,7-15-88-15,4-4 56 0,2-9 200 32,2-4 128-32,-6-2-184 0,-2-1-176 15,-3 7-112-15,-8 6 48 16,-8 9-56-16,-8 17-8 15,-12 9-320-15,0 3-1016 0,-8 32 280 16,-3-3-1217-16,6-1-3424 0</inkml:trace>
  <inkml:trace contextRef="#ctx0" brushRef="#br0" timeOffset="212021.09">21607 11932 6873 0,'0'0'3009'32,"0"0"-2033"-32,0 0-816 0,0 0-160 15,0 0 176-15,0 0 232 16,0 0-232-16,-9 63-96 0,9-47-80 15,0-7-48-15,4-3 48 32,12-6 560-32,9 0 136 15,3-18-136-15,3-5 121 0,5-2 215 16,0-7-40-16,7-3-136 16,-6 0-296-16,6 0-240 0,-11 7-120 15,-4 9-8-15,-12 3-48 16,-4 10-8-1,-8 6-184-15,-4 0-1200 16,0 22-729-16,0 3-599 0,0-3-2881 16</inkml:trace>
  <inkml:trace contextRef="#ctx0" brushRef="#br0" timeOffset="212375.15">22096 11928 8489 0,'0'0'3009'0,"0"0"-1273"0,0 0-711 16,0 0-529-16,0 0-64 15,0 0 32-15,0 0-192 0,-15 57-272 16,15-38-24-16,0 0-88 31,11-6-128-31,6-6 192 16,3-7 48-16,7 0 296 0,10-17-152 15,2-8 40-15,4-3 304 16,6-8-120-16,-6-1-128 0,-2 2-80 16,-14 0-32-16,-7 13-80 15,-12 6-48-15,-8 9-40 16,0 7-440-1,-16 4-1328-15,-12 11-513 0,0-2-2792 16</inkml:trace>
  <inkml:trace contextRef="#ctx0" brushRef="#br0" timeOffset="213028.4">20522 12332 2904 0,'0'0'4337'0,"0"0"-1872"0,0 0-1577 0,0 0-552 15,0 0 192 1,0 0 312-16,-11 57-200 0,11-35-264 0,0 0-96 15,11-6-192-15,2 0-72 32,2-7-16-32,6-3 312 15,3-6 345-15,4 0-169 0,4-15-40 16,7-7 8-16,4-10 0 16,6-3 88-16,-2-13-72 15,-6 0-168-15,-6 1-208 0,-7 9-80 31,-12 9-16-31,-8 13-48 0,-8 13-320 16,0 3-1256-16,0 32-633 16,-5 0-463-16,2 0-6170 0</inkml:trace>
  <inkml:trace contextRef="#ctx0" brushRef="#br0" timeOffset="213418.36">21080 12462 536 0,'0'0'9858'15,"0"0"-7562"-15,0 0-1504 16,0 0-616-1,0 0 16-15,0 0 577 16,0 0-137-16,5 31-464 16,6-12-64-16,6-6-96 0,2-3 56 15,9-10-8-15,8 0 48 16,8-7 0-16,0-15 32 0,4-4 360 31,-1-5 56-31,-2-7-56 16,-6 0-200-16,-11-3-128 0,-4 6-96 15,-8 9-64-15,-9 7-8 16,-7 10-128-16,0 9-248 16,-4 9-960-16,-7 10-897 0,-2 3-2576 0</inkml:trace>
  <inkml:trace contextRef="#ctx0" brushRef="#br0" timeOffset="213805.32">21734 12462 8857 0,'0'0'2633'15,"0"0"-1833"-15,0 0-656 16,0 0 272-16,0 0 272 0,0 0-256 16,-40 76-255-16,40-54-177 15,0-3-56-15,8-7-33 0,8-5 89 32,8-7 289-32,4 0 159 15,8-19-16-15,3-3 296 0,6-10 56 16,-6-9 16-16,1 3-40 15,0-4-360-15,-12 7-255 16,-5 7-73-16,-10 6-72 0,-5 15 0 16,-8 7-441-16,0 13-1199 31,0 9-880-31,0 0-1921 0</inkml:trace>
  <inkml:trace contextRef="#ctx0" brushRef="#br0" timeOffset="214119.48">22212 12439 10306 0,'0'0'2336'16,"0"0"-1696"-16,0 0-440 0,0 0 465 0,0 0 23 31,0 0-136-31,-19 93-312 15,19-75-184-15,3-2-56 0,9-3 8 16,8-6 104-16,8-7 304 16,8 0-72-16,7-13-40 15,6-10 160-15,2-5 8 0,5-4-24 32,-4-3-8-32,-4 1-295 0,-12 2-137 15,-8 9-8-15,-17 11-56 16,-11 8-793-16,-11 4-1519 15,-17 4-1793-15,-4 5-5417 0</inkml:trace>
  <inkml:trace contextRef="#ctx0" brushRef="#br0" timeOffset="-214677.12">19965 12941 7137 0,'0'0'3945'0,"0"0"-2345"15,0 0-376-15,0 0-111 16,3-7-113-16,-3 11-440 0,0 12-32 16,0 6 64-16,0 6-248 15,0 1-152-15,0-4-136 0,5-2-48 16,11-7 0 0,8-7-8-16,8-9 0 15,15 0 96-15,5-19 16 16,12-13-24-16,-1-2 8 0,-7-11 193 15,-3 3-169-15,-14 5-112 16,-15 11 0-16,-12 7-8 0,-8 13-136 31,-4 6-785-31,0 19-599 16,0 6-896-16,-4-3-3202 0</inkml:trace>
  <inkml:trace contextRef="#ctx0" brushRef="#br0" timeOffset="-214390.89">20554 13023 9009 0,'0'0'4129'15,"0"0"-3465"-15,0 0-440 16,0 0 353-16,0 0 359 0,0 0 160 16,0 0-584-16,0 0-328 31,17 86-112-31,-6-70 0 0,2-3-64 15,6-4 0-15,5-5 72 0,4-4 40 16,8-7-40-16,-1-12 56 16,10-6 136-16,2-10 72 0,-2-7 1 15,-6 1-217 1,-7 0-88 0,0 9-40-16,-16 10-16 0,-4 10-88 15,-8 8-633-15,3 4-1543 0,2 13-2225 16,-1 3-2561-16</inkml:trace>
  <inkml:trace contextRef="#ctx0" brushRef="#br0" timeOffset="-214083.71">21184 13081 9313 0,'0'0'4185'16,"0"0"-3689"-16,0 0 49 0,0 0 535 16,0 0-128-16,-7 79-616 15,7-60-264-15,7 0-16 0,12-3-56 16,2-7-376-16,11-9 376 31,3 0 112-31,6-6-32 16,6-13-24-16,-2-10-8 0,-2-6 16 15,-4-2-48 1,-7-2-16-16,-11 4-160 16,-5 13-168-16,-12 10-376 0,0 9-1473 15,-4 3-3856-15</inkml:trace>
  <inkml:trace contextRef="#ctx0" brushRef="#br0" timeOffset="-213799.47">21671 13116 7945 0,'0'0'3897'0,"0"0"-3385"16,0 0 496-16,0 0 201 0,0 0-249 16,0 0-240-16,0 0-208 31,95 76-288-31,-59-76-136 15,-1 0-80-15,5 0-8 0,1-13 0 16,-2-6-8-16,1-9-64 16,0-1 72-16,-4 1-96 31,-13-1-352-31,1 10-536 0,-11 6-721 16,-2 7-3008-16,-3 2-4343 0</inkml:trace>
  <inkml:trace contextRef="#ctx0" brushRef="#br0" timeOffset="-213513.23">22232 13109 8025 0,'0'0'5049'0,"0"0"-3904"16,0 0 263-16,0 0-216 0,0 0-440 15,0 86-384 1,15-70-240-16,6-4-112 15,7-2-16-15,7-7 0 16,1-3 16-16,0 0-8 16,4-19-8-16,-4-3 0 0,0-13-8 15,-8-3-160-15,4-6-376 32,-12 2-504-32,-5 7-880 0,-15 7-241 15,0 12-2264-15,-7 10-3368 0</inkml:trace>
  <inkml:trace contextRef="#ctx0" brushRef="#br0" timeOffset="-209840.06">7347 15161 8313 0,'0'0'2073'0,"0"0"-785"31,0 0-16-31,0 0 73 0,0 0 31 0,0 0-272 15,19-48-360-15,-6 42-280 16,2 2-208-16,13-2-40 0,28 3-32 16,44-1 25-1,59 1-25 1,37 0-16-16,27 3 8 16,3 0 64-16,-14 0-40 0,-17 10 0 0,-31 3-136 15,-45-4-64-15,-44-3 0 16,-35 1-56-16,-20-4-352 0,-8 0-304 15,-8 3-281-15,-4 1-631 32,-40-1-552-32,-7 3-425 15,-9-6-2536-15</inkml:trace>
  <inkml:trace contextRef="#ctx0" brushRef="#br0" timeOffset="-209455.08">7100 15189 10162 0,'0'0'2112'16,"0"0"-1312"-16,0 0-520 0,0 0 248 16,0 0 257-16,-48 101-49 0,40-18-88 15,8 22-304-15,0 19-152 16,0 6 0-16,0-3-136 0,0-10-56 31,-13-9-128-31,-6-9-272 16,3-26-664-16,-3-16-1369 0,-2-16-639 15,9-19-3394-15</inkml:trace>
  <inkml:trace contextRef="#ctx0" brushRef="#br0" timeOffset="-209194.78">6885 16370 864 0,'0'0'5825'15,"0"0"-3561"-15,0 0-1791 16,0 0-81-16,0 0 368 16,0 0 504-16,135 45 48 0,-23-45-303 31,47-4-89-31,32-14-264 16,13-8-312-16,-9-3-88 0,-32 7-72 15,-23 6-88-15,-37 7-88 16,-27-1 40-16,-33 4-48 0,-11 0-112 15,-4-1-48-15,0 1 80 16,0-4 72 0,-12 1 0-16,0 2-216 15,-4-2-376-15,8-4-592 0,-5 0-1057 16,2 1-3128-16</inkml:trace>
  <inkml:trace contextRef="#ctx0" brushRef="#br0" timeOffset="-208902.56">9159 15166 6809 0,'0'0'5649'31,"0"0"-3856"-31,0 0-561 0,0 0-464 16,0 0-392-16,0 0-160 15,0 0 328-15,-47 150-40 16,26-23-192-16,6 19-200 0,2 6 96 31,10-9 1-31,3-29-201 16,-4-25-8-16,4-25-8 0,-4-23-193 16,0-9-239-16,-4-4-488 15,-12-2-656-15,0-4-1321 16,1-16-2912-16</inkml:trace>
  <inkml:trace contextRef="#ctx0" brushRef="#br0" timeOffset="-208114.67">6952 13608 280 0,'0'0'8873'16,"0"0"-7632"-16,0-76 223 16,25 50-640-16,1 7-112 0,19 7 9 31,11 2 87-31,19 7-184 16,21 3-72-16,-1 9-256 0,-15 13-136 15,-8 14-48-15,-20 1-48 16,8 27-64-16,7 25 16 0,-3 19 32 15,-16 12-48-15,-16-2 8 32,-21-7 192-32,-3-12 0 15,-8-8 24-15,0-2 64 0,4-6-64 32,-4-13-64-32,5-16-88 15,-1-13-56-15,0-6-8 0,-1 0-8 16,9-3 0-16,-3 0-8 0,2-7-112 15,1-9-504-15,-3-10-576 16,-2-3-1201-16,-7-3-1671 0</inkml:trace>
  <inkml:trace contextRef="#ctx0" brushRef="#br0" timeOffset="-207865.33">7566 14675 9522 0,'0'0'2960'0,"0"0"-1255"0,0 0-1065 31,0 0-200-31,0 0 216 16,99 9-64-16,-51 10-224 0,0 3-208 16,4 1-160-16,-1-1-8 15,1-3-488-15,0-7-648 0,-4-8-977 31,11-11-455-31,-14-15-1417 16,-13-6-1680-16</inkml:trace>
  <inkml:trace contextRef="#ctx0" brushRef="#br0" timeOffset="-207724.71">8203 14433 3896 0,'0'0'2753'16,"0"0"280"-16,-4-79-345 0,-4 63-367 16,-3 13-513-16,-6 3-1000 31,2 22-464-31,-5 16 56 0,-1 10-136 15,-3 21-88-15,5 17-112 0,-1 23-64 16,0 2-128-16,4-10-664 16,4-28-1880-16,4-32-5698 0</inkml:trace>
  <inkml:trace contextRef="#ctx0" brushRef="#br0" timeOffset="-205137.63">8008 16440 1488 0,'0'0'5001'0,"0"0"-3577"0,0 0-248 16,0 0-63-16,0 0-113 0,24-25 88 15,-24 25-168-15,0 0-192 16,0 0-287-16,0 0-113 0,0 0-256 31,0 0-72-31,0 3 0 16,-13 9 304-16,2 4 128 0,-9 7-80 15,-8 5 48-15,1 4-72 16,-10 2 16-16,-6 8-8 0,-10-1-88 16,-1 4 16-16,1-4-112 31,-3 0 48-31,0 1 64 0,9-5-184 15,-1-2 16-15,12-6-96 16,4 0 8-16,8-7 0 16,4-3-8-16,5-6-8 0,7-4 0 15,8-2-184-15,0-7-112 16,0 0-112-16,0 0-232 0,0 0-232 31,0 0-552-31,8 0-273 16,-1 0-319-16,1-7-2433 0,-3-2-2063 15</inkml:trace>
  <inkml:trace contextRef="#ctx0" brushRef="#br0" timeOffset="-204772.6">7327 16786 6553 0,'0'0'2080'16,"0"0"-463"-16,0 0-89 0,0 0-192 16,0 0-399-16,0 0-457 15,0 0-472-15,-8 9 128 16,-5 11 560-16,-6 5 16 0,3 4-88 16,-5-1-144-16,2 1-104 0,7-1-128 31,0-6-112-31,8 1-136 15,4-7-8-15,0-1-64 16,4 2 72-16,13-8 24 0,6 0 48 16,5 1 8-16,7-7-16 15,2 0-56-15,6-3-8 0,6 0 0 32,2 0-256-32,1 0-584 15,8-9-1120-15,-13-1-1153 16,-15-3-3496-16</inkml:trace>
  <inkml:trace contextRef="#ctx0" brushRef="#br0" timeOffset="-202866.7">8184 16393 80 0,'0'0'2008'0,"0"0"1041"16,0 0-1641-16,0 0-848 0,0 0-248 15,0 0 56-15,0 0-48 31,0 0-48-31,0 0-8 16,0 0 224-16,0 0 225 0,0 0-65 16,0 0-144-16,0 0-184 15,0 0-168-15,0 0-56 0,0 0-96 16,0 0 104-16,0 0-88 31,0 5 136-31,7 8 256 16,5 0-96-16,4 3-80 0,0 0 0 0,8-3-32 15,8 2-200-15,-1-2 216 16,10 3-128-16,-1-7 32 0,7 4 160 16,5 0-47-16,-4-4-89 15,3 4-64 1,1-3 16 0,1 3 8-16,2-1 80 0,4-2-80 0,1-1 24 15,4 4-80-15,1-4-32 16,2 1-16-16,12 3 48 15,25 2 24 1,24 5 56-16,11-2 232 16,-3 5 240-16,-13 2-248 15,-20-6-224-15,1 0-32 0,-13 0-40 16,-11-3-8-16,-20-3 0 16,-11-4-40-16,-10-2 0 15,1 2-8-15,4-3 8 0,-4 4 8 31,-12-7-8-31,-4 3 40 0,-9-2 144 16,-7-4 88-16,1 0-32 16,-9 0-88-16,3 0-24 15,-3 0-64-15,0 0-24 0,0 0-32 32,0 0-8-32,4 0-8 15,-4 0-48-15,4 3-40 0,0-3-144 16,0 0-304-16,-4 0-488 0,0 3-768 15,0-3-689-15,0 0-1896 16,-8-3-1416-16</inkml:trace>
  <inkml:trace contextRef="#ctx0" brushRef="#br0" timeOffset="-202451.81">10371 16643 5641 0,'0'0'5921'16,"0"0"-4409"-16,0 0-79 0,0 0 103 15,0 0-256-15,0 0-520 16,-17-19-680-16,17 19-80 0,0 0-184 31,4 3 184-31,13 10 240 16,3 3-56-16,-1 3-96 0,9 3-88 15,0 0 8-15,4 0-8 16,0 4 0-16,-4-4 0 16,0 4 0-16,-4-4 0 0,-9-3-96 31,-2 0-16-31,-9 0 24 16,-4 0-24-16,-4-3 8 0,-20 3 104 15,-8-3 280-15,-12 6 168 16,-7-3-31-16,-5 0-1 0,0 0-104 15,0 0-136-15,12-3-104 0,9 0-72 16,14 0 0 0,14-3-568-1,7-10-1265-15,19-3-4024 0,9 0-5009 16</inkml:trace>
  <inkml:trace contextRef="#ctx0" brushRef="#br0" timeOffset="-199295.25">11395 15179 5697 0,'0'0'2704'15,"0"0"-1399"1,0 0-105-16,0 0-120 16,0 0 208-16,0 0 201 0,-4-38-473 15,4 38-592-15,-4 13-320 16,0 16 96-16,-8 28 560 16,-4 32-144-16,-8 34-144 15,4 23-79-15,-3 10-73 31,6-7-48-31,6-15-160 16,-2-10-40-16,5-20-32 0,4-28-32 16,1-19-8-16,3-18 0 15,0-14 16-15,0 0-16 0,0-6-112 16,0-6-304-16,0-13-617 16,3-28-367-16,9-17-1769 0,-4-6-6793 15</inkml:trace>
  <inkml:trace contextRef="#ctx0" brushRef="#br0" timeOffset="-198649.97">11323 15183 1664 0,'0'0'8282'16,"0"0"-6618"-16,0 0-832 16,0 0-576-16,0 0 176 0,139-42 280 15,-35 36-255 1,47 3-249 0,24-4-112-16,9 7-88 0,-9 0 0 0,-32 0 0 15,-11 0-8-15,-17 0-16 16,-27 0 8-16,-19 0-40 15,-26 0-40-15,-7-3 80 0,3-3 8 16,2-3 8-16,2 2 88 16,-7-3 80-1,-8 4 80-15,0 0 72 16,-8 6-24-16,-1 0-48 16,-6 0-144-16,-1 0-48 0,0 16 24 15,-8 9 24-15,0 10 272 16,-4 9 128-16,0 23-112 0,-8 25 48 31,-4 23-208-31,0 18 8 16,4 3-88-16,3 1-79 15,2-13-81-15,3-13-8 0,-4-9-57 16,4-30 65-16,0-21-56 31,0-13-160-31,0-12 8 0,0-1 64 16,0-3 16-1,0-6 64-15,0-7 64 16,0-5 0-16,-4-4 8 16,-24 0 304-16,-28-9-88 0,-47-1-72 15,-49 7 49-15,-27-1 143 16,-5 4 24-16,14 10-56 0,26 6-192 16,20 3-120-16,36 0-80 0,25-3-464 15,16 3-809-15,15-9-2872 16,8-4-2880-16</inkml:trace>
  <inkml:trace contextRef="#ctx0" brushRef="#br0" timeOffset="-197450.18">10474 16849 880 0,'0'0'6569'0,"0"0"-4576"16,0 0-1185-16,0 0-80 31,0 0 64-31,0 0 184 0,0 0-208 16,28-9-239-16,-20 9 183 15,4 6-208-15,0 4-176 16,0 3 0-16,4 2 0 0,-4 7-80 16,4 1-120-16,-5 2-32 15,10 7-24-15,-6-3 8 0,2 3-24 32,3-1-56-32,-1 4 8 15,5-7 64-15,4 1-72 16,0-4 8-16,4-3 48 0,4-5-48 0,-1-4 64 15,1-1-56 1,1-2-8 0,-1-4-8-16,-5 0 48 0,1 1-48 15,0-4 0-15,-8 3 0 16,3-3 0-16,-7 1 8 16,5-4 48-16,-1 0-48 0,4 0 0 0,-1 0 8 15,6 0-8-15,2 0 0 16,-3 0 0-1,0-7 0-15,4 1 0 16,-5-1 0-16,-3 1-8 16,4-3 8-16,-4-1 0 15,-4 3 0-15,3-5 48 0,-2 2-40 16,-1-5-8-16,0 2 0 31,4 0 48-31,-5-3-48 0,1 1 0 16,-4-2 40-16,-4 5-40 15,0-1 112-15,-4 3 176 0,0 1-16 16,-4-1-88-16,0-2-64 31,4-1-40-31,0-2-80 16,4-2 65-16,-4 2-9 0,3-5-8 16,2 1 40-16,-6 4-24 15,2-1-24-15,2 0 8 0,-2 0-48 16,2 0 8-16,-2 0-8 0,2-3 0 15,-3 0 16 1,4 0-16 0,0 0 0-16,-4 0-8 0,0 0 8 15,0 3 0-15,-4 3 0 16,-4 4 0-16,0-1 80 0,0 4-32 16,-1 3 40-1,-3 3-56-15,0 0-40 16,0 0-208-16,0 0-40 15,0 0-96-15,0 0-81 0,0 0-111 16,-7 3-336-16,-1 3-936 16,-8-3-489-16,4 1-1912 0,-4-1-3624 15</inkml:trace>
  <inkml:trace contextRef="#ctx0" brushRef="#br0" timeOffset="-196937.55">11690 16786 7921 0,'0'0'2081'0,"0"0"-873"16,0 0 136-16,0 0-56 0,0 0-439 15,0 0-321-15,4 0-384 16,7 0 56-1,6 0 288-15,2 0-16 16,1 0-192-16,8 0-112 0,0 0-64 16,8 0-24-16,0-6-72 15,7-1 40-15,-2-3-40 0,6 1-8 16,-7 0-16 0,0-4-80-16,-8 0 40 15,-8 0 48-15,-5 4 8 16,-6-4 0-16,-2 4 48 0,-7 3 64 15,-4-1 112-15,0 4 184 16,0 0-40-16,0 3-104 0,0 0-264 31,0 0-8-31,0 9 8 16,0 7 96-16,0 7 73 0,-8 2-17 16,1 4 136-16,3 2 8 15,-1 4-48-15,-3 3-32 0,4 0-56 16,1 3-40-16,-1 1-48 15,4-4-64-15,0 0-8 32,0-6 0-32,0-10 0 0,0 0-144 15,0-9-304-15,0-7-432 16,4-6-537-16,3-9-2944 0,-3-10-4593 16</inkml:trace>
  <inkml:trace contextRef="#ctx0" brushRef="#br0" timeOffset="-194988.76">7398 17094 1072 0,'0'0'6801'15,"0"0"-4672"-15,0 0-1049 0,0 0-72 16,0 0 160-16,0-7-103 31,0 7-377-31,0 0-432 16,0 0-136-16,0 7 8 0,4 9 208 16,0 3-192-16,1 3-136 15,-1 7-8-15,-4-1-712 0,7 1-801 16,-3 3-639-1,4 12-945-15,1-9-1416 16,-2-3 569-16</inkml:trace>
  <inkml:trace contextRef="#ctx0" brushRef="#br0" timeOffset="-194870.08">7514 17472 104 0,'0'0'4032'0,"0"0"-1583"16,0 0-585-16,0 0-255 16,0 0-273-16,88 82-504 15,-77-66-408-15,6-3-296 16,-2 3-128-16,9 6-568 15,-3 0-1128-15,-6-6-3273 0</inkml:trace>
  <inkml:trace contextRef="#ctx0" brushRef="#br0" timeOffset="-194726.46">7896 17843 1688 0,'0'0'9162'15,"0"0"-7442"-15,0 0-1312 16,0 0-256-16,0 0-16 0,0 0-136 31,0 0-136-31,69 67-1672 16,-50-48-3593-16</inkml:trace>
  <inkml:trace contextRef="#ctx0" brushRef="#br0" timeOffset="-194587.84">8311 18195 928 0,'0'0'11122'16,"0"0"-8537"-1,0 0-1841-15,0 0-504 16,0 0-128-16,0 0-112 0,0 0-680 16,0 0-937-16,84 26-1079 15,-48-13-3666-15</inkml:trace>
  <inkml:trace contextRef="#ctx0" brushRef="#br0" timeOffset="-194437.24">8761 18335 1840 0,'0'0'7698'15,"0"0"-3210"-15,0 0-3807 16,0 0-401 0,0 0-280-16,0 0-424 15,83 10-1305-15,-34 3-1551 16,-6-1-3794-16,-7 1 4802 0</inkml:trace>
  <inkml:trace contextRef="#ctx0" brushRef="#br0" timeOffset="-194300.6">9359 18501 12738 0,'0'0'2185'0,"0"0"-1737"0,0 0-264 15,0 0-184-15,0 0-48 16,95-4-1457-16,-55 4-1511 0,0 0-3770 0</inkml:trace>
  <inkml:trace contextRef="#ctx0" brushRef="#br0" timeOffset="-194165.96">9873 18516 904 0,'0'0'8530'0,"0"0"-5898"16,0 0-1632-16,0 0-72 15,0 0-447 1,92-38-481-16,-65 35-424 16,25 3-1337-16,-4 0-2656 0,-8 0-3455 15</inkml:trace>
  <inkml:trace contextRef="#ctx0" brushRef="#br0" timeOffset="-194033.31">10487 18475 4584 0,'0'0'8354'0,"0"0"-6321"0,0 0-1721 32,0 0-312-32,87-63-1080 15,-52 56-1313-15,-2 4-3168 0</inkml:trace>
  <inkml:trace contextRef="#ctx0" brushRef="#br0" timeOffset="-193897.68">11068 18358 11922 0,'0'0'1592'0,"0"0"-1592"31,0 0-24-31,95-54-984 16,-67 44-1000-16,-4 4-3561 0</inkml:trace>
  <inkml:trace contextRef="#ctx0" brushRef="#br0" timeOffset="-193751.07">11625 18218 4865 0,'0'0'6353'0,"0"0"-5273"0,0 0-1080 15,0 0-1104-15,0 0-1473 16,92-76-367-1,-72 69-1921-15</inkml:trace>
  <inkml:trace contextRef="#ctx0" brushRef="#br0" timeOffset="-193608.45">12060 18021 3264 0,'0'0'6049'0,"0"0"-4536"0,0 0-1033 16,96-92-152-16,-68 76-200 15,-5 0-128-15,1 7-448 0,-4-1-1408 16,-4 7-1073-16,0 0-1800 0</inkml:trace>
  <inkml:trace contextRef="#ctx0" brushRef="#br0" timeOffset="-192950.22">12390 17802 176 0,'0'0'480'0,"0"0"4993"15,0 0-3113-15,77-79-463 0,-62 57-433 16,-2 2-440-16,-6 4-544 0,1 4-296 15,-4 2-184 1,0 4-296 0,4-1-496-16,0 4-440 0,0-3-56 15,4-3-169 1,4-1 249 0,0-6 704-16,4 0 376 0,0-9 128 0,4-1 104 15,0 1 384-15,-1-4 408 16,1 1 0-16,0 6-119 15,-8-1-49-15,-4 1-264 0,0 6-376 16,-4 0-88-16,-3 1-600 16,-5 5-585-16,0 1-319 0,0-4 360 15,0 3 744-15,0 1 400 32,0-4 920-32,3-3 288 0,5-3 97 15,4-3-345-15,0-4-344 16,4 1-288-16,0 0-192 0,-4 3-96 15,-1-1-40-15,-11 4-592 16,0 6-1441-16,0 1-127 31,-11 2-1729-31,-5 7 1625 0,0-6 1848 16,8 2 416-16,0-2 1112 16,8-7 1184-16,0-3 265 0,0-4-273 15,8-2-719-15,8 0-513 16,4-4-208-16,0-3-536 15,-1 4-200 1,-2-1-112-16,-10 1-56 0,-3 2-1016 16,-4 4-704-16,0 0 111 15,-7 3 521-15,-10 6 696 0,-2 0 448 16,3 10 296-16,0 0 288 16,4 0 328-16,8 3 305 15,4 0 151-15,0-6-184 16,7-1-656-16,10 1-400 15,-2-3 48-15,6-4-176 16,-5 6-496-16,-5-3-712 0,1 1-681 16,-7 0-631-16,-5 5-2481 15</inkml:trace>
  <inkml:trace contextRef="#ctx0" brushRef="#br0" timeOffset="-192458.53">12534 16887 8793 0,'0'0'2561'0,"0"0"-1929"0,0 0-80 16,0 0 432-16,0 0 281 16,0 0-569-16,12-3-448 0,0-6-144 15,4-1-40-15,0-3-8 16,3-2 40 0,2-7-88-16,3-4 40 15,-4-2-48-15,7-11-64 0,-3 4-16 16,4-3-24-16,-4 7 48 15,0 2 48-15,-4 7 8 0,-4 9 8 16,-4 7 96-16,0-1 8 31,-8 7 136-31,0 0-24 0,0 0-120 16,4 4-48-16,-1 5 168 16,2 7-56-16,6 0-64 0,6 3-40 15,3-3 0-15,-1 3 0 16,5 0-56-16,4 6 8 31,-4 1-16-31,-4 2-40 0,0 7 40 16,-4 0-176-16,0 6-752 15,-8-6-1521-15,-4-6-4536 0</inkml:trace>
  <inkml:trace contextRef="#ctx0" brushRef="#br0" timeOffset="-188228.84">13180 15989 984 0,'0'0'5817'0,"0"0"-4153"15,0 0-832-15,0 0-15 16,0 0 119-16,0 0 32 0,0 0-200 16,0 0-304-16,0 0-200 15,0 3-72-15,0 0 16 16,4 0 145-16,-1 7 255 0,10 3-200 15,-2 3-104 1,1 3-32-16,8 3-40 16,-3 6-32-16,2 4 128 0,5 3 144 15,0 3-104-15,4 3-160 16,0 1-88-16,-1 2-72 16,5 4 32-16,-4-4-32 0,-4 4 8 15,4 3-48 1,0-4 0-16,0-2 0 15,0-1 64-15,0-3-64 0,0-6 40 16,0-3-48-16,-5-3 8 16,-3-1 0-16,-4-2-8 15,4 2 0 1,-3 1 16-16,-2-4-8 16,5 4 0-16,0-1 0 0,0 1 0 15,8-4 8-15,-4 4-8 16,0 3 0-16,3-4 16 15,1 1-24-15,-4-1 0 0,-4-2-16 16,0-4 16-16,0-3 0 31,-8-3 0-31,0-3 0 16,-4 0 16-16,-4-7-8 0,0 0 0 16,-1-3-8-16,-3 1 0 15,0-4-8-15,0 3-160 0,0-3-128 16,0 0-256-16,0 0-272 15,0 0-432 1,-3 0-705-16,-9 0-671 16,-4 0-4706-16</inkml:trace>
  <inkml:trace contextRef="#ctx0" brushRef="#br0" timeOffset="-187894.73">13702 17300 5497 0,'0'0'7241'0,"0"0"-5456"0,0 0-721 16,0 0-256-16,0 0 16 16,0 0-152-16,24-16-248 15,-9 16-15-15,2 7 31 0,2 6-88 16,5-1-80-16,4 1-136 0,8-4-8 15,-1 1-72-15,10 0 8 32,-2-1-64-32,2 0 0 15,-10-2-8-15,-3-1-176 0,-4-3-192 16,-12 0-272-16,0-3-281 16,-4 0-375-16,-5 0-856 0,-2-12-137 31,3-7-1584-31,-8-4-2448 0</inkml:trace>
  <inkml:trace contextRef="#ctx0" brushRef="#br0" timeOffset="-187673.32">14243 17084 8577 0,'0'0'2345'16,"0"0"-329"0,0 0-47-16,0 0-281 0,0 0-384 15,0 0-439-15,0 0-273 16,0 0-40-16,0 0-128 0,-64 54-56 15,57-22-104-15,-1 0-64 16,4 0-56-16,0-1-56 0,0-2-88 31,-1 0 0-31,5-4-120 16,-7-3-496-16,-5 3-584 0,-4-8-1297 16,4-8-4816-16</inkml:trace>
  <inkml:trace contextRef="#ctx0" brushRef="#br0" timeOffset="-183132.47">13148 15840 1344 0,'0'0'5505'0,"0"0"-4113"0,-4-10-320 16,4 10-271-16,0 0 103 16,0 0 40-16,0 0-200 0,0 0-288 15,0 0-64-15,0 0 8 16,0 0-23-16,0 0-17 0,0 0-72 15,0 0-88-15,0 0-88 32,0 0-72-32,0 0-40 15,0 0-152-15,0 0 104 0,12 7 48 16,4 6 144-16,7 2 128 16,5 4-168-16,4-3 40 0,5 6-8 15,2 0 32-15,5 4-24 16,0-1-24-1,7 7 104-15,5-3 24 16,4 2 32-16,7 1-56 0,2-3-104 16,2-4 32-16,1 0-40 15,-5 1-24-15,2 0 24 0,-6-1-32 16,-3-3 16 0,0 3-24-16,-5-2 0 15,1-1-72-15,0 0 8 16,0-3 8-16,0 3 112 0,-1-3-48 15,10 1 72-15,-7-2-31 16,6 5 23-16,8-1-96 0,-8 0 24 31,8 0-64-31,-5 4 0 16,5-1 40-16,0 0-48 0,-1 1 8 16,2 2 0-16,14 1 0 15,17 9 64-15,15 4 56 0,5-1 72 16,-13 0-8-16,-15-6-72 31,-20-9-48-31,-21-4-64 16,-7-3 8-16,-4-3 32 0,7 3-40 15,5-1 48-15,4 8 8 16,-4-4-56-16,-4-3 0 0,-5 0 8 16,2 1 32-16,-6-2-40 31,5-1 48-31,-4-2-48 0,-4-2 0 15,4 0 0-15,-9-4 40 0,-3 0 24 16,0-2-72-16,-8-1 56 16,0 1 64-16,-4-1 8 0,0-3 32 15,0 4-80 1,-4-4-24 0,4 3-48-16,-5-3-8 0,2 1-8 15,-2-4 8-15,2 2 0 0,-6 2 0 16,6-1 0-1,-6 0 0-15,2 0 0 0,-6-3-8 0,1 4-48 32,0-4 8-32,-3 3-48 15,-5-3-48-15,0 0-176 0,0 0-72 16,0 0-120-16,0 0-281 16,0 0-543-16,-5 0-352 0,-11 0-561 15,-15-20-503-15,3 5-321 31,3-4-2120-31</inkml:trace>
  <inkml:trace contextRef="#ctx0" brushRef="#br0" timeOffset="-182787.39">16809 17056 8409 0,'0'0'2001'0,"0"0"-721"16,0 0 80-16,0 0 393 0,0 0-265 0,0 0-464 15,0 0-424-15,0 0-280 16,0-16-120-16,8 25-48 0,12 11 433 16,0 5-201-1,12 4-160 1,-1 2-120-16,10 4-32 16,-1-7-16-16,-1 2-56 0,2-5 0 0,-13-3 0 15,-5-3 8-15,-11-3-8 16,-4 0 0-16,-8-3-80 15,-4 5 80-15,-20 1 80 0,-8 1 112 32,-3-1 16-32,-10-4-48 15,-2 5-64-15,2-5-96 0,2 5-144 16,0-1-728-16,11-6-1625 31,8-4-5321-31</inkml:trace>
  <inkml:trace contextRef="#ctx0" brushRef="#br0" timeOffset="-180688">17455 15418 1200 0,'0'0'6809'0,"0"0"-4768"16,0 0-801-16,0 0-184 0,0 0 192 16,0 0 193-16,-4-10-513 15,4 10-432-15,0 10-280 0,0 9 184 31,0 12 248-31,0 10-160 16,-9 20 16-16,2 28-111 16,-1 25-105-16,4 16 16 0,4 4-24 15,0-14-72-15,8-15-72 16,3-6-64-16,6-8 16 0,-6-14-24 31,-2-20-56-31,-1-13 40 16,0-5-40-16,-1-2 0 0,2-2-8 15,-1 0-8-15,-4-6 8 0,3-13-16 16,-3-7-184-16,0-2-224 16,1-7-232-16,-1 0-233 15,0-29-719 1,3-3-3313-16,1-3-3689 16</inkml:trace>
  <inkml:trace contextRef="#ctx0" brushRef="#br0" timeOffset="-180200.31">17558 15389 4296 0,'0'0'4081'15,"0"0"-2592"-15,0 0-649 0,0 0-56 32,0 0 184-32,0 0 208 15,0 0-263-15,52-10-361 16,-12 10-24-16,8 0-24 0,31 0-120 0,29 4 40 15,35 2 24-15,21 3-48 16,7-2-72-16,-3-1 8 16,-9 1-39-1,0-7-49-15,-3 0-80 16,-1-4-40-16,-11-2-24 16,-13 0 16-16,-11 2-104 0,-17 1 48 0,-15 3-64 15,-29-3 0-15,-10 3 0 31,-10 0 0-31,5 0-24 16,0 0 16-16,-1 0-64 0,-2 0-336 16,-9 0-537-16,-9 0-647 15,-10 0-1329-15,-6 0-1928 0,-3 0-528 0</inkml:trace>
  <inkml:trace contextRef="#ctx0" brushRef="#br0" timeOffset="-179525.11">20161 15373 80 0,'0'0'5465'0,"0"0"-3377"16,0 0-528-16,0 0-479 16,0 0-73-16,0 0 424 31,0 0-360-31,47-6-479 0,-43 25 407 16,-1 3-200-16,6 10-184 15,-1 9-168-15,0 4-48 0,-5 8 64 16,10 18-136-16,-5 17-15 0,-4 17-89 15,-4 9-128 1,0-21-88 0,0-21 0-16,0-24 8 0,0-7-8 15,0 7 64-15,3 9-72 16,1 7 16-16,-4-4-8 0,4 0-8 16,1-6 8-16,-1 0-8 0,0-6 0 31,-4-7-8-31,0-9 0 15,0-3-40-15,0-11-24 0,-4 1-56 16,-16-6-24-16,-5-3 136 16,-10-4 16-16,-12 0 16 0,-9-2-8 15,-4-1 40-15,-12-3-48 32,-8 0-64-32,-19 0 24 0,-17 3 40 15,-7 0 16-15,3 0-8 16,13 0 64-16,3-3-64 0,4 0-8 15,1 0 0-15,3 0-48 16,1 0-32-16,7 0-33 31,0 0 9-31,4 0 56 0,13 0-48 16,7 0-64-16,16-3 48 16,-4-3 112-16,-3 0-16 0,-18-4 16 15,-2 1 0-15,4 2-16 16,2-2 16-16,6 3 8 15,7-1-8 1,5 7 0-16,2-3-16 0,10 3 8 16,-5 0 8-16,8 0 0 15,8 0 0-15,1 0 0 0,10 0 0 16,6 0-8-16,2 0-168 16,5 0-552-1,4 0-408-15,0 0-792 16,0-7-1921-16</inkml:trace>
  <inkml:trace contextRef="#ctx0" brushRef="#br0" timeOffset="-176150.14">17057 17383 360 0,'0'0'216'0,"0"0"2096"15,0 0-1208-15,0 0-335 16,3-19 71-16,1 16-160 0,-4 0 288 15,4-1 32-15,-4 1-80 32,0 3-15-32,0 0 103 15,0 0-8-15,0 0-160 0,0 0-144 16,0 0-215-16,0 0-153 16,0 0-160-16,0 0-104 0,4 0-64 15,0 0-64-15,1 0 64 16,2 7 104-16,5-1 0 15,4 0-32 1,0 4 0-16,0-4 56 0,3 0-16 16,2 4 64-16,3-4 48 15,-4 1-72-15,7-1-56 0,-3 3-48 16,0-2-40-16,-3-1 0 16,-2 0 40-1,-3 1 32-15,4-4 0 16,-8 3 32-16,7 1-48 0,-2-1 16 15,-2 0 0-15,2 1-32 16,-1-1-32-16,3-3 32 0,-2 3-40 31,2 1 0-31,1-4 8 16,1 0-8-16,2 1 64 0,-7 2-72 16,4-3 8-16,0 1-8 15,-4 1 8-15,0-1 0 0,4-1-8 16,0 0 8-16,-4-3 0 15,8 3 8-15,-4-3-8 32,-1 0 0-32,5 0 8 0,4 0 32 15,-4 0-32-15,0 0-8 16,-4 0 0-16,0 0 8 0,-1 0 32 16,-2 0 24-16,-2 0-64 15,2-3 64-15,-2 0-64 16,2 0 0-1,-2-1 8-15,-2 1 32 0,2 1-40 16,-3-2-8-16,0-2 8 16,1 3 0-16,-2-1 0 0,1-2 0 15,0 3 8 1,0-3-8 0,-1-1 0-16,6-2 0 0,-2 2 0 15,2-2 0-15,-1-1-8 0,0 1 0 16,-5-1 0-16,2 4 0 15,-6-1 56-15,1 1-40 0,1-1-16 32,-1-2 48-32,3 3-40 15,-3-1 0-15,1-2 8 16,-2 3-8-16,5-4 8 0,-4 1-16 16,-4 2 0-16,4 1 0 0,-4-1 48 15,0 1-48-15,0 0 8 16,4-4 48-16,-4 4-56 31,4-3 8-31,0-1 0 0,0 0-8 16,0 1 0-16,0-4 0 15,-1 0 0-15,2 1 8 0,-1-1-8 16,0 0 0-16,-1-3 8 31,2 1-8-31,-1-1 0 16,-1 0 8-16,1 0-16 0,-3 3 8 15,3 4 0 1,-4-1 0-16,-1 1 0 16,5-1-8-16,-4 4 8 15,1-4 0-15,-5 7 0 0,4 0-8 16,-4 3 8-16,0 0-104 16,0 0-160-16,0 0-240 0,0 0-384 0,0 0-768 15,-4 0-1265-15,-5 0-1344 16</inkml:trace>
  <inkml:trace contextRef="#ctx0" brushRef="#br0" timeOffset="-175579.66">18192 17141 264 0,'0'0'4016'0,"0"0"-2847"16,0 0-417-16,0 0 184 16,0 0 360-16,0 0 49 15,-4 7-185-15,4-7-48 0,4 0-64 16,4 0 129-16,3 0-241 31,2 0-360-31,2 0-248 0,2 0-128 16,2-7-72-16,5 1-56 0,0-3 0 15,8-4-8-15,-4 4-56 16,4-8 0-16,0 5 8 16,-4-4 32-1,0 4-40-15,0-1 0 16,-5 3 0-16,1-3 72 0,0 4-16 16,0-4-8-16,-8 4-40 0,-4 2 64 15,0 4 112-15,-8 0 112 16,0 0 120-16,-4 3-56 0,3 0-152 31,-3 0-104-31,0 0-104 16,0 0-8-16,0 0-48 0,0 3 48 15,0 10 113-15,5 0 151 16,-5 5-64-16,4 1 40 0,0 7-88 16,0-1 48-16,4 7 40 31,-5 0-96-31,6 3-72 0,-5 0-64 15,0-7 0-15,0 1-8 16,-4-4-216-16,0-3-680 16,0-6-1033-16,0-6-2672 0,-4-4-5945 0</inkml:trace>
  <inkml:trace contextRef="#ctx0" brushRef="#br0" timeOffset="-172789.12">14192 17506 80 0,'0'0'8649'0,"0"0"-5712"0,0 0-2033 15,0 0-632-15,0 0 160 16,0 0 345-16,15-2-329 15,-6 2-96 1,-1 9-168-16,-1 1-120 0,5-1-64 16,-7 4-200-16,2-4-448 15,-3 7-353-15,4-3-431 0,-4 3-424 16,5 6-425-16,-6-6-992 16,5 0 33-16</inkml:trace>
  <inkml:trace contextRef="#ctx0" brushRef="#br0" timeOffset="-172668.45">14399 17736 3640 0,'0'0'4577'0,"0"0"-3184"0,0 0-737 15,0 0-256-15,40 50-136 16,-29-34-104-16,2 0-160 0,10 13-856 16,-3-7-2073-16,4 0-4375 0</inkml:trace>
  <inkml:trace contextRef="#ctx0" brushRef="#br0" timeOffset="-172495.9">14893 18199 7841 0,'0'0'4497'0,"0"0"-4393"16,0 0-104-16,0 0-312 15,0 0 272-15,0 0 32 16,0 0-424-16,0 0-1032 0,0 0-1201 15,87 57-2400 1</inkml:trace>
  <inkml:trace contextRef="#ctx0" brushRef="#br0" timeOffset="-172336.33">15299 18437 5801 0,'0'0'1824'16,"0"0"-1208"-16,0 0-296 15,0 0-264-15,104 29-56 0,-72-17-400 16,24 7-1264-16,-8-3-2825 31</inkml:trace>
  <inkml:trace contextRef="#ctx0" brushRef="#br0" timeOffset="-172192.72">16056 18710 328 0,'0'0'7097'0,"0"0"-5833"0,0 0-968 16,0 0-216-16,80 0-80 15,-56 0-344-15,4 0-568 16,23 3-976-16,-6 4-2721 0</inkml:trace>
  <inkml:trace contextRef="#ctx0" brushRef="#br0" timeOffset="-172047.11">16590 18777 7161 0,'0'0'2745'0,"0"0"-1713"16,0 0-536-16,0 0-248 0,100-7-152 15,-68 7-80 1,3 0-16 0,17 10-456-16,-12 0-1713 0,0-4-3712 0</inkml:trace>
  <inkml:trace contextRef="#ctx0" brushRef="#br0" timeOffset="-171922.44">17272 18812 9057 0,'0'0'1609'0,"0"0"-1593"16,79 0-16-16,-35 0-1128 16,-8 3-1425-16,-4-3-3928 0</inkml:trace>
  <inkml:trace contextRef="#ctx0" brushRef="#br0" timeOffset="-171770.85">17861 18812 176 0,'0'0'4681'0,"0"0"-3353"16,0 0-976-16,0 0-352 0,103-22-448 31,-75 18-1529-31,4 1-1127 0</inkml:trace>
  <inkml:trace contextRef="#ctx0" brushRef="#br0" timeOffset="-171380.89">18323 18732 496 0,'0'0'2160'0,"0"0"233"16,0 0-1585-16,80-53-600 0,-56 40-152 15,4 3-56-15,-4 1 0 16,0 2 8-16,-5 1 120 0,-2-1 368 31,3 1 384-31,-5 0 368 16,2-7 25-16,-2 3-121 0,5-2-152 15,0-1-160-15,4 1-200 16,-4-5-223-16,0 2-169 0,3-1-224 16,-2 0-24-16,3 3-817 15,-1-6-847-15,-3 3-344 0,4-3-521 31,-8 3-504-31,4-2 1025 16,-4-2 1904-16,-4 1 104 16,3 3 1760-16,-2-6 33 0,2 6-257 15,2-6-104-15,-6 3-255 32,6 6-465-32,-6-3-288 0,-3 1-216 15,1 5-208-15,-1-2-16 16,-5-1-832-16,1 0-1017 0,9-6-1295 15,-5 0-1297-15</inkml:trace>
  <inkml:trace contextRef="#ctx0" brushRef="#br0" timeOffset="-171109.61">19089 18066 56 0,'0'0'408'0,"0"0"4681"15,0 0-2937 1,0 0-616-16,24-93-703 16,-17 74-265-16,-3-3-160 0,4 6-184 15,1-3-224-15,-6 3-64 0,1 4-216 16,4-4-320-16,0 0-425 15,0-3-247 1,4 0 80-16,0-3-368 16,0-1 511-16,0 1 1049 15,-1-4 312-15,2 4 705 0,-5 0 119 16,-1 3 296-16,2 0-71 31,-1 3-313-31,-8 0-296 0,4 4-192 16,-1 2-368-16,-3 1-192 15,4 2-416-15,-4 1-1024 16,4-10-929-16,1 7-639 0,-1-4 7 0</inkml:trace>
  <inkml:trace contextRef="#ctx0" brushRef="#br0" timeOffset="-170993.92">19339 17421 1072 0,'0'0'3232'15,"0"0"-1679"-15,0 0-529 16,0 0-504-16,0 0-344 0,0-57-176 0,0 47-216 15,8-3-440-15,5-5-1248 16,-6 1-185-16</inkml:trace>
  <inkml:trace contextRef="#ctx0" brushRef="#br0" timeOffset="-170831.35">19388 17221 368 0,'0'0'4497'0,"0"0"-2721"16,0 0-1024-16,0 0-104 15,0 0 48-15,0 0 81 0,0 0-265 16,19-45-376-16,-15 42-136 16,-4 3-264-16,0 0-537 15,0 0-863-15,-4-3-2297 0</inkml:trace>
  <inkml:trace contextRef="#ctx0" brushRef="#br0" timeOffset="-170279.83">19085 17370 4785 0,'0'0'4833'0,"0"0"-3425"15,0 0-480 1,0 0-8-16,0 0 208 16,0 0-63-16,0 0-385 0,0 0-360 15,0 0-200-15,0 3-56 16,0-3 56-16,0 0 8 0,4 0 48 16,11 0 104-1,5 0-112-15,4-9-88 16,12-1-24-16,0-9-48 15,3-3-8-15,10-7 0 0,-2-6-144 16,5-3-8-16,-8 3 96 16,-8 4 56-16,-4 9 8 0,-13 5 184 31,-2 8-16-31,-2 3-32 16,-6 2 16-16,-2 1 40 0,-3 3-40 15,0 0-24-15,0 0-64 16,-4 0-16-16,0 7-48 0,5 12 104 15,-5 6-8-15,0 10 96 16,0 3-15-16,0 3-25 31,0 4-88-31,0-1-24 0,0-2-48 32,0 2-8-32,0-3-465 15,0 4-887-15,0-14-2625 0,4-11-4785 0</inkml:trace>
  <inkml:trace contextRef="#ctx0" brushRef="#br0" timeOffset="-167907.18">20467 16281 8489 0,'0'0'3145'0,"0"0"-1601"16,0 0-752-16,0 0-79 0,0 0 191 15,0 0-120-15,0 0-360 16,0 0-424-16,0 0-272 16,0 0-1504-16,0 3-1353 15,0-3-1848-15</inkml:trace>
  <inkml:trace contextRef="#ctx0" brushRef="#br0" timeOffset="-167735.63">20806 16275 8305 0,'0'0'1321'15,"0"0"-1193"-15,0 0-128 16,0 0-625-16,0 0 81 0,92 0-456 31,-73 0-952-31,-3 0-2081 0</inkml:trace>
  <inkml:trace contextRef="#ctx0" brushRef="#br0" timeOffset="-167591.02">21244 16252 7297 0,'0'0'2129'15,"0"0"-1065"-15,0 0-736 16,0 0-176-16,0 0-80 0,0 0-72 16,96-25-1176-16,-72 25-1937 15</inkml:trace>
  <inkml:trace contextRef="#ctx0" brushRef="#br0" timeOffset="-167423.47">21615 16170 10122 0,'0'0'2024'16,"0"0"-1424"0,0 0-592-16,0 0-8 15,0 0 0-15,103-19-56 32,-75 29-1640-32,-4-1-3057 0</inkml:trace>
  <inkml:trace contextRef="#ctx0" brushRef="#br0" timeOffset="-167321.74">22037 16141 7777 0,'0'0'0'16,"0"0"-1744"-16</inkml:trace>
  <inkml:trace contextRef="#ctx0" brushRef="#br0" timeOffset="-167164.16">22575 16259 9113 0,'0'0'5306'16,"0"0"-4186"-16,0 0-760 16,91-44-360-16,-63 44-1032 15,-7 0-1809-15,-6 0-6545 0</inkml:trace>
  <inkml:trace contextRef="#ctx0" brushRef="#br0" timeOffset="-126784.14">17081 8836 4608 0,'0'6'1801'15,"3"7"-1345"-15,1 3-168 16,0 6-80-16,4 0 1480 0,1 10-935 16,2 3 95-16,9 22-120 15,12 25-328-15,16 39 16 16,4 22-104-16,4 10 168 16,-1 2-120-16,-3-6-208 15,0 7-16-15,-5 9-16 16,9 13 128-16,8-1-95 0,-1 11 87 15,10-1 368-15,-2-2-104 16,9 8-328 0,3 7-80-16,9 0 0 15,7 3-88-15,2-3 64 16,6-12 72-16,1-1-8 0,3-9 8 16,1-16-80-16,-5-13-16 15,1-22 0-15,-13-16 24 0,-7-16 80 31,-24-22 88-31,-17-19-128 16,-19-22-48-16,-8-7-64 16,1-3-120-16,-2-6-224 0,-3 0-88 15,-4-9 48-15,-3-7-8 16,-6 0 136-16,5-10-448 0,-4-31-937 31,0 6-247-31,0-3-2449 0</inkml:trace>
  <inkml:trace contextRef="#ctx0" brushRef="#br0" timeOffset="-126028.08">21001 8940 912 0,'0'0'5289'15,"0"0"-3929"-15,0 0-480 31,0 0-520-31,0 0-256 16,0 0-104-16,0 0 16 0,-52 48 593 16,-20 35 567-16,-31 50 48 0,-29 32-160 15,-3 19-352-15,-5 16-175 16,13-9-161-16,-8 18-168 31,3 14-128-31,-4 5-16 0,5 1-64 16,-9-4-8-16,5-9-8 15,4-3-40-15,7-13-168 0,16-16-208 16,13-12 111-16,11-26 89 16,16-16 72-16,8-13-8 15,13-15 64-15,15-26-80 0,8-16 0 32,8-15-88-32,4-10-168 0,1 0-384 15,2-3-728-15,5-7-145 0,4-13-2824 16</inkml:trace>
  <inkml:trace contextRef="#ctx0" brushRef="#br0" timeOffset="-124911.06">26551 8960 4200 0,'-111'63'993'16,"-33"23"127"-16,-4 12-344 0,-15 20-128 15,-8 8 336-15,-9 15 489 0,-7 1-497 32,-4 11 80-32,-13 9-232 15,2 15 345-15,-10 14-257 0,-10-1-160 16,-1 7-272-16,-1-6-176 15,9-14-144-15,3-2-144 16,2-3-16-16,-5-13-72 0,-5-11-32 31,6-11 56-31,2-13 40 0,9-3 8 16,-1-10 0-16,9-7 48 16,4-2-32-16,4-4-16 15,4-6-8-15,7 1 8 0,9-11-8 16,3-6 0-16,14-12 8 31,10-10 8-31,9-6 48 0,15-14-56 16,28-5 8-16,24-10-8 15,21-6-8-15,11 0 8 16,0-4-296-16,-5 4-1136 0,-6-10-833 16,7 0-799-16,8-3-3250 0</inkml:trace>
  <inkml:trace contextRef="#ctx0" brushRef="#br0" timeOffset="-106041.52">20247 1784 6065 0,'0'-10'1320'16,"0"-2"64"-16,9-1-904 15,3-3 513-15,4-3-353 0,7 3 64 16,5-3 32-16,4 3 64 31,5 4-424-31,-2-1-248 16,9 7-80-16,0 2-40 0,0 4 32 15,-1 7-40-15,-2 9-8 16,2 9-56-16,-7 7-16 0,-1 6 80 16,-3 10 8-16,-4 6 96 15,-4 12 8-15,-3 20-8 32,-6 16 145-32,-15 5-49 0,0-2-24 0,-4-6-40 15,-7-10 16-15,3 0-56 16,3-4-24-16,1 1-24 0,0-13-48 15,4-19 0-15,0-13 8 16,0-12 0 0,0-1 40-16,0-2-48 15,0-1 0-15,0-9 0 16,0-6-8-16,4-10-40 0,0 0-536 16,1-16 15-16,-5-9-1439 0,0-7-4729 15</inkml:trace>
  <inkml:trace contextRef="#ctx0" brushRef="#br0" timeOffset="-105788.2">20682 2594 9233 0,'0'0'1633'31,"0"0"-1041"-31,0 0-432 0,0 0-160 16,0 0 0-16,0 0 568 15,0 0 408-15,4 82-240 0,0-47-311 16,8 3-241-16,0 4-136 16,8-5-40-16,4-5-8 31,4-6 0-31,4-7-376 0,3-7 15 0,5-2-583 16,16-10-568-16,-4-3-1049 15,-13-13-2064-15</inkml:trace>
  <inkml:trace contextRef="#ctx0" brushRef="#br0" timeOffset="-105582.74">21379 2480 8465 0,'0'0'2433'0,"0"0"-369"0,0 0-1048 0,0 0-719 16,0 0-121-16,0 0 384 31,0 0 104-31,-111 85-248 15,74-44-104-15,-2 4-216 0,-1 6-24 16,-4 3-72-16,1 3 0 0,-10 3-728 16,-14 16-1113-16,15-12-1111 15,5-13-4578-15</inkml:trace>
  <inkml:trace contextRef="#ctx0" brushRef="#br0" timeOffset="-97078.48">20810 14062 720 0,'-4'-10'7401'0,"-1"1"-5416"16,5 2-1073-16,-4 1-328 0,4-1 272 15,0 7 280-15,0-2-191 16,0-1-217-16,0 3-144 0,0 0-144 16,0 0-64-16,0 0-32 31,0 0 8-31,4-4-32 0,9 4-120 15,6-3-72-15,9-3 40 16,13-1 56-16,22-2 40 16,29-1-71-16,43-3-9 0,20-6-24 15,13 1-96-15,-5-5-48 16,-19 1-8 0,-13 0 80-16,-35 6-88 15,-36 6 0-15,-21 4-16 0,-15-1-56 16,-8 5-136-16,-4-2-16 15,-4 1 79-15,-8 3-95 0,0 0-456 16,-4 0-368 0,-28 3-960-16,0 7-953 15,-3-1-2016-15</inkml:trace>
  <inkml:trace contextRef="#ctx0" brushRef="#br0" timeOffset="-96714.45">20825 14043 4929 0,'0'0'2808'16,"0"0"-911"-16,0 0-689 0,0 0-328 16,0 0 112-16,0 0 32 31,-19 32 377-31,14-10-481 0,1 6-312 16,-3 11-64-16,7-2 256 0,0 8-264 15,0 3-255-15,3-1-33 16,10 1-80-16,2-1-120 0,2 1-48 15,-6-7-88 1,6-2-625 0,-6 5-791-16,1-12-1376 0,-8-10-2698 15</inkml:trace>
  <inkml:trace contextRef="#ctx0" brushRef="#br0" timeOffset="-96411.27">20741 14703 8977 0,'0'0'2881'16,"0"0"-2049"-16,0 0-576 0,0 0-104 31,0 0 600-31,120 6 113 16,-48-6-425-16,28 0-248 15,23 0-136-15,16 0-48 0,1-9 64 16,-13-4-64-16,-11 1 40 15,-13-1-40-15,-19 3 0 0,-24 1 40 16,-20 2-40-16,-12 1-8 31,-8 3 0-31,-1 0 0 16,-6-1 0-16,-5 2 8 0,-5 2-8 0,-3 0-312 16,4 0-760-16,17-4-897 15,-6 4-1216-15,5-3-3256 0</inkml:trace>
  <inkml:trace contextRef="#ctx0" brushRef="#br0" timeOffset="-95980.42">22367 13795 9097 0,'0'0'2169'31,"0"0"-689"-31,0 0-968 16,0 0-328-16,0 0 657 0,0 0 623 15,0 80-552-15,0-36-264 16,17 3-200-16,-6 8-104 0,6 1-144 15,-2 2-80-15,-7 2-32 32,0 0-40-32,-8-3 16 15,0-3-16-15,0-2-40 0,0-8 0 16,-8-3 0-16,0-3 65 0,-4-6-25 16,5-7 56-16,-2-3-56 0,-3-2-32 15,-4-5-8 1,-7 2 56-1,-18-2-64-15,-22 1 0 16,-41-6-593-16,13-1-1439 0,3-9-3425 16</inkml:trace>
  <inkml:trace contextRef="#ctx0" brushRef="#br0" timeOffset="-84846.19">19905 14512 6969 0,'-4'0'4065'0,"0"0"-2193"0,4-3-1000 16,0 1-167-16,0 2 295 31,0-4-240-31,0 4-344 16,12-3-208-16,4 0-96 0,12 0-48 15,8-1 8-15,12 4-8 0,-1-3-56 16,9 3 40-16,4 0-40 16,-4 0 8-16,-5 0-8 31,-6 7 8-31,-14-4-16 0,-3 3 8 16,-8-2-8-16,-8-4 0 15,-8 0 0-15,0 0-128 0,0 2-104 16,-4-2-240-16,0 0-464 31,0 0-785-31,0 0-703 16,0 0-1641-16,0 0-576 0</inkml:trace>
  <inkml:trace contextRef="#ctx0" brushRef="#br0" timeOffset="-84568.93">20339 14398 5937 0,'0'0'2624'15,"0"0"-783"-15,0 0-529 0,0 0-112 16,0 0-176-16,0 0-207 16,0 0-265-1,0-3-352-15,5 3-120 16,10 13 248-16,2-1 32 0,6 4-88 16,1 3 8-16,0 1-88 15,-4-5-72-15,-4 4-112 0,-9 1 48 16,-7-1-48-16,-3 6 48 15,-22-3 160-15,-14 3-48 0,-8-2-168 16,-9-1-88-16,-28 0-712 31,12-6-1368-31,13-6-4106 0</inkml:trace>
  <inkml:trace contextRef="#ctx0" brushRef="#br0" timeOffset="-82752.78">3525 11855 5169 0,'0'0'2128'16,"0"0"-904"-16,0 0-528 0,0 0 169 16,0 0 247-16,0 0 16 31,-4-3-216-31,4 3-280 0,0 0-135 16,0 0-233-16,0 0-160 15,4 0-96-15,9 0 0 0,2 0 80 16,5 0 0-16,8 0 72 15,8 0 16 1,4 0 72-16,12 0-72 16,8-3-48-16,3 0-8 0,5 0-8 15,-1-1-40-15,-2 4-64 0,-1 0 0 16,-5 0 40-16,5-3 56 16,-4 3-32-16,4 0-8 0,-1-3 8 31,1-4 80-31,4 4 64 15,-5 0 80-15,1-3-64 0,0 3 8 16,-1-4-88-16,-3 4-32 16,8-3-16-16,-5 3 0 0,2 0-56 15,3-4-32-15,3 1 40 32,0 3 16-32,6-3-24 15,-2-1 8-15,1 4 8 0,-5-4-56 16,-3 4 0-16,-1 0 0 15,-7 0 0-15,-4 3-8 0,-7 0 8 16,-2 0-8-16,-7 0 8 31,-8 0 0-31,4 0-8 16,0 0 0-16,3 0 8 0,6 0 0 0,-2 0-8 16,5 0 0-16,3 0 8 15,-2 0 56-15,-6 0-48 0,5 0 56 16,-8 0-15-1,4 3 31 1,-8 0 48-16,0 4-16 16,-1-4-72-16,5 0-32 0,0-3-8 0,8 3 64 15,0-3-64-15,4 0-8 16,-5 0 16 0,2 0-16-16,-10 0 0 15,-3 0-72-15,-8 0-288 16,-8 0-473-16,-8 0-919 15,-5 0-2457-15,-7 0-3681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01T22:05:46.0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2812 3762 1384 0,'0'0'7265'15,"0"0"-5648"1,0 0-1033-16,0 0-48 15,0 0 264-15,0 0 152 16,13 0-15-16,-2 0-105 0,6 0-240 16,11 0-192-1,3 0 232-15,13 0-144 16,-1 0-112-16,6-3-80 0,3 0-120 16,3 0 48-16,13 3-48 15,24-4-80-15,15 4-88 16,-8 0 128-16,-19 0-8 0,-20 0 73 15,-8 0-57-15,3 0-40 16,9-3-8 0,12 3 0-16,-4-3 8 15,-5 3 40-15,6 0 24 16,-6 0-48-16,4 0-24 0,-3 3 32 16,20 0-72-16,16 4 64 15,23-4-32-15,1 0-32 0,-25-3 16 31,-23 0 0-31,-33 3-64 16,-2-3 48-16,2 3 8 16,5-3-16-16,8 3-40 0,0-3 40 15,-4 0 16-15,4 0-8 16,-1 0-48-16,9 0 32 0,-1-9-32 16,-3 0-8-1,4-1 0-15,-12 1-200 16,-4-1-272-16,-9 0-448 15,21-5-841-15,-12 2-2872 0,-9 0-3560 16</inkml:trace>
  <inkml:trace contextRef="#ctx0" brushRef="#br0" timeOffset="173.53">6733 3610 11738 0,'0'0'2280'0,"0"0"-1575"16,0 0-345 0,0 0 16-16,0 0-376 15,0 0-248-15,-20-7-2945 0</inkml:trace>
  <inkml:trace contextRef="#ctx0" brushRef="#br0" timeOffset="2670.86">5127 6210 6889 0,'0'0'1616'0,"0"0"-1616"16,0 0-56-16,0 0 56 0,0 0 232 31,0 0 208-31,-23 25 401 0,19-12-129 16,-1 9-328-16,1 10 368 15,0 12 0-15,0 20-152 16,4 19 40-16,-7 31 25 0,7 13-281 16,0 0-16-16,0 3-104 31,0-6 128-31,0 6-8 0,0 3-56 15,0 7-8-15,4 3 88 16,3 6-16-16,6 4 8 16,-5 5-160-16,3-2-160 0,6-4-32 15,-10-9 0-15,5-12 48 16,0-8-24 0,-4-9-64-16,4-12 57 15,-8-4-9 1,0-9-48-16,-4-15 0 15,0-17 8-15,0-13-16 16,0-6-8-16,0 1-112 0,0-5-177 16,0-2-375-16,0-16-648 0,-8-16-832 15,0-3-1033-15,-4-19-3417 0</inkml:trace>
  <inkml:trace contextRef="#ctx0" brushRef="#br0" timeOffset="3375.97">5215 6305 1136 0,'0'0'3160'0,"0"0"-1247"16,0 0-1169-16,0 0-328 16,0 0 240-16,0 0 488 0,-8-9 121 31,8 6-313-31,0 3-192 15,0 0-168-15,0-4-72 0,0 4-120 16,0-3 257-16,0 3-145 16,8-3-136-16,4 0-368 0,11 3 168 15,18-6-136-15,23 2 48 32,27-2-96-32,40-1 8 0,21-2 0 15,7 0 80-15,9-4 48 16,-17-3 224-16,5 0-24 15,-10 0-80-15,-9-3-48 0,-10 6 32 16,-11 1 88-16,-13 2-32 31,-19 1-288-31,-17-1 8 0,-18 4-8 16,-6-1 0-16,9-2-48 0,3 3 32 16,5-4-240-16,-4 4-16 15,-8-4-400-15,-8 10-936 0,-1-3-1273 16,-15 3-976-1,-3 0-704 1</inkml:trace>
  <inkml:trace contextRef="#ctx0" brushRef="#br0" timeOffset="4567.78">7701 6039 744 0,'0'0'8634'16,"0"0"-6834"-16,0 0-1432 0,0 0-360 15,0 0-8-15,0 0 112 16,12 92 600-16,-7-54 432 0,-5 3-503 16,3 10-241-16,1 9 184 31,0 26-176-31,0 16-32 0,-4 15 24 16,0-3-40-16,0 0 56 15,-4-3-160-15,-7 4 64 16,-2 2-96-16,1 1 0 0,9-4 40 15,3-3 16-15,0 1 281 32,0-4-289-32,0 6 40 15,0 0 208-15,7 6-248 0,1 1-40 16,5 3-96-16,-6-6 0 0,1-7-80 16,0-10 32-16,4 1-80 0,0-1 40 15,0-2 40 1,-4-1-80-1,0-2 40-15,-1-4-48 16,2-3 0-16,-5-4 0 0,0-18 0 16,-4-13-8-16,4-13 0 0,-4-2 8 15,0 5-88-15,0 3-176 0,4 1 208 32,-4-4 8-32,3-2-48 15,-3-7-336-15,4-7 344 16,-4-9 72-16,4 3-40 0,1-5 48 15,-1-2 8-15,-4-2-8 0,4 3 0 16,-4 0 0-16,0-7 8 31,0 4 0-31,0-4-16 16,0-2-176-16,-4 2 16 0,-9-2 0 16,-2-1 32-16,-9 4 48 15,-4-4 96-15,-4 1-16 0,0-7-32 16,-7 0 48-16,-2 0 8 31,-6 0-8-31,-9 0 8 16,0 0 8-16,-8 0-8 0,0 0 0 15,-3-7 0-15,-1 4 0 16,5-4 8-16,-1 4-16 0,-5 0 8 0,6 0-8 16,-9 3 0-1,1-3 0 1,-1 3 0-16,-4 0 48 15,-8-3-32-15,-15 3-8 0,7 0 64 16,12 0-64-16,13 0-8 16,11 0 8-16,1 0 0 0,-14 6 64 0,9 0-64 31,2 1 0-31,2 2-8 16,0-3 0-16,0 4 0 15,4-4 0-15,1 1-8 0,2-1 8 16,6 0-8-16,2 1 8 15,9-4 0-15,1 0 0 0,3 4 0 32,5-5 0-32,2 2 8 15,10-1-16-15,-6 0 16 0,10-3-8 16,-6 3 0-16,5-3 0 16,1 0 8-16,-1 4-8 0,-5-4 0 15,6 0 0-15,-1 3 0 31,4-3 8-31,-5 0 40 16,5 0 48-16,4 0 104 0,-3-3 48 16,-1-10-128-16,-4-6-40 15,4-7 64-15,-1-2 24 0,-2-7 0 16,-1-3-72-16,0-3-88 16,-1-1 88-1,2-2-24-15,-1-4 48 16,4 0 104-16,0-2-40 0,0-7-56 15,4-4-64-15,0-12-64 16,0-19 0-16,0-16-64 0,0 10-160 16,8 25-144-1,-4 25-96-15,0 19-160 16,-4 1-408-16,0 2-1361 16,0 4-4944-16</inkml:trace>
  <inkml:trace contextRef="#ctx0" brushRef="#br1" timeOffset="11225.98">5712 7299 1120 0,'0'0'4569'16,"0"0"-1929"-16,0 0-975 16,0 0-433-16,0 0-128 0,0 0 72 0,0-10-135 31,0 10-305-31,-3 0-288 16,3 0-240-16,-4 0-104 15,-4 10-104-15,0 6 8 0,-4 9-8 16,-4 7 48-16,4 3-32 15,4 0-8-15,4 3 8 0,4-6 32 32,4-1-32-32,16-2 64 15,8-10-64-15,8-6-8 0,7-10 8 16,10-3-16-16,-1-3-8 16,-5-19-64-16,-3-7 0 0,-8-3 64 15,-8-6 8-15,-13-3 8 31,-7-1 0-31,-8-2 0 16,0 3 88-16,-19 0 80 0,-5 6 240 16,-4 9 128-16,0 8-296 15,-4 11-112-15,0 7-136 0,-4 3-8 16,5 16-40 0,-1 10-64-16,0 6-408 15,8 12-552-15,12-5-1569 16,3-14-3272-16</inkml:trace>
  <inkml:trace contextRef="#ctx0" brushRef="#br0" timeOffset="15270.17">6896 7556 6969 0,'0'0'1504'0,"0"0"-311"0,0 0 7 0,0 0-360 16,0 0 360-16,0 0-120 15,0 0 185 1,-48-44-545-1,44 44-408-15,0 0-248 0,-7 0-64 16,-2 16-48-16,-6 6 32 16,-1 3 8-16,-4 7-40 0,-1 3 40 0,10 0-8 31,4 3 0-31,6-3 0 16,5-3-88-16,8-4-136 15,12-9 80-15,16 1-264 0,4-11 264 16,7-9 152-16,9 0 8 15,0-13 64-15,-4-12 0 0,-5 0-64 16,-11-7 184-16,-12-3 72 31,-11 0 40-31,-13-4-8 0,0 5 184 16,-17-1 16-16,-11 0-184 16,0 0-112-16,-3 9-112 0,-5 4 48 15,4 7-128-15,-4 15 0 16,1 0-96-16,-6 19-104 31,2 12-224-31,-9 32-576 0,15-5-1713 16,7-10-3840-16</inkml:trace>
  <inkml:trace contextRef="#ctx0" brushRef="#br2" timeOffset="19658.43">6111 8579 520 0,'0'0'9090'32,"0"0"-7546"-32,0 0-992 15,0 0-120-15,0 0 8 0,0 0 224 16,0 0-264-16,-43-4-216 0,22 26 137 16,2 10-33-16,3 6-96 15,-4 7-8-15,12-1-128 16,4-3-40-1,4 1-8-15,4-7 0 16,20-10-8-16,4-12-64 0,11-7 64 16,6-6 8-16,6-15 0 0,1-17 56 15,-4-10 16-15,-8-5-24 16,-16-4 160 0,-13 0 488-16,-11 3-136 15,-15 4-200-15,-17 9 136 16,-12 10 88-16,-4 9-344 0,4 16-128 15,-3 0-120-15,6 19 0 16,2 32-568-16,11-1-1000 0,12-5-3385 16</inkml:trace>
  <inkml:trace contextRef="#ctx0" brushRef="#br3" timeOffset="23670.7">7091 8579 2656 0,'0'0'4217'0,"0"0"-2865"15,0 0-736-15,0 0 137 0,0 0 231 16,0 0-112-16,-28-7-152 16,21 7-304-16,3 10-144 0,-8 9 96 31,0 6 64-31,0 10-128 16,-4 3-55-16,4 7-73 0,4-1-40 15,0 4-64-15,8-7-56 16,0-6-8-16,8-7-8 15,12-5-200-15,8-7 88 0,0-10 40 16,7-6 72-16,6 0-48 31,-2-19 32-31,1-7-112 0,-12-8 128 16,-4-1 16-16,-5-7 168 0,-14-2 16 16,-5 3 72-16,0-4 32 15,-16 7 208-15,-8 3 80 0,-4 10 48 16,-4 6 72-1,4 6-304 1,-8 13-312-16,4 0-96 0,-3 6-176 16,-1 14-488-16,8 17-968 15,8-5-2209-15,8-3-6097 0</inkml:trace>
  <inkml:trace contextRef="#ctx0" brushRef="#br3" timeOffset="30245.13">6399 12449 408 0,'0'0'0'0</inkml:trace>
  <inkml:trace contextRef="#ctx0" brushRef="#br3" timeOffset="31101.83">6395 12347 7737 0,'0'0'4065'15,"0"0"-2473"-15,0 0-687 16,0 0-537-16,4-12-96 0,-4 34 32 16,-8 12 320-16,-9 24 160 0,-7 21-152 15,-4 20-168-15,5-11-192 0,3-21-128 32,7-19-72-32,2-20-8 15,3-6-56-15,4 1-8 16,0-7 0-1,-1-10-200-15,5-6-8 16,0-6 8-16,5-20 152 0,7-21-640 16,8-26 88-16,3-29-16 15,1-6-568-15,-7 16-393 16,-6 29 537-16,-3 24 384 0,1 17 656 16,-9 0 144-16,4 9 832 15,0 4 568-15,-4 6-343 0,3 3-657 16,1 0-496-16,4 6 0 31,5 13 360-31,6 3 256 16,-3 7-128-16,12 3-176 0,0-1-40 15,4 1-184-15,0-3-24 16,0-4-112-16,3-6-56 0,-3-3-576 0,-4-3-616 16,4-13-1024-1,-12 0-873 1,-4-13-3505-16</inkml:trace>
  <inkml:trace contextRef="#ctx0" brushRef="#br3" timeOffset="31531.69">6809 12382 9362 0,'0'0'2752'31,"0"0"-1672"-31,0 0-648 16,0 0 257-16,-36 86 575 15,12-39-400-15,-4 7-264 0,0 0-312 16,0 1-184-16,5-8-88 15,-1-9 48 1,7-9-64-16,6-13 0 16,7-7-288-16,4-9-56 15,0-19 120-15,24-28-352 0,8-26-112 16,15-36 208-16,1-5 24 16,-1 6-345-16,-11 23-127 0,-8 34 552 15,-11 19 376-15,3 10 232 31,-5 3 600-31,6 0-31 16,-2 6-17-16,-7 4-8 0,-4 5-312 16,0 4-344-16,-4 4-120 15,4 14 120-15,-4 11 216 0,4 9 72 16,-8 13 248-16,0 6-48 16,0 16-199-1,-20 13-193 1,0 15-88-1,-4-12-80-15,8-19-48 0,8-22-72 16,4-19-441-16,4-1-775 16,0-6-776-16,12-3-2177 0,4-16-616 0</inkml:trace>
  <inkml:trace contextRef="#ctx0" brushRef="#br3" timeOffset="31734.14">7255 12525 2632 0,'0'0'10362'0,"0"0"-8193"16,0 0-1721-16,0 0-176 0,0 0 664 15,-28 111-336-15,12-60-160 16,1 6-112-16,2 0-208 0,-2-3-120 16,6-3-248-16,-3 0-1144 31,8-13-1056-31,1-16-4466 0</inkml:trace>
  <inkml:trace contextRef="#ctx0" brushRef="#br3" timeOffset="32587.86">7219 11887 7921 0,'0'0'1769'0,"0"0"-1169"16,0 0-304-16,0 0-80 16,0 0 72-16,0 0 168 15,-79-9-64-15,47 9-32 0,-9 0-160 32,-6 2-16-32,-9 5-16 15,-19-1-40-15,-17 1-40 0,-20-4-16 16,-11-3 24-16,3 0 56 15,9-3 184-15,14-4 73 32,22 1 87-32,19-1-8 0,13 5-104 15,11 2-120-15,-4 0-128 16,4 0-48-16,1 0-80 0,7 0-8 0,7 0-144 16,-2 22-1152-16,2-7-1297 15,6 5-2072-15</inkml:trace>
  <inkml:trace contextRef="#ctx0" brushRef="#br3" timeOffset="32895.04">5733 12011 824 0,'0'0'8401'16,"0"0"-6568"-16,0 0-1361 15,0 0-320-15,0 0 128 0,-36 82 616 16,32-34 56-16,4 19-263 31,-4 22-289-31,4 18-56 0,0 14-112 16,-3-3-24-16,-2-10-64 16,-7-16-72-16,4-16 0 0,1-19-64 15,2-12 8-15,1-8-8 16,0 8 48-16,0-1-56 15,0 4-744-15,4-10-1297 0,0-9-1159 32,0-13-5706-32</inkml:trace>
  <inkml:trace contextRef="#ctx0" brushRef="#br3" timeOffset="33277.01">5605 13440 1672 0,'0'0'800'0,"0"0"1360"0,0 0-1167 16,0 0-489-16,0 0 224 0,44 76 568 31,-7-70-87-31,10 1-265 16,16-7-352-16,33 0-128 0,27-10-216 15,14-3-120-15,-2-3 192 16,-8 3 264-16,-23 11 312 0,-12-2-295 15,-17 4-361-15,-15 0-168 16,-17 0-8-16,-2 0-56 0,6 0 0 31,1 0-8-31,8 0 16 16,-1 0 136-16,1 0 352 16,0-3 24-16,-4 0-40 0,-1-4-216 15,-6 4-136-15,-9 0-88 16,-8 3-48-16,-8 0-136 0,-12 0-256 31,-1 0-248-31,-7-3-600 16,0-3-977-16,0-7-2272 0</inkml:trace>
  <inkml:trace contextRef="#ctx0" brushRef="#br3" timeOffset="33830.54">7362 11890 1360 0,'0'0'5929'15,"0"0"-3824"-15,0 0-1489 0,0 0-432 31,0 0 184-31,0 0 920 16,-3 76-112-16,3-38-216 16,0 13-319-16,0 3-113 0,0 16-56 15,7 19 88-15,1 19-24 16,1 16-40-16,-5 3-48 0,-4-3-224 16,0-13-128-1,0-7-72-15,0-8-16 16,0-7 40-16,0-13-40 15,0-19 64-15,-4-13-72 0,0-8 0 16,4 1 0-16,-5 5-48 16,5-8 48-16,0-8-8 15,0-7-120-15,0-9-312 16,0-4-328-16,13-6-88 16,-10-6-1369-16,1-10-1935 15</inkml:trace>
  <inkml:trace contextRef="#ctx0" brushRef="#br3" timeOffset="35542.96">5933 13646 6825 0,'0'0'2280'0,"0"0"-1519"16,0 0-249-16,0 0 136 0,0 0 216 15,0 0 192-15,0 0-312 16,0 3-424-16,-9 0-215 0,-3 7-57 0,-4 3 8 16,-3-1 0-16,-6 7 112 15,-3 4-8 1,-3 5 144-1,-9 7 128-15,-4 3-128 0,-4 3-104 16,-4 0-40-16,-4 4 0 16,5-1 48-16,-5 1-80 0,0-1-32 0,-4 1-24 15,8-4 8-15,-3-3-8 32,7 3-64-32,0-6 0 15,1 0 64-15,3-3-64 0,0 3 0 16,0-3-8-16,4-1 16 15,4-2-8-15,0-4 64 0,5-2 0 32,-1-1-64-32,4-3 40 15,-4 3-40-15,0-3 64 0,4 0-72 16,-4 0 0-16,4-3 0 16,4 0 0-16,1 0 8 0,3 0 0 15,-1 0 8-15,6 0-8 16,-1-4 0-16,0 1 0 31,4 0-8-31,4-7-128 0,0 3-248 16,4-9-296-16,4 4-744 15,0-4-929-15,0 0-1768 0,0-4-1952 0</inkml:trace>
  <inkml:trace contextRef="#ctx0" brushRef="#br3" timeOffset="39306.9">5813 6835 488 0,'0'0'7457'0,"0"0"-5936"15,0 0-169 1,0 0-424-16,0 0 496 15,0 0 33-15,0 0-305 0,-4-22-360 16,4 22-248-16,0 0-248 16,0 0-136-16,0 0-160 15,0 0 0-15,0 10-152 0,0 9 152 32,-5 9 0-32,5 8 104 15,0 1-96-15,0 2 40 0,0-4 0 16,0 2-40-16,0-8 40 15,0-3 0-15,0-7-32 16,0-7-8-16,0-5 8 0,0-7-8 31,0 0 88-31,0 0-96 16,0-13-152-16,0-6-840 0,0-3-4009 0</inkml:trace>
  <inkml:trace contextRef="#ctx0" brushRef="#br3" timeOffset="40137.68">6848 7182 16 0,'0'0'9618'31,"0"0"-7698"-31,0 0-496 16,0 0-127-16,0 0-9 16,0 0-688-16,32-19-288 0,-12 19 16 15,4 0 64-15,-4 0-56 16,4 0-96-16,-4 6-232 0,-8 7 64 31,-4 5-32-31,-8 5 16 16,0 2 40-16,-5 4 8 15,-14-4-16-15,3-3 40 0,0-3-8 16,4-6-64-16,8-6-56 16,4-5-8-1,0-2-96-15,16 0 0 0,16 0 104 16,12-9 0-16,0-4-104 15,-1 1-488-15,1-4-576 16,-7 0-1657-16,-14 3-3568 0</inkml:trace>
  <inkml:trace contextRef="#ctx0" brushRef="#br3" timeOffset="41311.54">6028 9096 1072 0,'0'0'6097'0,"0"0"-3616"0,0 0-1209 0,0 0-88 15,0 0 120-15,-9 0-135 16,9 0-289-16,0 0-48 16,0-3-280-16,9 0-304 0,3-4-176 15,4 1-72-15,-1 3 0 16,6 0 0-1,3 0 0-15,-5 3-56 16,1 0-16-16,1 0 72 16,-10 3-128-16,-3 6-272 0,-4 4-48 15,-4 6 448-15,0-3 56 16,-12 3 8-16,-4 0 56 0,-3-3 48 31,-2-4-48-31,10 1-40 16,-2-6-32-16,9-4-48 15,0-3-128-15,4 0-88 0,4 0-136 16,13 0 16-16,-2 0 264 16,9 0 72-16,-3 0 0 0,-6 0 0 31,1 6 0-31,-8 0-8 0,-4 7-112 16,0 0-128-16,-4 3 248 15,0 3 40-15,-16-3 40 0,0 3 0 16,-8-6 64-16,1-1 136 15,-5-2-72 1,4-4-8 0,-4-6-96-16,7 0 40 0,-2-3-144 0,11-13-240 15,0-3-584-15,12-16-1481 16,0 10-3584-16,4 2-952 0</inkml:trace>
  <inkml:trace contextRef="#ctx0" brushRef="#br3" timeOffset="42028.62">7239 9197 1512 0,'0'0'6977'0,"0"0"-4488"16,0 0-1553-16,0 0 712 15,0 0 1-15,0 0-425 0,0 0-528 16,0-15-424-16,-4 18-224 15,-4 9 8-15,-8 11 112 32,4-1-48-32,0 7-40 0,0-4-16 15,5 0-56-15,3 1 0 16,4-10-8-16,0 0-40 0,0-7-56 0,15-3-56 16,2-2 152-16,2-4 136 15,5 0-136 1,-4-4-272-1,3-8-144-15,-6-4-392 0,-6 0-304 16,2-3-993-16,-5-3-287 16,-5 3-1961-16,1 3-472 0</inkml:trace>
  <inkml:trace contextRef="#ctx0" brushRef="#br3" timeOffset="42226.09">7239 9197 72 0,'99'42'5633'15,"-99"-42"-2801"-15,0 0-1071 0,0 0-449 16,0 0 32-16,0 3-135 15,0 10-41 1,-4 6 168-16,4 0-520 16,-7 9-216-16,3 1-8 15,0 3-199-15,-5 3-65 0,2-1-136 16,3 5-96-16,0-1-48 16,-4-6-40-16,3 0-8 0,5-7-592 15,-7-3-937-15,3-6-2400 16,-8-7-5425-16</inkml:trace>
  <inkml:trace contextRef="#ctx0" brushRef="#br3" timeOffset="44211.78">3916 14948 5089 0,'0'0'1952'16,"0"0"-688"-16,0 0 481 0,0 0-33 15,0 0-624-15,-4-26-40 16,4 23 217-16,0 3-241 0,0 0-160 16,0 0-200-16,0 0-152 31,0 0-128-31,0 0-127 15,0 0-201-15,0 6-56 0,0 7-64 16,0 10 64-16,0 5 8 0,0 3 0 16,0 4 56-16,0 0-56 31,0 0 64-31,0-3-8 16,0 3-56-16,0-9 40 0,4-7-32 15,-4-7-16-15,0-2 8 16,0-7-8-16,4 0 0 0,-4-3 8 15,0 0 56-15,0 0 0 32,0 0-56-32,0 0 40 15,0 0-40-15,0 0 8 0,0 0-8 16,0 0-8-16,0 0-256 0,4 0-577 16,-4 0-1431-16,0 3-2785 0</inkml:trace>
  <inkml:trace contextRef="#ctx0" brushRef="#br3" timeOffset="44866.03">4103 15275 1376 0,'0'0'10226'0,"0"0"-8210"0,0 0-1159 16,0 0 495-16,0 0-56 15,0 0-696 1,9-3-376-16,-5 3-168 16,3 0-48-16,1 3-8 15,-4 9 16-15,5 1 8 0,-6 3 96 16,-3 0 40-16,0 6-72 16,0-3-16-16,-16 3-72 0,1-3-64 15,-9 4-784-15,3-10-1328 31,10-8-3313-31</inkml:trace>
  <inkml:trace contextRef="#ctx0" brushRef="#br3" timeOffset="45442.49">4363 15148 7209 0,'0'0'2969'16,"0"0"-2193"-16,0 0-248 16,0 0 352-16,0 0-200 0,0 0-448 15,0 0-104-15,91-41-80 16,-63 41 64-16,-5 0 40 0,-2 0-88 31,-10 6-56-31,-7 6 152 16,1 4 97-16,-5 4 255 0,-5-2 184 15,-10 1 200-15,-6 3-272 16,2-5-176-16,-1-5-160 0,3 1-112 16,10-7-96-16,3-2-72 31,4-4-8-31,0 0-480 15,4 0 64-15,12-13 144 0,3 3 88 16,6 4 48-16,-5-4-40 16,-1 10 80-16,-2 0 8 15,-1 0 80-15,-1 0-88 0,2 0 88 16,-2 10 8 0,-3-1-48-16,-3 1-40 15,-6 6-144-15,-3 0 24 0,0-1 208 16,-16 5 176-16,-7-1 280 15,-9-4 24-15,-5 5-8 16,2-5-48-16,-5 1-152 16,4-3-96-16,8-7-104 15,4-2-72-15,9-4-760 16,10-17-1512-16,5-5-3522 0,0 3-3167 16</inkml:trace>
  <inkml:trace contextRef="#ctx0" brushRef="#br3" timeOffset="45792.55">4777 14966 4905 0,'0'0'8585'0,"0"0"-6816"31,0 0-1409-31,0 0 400 0,0 0 216 16,0 0-288-16,0 0-312 0,91 96-160 15,-74-71-103-15,-6 1-113 16,-3 5-49-16,-8 4 1 15,0 4 0-15,-15-2-32 16,-13 8-192 0,-17-1-808-16,-6 1-2777 0,-41 6 2377 15,16-13-5209-15</inkml:trace>
  <inkml:trace contextRef="#ctx0" brushRef="#br3" timeOffset="46234.38">3498 14909 6649 0,'0'0'2737'0,"0"0"-1401"15,0 0-224 1,0 0 856-1,0 0-351-15,0 0-753 0,-60 16-288 16,44 13-8-16,4 9-8 16,4 13-152-16,0 9-47 0,4 10-89 0,4 16-144 15,0-7 16-15,12-9-72 16,8-16-24-16,8-16-48 16,8 0-152-1,12 0-441-15,27-12-807 16,-11-13-1712-16,-8-13-5394 15</inkml:trace>
  <inkml:trace contextRef="#ctx0" brushRef="#br3" timeOffset="48532.23">4765 14125 9722 0,'0'0'2056'0,"0"0"-976"32,0 0 489-32,0 0-321 0,0 0-688 15,0 0-560-15,0 4-32 16,8 8-16-16,3 7 48 0,2 0 8 16,-2 0 0-16,2-3 56 0,-1 0-16 15,-5-6-48-15,6-4-8 16,-5-3 8-1,-1-3 72 1,5 0 64-16,-3-6 40 0,6-13 72 16,-6-7 16-16,2-2 8 0,5-7 80 15,-4-3-104-15,4 0 32 0,0-3-144 16,3-1-56-16,2 7-16 31,3 3-56-31,-9 4-16 16,5 5-32-16,-8 14-176 0,-3 0-152 15,-5 9-448-15,-1 0-576 0,-3 6-1065 16,0 6-311-16,-7 1-2777 0</inkml:trace>
  <inkml:trace contextRef="#ctx0" brushRef="#br3" timeOffset="50077.1">6725 13564 4128 0,'0'0'2449'0,"0"0"-1185"0,0 0-248 16,0 0-111-16,0 0 79 15,0 0-472-15,0 0-40 16,0 0-216-16,0 0-72 0,0 0 40 16,0 0 80-1,0 0-120-15,3 0-56 16,2 2 72-16,3 2 240 0,4 5 185 16,4-2-193-16,3 2-128 15,2-3-72-15,-1 4-56 16,8 2 24-1,-5 1-128-15,5 3-64 16,0 3-8-16,0-3 8 16,0 3 0-16,4 4 0 0,-4-1 0 15,4 0 0-15,3 0 0 16,5-3 96-16,-3 3 8 0,6 0 112 16,5 1 168-16,-1-1 0 31,2 0-184-31,2 0-112 0,-3 1-96 15,-5-1 16-15,6 7 32 16,-2-4-48-16,-3 6 56 16,4-2-48-16,-4 0 8 0,-1 2-16 15,6 1 48-15,-2 0-40 16,13 0 144 0,0 3-56-16,3 0-24 0,10-1-64 15,2 5 40-15,-4-8-40 16,9 4 56-16,-3 1-64 15,-2-5 8-15,0-3 0 16,-2 1-8 0,-2 0 0-16,-11-4 0 0,-4-2 0 15,-9-5 8-15,-10 1-8 0,-5-6 0 16,-13-3 0-16,-7-1-8 16,0-6 8-16,-8 4-8 15,0-7 8 1,0 0 8-16,-4 3 0 15,0-3 0-15,4 3-8 0,4 0 8 16,-4 1 32-16,7-2-32 16,-2 2-8-16,-1-1 8 15,0 0-8-15,-1-3-80 0,-7 0-480 16,0-3-800-16,-4-6-1657 0</inkml:trace>
  <inkml:trace contextRef="#ctx0" brushRef="#br3" timeOffset="50671.51">8159 13833 8065 0,'0'0'2337'15,"0"0"-521"-15,0 0 81 0,0 0 47 16,0 0-440-16,0 0-303 31,0 0-337-31,25-41-344 0,-25 41-240 16,0 0-128-16,0 3-152 0,-4 16-8 16,-13 3 8-16,2 10 8 15,-2 3 0-15,-3 0 0 0,1 0 40 16,2-7-48-1,2-2 0 1,-1-4-248-16,4-3-136 16,-1 0-512-16,2-6-473 0,-1-4-751 0,9-2-2129 15,-6-7-1192-15</inkml:trace>
  <inkml:trace contextRef="#ctx0" brushRef="#br3" timeOffset="51003.62">7937 13868 7561 0,'0'0'2257'0,"0"0"15"31,0 0-175-31,0 0-633 16,0 0-568-16,0 0-472 0,0 0-272 15,0 0 352-15,0 0 280 16,51 57-207-16,-23-38-113 0,7 3 0 31,6-2-72-31,-2 2-80 16,-3-3-168-16,0 0-88 0,-8 0-40 15,-4 0-16-15,-8-3-72 16,0 0-24-16,-9-3-24 0,-3-1 16 16,1-6-40-16,-1 1-80 0,0-1-40 15,-4-2-448 1,4-2-305-1,-4-2-935-15,0 0-2449 16,0-2-5721-16</inkml:trace>
  <inkml:trace contextRef="#ctx0" brushRef="#br3" timeOffset="52571.43">8981 14998 9818 0,'0'0'2776'15,"0"0"-1263"-15,0 0 55 16,0 0-120-16,0 0-480 0,0-3-440 31,0 3-207-31,3 0-25 16,5 0-88-16,9 0-128 0,2 0 96 15,5 7-104-15,0 2-72 16,-9 0-80-16,2 8-80 16,-9 1 24-1,-8 5 88-15,0-1 48 0,-17 3 64 16,-6 1 32-16,-1-4 8 16,0 0-24-16,5-9-16 0,6-1-64 15,5-5 8-15,8-4-8 16,0-3-80-16,0 3-112 15,12-3 96-15,12 0 96 16,4 0-8-16,4-3 48 16,0-3-88-16,-1 0-168 15,-3-4-305-15,0 4-591 0,-8-1-1000 16,-4-5-1961-16,-12 2-2665 16</inkml:trace>
  <inkml:trace contextRef="#ctx0" brushRef="#br3" timeOffset="53048.16">9471 15125 11930 0,'0'0'2841'0,"0"0"-2001"16,0 0-104-16,0 0-32 16,0 0-384-1,0 0-256-15,0 0 184 16,0 36-48-16,0-21-96 15,0 1-32-15,-5-3 8 0,-7 0-80 16,1-1-8-16,-2-2-472 31,-6-7-952-31,2 0-2409 0,6-3-2408 16</inkml:trace>
  <inkml:trace contextRef="#ctx0" brushRef="#br3" timeOffset="53682.46">9718 14884 9674 0,'0'0'4377'0,"0"0"-3369"0,0 0-72 15,0 0 16-15,0 0-680 16,0 0-96-16,0 57 128 16,-5-28-128-16,1 3-32 0,4-4-136 15,0-6 40-15,0-6-40 16,0-6-8-16,4-1-232 0,8-9-104 31,0 0-24-31,1 0 48 16,6-12 88-16,1-8-88 0,-1-2 160 15,-2-3 48-15,-6 6 104 16,-2 3 304-16,-5 6 304 16,0 4 112-1,-4 6-160-15,0 4-336 0,0 11-216 16,0 7 72-16,0 7 24 15,0-4-31-15,0 4 15 16,0-3-80-16,0-4-8 0,0 0-72 16,0-7-649-1,0-2-967-15,0-3-2361 16,0-7-4001-16</inkml:trace>
  <inkml:trace contextRef="#ctx0" brushRef="#br3" timeOffset="53929.8">9976 14773 9337 0,'0'0'4377'0,"0"0"-3736"16,0 0-121-16,0 0 672 31,100 19 56-31,-69 0-472 0,-3 7-320 15,0 9-279-15,-11 6-33 16,-13 3-88-16,-4 1-56 16,0-1-48-16,-21-3-24 0,-14-3-225 15,-5-2-655-15,-28 8-688 16,4-12-1545-16,8-7-1904 0</inkml:trace>
  <inkml:trace contextRef="#ctx0" brushRef="#br3" timeOffset="54414.5">8661 15030 4584 0,'0'0'6082'16,"0"0"-4858"-16,0 0-16 15,0 0 673 1,0 0-641-16,0 0-616 0,-32 10-192 16,17 18 248-16,2 7-24 15,-2 10-191-15,7 2-129 16,-1 4-56-16,9 0-96 0,4-4-112 15,13-2 8 1,11-10-80 0,7-4-192-16,33-11-672 0,-12-11-1345 0,-4-9-4464 15</inkml:trace>
  <inkml:trace contextRef="#ctx0" brushRef="#br3" timeOffset="56460.03">6550 10246 6201 0,'0'0'2120'0,"0"0"-1336"0,0 0 137 15,0 0 383-15,0 0 152 16,0 0 169-16,0-29-409 16,0 29-408-16,0 0-488 0,0 0-208 15,0 0-96-15,4 0 24 31,-4 12-32-31,0 5 56 0,0 5-56 16,0 0 0-16,0 6 0 16,0 4 48-16,0 3-48 0,-4 6 56 15,0 4-64-15,-1 2 168 16,1 4-16 0,1 4-72-16,3-2-64 15,0 5 32-15,0-1-40 0,0 0 64 16,0 3-64-16,0-3 0 15,0 1 0 1,0-4-8 0,0-7 8-16,0 0 16 0,0-8-24 0,0-4 0 15,-4-7 0-15,0-2 0 16,-4-4 8-16,-1 0-8 0,2 3 0 16,3 1 0-16,0-1-8 15,0 1 8-15,0-1-112 16,4-9 64-16,0-3-16 0,0-7 8 31,0 0-144-31,0-6-376 0,0 0-152 16,0 0-80-16,0 0 8 15,0 0-225-15,0 0-303 16,0 0-944-16,0 7-2337 0,-8-1 1528 31,0 0 1042-31</inkml:trace>
  <inkml:trace contextRef="#ctx0" brushRef="#br3" timeOffset="56776.19">6247 11465 10570 0,'0'0'2648'16,"0"0"-887"-16,0 0-561 15,0 0-560-15,0 0-248 0,0 0-152 16,0 0-56-16,19 19 80 16,-6-7-88-16,2 7-72 15,2 1-56 1,3-5-32-16,-1 2-16 15,2-2-176-15,-6-2-592 16,5-4-792-16,8-5-1073 0,-4-4-1752 16,-4 0-2776-16</inkml:trace>
  <inkml:trace contextRef="#ctx0" brushRef="#br3" timeOffset="56992.61">6697 11261 4136 0,'0'0'5818'0,"0"0"-3034"0,0 0-1640 15,0 0-439-15,0 0-225 16,0 0 112-16,-23 32 160 0,6 0-48 0,-7 3-280 16,-4 6-256-16,-4 4-168 15,5-4-168-15,-17 0-912 16,16-9-2921-16,0-10-5785 0</inkml:trace>
  <inkml:trace contextRef="#ctx0" brushRef="#br3" timeOffset="59228.63">10303 14570 7481 0,'0'0'1520'0,"0"0"-1119"0,0 0-273 15,0 0-120 1,0 0 64-16,0 0-72 16,0 0-48-16,0 0-545 0,-87-10-983 15,62 7-1473-15,-3 0 145 16</inkml:trace>
  <inkml:trace contextRef="#ctx0" brushRef="#br3" timeOffset="59406.15">9933 14532 400 0,'0'0'528'0,"0"0"2288"15,-84-7-1103-15,67 7-609 0,2-3-280 16,-1 3 32-16,4 0 80 31,0 0-127-31,0 0-345 16,-3 0-264-16,2 0-200 0,-2 0-40 15,-6 0-456-15,1 3-729 0,-3 1-799 16,-5-1-737-16,-13-3 281 16,2 0 857-16</inkml:trace>
  <inkml:trace contextRef="#ctx0" brushRef="#br3" timeOffset="59611.61">9434 14548 24 0,'0'0'464'0,"0"0"2096"15,0 0-311-15,-103 12-1417 0,79-8-576 16,0 2-160-16,4-3-88 15,0 3 0-15,-4 1 96 16,5 2-32-16,-6-3-64 0,1 4 48 16,0-1-8-1,1-2 160-15,-1 2 120 16,4-2-168-16,0-1-112 0,4-3-48 16,1 4-336-16,-22 2-544 15,9 0-1257 1,1 1-1143-1</inkml:trace>
  <inkml:trace contextRef="#ctx0" brushRef="#br3" timeOffset="59959.68">8470 14951 2832 0,'0'0'4945'0,"0"0"-3417"0,0 0-1111 15,0 0-289-15,0 0-80 16,-88 44 16-16,81-31-64 16,-1 6 0-16,-1 0-609 0,1 3-391 31,-3-3-168-31,2 1 24 16,5-2-521-16,-3 1 689 0,3-2 280 15,0 1 272-15,-4-2 216 16,3 0 208-16,1 3 472 31,1 0 152-31,3 0-16 0,0 3 369 16,-4 1-233-16,4 2-72 0,0 4-56 15,0-4-160-15,0 3-264 16,0 2-192-16,0-5-272 0,11 0-1040 16,6 13-1777-16,-6-9 497 15</inkml:trace>
  <inkml:trace contextRef="#ctx0" brushRef="#br3" timeOffset="60105.28">8363 15744 416 0,'0'0'304'0,"0"0"2488"0,0 0-575 16,0 0-1153-16,0 0-408 15,19 74-40-15,-6-62-192 16,2-2-224 0,2 2-120-16,6 4-80 15,-3-3-936-15,12 6-2000 16,-8-6-1097-16</inkml:trace>
  <inkml:trace contextRef="#ctx0" brushRef="#br3" timeOffset="60227.96">8792 15970 8001 0,'0'0'2337'16,"0"0"-1689"-16,84-22-648 0,-48 15 0 15,5 1-1160-15,15 6-1521 16,-13 0-3584-16</inkml:trace>
  <inkml:trace contextRef="#ctx0" brushRef="#br3" timeOffset="60391.52">9558 15926 12186 0,'0'0'4257'0,"0"0"-4209"15,0 0-48 1,0 0-448-16,87-48-64 15,-63 42-216-15,4-4-1305 0,20-2-1031 16,-4-1-3618-16,-4 3 3890 0</inkml:trace>
  <inkml:trace contextRef="#ctx0" brushRef="#br3" timeOffset="60547.1">10143 15709 5449 0,'0'0'7705'0,"0"0"-6088"16,0 0-1201-16,0 0-416 0,73-79-128 15,-50 64-280-15,-3 5-473 0,0 0-839 32,0 1-904-32,0-10-2474 15,-4-4 2154-15</inkml:trace>
  <inkml:trace contextRef="#ctx0" brushRef="#br3" timeOffset="60682.74">10382 15452 184 0,'0'0'496'0,"32"-73"-448"15,-11 26 1560-15,3 5-120 0,-9 7-47 31,5 4-161-31,-8 9-320 16,1-1-80-16,-6 7-32 16,1 1-511-16,-4-4-337 0,8-10-569 0,-4 4-1599 15,-4-1-2441-15</inkml:trace>
  <inkml:trace contextRef="#ctx0" brushRef="#br3" timeOffset="60834.34">10498 14576 8593 0,'0'0'2041'0,"0"0"-1273"16,0 0-344-1,0 0-48-15,-84-47-88 16,80 37-160-16,-7 3-128 16,2 2-640-16,-2-2-2585 15</inkml:trace>
  <inkml:trace contextRef="#ctx0" brushRef="#br3" timeOffset="61426.75">9765 14595 8881 0,'0'0'2145'0,"0"0"-1297"16,0 0-368-16,0 0 376 15,0 0-15-15,92-3-369 0,-68-3-472 16,4 6 0-16,-4-7-1505 16,3-6-959-16,-7 1-2497 15,-3-1 72 1</inkml:trace>
  <inkml:trace contextRef="#ctx0" brushRef="#br3" timeOffset="61866.57">10025 14325 5017 0,'0'0'2648'15,"0"0"-751"1,0-73-449-16,3 48-88 0,1 6-368 16,4 0-271-16,0-4-369 0,0 4-352 15,4-3-136-15,0 0-921 16,-4-4-503-16,0-2-817 0,0-7-879 31,-1-9 895-31,2-4 1201 16,-5-9-208-16,0 0 1368 0,-4 3 1976 15,0 3 217-15,0 6-225 16,0 8-168-16,0 2-151 0,0 3-457 16,0 3-432-16,0-3-248 31,0 4-136-31,4-4-240 16,3 0-136-16,-3 4-8 0,5-4-528 15,-5-3 168-15,-4 4-400 16,0-4-312-16,0-1-320 0,0-2-209 15,0-3-311-15,-9 3 63 16,5 0 945-16,-7 6 912 31,-1-3 888-31,-4 7 345 0,8-4 191 0,-5 0 240 16,6 4-543-16,-1-4-297 16,8 0-448-16,-4-3-376 0,4 0-272 15,0-9-760-15,0 6-1385 16,0 3-3224-16</inkml:trace>
  <inkml:trace contextRef="#ctx0" brushRef="#br3" timeOffset="62012.19">9988 12315 7937 0,'0'0'1224'32,"0"0"-143"-32,-19-82-513 15,15 47-304-15,-1 3-112 16,1 1 0-16,4-1-144 0,0 0-8 15,0 0-568-15,0-18-584 0,4 8-1185 16,1 4-2248-16</inkml:trace>
  <inkml:trace contextRef="#ctx0" brushRef="#br3" timeOffset="62166.78">9948 11569 6993 0,'0'0'1496'15,"0"0"-215"-15,-32-108-305 0,29 61-592 16,-5 2-232-16,8 1-72 15,-5 2-80-15,5 1-104 32,-4 0-104-32,-4 0-600 0,1-19-849 0,-1 12-615 15,-1 0-1945-15</inkml:trace>
  <inkml:trace contextRef="#ctx0" brushRef="#br3" timeOffset="62326.35">9845 10592 5761 0,'0'0'928'0,"0"0"-400"16,0-96-528-16,0 55-24 0,0 3-424 16,-9 0 368-16,2 0 80 0,-1 3-120 15,0-16-248-15,-4 13-1321 32,8 3-71-32</inkml:trace>
  <inkml:trace contextRef="#ctx0" brushRef="#br3" timeOffset="62438.05">9864 9512 5633 0,'0'0'0'0,"-23"-120"-432"0</inkml:trace>
  <inkml:trace contextRef="#ctx0" brushRef="#br3" timeOffset="62599.62">9737 8058 10626 0,'0'0'1400'16,"40"-92"-880"-16,-16 41-520 16,7-19-1136-1,-10 20-2945 1,-6 2-2936-16</inkml:trace>
  <inkml:trace contextRef="#ctx0" brushRef="#br3" timeOffset="63187.04">9825 7410 2576 0,'0'0'4457'0,"0"0"-3649"16,24-111 328-16,-5 64-359 16,9 2-129-16,4-3-24 0,0 4-160 15,0 3-320-15,1-1-96 16,-6 1-48-16,1 0-488 0,-1 0-320 15,-2-4-96-15,-1-2-281 32,4-5 289-32,-5-4 592 0,5-14 240 15,-4 6 64-15,-4-2 240 16,0-1 400-16,-4 10 200 16,-1 0 113-16,-2 3-185 0,-2 0-728 15,2 0-40-15,-5-7-880 31,-4 1 39-31,-1-4 385 0,5-2 456 16,1 2 24-16,-1 1 440 16,3-1-128-16,2 1-200 0,2 0-136 15,2-1-336-15,-2 0-504 16,-2 4-216 0,-6 0 760-16,-3 2 88 15,-4 4 208-15,0 7 136 0,-4-4 208 16,-7 3 376-16,-2 4-48 15,-2-4-40-15,6 7-231 16,5 3-81-16,4 0-96 0,0 3-64 0,4 3 176 31,12 0-120-31,9 1-216 16,-2-1-840-16,9-3-377 0,-4 0-391 16,3 0-128-16,1-6 1216 15,-4 0 520-15,4-4 600 16,-4 7 456-1,0-3 152-15,4 3-600 16,0 6 72-16,3 3-271 0,2 4-169 16,3 3 72-16,7 3-32 15,5-1-72-15,19-2-208 16,26 0-808-16,-14 3-1793 0,-7 3-1408 16</inkml:trace>
  <inkml:trace contextRef="#ctx0" brushRef="#br3" timeOffset="63584.98">11726 4067 4672 0,'0'0'1433'0,"83"-7"-449"0,-27 4-32 15,11 3-424-15,-2 0-96 16,-6 7-264 0,-11 9-48-16,-9-1-120 0,-7 4-176 15,-12 1 40-15,1 2-328 16,-6 0-232-16,5 3 200 15,0 1 8-15,8 2 304 16,0 1 56-16,0-1 128 16,0 1 168-16,-8 3 200 15,-1 0 336-15,-2-1 208 0,-6 4-207 16,6-3-121-16,-6 3-248 16,6 3-232-16,-6 0-96 15,1 3 48 1,0 1-56-16,-4-1-72 15,-4 3-320-15,-4-3-152 0,0 4-65 16,0-4 89-16,-4-3 144 16,-4 1-24-16,-4-4 104 15,8-4 112-15,4-6 8 0,0 1-56 16,9 0 24-16,6-4-520 31,1-7-953-31</inkml:trace>
  <inkml:trace contextRef="#ctx0" brushRef="#br3" timeOffset="63769.49">12203 5264 6225 0,'0'0'1296'0,"0"0"-688"16,0 0-120-16,0 0-128 15,0 0 297-15,0 25 503 16,24-22-368-16,4 4-424 0,8-4-368 15,8 4-216 1,-8-2-1408-16,-8-5-3153 16</inkml:trace>
  <inkml:trace contextRef="#ctx0" brushRef="#br3" timeOffset="63949.01">12570 5000 11226 0,'0'0'1760'0,"0"0"57"0,0 0-873 16,0 0-944-16,0 0-328 16,0 0 264-16,-4 99 64 0,-4-48 16 31,-4 2-16-31,0 23-240 16,-4-12-1641-16,4-10-2808 0</inkml:trace>
  <inkml:trace contextRef="#ctx0" brushRef="#br3" timeOffset="65224.6">11737 6372 832 0,'0'0'6265'15,"0"0"-4193"-15,0 0-911 0,0 0-257 16,0 0-304-16,0 0-96 0,0 0 112 16,0-9-24-1,0 9-288 1,0 0-216-16,0 6-88 15,-4 6 0-15,0 14 72 0,1 6 161 0,-1 9 119 16,4 7 16-16,0 18 72 16,0 17-104-16,0 25 40 0,11 6-96 31,1 4-104-31,4 2-80 16,-4-15 104-16,0 3 0 15,-8-4-32-15,0-5-32 0,-4 6-48 16,0 0 40-16,0-4-8 0,0 4 64 15,-4 0-16-15,0 6-96 32,1 6 72-32,-2-2 56 15,1 2-40-15,4 0-15 0,-4-2-25 16,4-4-16-16,0-3-16 16,0-10 40-16,8-2-48 0,4-4-72 15,0 3 48-15,0 0-8 31,0-3 16-31,0-6-56 16,0-7 0-16,-8-9 8 0,0-16-16 16,-4-13 0-16,0-2-88 15,0 2-64-15,0 0-48 0,-8-3-136 0,-1-6-145 16,-2-10-575 0,3-15-8-1,-4-14-624-15,4-18-953 16,0-7-5017-16</inkml:trace>
  <inkml:trace contextRef="#ctx0" brushRef="#br3" timeOffset="66120.2">11769 6311 1304 0,'0'0'1120'16,"0"0"-440"-16,0 0 768 0,0 0 929 16,0 0-713-16,0 0-287 31,0 0-473-31,60-44-144 0,-44 41-144 15,7 0-104-15,9-1-16 16,13 1-72-16,11 1-96 0,15-2-71 16,24 1-105-16,21 3 24 15,8 0 88-15,-1 0-96 16,-3 0-64-16,-9 0-32 0,5 3-16 31,3 1-48-31,1-4 48 16,-4 0-48-16,-5 0 56 0,-3 0-56 15,3 0 72-15,1-7 8 16,7 4 16-16,1-4 24 16,7 4 16-16,-7 3-32 0,0 0-16 15,-9 0 40 1,-7 0 16-16,-21 0 24 16,-20-3-56-16,-10 3 8 0,-14-7 48 15,5 5 48-15,4-5-40 16,8-2-32-1,0 2-56 1,7 1-40-16,1-4-48 0,7-2 0 0,6 6 0 16,-2-4 0-16,-7 3 0 15,-8 1-8-15,-9 6 0 0,-15 0 0 16,-8 0-8-16,-4 0-144 31,-7 0-272-31,-2 0-304 16,5 0-640-16,8 0-1033 0,-5 0-1448 15,-2 0-1816-15</inkml:trace>
  <inkml:trace contextRef="#ctx0" brushRef="#br3" timeOffset="67117.53">15702 6134 6969 0,'0'0'1840'0,"0"0"-1135"15,0 0-569-15,0 0-128 0,0 0 72 16,0 0 456-16,0 60-24 15,0-28-48-15,0-1-144 16,-4 8 8-16,4 5 64 0,-4 4 144 16,-5 22-136-1,6 12 40-15,-5 23-112 16,0 3-95-16,4-7-17 0,-1-2-56 16,2-10-8-16,-1 3 248 15,-4 3-104-15,8-3-88 16,-8-3-56-16,8-6 0 15,-5-1-24 1,2 4-56-16,3-4 8 0,0 4 48 16,0 0 248-16,0-6 64 0,0 5-280 15,3 4-88-15,10 6 192 16,2 1 88-16,-2-1-136 16,2 0-64-1,6-6-80-15,-6 6-24 16,-2-3-48-16,-6 0 16 0,-7 4 72 15,0-4-72-15,-7 3 40 16,-6 0-56-16,-2 1 0 31,7-17 8-31,-1-19-16 0,5-16 8 16,1-2 0-16,-5 5 8 16,4 7 0-16,0 7 97 0,-5-4-97 15,9-6 40-15,-3-7-24 16,3-3 32-16,-4-2 8 31,4-8-56-31,0 4 88 0,0-3-88 16,0-4-8-16,4 1 8 0,-4-1 32 15,3 1-40-15,-3-3-72 0,0-4-16 16,-3 0 8-16,-9-3-88 16,-4-6-25-16,-4 3 41 15,-8-10 56-15,0-3-80 16,-7-3-256-1,-10 0-8-15,-2 0 24 16,-13-13 40-16,-16 1 144 0,-16-4-48 0,-23 3 176 16,-4 0 56-16,-1 7 32 31,12 0 8-31,9-1 8 16,-1 1 64-16,5-3-56 0,-1 2 0 15,5 1 56-15,14 3-16 16,14-1-48-16,-5 1 0 15,-16 3 24-15,-11 0 72 0,-16 0-40 16,3 0 32-16,8 0-80 0,1-3 80 31,-1 3-80-31,4 0 120 16,21-3 32-16,7 3-88 16,16 0-64-16,9 0 0 0,-13 0-8 15,-8 0 8-15,-4 0 0 16,0 0 0-16,4 3 8 0,1-3-16 31,3 3 8-31,-4 0-8 16,8 4 8-16,0-4 0 15,1 0-8-15,7 1 16 0,-4-1-8 0,8 0 0 16,1 0 0 0,-1 0-8-1,0-3 0-15,12 0-64 0,1 0-184 16,-6-6-792-16,10-7-3601 15,3-3-5529-15</inkml:trace>
  <inkml:trace contextRef="#ctx0" brushRef="#br3" timeOffset="68451.97">12534 7143 1424 0,'0'0'2664'15,"0"0"-207"-15,0 0-793 16,0 0 121-16,0 0-185 0,8-34-192 31,-8 31 33-31,0 3-473 16,0 0-424-16,0 0-344 0,0 6-192 15,0 13 0-15,0 9 416 16,0 4-72-16,0 9-168 0,0 1-56 16,-4-4-56-16,4 0-64 31,0-6 24-31,0-4-32 16,8 4-544-16,4-10-1704 0,0-6-3466 15</inkml:trace>
  <inkml:trace contextRef="#ctx0" brushRef="#br3" timeOffset="72527.07">12669 7664 1088 0,'0'0'680'0,"0"0"-440"16,0 0 2408-16,0 0-783 16,0 0-1225-16,0 0-144 0,0 0-192 15,-11 0 72-15,3-3 40 16,-1 0-32-1,-2 3-71-15,-1 0-81 16,0 0-80-16,0 0-24 16,0 0-24-16,0 3-32 0,4 0-16 15,0 4-56-15,0-1 0 16,4 3 8-16,0-2 64 16,4 6 32-16,-4-4 56 0,4 1-16 31,0 2-8-31,0 4-16 15,0-3-16-15,8-1 0 0,-4-2-48 16,8 3-56-16,-4-4 0 16,4 1 0-16,-4-4 0 15,0 0 0 1,4 1 0-16,0-1 0 0,0-2 0 16,-1-4-8-16,6 3-64 15,-6-3 24-15,2 0 48 0,2 0-16 16,-6-3-32-16,2-7 48 15,-3 0 0-15,0-6 8 16,-3 0 8-16,2-3-8 16,-7 1 72-16,4-5 0 15,-4 1-8-15,0 0-64 16,0 0 112-16,0 5 96 0,-4 2 8 16,-8-1 120-16,0 3-88 15,-3 4-56-15,-5-1 360 0,3 4-432 31,-2 3-96-31,-5 3-32 16,4 3-112-16,-4 25-192 0,8-2-920 16,1-1-1809-16</inkml:trace>
  <inkml:trace contextRef="#ctx0" brushRef="#br3" timeOffset="77400.03">14458 7143 2128 0,'0'0'1200'0,"0"0"1849"15,0 0-2385-15,0-25 24 0,0 13-56 16,0 5 272-16,0 1-159 15,0-4 31-15,0 7-464 0,-4 0-48 16,-3 0 48-16,-1 0-192 0,0 3-72 31,-4 0-40-31,-4 0 0 16,-4 0 0-16,0 0 0 0,-4 0 0 16,0 3 64-16,0 3-24 15,0 0 16-15,0 4 56 16,5 0 32-16,2-4-16 0,2 3 40 31,-2 4 8-31,2 0 144 0,-1 3 8 16,0 6-16-16,-4 3-55 15,4 10 79-15,0 0-104 16,-4 0-72-16,4 3-96 0,-4-3 64 31,8 0 40-31,-4 0-48 16,8 0 0-16,1 0 48 0,-1 0-16 15,8-3-80-15,0-1 0 16,0 1-8-16,0-1 0 16,8-2 40-16,7-4 112 0,1 1-96 0,0 0-48 15,4-1-72 1,4 0 8 0,0-3 32-16,-4-3-40 0,0 1-8 15,4-8 0-15,-1 4 8 16,-2-7 0-16,3 1 64 15,4-3-24-15,0-1-48 0,3 0 48 16,-3-6 0 0,8 3-32-16,-4-3-8 15,0 0 8-15,0 0-16 0,-4-6 0 32,0-3-8-32,-5-4 0 15,1-3-8-15,0-3 16 0,-4-4 0 16,3-5 0-16,2-1 0 15,-1 1 0-15,0-1 0 0,-5 1-8 16,1 2 0-16,-3 4 8 16,-2 0 0-16,-7 3 0 15,4 0 0-15,-4 0 0 0,0 0 0 16,1 0 8-16,-6-3 0 31,5-1-8-31,0 1 0 0,0-4 8 16,-4 1-8-16,-4 3 0 15,4 0 0-15,-4-1 0 16,0 1 0-16,0 3 0 0,0 0 0 16,-8-3 0-16,4 0 0 15,-4 3 0 1,4-1 8-16,0 5-8 0,-3-1 8 16,-2 3-8-16,1-2 8 15,0-5-8-15,-8 1 8 16,1 0 8-16,-2 3-16 15,2-3 8 1,-2 0-8-16,-3 7 8 0,9-5 0 16,-5 5 0-16,-4-1 8 0,3 1-8 15,-2 2 0-15,-1 3 0 16,-4 1-8-16,-4 0 8 16,1 6-8-16,-1 0-8 0,-4 0 0 31,0 0-8-31,0 3-48 0,4 6 16 15,-4 1-120-15,1 6-288 16,-10 10-832-16,9-4-1353 16,8-3-4584-16</inkml:trace>
  <inkml:trace contextRef="#ctx0" brushRef="#br3" timeOffset="78845.17">14435 6709 968 0,'0'0'6857'0,"0"0"-4728"16,0 0-1153-16,0 0-128 0,0 0 336 31,0 0 289-31,0 0-385 15,0-10-320-15,0 7-392 16,8 3-272-16,3 0-104 0,6 0-48 16,-2 0 0-16,1 0 40 0,-4 9-72 15,-3 4 8-15,-5 6-8 0,-4 0 24 16,0 0 56 0,-13 3-8-1,-2-2 0-15,-2-5 8 16,6-2 8-16,-2-4-8 0,9-2 0 15,4-4 0-15,0-3-8 0,21 0-128 16,6 0 136-16,17 0 88 0,8 0-88 31,0 0 0-31,-8 0 0 16,-9-3-56-16,-11 3-104 16,-12 0-672-16,-7 0-1385 0,-5 0-135 15,-13 3-753-15,-6 0-3688 16</inkml:trace>
  <inkml:trace contextRef="#ctx0" brushRef="#br3" timeOffset="80386.06">12766 8938 440 0,'0'0'1440'0,"0"0"1657"16,0 0-1409-16,0 0-488 16,0 0-64-16,0 0-47 0,0 0-201 31,0 0-336-31,0 0-288 16,0 0-168-16,-5 2-40 0,1 8 104 15,-4 0 112-15,4 2-56 16,-3 1 192-16,-2 3-208 15,5 3-120-15,4 0 48 0,0-3 40 32,0 3-64-32,0 0 152 0,8-6 1 15,1 2-161-15,2-5-96 0,-3-3 8 16,8-5 8-16,-4-2 64 16,8 0-32-1,-4-6-40 1,4-7 48-16,-4-5 8 0,4-5-56 15,-4-6 40-15,-4 4 8 0,-5-4-48 16,-2 4 56-16,-1 0-64 16,-4 6 96-16,0 3 160 0,0 3 64 15,0 4 56-15,-4 2-16 16,-5 1 16 0,-2 0-200-16,-6-1-120 15,-2 4-56-15,-5 3-56 16,-4 0 8-16,-4 0-248 0,0 10-368 15,-11 9-696-15,6 0-1241 16,9-7-2960-16</inkml:trace>
  <inkml:trace contextRef="#ctx0" brushRef="#br3" timeOffset="81059.25">12498 8410 7001 0,'0'0'2328'0,"0"0"-1151"15,0 0-209-15,0 0-144 0,0 0-208 16,0 0-176-16,68-67-200 31,-48 62-104-31,3-2-64 0,2 4-64 16,-5 3-8-16,0 0 0 15,-12 0-16-15,3 3-88 16,-11 9 32-16,0 1 56 0,0 3-48 16,0 0 64-16,-7 3 48 15,-5-3-40-15,0 0 16 0,0 0-16 31,3-10 0-31,5 4-8 16,1-7-72-16,3-3-600 16,0 3-192-16,3 0 552 0,10-3 248 0,-1 6 64 15,4 1 16-15,-1-1-8 16,-2 7-8-16,-2 0-8 16,-7 2 8-1,-4 1 0-15,0 0 0 16,0 0 0-16,-4 0 48 15,-7-3 160-15,-9-4 48 0,-4 1 48 0,-4-4-96 32,-4-3-48-32,4 1-16 15,0-4-144-15,8-4-248 0,8-9-1016 16,4-2-5369-16</inkml:trace>
  <inkml:trace contextRef="#ctx0" brushRef="#br3" timeOffset="82791.63">14486 8534 2304 0,'0'0'288'16,"0"0"3865"-16,0 0-3001 0,0 0 296 15,0 0-231-15,0 0-321 16,0-16-128-16,0 16-304 16,0 0-112-1,-8 0-88-15,-3 0-144 0,-6 0-64 16,-2 0 0-16,-5 7 40 16,-8 2 8-16,4 4-8 0,-8 6 56 15,1 6 33 1,-2 4-33-1,5 2-72-15,4 8-32 16,1 5-32-16,3 1-8 0,0-1 80 0,8 4-16 16,0-7 80-16,5 7-32 15,6-7-16-15,5 3 24 0,0-3-80 16,0-2 0-16,0-1-40 31,8-4 8-31,4-2-16 16,8-3 8-16,0-1 0 0,4-2 0 15,4-4 0-15,4 1 8 16,-1-5 0 0,5 1-8-16,5-3 0 15,-2 3-8-15,-3-3 16 16,3 0-8-16,2-3 0 0,-2-1 0 16,1-2-8-16,-4-3 0 15,0-1 0-15,0-3 0 0,-4-3 8 16,-4 0 0-16,4-3 8 31,-9-7-8-31,5-6 72 16,0-6-64-16,0-3 32 0,0-4-40 15,-4-6 0-15,0 1 0 0,-1-1 0 16,-2-4 8-16,3 4 40 0,-5 0-48 16,1 1 40-16,-3 2 16 15,-2 3 120 1,-2 1 144-1,2 2-144-15,-7-2-8 0,4 3-64 0,-4-4-32 16,-4 4-72-16,0-1 48 16,0 0-48-16,-4 1-8 0,0 0 64 15,0-1 88-15,0 1 0 32,0 0-48-32,-8-1-16 15,4 4 16-15,-8-4-8 0,4-2-8 16,0 6 96-16,-4-4 120 0,0-2-80 15,0 6-96-15,-4 0-40 32,0 2 121-32,0 5-113 15,1-2 24-15,-6 5-72 0,6 2-40 16,-9 1-8-16,4 3 0 16,-5-1-8-16,2 4-40 0,-1-4 40 15,-4 4-8-15,0 3 16 16,-4 0-8-16,4 0-32 31,-7 0 32-31,-1 7-8 0,4 6 8 16,-4-1-248-16,-8 4-257 0,-12 15-535 15,5-5-1056-15,10 0-3289 0</inkml:trace>
  <inkml:trace contextRef="#ctx0" brushRef="#br3" timeOffset="84045.27">15240 8160 7945 0,'0'0'1769'0,"0"0"-433"15,0 0-264-15,0 0-88 0,0 0-176 16,0 0-295-16,0 0-393 16,4-4-120-16,-4 23 0 15,-4 7 8 1,-9 5 136-16,5 4-88 15,-3 4 0-15,-2-7 32 0,9-1-24 16,1-5-16-16,3-7-40 16,0-4 0-16,0-5 8 15,12 0 88-15,7-8 40 0,6 2-16 16,-1-4-72-16,-5 0-56 31,-3 0-56-31,0-6-16 0,-8-11-256 16,0-1-104-16,-8-5-609 15,0 1 97-15,0-4 136 16,0 8 48-16,0 1 176 0,0 11 328 16,0 0 184-1,0 3 72-15,0 3 232 16,0 0 392-16,0 0 152 0,0 0 88 16,-4 9-8-16,0 4 537 15,-8 6-361-15,8 7-104 16,-4 2-152-16,1 1-232 0,3-1-272 15,-1-2-152 1,5 2-40-16,0 4-80 16,0 3-104-16,0 13-1112 0,0-11-2689 15,0-8-8657-15</inkml:trace>
  <inkml:trace contextRef="#ctx0" brushRef="#br3" timeOffset="85177.25">13749 11430 8793 0,'0'0'3201'0,"0"0"-2057"0,0 0-1008 0,0 0 576 15,-8 82 553-15,-3-31-25 16,-2 9-472-16,1 1-320 16,-3-1-248-1,3-3-104-15,4-6-88 16,-5-7 40-16,6-3-40 15,3-12-8-15,0-6 0 0,0-14-320 0,4-6-432 16,0-3-368-16,4 0-248 16,11-22-545-1,2-3-2336-15,-6-7-3024 16</inkml:trace>
  <inkml:trace contextRef="#ctx0" brushRef="#br3" timeOffset="85357.76">13741 11382 8209 0,'0'0'2665'0,"0"0"-489"15,0 0-223-15,0 0-801 32,0 0-784-32,0 0-248 15,0 0 424-15,0 0-112 0,92 102-240 16,-56-55-96-16,4-2-96 16,4-4-448-16,-5-9-536 0,9-13-968 31,-8-9-697-31,-8-10-2424 0</inkml:trace>
  <inkml:trace contextRef="#ctx0" brushRef="#br3" timeOffset="85716.81">14156 11448 3288 0,'0'0'5073'0,"0"0"-3248"0,0 0-1161 0,0 0-376 16,0 0 1048 0,-72 112-72-1,44-55-423-15,1 4-209 16,-1-2-384-16,4-4-136 0,3-8-112 15,2-8-232-15,10-17-320 0,2-13-305 16,7-9-351-16,0-9 928 0,20-26-1072 31,12-26 728-31,11-31 488 16,9-28 128-16,-1 8 8 16,-10 24 0-16,-17 33 112 0,-12 30 968 15,-1 6 656-15,-2 6 113 31,2 11-385-31,-3 2-840 0,5 18-448 16,-2 14 280-16,-3 16 0 16,-4 15-128-16,-4 20-159 0,0-4-113 15,-12-9-40-15,5-13-8 16,-6-12-8-16,1 2-369 16,1 13-695-16,-2-15-1696 0,10-16-5034 0</inkml:trace>
  <inkml:trace contextRef="#ctx0" brushRef="#br3" timeOffset="86025.98">14574 11735 8529 0,'0'0'5594'15,"0"0"-4602"1,0 0-616-16,0 0-104 16,0 0-136-16,0 0-72 0,67 54-8 15,-67-26 40-15,-11 4 216 16,-17-1 216-16,4 1 208 0,-4-7 40 16,8-5-287-16,4-4-185 15,12-10-192-15,4-3-56 0,4-3-48 31,28 0-8-31,8 0-72 16,15-6-617-16,29-16-911 0,-16-4-1104 16,-12 4-3130-16</inkml:trace>
  <inkml:trace contextRef="#ctx0" brushRef="#br3" timeOffset="86849.78">13200 11144 968 0,'0'0'5809'0,"0"0"-3369"16,0 0-1087-16,0 0-113 0,0 0 80 15,0 0-496-15,0 0 257 16,36 0-305-16,-1 0 40 16,9 0-136-1,19 0-96-15,29 0-160 16,28 0-56-16,20 0-23 0,-1-7-97 15,0 1-144-15,-19 3-56 16,-5-3-40-16,-15-1 0 31,-21 4-8-31,-19-3-88 0,-15 3-232 16,-14 0-161-16,1-1-159 16,-4 1 104-16,4-3-72 0,-16 6-520 15,-4-4-1153-15,-4 4-543 16,0 0-2753-16</inkml:trace>
  <inkml:trace contextRef="#ctx0" brushRef="#br3" timeOffset="87152.97">14821 11052 1200 0,'0'0'8097'15,"0"0"-6704"-15,0 0-825 16,0 0 608-1,0 0 617-15,0 0-433 0,0 0-456 16,88 31-72-16,-77-2-112 16,6 3-160-16,-6 9-39 0,2 4-57 15,-2 5-96-15,6 7 0 16,-2 7-104 0,-2 13-40-16,2 12-48 15,-7-7-56-15,1-12-104 16,-6-10-8-16,-3-13-8 0,0 7-48 15,0 3-720-15,-3 4 64 32,-6-16-1417-32,1-14-4224 0</inkml:trace>
  <inkml:trace contextRef="#ctx0" brushRef="#br3" timeOffset="87615.73">12865 11141 7745 0,'0'0'2049'16,"0"0"-9"-16,0 0-240 15,0 0-383-15,-4-19-417 0,4 22-360 16,0 16-344-16,-5 26 224 15,5 27 320-15,0 33-415 0,9 19-33 32,7 0-72-32,4-13-48 15,0-16-112-15,-1-9-80 16,2-13-56-16,-6-16 16 0,-2-15-40 16,-2-5-744-16,2 17-417 31,2-9-1479-31,-7-4-3417 0</inkml:trace>
  <inkml:trace contextRef="#ctx0" brushRef="#br3" timeOffset="87959.81">13128 12347 9394 0,'0'0'2832'15,"0"0"-1984"-15,0 0-368 16,104 19 641-16,-41-9-57 15,29-4-360-15,28 1-280 0,15-1-168 0,4-6-144 32,-7 3-104-32,-9 0-8 15,1-3 0-15,-1 0-8 0,5 0 8 16,-9 0 0-16,1-3 8 16,-17-4 144-16,-15 5 24 15,-28-1 64-15,-17 3-136 0,-7 0-40 16,5 0-56-16,-6 0 8 0,5 0 0 31,-4 0 112-31,-8 0 48 16,0 0-64-16,0 0-8 15,-4 3 0-15,4-1-104 0,-9 2-408 16,1-4-1352-16,-12 0-2857 31,1-6-4729-31</inkml:trace>
  <inkml:trace contextRef="#ctx0" brushRef="#br3" timeOffset="88874.36">13809 10385 96 0,'0'0'6753'0,"0"0"-5553"16,0 0-224-16,0 0 121 0,0 0 479 31,8-79-16-31,-4 66-111 16,-4 3-137-16,4 1-384 0,-4 6 56 15,0 3-416-15,0 0-199 16,0 0-121-16,0 0-120 0,0 3-128 15,0 13 0-15,-8 12 0 16,5 14 48-16,-2 9 24 16,5 9 48-1,0 4 8-15,0-1-32 0,8-3-88 16,4-3 0-16,4-6-8 16,-8-3-32-16,8-10-280 0,-8-3-288 15,0-7-329-15,-4-6-783 16,0-5-1465-1,-4-11-2392 1</inkml:trace>
  <inkml:trace contextRef="#ctx0" brushRef="#br3" timeOffset="89084.8">13598 10785 1256 0,'0'0'7225'0,"0"0"-5024"0,0 0-937 15,0 0-304-15,0 0-440 0,24 13 321 16,0 6-9-16,0 0-312 16,4 3-304-16,0 0-144 31,4-2 0-31,-4-2-72 0,3-5-360 16,9-9-1072-16,-8-2-1177 15,-4-2-2944-15</inkml:trace>
  <inkml:trace contextRef="#ctx0" brushRef="#br3" timeOffset="89242.38">14064 10703 8729 0,'0'0'3921'0,"0"0"-2569"0,0 0-831 16,0 0-281-16,0 0 496 0,0 0 480 16,0 0-568-1,-52 98-352 1,32-66-296-16,-12 9-56 15,4-3-1312-15,5-13-4169 0</inkml:trace>
  <inkml:trace contextRef="#ctx0" brushRef="#br3" timeOffset="91349.74">14052 12474 2528 0,'0'0'1904'16,"0"0"137"-16,0 0-1297 16,0 0-16-1,0 0 296-15,-83 76 65 16,55-40-225-16,-4 5-320 0,-8 3 128 16,-4 4 128-16,-4 2-96 15,1 2-175-15,-5 2-121 16,-4-1 48-1,1-2-72-15,-1 0-104 0,-4 0-40 16,4-4-16-16,-4 1 24 16,-4-1-48-16,4 1-64 0,1 0 24 15,-5-3 16-15,8-1 48 16,0 0-80 0,5-3-16-16,-1 4-16 15,0-4-24-15,8 1-40 16,0-8-32-16,8 5-8 0,8-11 0 15,0-3 40-15,9-2-48 16,3-7 0-16,4-1-48 0,0-2-88 16,4-4-160-16,0-2 24 31,4-1-120-31,0-6-112 16,4 0-328-16,0 0-633 0,0 0-351 15,0 0-264-15,0-6-865 16,0-3-3000-16</inkml:trace>
  <inkml:trace contextRef="#ctx0" brushRef="#br3" timeOffset="91686.84">12697 13449 6353 0,'0'0'2072'0,"0"0"-639"16,0 0-273-16,0 0 344 0,0 0 217 0,28-26-617 16,-32 26-576-16,-11 10-24 15,-9 9 344-15,-4 6 8 0,-4 7-191 32,-4 3-57-32,4 3-160 15,4 3-32-15,8-6-120 0,9 1-136 16,7-5-80-16,4-5 8 15,11-7-80-15,17 0 0 0,12-3 8 32,4-10-16-32,7 0-192 15,1-6-272-15,4 0-416 16,8-19-1041-16,-8 0-2776 0,-13-6-5121 16</inkml:trace>
  <inkml:trace contextRef="#ctx0" brushRef="#br3" timeOffset="92358.05">12861 12938 9962 0,'0'0'1856'0,"0"0"-1080"16,0 0-192-16,0 0 56 16,0 0-231-16,0 0-257 0,0 0 224 15,0 0 128-15,8 48-56 31,-4-30-72-31,0 1-56 16,0 4-8-16,-1-1-104 0,-3-3-64 16,0 3 24-16,4-3-80 0,-4-3 0 15,0-3-32-15,5-4-56 16,-1-2 0 0,-4-4 72-16,4-3-16 15,7 0 136-15,2 0 248 16,6-3 57-16,9-13-193 0,0-7-136 15,0-5 24-15,8-7-64 16,-4-3 16-16,0-3-72 16,-4 0-72-16,3-4 0 31,-3 7-72-31,0 3-120 16,-4 3-160-16,-4 13-385 15,0 3-479-15,-4 13-736 0,-8 3-2049 16,-8 0-2825-16</inkml:trace>
  <inkml:trace contextRef="#ctx0" brushRef="#br3" timeOffset="94135.29">12096 14297 2840 0,'0'0'6818'0,"0"0"-5274"0,0 0-312 31,0 0 865-31,0 0-177 16,0 0-1008-16,-9-16-456 0,22 16-256 15,-1-4-136-15,4 4-56 16,3 0 64-16,5 0 56 15,0 0 80-15,1 4 65 0,-1 5-121 32,-1 1-96-32,-7 2-40 0,-8 5-8 15,-8 5 8-15,0 6 56 16,-15 1 128-16,-13 6 168 16,-13-1-120-16,-2 1-80 0,7-6-96 15,0 0 0-15,8-10-64 16,8-3 8-16,12-7-8 0,4-3 0 31,4-2-8-31,0-4 0 16,16 3 8-16,12-3 112 0,8 0-16 15,8 0-56-15,3 0-40 16,1-9 56-16,-8-1-56 0,0-3-8 16,-12 7-8-16,-4 3-304 15,-13-4-152 1,-2 4-160-16,-5 3-297 15,0-3-423-15,3-4-1072 0,1 1-2762 16,5-3-2711-16</inkml:trace>
  <inkml:trace contextRef="#ctx0" brushRef="#br3" timeOffset="94470.4">12753 14509 1224 0,'0'0'10970'0,"0"0"-8497"0,0 0-1553 15,0 0-72-15,0 0-208 16,0 0-248-16,0 0-256 16,0 29 280-16,0-10-136 0,0 3-88 0,-4 4-120 15,-12-1 24-15,0 4-96 16,-4-1 0-16,-8 1-448 16,-7-4-776-1,7-6-2961-15,8-6-5377 16</inkml:trace>
  <inkml:trace contextRef="#ctx0" brushRef="#br3" timeOffset="96060.15">12912 14319 4048 0,'0'0'7034'0,"0"0"-4858"0,0 0-111 0,0 0-217 15,0 0-512-15,0 0-511 16,0-7-505-16,0 24-312 0,0 5 184 16,0 10 128-16,0 9-160 15,0 0-48 1,4 3-16-1,1-2-96-15,-1-4 8 0,0-3 0 0,0-4 0 16,-1-5-8-16,-3-7-168 16,4-6-496-16,-4-4-705 0,0-6-1615 31,0-3-3546-31</inkml:trace>
  <inkml:trace contextRef="#ctx0" brushRef="#br3" timeOffset="97208.08">13200 14106 9089 0,'0'0'2577'0,"0"0"-1017"15,0 0-255-15,0 0-177 16,0 0-512-16,55 13 0 15,-39 15 56-15,8 8-72 16,-8 5-336-16,4 3-144 16,-1 7-16-16,-6-4-56 15,-9 5-40-15,0-2-8 0,-4-2 0 16,-8-4-296-16,-16-3-320 16,-44 13-544-16,12-15-1344 15,-7-8-2410-15</inkml:trace>
  <inkml:trace contextRef="#ctx0" brushRef="#br3" timeOffset="97610">11773 14170 9826 0,'0'0'2336'16,"0"0"-600"-16,0 0-471 0,0 0-265 15,0 0-464 1,0 0 120-16,-47 95 288 16,22-28-287-16,5-1-137 0,5 4-104 15,7 0-24-15,8-13-216 16,0 10-128-16,23-7-48 16,13-6-48-1,24 3-296-15,36-6-552 16,-9-13-1345-16,-11-12-3688 0</inkml:trace>
  <inkml:trace contextRef="#ctx0" brushRef="#br3" timeOffset="98976.35">14156 12525 1296 0,'0'0'416'16,"0"0"3937"-16,0 0-3113 0,0 0-480 0,0-13-32 15,4 10 305-15,-4 0 415 16,4 3-8-16,-4 0-320 0,0 0-359 16,0 0-377-1,0 0-192 1,4 0-112-16,3 9-8 15,6 4 208-15,6 6-80 0,5 7-24 0,4 2-32 16,8 4 40-16,8 9 64 16,8 4-72-1,4 2-72-15,-1 4-48 16,5 3-40-16,0-3 32 16,4 3-40-16,-4 0 0 15,3 0 8-15,5 3-8 0,16 10 72 16,15 6 16-16,21 10-24 0,3 5 112 31,-7-11 8-31,-9-11-64 16,-19-6-24-16,4-3-8 15,-8 1 224-15,-13-11-144 0,-7-6-80 16,-16-9 24-16,-8-3-39 16,7 6-9-16,1 0-8 0,0 3-64 15,-12-6 24-15,-4-4-16 31,-13-6-8-31,-2-6 16 16,-10-9-16-16,-3-1 16 0,0-3-8 16,-4-3 48-16,0 0 112 0,0 0 48 15,0 0-48-15,5 0-88 16,-5 0-16 0,4 0-64-16,3 3-72 15,1 0-472-15,1 1-769 16,-5-4-1287-16,-4 0-2937 0</inkml:trace>
  <inkml:trace contextRef="#ctx0" brushRef="#br3" timeOffset="99513.91">15925 14170 4112 0,'0'0'5282'15,"0"0"-2650"1,0 0-1168-16,0 0-183 16,0 0-337-16,0 0-440 0,0 0-136 15,0 0 8-15,88 6 48 16,-45 4-104-16,1 2-168 0,0 1-72 16,-5 0 0-16,2-4-72 15,-9 1-8-15,-8-1-216 0,-5-6-480 31,-6-3-584-31,-2 0-713 16,1-6-519-16,-4-13-2345 0</inkml:trace>
  <inkml:trace contextRef="#ctx0" brushRef="#br3" timeOffset="99738.31">16383 13821 8089 0,'0'0'3145'0,"0"0"-905"16,0 0-623-16,0 0-761 16,0 0-224-1,0 0 168-15,0 0-192 0,4 50 337 16,-12-15-385-16,0 10-328 16,-4-1-144-16,4 1 16 0,-3-1-88 15,2-3-16-15,1-2-112 16,0-5-920-16,5-5-1473 15,-1-13-5649-15</inkml:trace>
  <inkml:trace contextRef="#ctx0" brushRef="#br3" timeOffset="101145.55">15419 12966 5633 0,'0'0'5345'0,"0"0"-3057"32,0 0-743-32,0 0-313 15,0 0 24-15,0 0-368 16,0 0-480-16,-9 3-320 0,-6 26-39 16,-5 6 135-16,-4 7-48 31,0 5-64-31,0-3-64 0,0-2-8 15,4-1-32-15,1-6-681 16,2 0-871-16,10-10-2209 16,-1-9-1240-16</inkml:trace>
  <inkml:trace contextRef="#ctx0" brushRef="#br3" timeOffset="101398.87">15188 12976 4584 0,'0'0'6842'0,"0"0"-5098"0,0 0-143 16,0 0 23 0,0 0-208-16,0 0-856 15,3-13-352-15,18 29-136 0,11 6-8 16,3 7 33-16,5 9-41 16,0 0-32-16,0 3 56 15,-8-2-64-15,0-4-8 0,-8-7 40 16,-4 1-48-16,-5-10-128 0,-3-4-457 31,-3-5-407-31,-6 0-928 16,-3-10-2577-16</inkml:trace>
  <inkml:trace contextRef="#ctx0" brushRef="#br3" timeOffset="102500.93">15925 14722 9249 0,'0'0'3017'0,"0"0"-1353"16,0 0 1-16,0 0-145 0,0 0-656 15,11-60-304-15,13 47-279 16,8 4-153-16,9 2-128 0,6 7 0 15,1 0-8-15,-4 7-168 16,-9 8-225-16,-10 5-263 16,-14-1 112-1,-11 3 288-15,0-3 136 0,-11 0 128 16,-14 0 80-16,-3-3 144 16,9-4-88-16,3-2-56 15,8-3-80 1,8-1 0-16,0 0-288 15,8 4 168-15,12-1 120 0,8 4 0 16,8 0-224-16,-8-1-360 0,0 1 32 16,-4 0 24-16,-13-1 280 15,-3 1 200-15,-8 0 48 0,-4-1 120 32,-11 4 592-32,-13-3-72 15,-9 3-256-15,-2-4-48 0,-5 1-136 16,8-3-128-16,5-4-72 15,10-6-432-15,9 0-1504 0,8-3-2721 16</inkml:trace>
  <inkml:trace contextRef="#ctx0" brushRef="#br3" timeOffset="102697.4">16507 14941 5553 0,'0'0'8201'31,"0"0"-7216"-31,0 0-897 16,0 0-88-16,0 0 528 0,0 0 72 0,0 0-216 15,-64 79-232-15,32-56-152 16,-4 2-432-16,-4-3-1080 0,4-5-1185 16,17-8-3592-16</inkml:trace>
  <inkml:trace contextRef="#ctx0" brushRef="#br3" timeOffset="103101.32">16722 14624 536 0,'0'0'13587'15,"0"0"-11459"-15,0 0-1640 32,0 0-400-32,0 0 128 15,0 0 288-15,0 105-256 0,0-68-152 16,0 2-48-16,4-7-48 31,3-7-88-31,6-9-128 0,2-10-64 16,2-6 32-16,2 0 32 15,1-16-16-15,4-6 88 16,-3 0 136-16,-6-1 8 0,-3 5 128 16,-8 8 432-16,0 7 112 0,-4 3-248 15,0 6-400-15,0 19 24 0,0 11-40 16,0 5 56 0,0 3-56-1,-4 4-8-15,-12 12-472 16,4-12-1120-16,-4-13-4313 0</inkml:trace>
  <inkml:trace contextRef="#ctx0" brushRef="#br3" timeOffset="103927.12">15678 14586 464 0,'0'0'8825'0,"0"0"-6864"0,0 0-113 15,0 0-71 1,0 0-473-16,0 0-416 16,0 0-440-16,0 0-232 0,-40 34 512 15,20 5-39-15,0 9-249 16,0 5-152-16,0 7-16 15,8 7-80-15,12 0-112 16,0-3-24-16,16-1-56 16,20-3-144-16,12-6-344 15,44 3-769-15,-12-12-1455 0,-1-20-3745 16</inkml:trace>
  <inkml:trace contextRef="#ctx0" brushRef="#br3" timeOffset="104295.14">17116 14500 9217 0,'0'0'2417'0,"0"0"-1081"16,0 0 137-16,0 0-57 0,51-3-304 16,-26 25-392-16,3 10-24 15,0 12-127-15,11 23-209 16,5 12-40-16,-16-2-8 0,-4-5-176 15,-20-11-64 1,-4-17-72-16,-16 7-368 16,-12-3-1497-16,-36-4 889 0,5-16-2193 15,-1-15-5416-15</inkml:trace>
  <inkml:trace contextRef="#ctx0" brushRef="#br3" timeOffset="107341.98">16957 14195 744 0,'0'0'9818'0,"0"0"-7642"31,0 0-1488-31,0 0-448 0,0 0 104 16,0 0 633-16,96 10 119 0,-73-1-536 15,-3 1-336-15,4-4-144 16,0 4-16-16,-1-7-64 16,2-3-208-1,3 0-328-15,3-7-400 16,1-9-457-16,0-6-223 0,-4-6 184 15,0-7 624-15,-4-6 456 0,-5-4 280 16,2 1 72-16,-10 3 184 16,2 6-88-16,-5 9-40 0,-5 4 176 31,1 6 208-31,5 0 488 16,-5 0 112-16,4 0 120 15,3-3-255-15,2 0-121 0,-2-3-232 16,6-3-288-16,-2-1-160 0,5-3-104 31,-4-2-232-31,-4-4-296 16,0-6-864-16,0-7-257 15,-4-3-175-15,4-6 760 0,-8 0-1241 16,4-3 1809-16,-8 6 496 16,0 3 1136-16,0 6 329 0,0 1 31 31,0 3-248-31,0 2-328 15,0 2-224-15,0-2-423 16,0-2-161-16,0 0-96 0,0-3-16 0,0-1-64 16,0-6-217-16,0 4-447 15,0-4-176-15,0-3-144 0,-5 3-216 16,5-3 255 0,0-3 361-1,0 0 232-15,0-4 416 16,0-2 128-16,0-1 488 0,5 4 321 15,-5-3 327-15,0 9-152 16,0 0-320-16,0 9 16 16,0 1-287-16,0 6-169 15,0-1-224-15,-5 5-80 16,5-8-48-16,-7-2-224 16,3-4-273-16,0-6-559 0,-4 0 208 15,8-3 336-15,-4-3 24 31,4 3 336-31,0-4 128 0,0 1 24 16,0-1 0-16,0 2 0 16,0-2 56-16,0 4-56 0,0 0-8 15,0 3-64-15,0 3-40 16,-12 0 48-16,0-3 64 16,-4 3 0-16,1-3 8 0,-2 1 96 31,6-5-96-31,-2 7 8 15,9 1 40-15,4 2 0 0,0 7-48 16,0 0-8-16,4 2-8 0,9 1 8 16,-6 0 0-1,6 3 8 1,-2-3-8-16,-3 0 0 0,0 3 8 16,-3 0 0-16,-2-3 0 15,-3 3 0-15,0 0 0 0,0 0-8 16,-3 0-136-16,-2 0-184 15,-3 1 128 1,0-1 104-16,1 0 72 16,-2-4 8-16,1-2 8 0,-3-6-16 15,-6-4 16-15,2-10 24 16,-5 5 448-16,-8-5-280 0,3 4-176 16,2 0 32-16,-1 0-32 15,12 0-8-15,0 0 0 0,8-4 0 31,4-2 0-31,0-1-8 16,0-2-328-16,8-1 112 0,4 0 144 16,8 1 72-16,4 2 288 15,4 4 112-15,0-4-136 32,0 4-160-32,0 2-104 0,0 1-48 15,-5 3-144-15,-7 0-80 16,0 0-128-16,-8 1 128 0,0-5-256 15,-8 1 272-15,0 0-177 16,0-3 321-16,0-1 104 0,-8 1 8 16,0 3 88-16,0-4 64 15,4 8-48 1,0-5-56-16,4 1-32 16,0-3 72-16,16 3 177 0,0-4 103 15,3 1-168-15,6 6-200 16,-1-6-128-16,-4 2-721 0,-1-1-1047 15,-6-2-889 1,-2 1 641-16,-3-4 848 16,1 1 1296-16,-5 2 1176 15,3 1-512-15,-7 3 96 0,0 3 128 16,0 6-55-16,0 1 567 31,0-1-48-31,0 4-200 0,0-1-327 16,4-3-457-16,13 7-264 15,-2-3-104-15,1 0-416 0,0 5-641 16,-4-5-391-16,-4-1-328 16,-8 1-105-16,0-1 585 31,0-2 1136-31,-8-1 160 0,-4 0 392 16,-4-2 184-16,4 2 304 15,4 4 113-15,1 3 495 0,7 2-272 16,0 4 8-16,0 3-191 15,15 1-73-15,5 2-280 16,4 1-448-16,-1 5-232 0,2-5-144 16,-1-1-272-1,-4 4-400-15,-5-10-328 16,2 3-41-16,-6-6-39 0,-3-3 368 16,-3 3 520-16,-1-7 336 15,7 8 592 1,1-5-384-16,1 4 112 15,2-3-48-15,5 3 352 0,-3 2-144 16,6 1-96-16,-7 4-72 16,3 3-111-16,-2 2-201 0,-2 0 0 15,6 8-8-15,-5-1 0 16,3 2-56-16,5-1-49 16,1-1 113-1,3-1 81-15,-1 1-81 16,5-3 0-16,0 6 0 0,8-6-89 15,-5 6 73-15,5-6 8 16,-3 6-16-16,2-3 24 16,-7 3 153-16,0 4 31 0,-8-1-104 31,-5 3 160-31,2 1-128 16,3 2-112-16,0 1 0 0,8 3 8 15,3-4-8-15,9 7 0 16,4 0 8-16,8 0 0 31,-5 0 120-31,1 13 56 0,-4-3-96 0,-8 6 120 16,-8 0 0-16,-8-1-96 15,-5 4-48-15,-2 1-8 16,-10 2-56-16,10 3 200 0,-6 7 104 16,5 0-112-16,4 9-16 15,4 3-48-15,4 1 24 16,0 5 136-16,0 1-192 15,-9 0-40 1,-6 0-56-16,-9-4 8 0,0-2-8 16,-4-1 0-16,0-2 8 0,0-4-8 15,0-3-104-15,0-7-200 16,0-2-400 0,4-7-704-16,-1-7-625 15,-3-8-2904-15</inkml:trace>
  <inkml:trace contextRef="#ctx0" brushRef="#br3" timeOffset="107569.38">19231 5007 6673 0,'0'0'1160'0,"0"0"-792"0,0 0 128 15,0 0 40-15,0 0 49 16,73 31-81-16,-54-21-160 0,-3 6-136 31,5 3-104-31,-2 0-96 0,5 0 8 16,0 0-16-16,0-6-40 15,-1 0-392-15,2-4-392 0,-1-9-297 16,-4 0-599-16,-1-7-889 16,-2-8 745-16</inkml:trace>
  <inkml:trace contextRef="#ctx0" brushRef="#br3" timeOffset="107748.89">19630 4931 888 0,'0'0'1872'0,"0"0"145"0,28-76 135 0,-20 53-160 31,0 11 209-31,-4 5-761 16,-4 7-752-16,0 0-688 0,0 3-176 16,0 16 176-16,-12 10 56 15,-12 9 224-15,-4 6-112 16,-3 10-96-16,-5 0-72 0,-9 23-920 15,14-20-1136-15,11-7-5546 0</inkml:trace>
  <inkml:trace contextRef="#ctx0" brushRef="#br3" timeOffset="108906.8">18845 5810 960 0,'0'0'6713'0,"0"0"-5297"0,0 0-351 16,0 0-473-16,0 0-224 15,0 0-144-15,0-13-224 0,0 26-8 16,-3 16 8-16,-1 12 336 0,0 22 72 16,-1 29 72-1,-7 32 280 1,9 16 81-16,-1-4-49 0,4-2-160 16,0-14-328-16,11 1-40 15,2 3 0-15,-2 9-64 0,1 7 96 16,-8 6-40-1,-4 7-8 1,5-1 48-16,2 3 32 0,9 1-96 16,8-4-48-16,4-2-72 0,0-7-48 15,4-4-16-15,-4-6-40 16,-4-2 41-16,-5-8 7 0,-6-5-56 16,-2-13-145-16,-7-23-231 31,0-18-192-31,0-20-120 0,-4-12-104 15,0-3-560-15,5-4-865 32,-5-15-551-32,0-10-2626 0,0-4 907 15</inkml:trace>
  <inkml:trace contextRef="#ctx0" brushRef="#br3" timeOffset="109621.89">18933 5746 1840 0,'0'0'2608'15,"0"0"265"-15,0 0-1657 0,0 0-536 16,0 0 353-16,120 0 47 15,-53 0-136-15,25 0-112 16,28 0-208 0,11 4-207-16,4 2-145 0,1 1-16 15,-9-7-24-15,8 3 16 16,13-3-16-16,0 0-64 0,7-3-112 16,-11-7 0-1,-5-9-40 1,-8 3-8-16,-11-3 40 0,-12 0-40 15,-9 3-8-15,-7 0 8 0,-4 3 0 16,-17 1 0-16,-7 2 56 16,8 4-56-16,11-1 0 0,12 5-8 31,21 2 8-31,-8 0-8 16,-12 0-48-16,3 0-272 0,-11 0-360 15,-13 2-249-15,-11-2 49 16,-16 0-232-16,16-2-400 0,-8-15-585 15,-5 2-2208-15</inkml:trace>
  <inkml:trace contextRef="#ctx0" brushRef="#br3" timeOffset="110466.63">22778 5407 6209 0,'0'0'1712'0,"0"0"-1320"31,0 0-344-31,0 0 208 0,0 0 368 0,0 0 377 16,-24 92-161-16,24-51-248 15,-8 4-56-15,4 9 24 16,-4 16-120-16,-8 21-200 16,-4 24 224-1,5 15 17-15,-6 3-49 16,9-2 56-16,4-5-144 0,-3-2-200 0,7 3-32 15,0-3-40-15,-1 0-56 16,1 3 48-16,0 0-64 16,-3-3 0-16,3-7 56 0,4-6-48 31,0-3 40-31,0-3 288 16,4 3-88-16,11 0-96 0,1 0 0 15,-4 3-56-15,4 0-96 16,-8-3 16-16,0-7-16 0,-8-5 8 31,0-14 0-31,0-12 0 16,-8-16 0-16,0-15 56 0,1-8-56 15,-6 4 0-15,5 0-8 16,5 3 8-16,-5-9-8 16,3-1 0-16,5-2 0 0,-4-4 0 31,0 0 0-31,-3 1-8 15,-1-4 0-15,4-4 8 0,-12 5-8 16,-1-8-48-16,2 1-96 0,-13-1-96 16,0-5 120-16,-8-1 80 15,-12-6 48-15,-3 0 0 16,-5 0 0 0,-24-3-8-16,-20-13 0 15,-27 0-120-15,-8 1 32 0,6 5 16 16,19 10 64-16,10 0-40 0,5 0-8 15,-6 6 16 1,2 7 48-16,3-4 8 0,1 7-8 0,-4 0-8 31,11 3 8-31,0 0-8 16,0-3 0-16,4 3 8 0,-4-3 16 16,2 0-16-16,-2-3-8 15,0-1 0-15,-4-2-40 16,1-4 40-1,15 0 0-15,16-2 8 16,12-1 0-16,16-3 8 0,-3 3 152 16,-5-3-64-16,3 3-80 15,9 0-8-15,9-3 24 16,11 4-32-16,4 2-352 0,-4-3-1600 16,4 0-2033-16,0 0-5913 0</inkml:trace>
  <inkml:trace contextRef="#ctx0" brushRef="#br3" timeOffset="113820.66">19463 6375 96 0,'0'0'648'0,"0"0"-512"15,0 0-128-15,0 0-8 16,0 0 0-16,4 0 104 16,-4 0 1744-16,0 0-664 0,0-3-896 31,0 3-288-31,0 0-968 16,0 0-904-16</inkml:trace>
  <inkml:trace contextRef="#ctx0" brushRef="#br3" timeOffset="114163.74">19463 6375 808 0,'-4'-29'2264'0,"4"23"-231"0,0-3-521 16,0-1-344-16,0-2 24 15,0 5 209-15,4 1-9 16,-4-1-208-16,0 4 89 0,0 3-497 16,0-3-24-1,0 3-232 1,0 0-232-16,0 0-160 0,0 0-128 0,0 6-8 15,0 10 8-15,4 7 16 16,0 5 168-16,-1 7-8 16,1 3-80-16,1 0-24 0,3-3-16 15,-4 0-40 1,0-7-8-16,-1-5 0 16,1-7 0-16,5-3 8 15,-5-8 32-15,-4-1-40 16,4-1 40-16,-4-3-32 0,0 0 72 15,0 0-80-15,0 0-8 32,0 0-296-32,4 0-568 0,-1 0-1625 15,-3-7-5088-15</inkml:trace>
  <inkml:trace contextRef="#ctx0" brushRef="#br3" timeOffset="115596.91">19611 6906 912 0,'0'0'648'0,"0"0"3505"16,0 0-2377-16,0 0-608 16,0 0-215-16,0 0-65 0,-4 0-104 15,4 0-184-15,-4 0-216 16,-1 0-176-16,1 0-192 31,0 3-8-31,-3-1 0 0,3 5-8 16,-5 3 0-16,1 2 8 15,4-2 16-15,1 3 48 0,-1 2 16 16,4-5-16-16,0 2-64 0,0-2 48 16,4-3-56-1,7 2 0 1,2-6 0-16,2-3 0 0,5 0 0 16,-4 0 0-16,0 0 0 15,0-3 0-15,0-6 8 0,-8-4 40 16,-1-3 24-1,2 0-64-15,-5-3 72 16,0 0 144-16,-4 3 104 16,0 4-120-16,0 2 57 0,-12 3 79 15,-4 7-280-15,-4 0-64 16,-3 0-176-16,-2 13-305 0,1 9-535 31,4 1-880-31,8-5-2177 0</inkml:trace>
  <inkml:trace contextRef="#ctx0" brushRef="#br3" timeOffset="122526.38">21562 6454 1176 0,'0'0'5553'0,"0"0"-4497"0,0 0-192 0,4-19 345 15,-4 13-273-15,0 3 216 16,0-1-104 0,0 2-280-16,0 2-287 15,0-3 135-15,0 3-272 16,-4 0-216-16,1 0-128 16,-14 0 0-16,2 5 8 0,-6 5-8 31,2 3 0-31,3 3 0 15,-3 3 0-15,2 6 8 0,6 4 40 16,-2 0-40-16,5 2 144 16,8 1 40-16,0 0-104 0,0-1-16 15,0 1 0-15,8-3-64 32,1-4 0-32,2-3 0 15,5-2-8-15,0-5 56 0,-1 1-8 16,6 0 0-16,3-3 32 15,-5-4-24-15,1-2-8 0,5 2-40 16,-5-5 64-16,-1-1-16 0,1-1-48 16,-4-2 40-1,4 0-48 1,0 0 8-16,3 0 64 0,2 0-24 16,-5-5-40-16,4-8 64 15,-1 0-16-15,-3-3-48 0,1 0 48 16,-6-3-48-1,2-3 56-15,-10-3-56 16,5-4 0-16,-3 4 0 16,-2-7 0-16,1 3-8 0,0 4 8 15,-3 0 0-15,-2-1-8 16,-3 7 16-16,0 3 40 0,0 0 0 16,0 0 16-16,0 7 56 31,-8-4 32-31,0 4-96 0,-4 2-48 15,0-2 32-15,0 2-48 16,1 1 8-16,-10 0 0 0,1-4-8 16,-3 1 8-16,-5-1-8 15,0 1 0-15,0-1 8 32,0 4-8-32,4-1 0 0,5 4 0 15,-2 0 0-15,1 3 0 16,5 0 0-16,-9 0-8 0,3 3-88 15,2 10-72-15,-18 25-528 16,10-6-1200 0,-4 2-3121-16</inkml:trace>
  <inkml:trace contextRef="#ctx0" brushRef="#br3" timeOffset="123717.2">14654 7204 1304 0,'0'0'7353'31,"0"0"-5648"-31,0 0-929 16,0 0-424-16,0 0-32 0,0 0 56 15,0 3-136-15,0 16 552 16,4 3-64-16,4 7-223 16,-5 0-121-16,6-7-232 0,-1-3-24 15,0-10-32-15,-1-2 64 31,6-7 136-31,11 0 488 0,8-10 160 16,23-22-272 0,25-28-416-16,27-26-144 15,-7 4-56-15,-24 12-40 16,-24 25-16-16,-28 23-144 0,-1 6-360 16,1 4-568-16,4 8-1320 15,-8 4-2169-15,-4 0-2481 0</inkml:trace>
  <inkml:trace contextRef="#ctx0" brushRef="#br3" timeOffset="124724.5">21598 6020 3168 0,'0'0'6009'16,"0"0"-4384"-16,0 0-425 16,0 0-24-16,0 0-23 0,0-16-369 15,9 16-280-15,-1 0-328 16,3 0-176-16,2 9 0 16,-2 7-48-1,-7 0 32-15,-4 9-40 16,0 4 48-16,-8 0 8 15,-12 2 8-15,5-5 8 0,2-7-8 16,5-3 40-16,5-7-40 16,3-3-8-16,20 1 80 0,16-4 192 31,15-3-64-31,12 0-152 16,6 0-48-16,-5 0-8 15,-5 0-344-15,-11-6-576 0,-17 2-1281 16,-14 1-1688-16</inkml:trace>
  <inkml:trace contextRef="#ctx0" brushRef="#br3" timeOffset="135179.54">19817 8004 3408 0,'0'-7'2553'15,"0"5"-425"-15,0-5-1120 16,0 4-223-16,0 0-401 0,0 3 360 31,0-4 128-31,-4 4-200 16,4 0-360-16,-4 0-192 0,0 0-120 16,-7 0 0-16,-2 10 0 15,-6 3 8-15,3 3-8 0,0-1 8 16,4 4 64-16,0 4-24 31,4 2 0-31,3 4 192 0,2-1 16 16,3 4-112-16,0 0-32 15,3-1-64-15,10 1-40 16,-1 0 40-16,4-7-31 0,3-2 47 16,-2-4-56-16,7-4 0 31,-1-5 88-31,-3 0-96 0,8-7 64 15,0 0-56-15,0-3 72 16,-4 0-72-16,4 0 0 0,-5-3 8 16,-2-7 32-16,-1 1-40 0,-8-4 80 15,-1 0-40 1,-2-2 8 0,-1-5-48-16,-1 1 8 0,-3 0-8 15,5-3 40-15,-5 0-40 16,0-4 0-16,-1 1-8 0,1 0 8 15,-4-1 0-15,0 1 0 0,0 0 0 32,0-1 0-32,-7 4 16 15,-1 0 24-15,-1 3 104 0,5-3 32 16,-3 5 32-16,-1-1 112 16,-1 5-40-16,-2-3-112 0,-1 3-96 15,-12 3-32-15,0 1-40 31,-12 3 0-31,-4 6 48 0,0 0-48 16,-3 0-8-16,-2 3 0 16,6 9 0-16,-1 5-56 15,8 5-376-15,0 16-1008 0,12-3-953 16,9-4-2376-16</inkml:trace>
  <inkml:trace contextRef="#ctx0" brushRef="#br3" timeOffset="136087.12">19682 7464 5601 0,'0'0'1312'16,"0"0"-296"-16,0 0-344 0,0 0-64 31,0 0-143-31,0 0 487 16,0 0-408-16,0 0-256 0,71-60 32 15,-39 56-184-15,5 1-80 16,-1 3-48-16,-1 0-8 0,-7 0 0 31,-4 3 0-31,-8 4 0 16,-12 3-8-16,-4 2-40 0,0 4 48 15,-12 0 0-15,-8 0 128 16,0-4 128-16,0-2 88 0,4-1-152 16,8-2-96-16,0-4-96 15,8 0 0-15,0 0-96 32,0 1-240-32,8-1 248 0,12 3 88 15,0 0 0-15,8 1 8 16,-4-1 0-16,-8 3-8 0,-4 4-8 15,-8-3-8-15,-4 3 0 16,0-1 0 0,-16 1 16-16,-8-3 144 15,-4 2 272-15,-11-6-104 0,-2 4-16 16,-6-7-184-16,2 4-104 16,6-4-8-16,-1-3-568 0,16 0-640 15,4 0-1809-15</inkml:trace>
  <inkml:trace contextRef="#ctx0" brushRef="#br3" timeOffset="139109.04">21587 7436 4793 0,'0'0'3144'0,"0"0"-2288"16,0 0-624-16,0-19-152 15,-12 15 64-15,-4 4-31 16,-5 0 71-16,-2 0 64 0,-5 0 16 16,-7 10 0-16,7-1-40 15,-9 7 88-15,1 0 56 16,-3 9-64-16,-1 1 176 31,-8 6-80-31,4 6-32 16,0 0-56-16,4 6-24 15,5 4 16-15,3 0 73 0,0 6 23 16,4 3-160-16,4 3 32 16,9 1-48-16,2-2-96 0,5 8-8 15,8-3-16-15,0 2-96 16,8-2 96-16,8 0-40 0,12-7-16 15,4 0 32-15,4-3-72 16,7-6 88-16,2 6-48 0,-2-7-32 16,5-3-8-16,-4-2 0 31,4-7 0-31,-5-7 56 16,1-2-16-16,4-7 16 0,-5-3-56 15,6-7 48-15,-1 1 16 16,3-7-56-16,-3-3 72 0,3 0-80 31,-2-3 8-31,-1-10 32 0,-5 0-48 16,6 0 0-16,-6-5 8 15,-3 1-8-15,0-5 8 0,0 0 0 16,-5 0 0-16,-3-7 64 16,0-2-64-16,0-1 0 15,-4-10 0 1,0 1 0-16,-4 0 8 0,-1-3-8 15,-3-1 0-15,1 4 48 16,-10-7-48-16,2 4-8 0,-5 3 16 16,-8-4-8-16,3 1 136 15,-3 2-16-15,0 4-24 0,-3 0-56 32,-1 0-32-32,-5 0 40 15,1 0-48-15,1 0 48 0,-1 3-40 16,4 0 64-16,-5 0-64 15,-2 0 88-15,-2 0-56 0,2 3-48 32,-5 0 8-32,0 1-8 15,-5 2 8-15,2 4 0 16,-1-1-8-16,0 1 8 0,0 6-8 16,0-3 48-16,-4 3-40 15,9 3 48-15,-10-3-56 0,5 6 8 31,-3-3-8-31,-1 0 8 16,-8 4 0-16,0-4-8 0,-7 3 8 16,-2 4-8-16,-6 2 0 0,-1 4 0 15,-5 3 0-15,6 0 0 16,-5 0 0-16,5 0-8 16,-5 3-320-1,12 10-512-15,-16-1-1032 16,12-2-953-16,12-3-2528 0</inkml:trace>
  <inkml:trace contextRef="#ctx0" brushRef="#br3" timeOffset="140062.49">22172 7064 4889 0,'0'0'1224'0,"0"0"-32"16,0 0-280-16,0 0 176 0,0 0 185 16,0 0-161-1,0 0-216 1,0 0-240-16,8-22-224 0,-8 22-176 16,0 0-143-16,0 0-113 15,0 3-145-15,-4 10 145 0,-11 6 40 16,-6 6 81-16,1 1 151 0,-4 2-40 31,5-2-56-31,6 2-128 16,5-3-48-16,8-2 16 0,0-1 0 15,17-3 40-15,11-3 8 16,8-3 24-16,-1-4-16 0,5-3-16 16,-5-2-40-16,-3-4-8 31,-8 0 56-31,-3 0-56 0,-6-10 64 15,-6-3-72-15,-1 1-64 16,-5-7-272-16,-3 3-40 0,0 0-633 16,0 3 57-16,0-3-640 15,0 7-889-15,0 3-2080 0</inkml:trace>
  <inkml:trace contextRef="#ctx0" brushRef="#br3" timeOffset="140293.88">22328 7172 4672 0,'0'0'2465'0,"0"0"-409"16,0 0-375-16,0 0-113 16,0 0-96-1,0 0-535-15,0 0-377 0,0 0-232 16,0-7-184-16,0 7-144 16,0 7 0-16,0 6 8 0,-4 9 288 15,0 0-8-15,0 7-16 16,4 2-104-16,-5 4-112 0,5 0-8 15,0-3-32 1,0 3 32-16,0 0-48 16,0-7-472-16,0 7-832 15,0-9-2521-15,0-11-4841 0</inkml:trace>
  <inkml:trace contextRef="#ctx0" brushRef="#br3" timeOffset="141598.39">21145 9512 3992 0,'0'0'2681'0,"0"0"-985"16,0 0-239 0,0 0-193-1,0 0-504-15,7-76 72 0,9 63 224 16,0 4-207-16,3 2-273 0,9 1 8 15,4 3-232-15,5 3-80 16,-1 12-144-16,-1 11-56 0,5 15-64 16,-4 3 8-16,-5 13 0 15,1 3 48 1,-8 3 16-16,1 7-8 16,-9 0 48-16,-8 3 88 15,-4 12-32-15,-4 10-64 0,0 19 88 16,0 0-40-16,-12 4 280 31,-1-4-64-31,6-16-207 0,3-3-17 16,0-6-104-16,-1-22-32 15,5-10-8-15,0-13 0 16,0-10-8-16,0 1-473 0,0 0-55 16,0 3-696-16,0-13-1649 31,0-9-2272-31</inkml:trace>
  <inkml:trace contextRef="#ctx0" brushRef="#br3" timeOffset="141817.79">21152 10766 8185 0,'0'0'5105'0,"0"0"-3784"16,0 0-881-16,0 0-376 0,0 0 216 15,0 0 448-15,44 111-64 16,-20-66-368 0,0 9-192-16,4-6-104 15,4-4-520-15,0-6-1008 0,19-9-969 16,-3-14-1560-16,-8-15-1760 16</inkml:trace>
  <inkml:trace contextRef="#ctx0" brushRef="#br3" timeOffset="141989.34">21817 10706 6041 0,'0'0'6321'0,"0"0"-3800"15,0 0-1369-15,0 0-848 0,0 0-296 16,0 0 680-16,-60 88-80 16,33-40-160-16,-4 3-240 0,-1 0-208 31,-9 19-256-31,2-10-1360 15,7-15-4129-15</inkml:trace>
  <inkml:trace contextRef="#ctx0" brushRef="#br3" timeOffset="142521.92">20610 12268 4112 0,'0'0'7010'0,"0"0"-4154"0,0 0-711 16,8-73-481-16,-8 69-511 16,0 4-545-1,0 10-408-15,-8 22-192 16,-7 22 160-16,-6 25 56 0,6 20-152 16,-1-4-72-16,12-19 8 15,0-25-8-15,4-16-120 0,0-3-224 16,8-4-256-1,8-6-353-15,3-15-711 16,17-32-832-16,-4-17-1593 16,-4-9-3009-16</inkml:trace>
  <inkml:trace contextRef="#ctx0" brushRef="#br3" timeOffset="142687.48">20790 12243 4368 0,'0'0'7082'0,"0"0"-3825"16,0 0-2425-16,0 0-648 0,0 0 144 15,63 76 80-15,-23-48 16 16,16 4-128-16,7-7-200 0,5-6-96 16,4-6-872-16,7-13-1601 15,-10-3-2552-15,-26-16-3480 0</inkml:trace>
  <inkml:trace contextRef="#ctx0" brushRef="#br3" timeOffset="143001.64">21371 12268 3504 0,'0'0'7058'0,"0"0"-4898"15,-80 54-655-15,29 6-329 16,-9 20-616 0,-7 18-280-16,7-6-104 15,12-19-96-15,20-25-72 0,12-20-8 16,0-2-464-16,4-10-848 16,9-10-793-16,3-9 513 0,19-45-529 15,33-38-895-15,19-40 1007 16,13-21 1753-1,-4 11 256-15,-21 34 280 16,-22 45 1993-16,-18 28 1848 0,-10 20-993 16,-5 3-271-16,3 6-1081 15,-3 0-1063-15,0 19-521 0,0 16 304 16,0 15 72-16,-4 8-184 31,0 21-216-31,-4 13-160 0,-11 13 40 16,-10 0-48-16,5-20-120 15,5-12-560-15,2-28-953 0,2-16-3656 16</inkml:trace>
  <inkml:trace contextRef="#ctx0" brushRef="#br3" timeOffset="143824.44">21658 12636 40 0,'0'0'10114'16,"0"0"-7930"-16,0 0-279 16,0 0-465-1,4-79-112-15,20 66-480 16,8 4-304-16,16 2-336 0,-1 4-144 0,5 3-64 15,-8 0 0-15,-12 13-120 16,-12-1-192-16,-12 4 72 16,-8 4 88-16,-12-2 152 0,-16 1 248 31,-4 1 80-31,4-5-7 16,8 1-97-16,8 0-152 0,12 0-64 15,0 3-8-15,25 3-16 16,6 10-56-16,5 0-88 0,0 0-201 15,-8 3-263-15,-12-7-24 32,-16-2 208-32,0-1 208 0,-32 0 168 15,-27-3 64-15,-37 1 0 16,-27-4-8-16,-17-7-808 16,33-12-2041-16,23 0-6313 0</inkml:trace>
  <inkml:trace contextRef="#ctx0" brushRef="#br3" timeOffset="144149.57">19785 11868 6065 0,'0'0'7409'0,"0"0"-5592"0,0 0-321 31,0 0-904-31,0 0-408 16,-15 79 312-16,-2 35 601 0,-2 26-401 16,6 13-264-16,2 2-224 15,7-18-112-15,-4-7-80 0,3-16-16 31,5-15-40-31,-3-30-440 16,3-15-432-16,-8-12-713 0,0-20-1199 16,0-6-2473-16</inkml:trace>
  <inkml:trace contextRef="#ctx0" brushRef="#br3" timeOffset="144723.03">19706 11963 7785 0,'0'0'3305'15,"0"0"-1833"1,0 0-528-16,64-98-640 16,20 69-112-16,62 4 153 0,42 3 231 15,32 2-152-15,14 11-200 16,1 6-112-16,16 3-112 0,4 0-288 15,-4 0-136 1,-8-7 320-16,-28-6-96 16,-15-9-465-16,-24-6-143 15,-17-4 328-15,-28 0 384 0,-36 10 96 16,-31 3 408-16,-24 9 360 16,-16 5 185-16,-4-2 79 15,-5 4-24 1,-6 3-360-16,-5 0-472 15,-4 15-176-15,0 33 0 0,-4 25 112 16,-12 35-8-16,4 16-24 16,4 16-32-16,4-4-40 15,4-5 0-15,0 8 168 0,0 1-56 32,0-4-112-32,4-5-8 15,4-11 0-15,-8-12-96 0,0-6-336 16,0-23-264-16,0-22-8 15,-16-15 240-15,-3-14 296 16,-9 7 168-16,-32 0 24 0,-41 0 424 16,-54 0 56-1,-44-10 200-15,-40-9-328 16,-20-16-232-16,9 0-72 0,3-9-72 16,19-7-472-16,37 0-400 15,28 0-512-15,55 0-1745 16,25 3-5905-16</inkml:trace>
  <inkml:trace contextRef="#ctx0" brushRef="#br3" timeOffset="145229.68">20582 13875 3528 0,'0'0'7370'0,"0"0"-4450"16,0 0-1719-16,-88 79-97 15,37-32-248-15,-25 20 104 16,-23 29 89-16,-25 21-393 16,-3 3-312-16,19-21-200 0,36-26-88 15,33-32-56-15,11-6-96 16,0 3-272-16,4-3-536 0,12-3-585 31,16-29-727-31,24-3-2769 16,8-9-3489-16</inkml:trace>
  <inkml:trace contextRef="#ctx0" brushRef="#br3" timeOffset="145640.57">21411 14052 8369 0,'0'0'6770'0,"0"0"-4642"16,88-12-1440-16,-8 27-464 0,51 36 48 31,28 26 417-31,21 24 167 16,7 16-192-16,0 7-392 0,17 10-144 16,7 2-32-16,-5-2-96 15,-22-11 8-15,-25-21-8 16,-35-19-392-16,-37-23-448 0,-35-25 264 15,-24-13-1257-15,-20-15-2336 0,-8-7-5033 16</inkml:trace>
  <inkml:trace contextRef="#ctx0" brushRef="#br3" timeOffset="161659.75">14789 6909 7153 0,'-4'0'4193'15,"-4"0"-3425"-15,1 0-368 16,2 0 64-16,-3 2 400 0,8-2 177 15,0 4-201-15,-4-4-232 32,4 0-160-32,0 0-72 0,0 0 24 15,0 0-8-15,0 0 96 16,8-9 137-16,12-14-233 16,8-12-272-16,28-22-96 0,20-25-16 15,32-33 64-15,10-12-8 31,2 6-16-31,-4 10 32 0,-17 19-32 16,-3 10 56-16,-20 15-32 0,-16 19-56 16,-17 11-16-16,-7 5-8 15,4-3-128-15,0-3 24 0,-1-3 64 16,-7 9 48 0,-8 3-48-1,-7 10-40-15,-6 3 88 0,-7 10 0 16,-4 2 0-16,0 1-264 0,0 3-232 15,0 0-561-15,0 0-671 16,0 0-1441-16,-7 0-1344 0,-5 0-1920 16</inkml:trace>
  <inkml:trace contextRef="#ctx0" brushRef="#br3" timeOffset="161959.94">15781 5591 9466 0,'0'0'2160'0,"0"0"-544"15,0 0-311-15,0 0-193 16,0 0-32-16,0 0-440 0,0 0-344 16,28-10-120-16,16 10 0 15,12-6 48-15,8 3-80 0,7-1-136 31,-7 4 64-31,-8 0-24 16,-20 0 24-16,-16 17-64 0,-16 11 137 16,-4 10 295-16,-20 10 104 0,-16 9-160 15,-4 3-208 1,-8 7-80 0,5-4-96-16,-2 20-544 0,13-16-1337 15,13-17-4064-15</inkml:trace>
  <inkml:trace contextRef="#ctx0" brushRef="#br3" timeOffset="170019.4">25654 3825 7457 0,'0'0'5625'16,"0"-22"-4360"-16,0 13-33 16,0-4-96-1,8 0-392-15,9 1-144 0,11-1-152 16,7 4-207-16,9-1-65 16,12 4-24-16,3 2-16 0,-3 4-48 15,-8 0 8 1,-16 0-80-16,-8 20-16 15,-12 2-16-15,-12 10 16 16,-8 12 0-16,-16 7 144 0,-16 6 56 16,-7 0 8-16,-9-6-80 15,4-4-48-15,8-8-32 0,5-7-32 32,11-10-16-32,11-7-136 15,9-8-432-15,8-7-208 0,0 0 55 16,16-16 33-16,16-12-1320 15,4-14-409-15,19-15 185 0,-3-7-729 16,1 1-1352-16,22-26 2129 16</inkml:trace>
  <inkml:trace contextRef="#ctx0" brushRef="#br3" timeOffset="170372.45">26240 3645 56 0,'0'0'544'16,"0"0"4985"-16,0 0-2929 15,0 0-279-15,84-74 71 0,-84 68-423 16,0 6-697-16,0 0-504 31,0 0-216-31,-12 10-64 0,-16 12 1 16,-8 10 183-16,-8 12-88 0,-8 7-96 15,5 6-32-15,-1 4-56 16,12 2-120-16,8-6-112 0,13-3-48 16,10-10 16-1,5-2-16 1,12-4-120-16,16-10 0 0,12-5-112 15,7-11-48-15,5-8-8 0,0-4 24 16,-4-10 80-16,-8-6 64 16,-8 1 72-16,-13-2-56 0,-6 5 112 31,-9-1 104-31,-4 7-56 16,0-4-56-16,0 7-112 0,0 3-8 15,0 0-248-15,0 0-488 16,0 0-448-16,0 0-1057 15,-8 0-3008-15,-1 3-5585 0</inkml:trace>
  <inkml:trace contextRef="#ctx0" brushRef="#br3" timeOffset="171298.97">26583 4035 1616 0,'0'0'9642'0,"0"0"-7338"16,0 0-767-16,0 0-9 0,0 0-96 16,0 0-367-16,0 0-425 15,0-19-376-15,0 32-264 16,-4 6 8-16,-8 10 72 0,0 2 136 31,0 7-72-31,8-3-40 16,0-6-16-16,4-1-80 0,0-9 56 15,8-3-64-15,8-3-96 16,8-7-168-16,4-6-440 0,3 0-857 16,5-22-1159-16,-8-6-1945 15,-8-4-2425 1</inkml:trace>
  <inkml:trace contextRef="#ctx0" brushRef="#br3" timeOffset="171500.44">26719 4077 6481 0,'0'0'4761'0,"0"0"-3449"15,0 0-304 1,0 0 97-16,0 0 343 16,0 0 216-16,0 0-319 15,-28 91-449-15,15-52-128 0,-2-1-152 16,-2 6-136-16,2 1-40 16,-5 2-200-16,-1 1-88 15,6 0-40 1,2-7-112-16,2-3-336 15,7 0-880-15,0-9-1024 0,4-14-5226 16</inkml:trace>
  <inkml:trace contextRef="#ctx0" brushRef="#br3" timeOffset="173969.83">27380 4038 9113 0,'0'0'5914'15,"0"0"-4786"-15,0 0-584 16,0 0-8-16,0 0 264 0,0 0 41 15,0 0-209-15,7 0-216 16,14 0-72-16,7 0-160 16,15 4-16-1,5-4-48-15,8 0-32 0,-1 0-80 16,-3 0-8-16,-3 0-216 16,-14 0-568-16,-7 0-817 0,-24 0-1047 15,-4 0-2833-15,-4 3-2769 16</inkml:trace>
  <inkml:trace contextRef="#ctx0" brushRef="#br3" timeOffset="174155.34">27428 4223 3776 0,'0'0'4465'16,"0"0"-2936"-16,0 0-281 31,0 0 272-31,0 0 353 0,0 0-401 16,0 0-296-16,111 19-336 15,-63-19-368-15,8-4-224 0,4-2-248 16,-1-3 0-16,13-4-1560 16,-16-3-3081-16,-13 0-3753 0</inkml:trace>
  <inkml:trace contextRef="#ctx0" brushRef="#br3" timeOffset="174423.62">28444 3378 7921 0,'0'0'7562'16,"0"0"-5970"-16,0 0-800 0,0 0-504 16,0 0-280-16,0 0 208 15,4 92 497 1,-13-13-321-16,1 23-232 15,1 0-120-15,-5-1-40 0,3-25-432 16,6-25-777-16,3-9-1607 31,0-20-1265-31,0-13-3049 16</inkml:trace>
  <inkml:trace contextRef="#ctx0" brushRef="#br3" timeOffset="174599.17">28794 3765 9826 0,'0'0'3080'0,"0"0"-2440"16,0 0-360-16,-36 83 681 31,5-36 215-31,-1 7-288 0,-13 7-216 16,2-1-248-16,-5 4-232 16,4-4-136-16,0-3-56 15,8 0-400-15,1 7-848 0,7-17-1224 16,12-11-2338-16</inkml:trace>
  <inkml:trace contextRef="#ctx0" brushRef="#br3" timeOffset="174946.22">28822 4184 3952 0,'0'0'8730'16,"0"0"-6633"-16,0 0-529 16,0 0-384-16,0 0-376 0,0 0-456 31,-39 23 89-31,11 8 175 16,-8 11-224-16,-1 2-160 0,-2 4-48 15,3-4-88-15,4 4-24 16,8-10-24-16,9 0-40 0,10-10-8 15,5-5-8-15,5-7-104 32,22-7-32-32,9 0-56 0,8-9-152 15,12 0-344-15,0 0-441 16,19-15-711-16,-15-4-1337 16,-8 3-2440-16</inkml:trace>
  <inkml:trace contextRef="#ctx0" brushRef="#br3" timeOffset="175226.47">28942 4423 10426 0,'0'0'4785'16,"0"0"-3721"-16,0 0-144 15,0 0-32-15,0 0-199 0,0 0 175 16,0 0-48-16,-60 54-168 0,47-26-232 15,6 7-120-15,-5 3 32 16,4 3-152-16,0 4-80 0,4 5 24 31,-4 2-24-31,4-2-48 16,0-5-48-16,4-7 0 0,0-3-304 16,0-10-448-16,0-3-344 15,0-9-897-15,-4-4-4144 0</inkml:trace>
  <inkml:trace contextRef="#ctx0" brushRef="#br3" timeOffset="178985.42">25714 5435 3288 0,'0'0'9394'0,"0"0"-6993"16,0 0-1209-16,0 0-296 16,0 0 104-1,0 0 33-15,-4-6-105 16,12-3-296-16,9-1-464 15,14 0-120-15,5 1-48 0,15 6-8 16,-3 3-48-16,1 0 8 16,-6 22-32-16,-15 13-88 0,-16 6-72 31,-12 10 24-31,-12 6 40 16,-24-3-64-16,-12 3 96 15,-8-6-16-15,-4-10 88 0,13-9 72 16,15-10-96-16,8-9-56 15,24-13 56-15,0-7-152 0,28-18-529 16,16-13-879 0,19-22 456-16,21-26-25 15,16-19 49-15,-13 4 416 16,-19 21 544-16,-28 29 216 0,-24 29 296 16,-4 6 1288-16,-4 4 417 15,-8 5-377-15,0 7-704 16,-8 3-632-16,-20 17-176 15,-3 8 169-15,-5 10 103 16,4 7 96-16,-1 5-80 16,14 1-144-16,3 3-96 0,16-3-16 15,3-3-80-15,25-4-64 16,9-9-8 0,6-10-136-16,1-5-248 15,0-14-432-15,-8-6-761 16,-8-22-1151-16,-8-7-2473 0,-12-6-4545 15</inkml:trace>
  <inkml:trace contextRef="#ctx0" brushRef="#br3" timeOffset="179188.88">26444 5454 9434 0,'0'0'5753'0,"0"0"-4617"16,0 0-688-16,0 0 80 0,0 0 664 31,0 0-55-31,-17 99-385 0,13-61-360 16,4 3-224-16,0 4-80 15,0-1-88-15,0-2-688 0,0 2-824 16,0-12-2817-16,0-7-6890 16</inkml:trace>
  <inkml:trace contextRef="#ctx0" brushRef="#br3" timeOffset="179473.12">27021 5566 7865 0,'0'0'7754'0,"0"0"-5754"15,0 0-952-15,0 0-431 16,0 0-209-16,84-35-216 0,-40 31-120 16,7 4-16-16,5 0-56 15,0 0-640-15,-9 0-1305 0,-10 4-3032 16,-18 2-3161-16</inkml:trace>
  <inkml:trace contextRef="#ctx0" brushRef="#br3" timeOffset="179661.61">27021 5670 1712 0,'0'0'5593'15,"0"0"-3673"-15,0 0-695 16,0 0 775-16,0 0 137 0,95 10-921 15,-43-10-680-15,8 0-360 0,0 0-176 16,32-6-296-16,-25-4-2009 16,-3 0-7529-16</inkml:trace>
  <inkml:trace contextRef="#ctx0" brushRef="#br3" timeOffset="179893.99">28033 5111 14026 0,'0'0'4754'0,"0"0"-3506"16,0 0-352-16,0 0-456 16,0 0-440-16,0 0 96 31,0 86 8-31,0-10 160 0,-4 1-136 15,0-7-128-15,-4-11-408 16,5-17-688-16,-2 9-921 0,1-3-1159 0,4-23-2721 16</inkml:trace>
  <inkml:trace contextRef="#ctx0" brushRef="#br3" timeOffset="180111.41">28448 5299 6489 0,'0'0'9410'0,"0"0"-7514"15,0 0-1200-15,0 0-552 32,0 0 329-32,-96 101 375 15,36-22-296-15,-16 23-272 0,-8 6-128 16,21-19-152-16,15-19-384 16,20-29-136-16,8-6-704 0,1 4-1601 15,6-11-384-15,5-6-5537 0</inkml:trace>
  <inkml:trace contextRef="#ctx0" brushRef="#br3" timeOffset="180441.53">28388 5654 12946 0,'0'0'4089'16,"0"0"-3505"-16,0 0-576 15,0 0 216-15,-9 77 264 0,5-33-184 16,4 1-143-16,0-1-105 0,0-3-56 16,21-9-353-1,-1-10-7 1,12-15 56-16,0-7 168 0,7-10 136 16,5-19 0-16,0-9 168 15,-4 3 448-15,-12 1 321 0,-8 8 151 16,-9 7 152-1,-7 12-208-15,-4 7-520 16,0 7-512-16,0 15-200 16,-8 20 200-16,-3 18 8 0,-5 26 8 15,0 21-16-15,4 1-568 16,-4-9-856-16,7-32 424 0,-2-29-4225 16</inkml:trace>
  <inkml:trace contextRef="#ctx0" brushRef="#br3" timeOffset="181319.18">25432 7261 3144 0,'0'0'9378'0,"0"0"-6961"15,0 0-1129-15,35-89-72 0,-3 51-240 16,8 0-295-16,8 0-9 0,-1 0-208 15,5 12-216 1,0 4-128 0,-4 15-48-16,-4 7-64 0,-8 4-8 15,-12 27-48-15,-9 23-8 16,-15 26 40-16,-15-4-56 0,-17-3 8 16,-8-16-8-16,-4-19 72 15,0 1 0 1,0-4 0-16,12-13 0 15,12-10 40-15,16-12-40 0,8-3-48 16,41-32-64-16,34-28-552 16,36-39 24-16,5-12-49 15,-17 9-31-15,-30 26 72 0,-41 37 648 32,-21 23 224-32,2 4 1184 0,-9 8-343 15,-4 7-265-15,-17 0-352 16,-11 26-304-16,-11 18 312 15,-10 16 16-15,6 26-88 16,15-7-120-16,13-5-72 0,15-14-128 31,15-19-64-31,25 4-328 0,15-8-400 16,41-14-560-16,-16-14-913 16,-12-9-5552-16</inkml:trace>
  <inkml:trace contextRef="#ctx0" brushRef="#br3" timeOffset="181774.96">26455 7318 10746 0,'0'0'5705'15,"0"0"-4337"-15,0 0-319 16,0 0-297-16,0 0-288 0,0 0-152 15,112-10 48-15,-68 14-64 32,-9 5-168-32,-7 7-48 0,-15 0-80 15,-13 6-48-15,-5 0 48 16,-23 4 112-16,-4-1 120 16,-3 1 0-16,3-7-88 0,12 0-64 15,12-7-64-15,8-2-8 31,20-4 8-31,32-3-16 0,36-3-208 16,23-15-544-16,12-14-592 0,-31 1-1273 16,-24-1-4688-16</inkml:trace>
  <inkml:trace contextRef="#ctx0" brushRef="#br3" timeOffset="182009.34">27308 7264 4536 0,'0'0'12859'0,"0"0"-11162"0,0 0-1297 16,107-38-256-16,-51 25-48 15,4 0-40-15,-4 8-56 0,0 1-312 16,-20 4-1609-16,-12 0-3152 31,-16 0-4121-31</inkml:trace>
  <inkml:trace contextRef="#ctx0" brushRef="#br3" timeOffset="182158.94">27320 7400 2560 0,'0'0'8458'0,"0"0"-6018"31,0 0-591-31,0 0-817 0,0 0 40 15,0 0 313-15,0 0-353 16,80 36-536-16,-25-36-328 0,25-7-168 16,23-12-344-16,-15-3-800 0,-12-1-2937 15</inkml:trace>
  <inkml:trace contextRef="#ctx0" brushRef="#br3" timeOffset="182829.14">28407 6750 13826 0,'0'0'2585'15,"0"0"-1073"-15,0 0-391 16,0 0-441-16,5 13-440 0,-5 31-176 16,-5 26 288-16,-2 0-200 0,3 0-152 15,0-10-464-15,4 0-897 32,4-6-1359-32,12-10-3946 0</inkml:trace>
  <inkml:trace contextRef="#ctx0" brushRef="#br3" timeOffset="183005.67">28842 6965 14403 0,'0'0'4417'0,"0"0"-4153"16,0 0-216-16,-68 83 88 0,21-29 256 16,-13 9 88-16,-4 4-128 15,0 3-232-15,5 0-120 0,3-6-344 16,16-1-1000-1,16-12-1377-15,16-23-3160 16</inkml:trace>
  <inkml:trace contextRef="#ctx0" brushRef="#br3" timeOffset="183403.61">28834 7318 9946 0,'0'0'4913'16,"0"0"-3505"-16,0 0-384 31,0 0-520-31,0 0-264 16,0 0 593-16,-64 89-65 0,36-44-368 15,9 2-304-15,2-3-72 16,13-2-24-16,4-10-184 0,21-10-8 15,11-13-120-15,7-5-8 16,9-4-48 0,4-20 63-16,0-8 169 15,-9-4 136-15,-11 0 168 0,-8 4 537 16,-11 9 255-16,-13 12 240 16,0 7-424-16,0 3-480 0,-17 20-280 15,-3 12 176 1,-3 9-48-16,2 7-88 15,1 6-56-15,5 0-8 16,-5 0-664-16,-12 4-1000 0,4-14-1417 16,0-12-13306-16</inkml:trace>
  <inkml:trace contextRef="#ctx0" brushRef="#br3" timeOffset="184186.52">25488 8658 11802 0,'0'0'3793'0,"0"0"-3209"0,71-79 80 15,-35 47 640-15,7-3-247 16,1 6-321-16,0 7-344 15,0 6-88-15,0 13-136 0,-5 3-120 32,-2 7-48-32,-9 18 0 15,-9 16 0-15,-19 16-16 0,0 7 8 16,-28-1 8-16,-8 4 0 16,-3-13 0-16,-9-3-72 15,8-10 72-15,4-13 0 0,16-12-88 31,12-12 16-31,8-4 64 16,25-20-272-16,31-24-352 0,34-29 24 0,30-32-41 16,7-9-215-16,-23 16-248 15,-36 31 96-15,-44 32 1016 16,-12 22 1232-16,-8 4 32 16,-4 6-151-1,-12 3-465-15,-16 9-208 16,-8 20 264-16,-12 12-8 0,5 7-80 0,3 9-208 15,12 3-184-15,12 0-104 16,12-3-72-16,8-6-48 16,24-6-392-1,16-13-488-15,31-17-608 16,-11-12-2825-16,-8-3-10042 16</inkml:trace>
  <inkml:trace contextRef="#ctx0" brushRef="#br3" timeOffset="185042.23">26678 8836 12346 0,'0'0'2241'0,"0"0"-1129"0,0 0 72 16,0 0-240-16,0 0-328 15,88-61-295 1,-48 58-177-16,0 0-136 16,3 3 8-16,-3 0-16 0,-12 6 0 15,-8 4-80-15,-12 2-32 16,-8 1 71-16,-8 3 41 0,-8 0 121 15,-7 0 175 1,2-3 128-16,6-1 8 16,2-2-248-16,10 3-88 15,3-1-96-15,0 4 48 0,16 3-48 16,7 0-56-16,9 3-48 16,-8 1-112-16,-4-4 0 0,-12 3 40 31,-8-3 96-31,-20 7 80 15,-20-4 120-15,-12 3 80 0,-8-6-96 16,2 0-32-16,2-10 8 16,20-2-80-16,31-14-824 15,5-11-1337-15,24-8-6753 0</inkml:trace>
  <inkml:trace contextRef="#ctx0" brushRef="#br3" timeOffset="185219.75">27411 8804 6313 0,'0'0'11962'15,"0"0"-10449"-15,0 0-1145 16,92-25-200-16,-44 18 32 16,7 1-56-16,9 6-144 0,12-3-512 15,-16 3-1881-15,-16 0-4312 16</inkml:trace>
  <inkml:trace contextRef="#ctx0" brushRef="#br3" timeOffset="185391.29">27380 8953 9898 0,'0'0'2352'15,"0"0"-439"-15,0 0-241 16,87 48-592-16,-15-45-568 15,23-3-456-15,29-7-56 0,3-21-928 16,-30 3-1921-16,-26-4-6201 0</inkml:trace>
  <inkml:trace contextRef="#ctx0" brushRef="#br3" timeOffset="185577.8">28539 8369 15075 0,'0'0'3104'15,"0"0"-1727"-15,0 0-353 0,0 0-360 16,0 0-304-16,0 0 264 16,-31 146 160-1,6-47-448-15,-3 8-191 16,1-2-145-16,2-22-257 0,-6-13-895 16,11-20-720-16,0-21-3009 15</inkml:trace>
  <inkml:trace contextRef="#ctx0" brushRef="#br3" timeOffset="185789.23">28929 8620 14419 0,'0'0'5577'16,"0"0"-4545"-16,0 0-472 15,0 0-248-15,0 0 104 16,-87 127 112-16,11-23-304 0,-15 20-224 15,3 4-128-15,9-2-688 16,19-11-80-16,8-17-2785 0,12-28-480 31,16-25-5257-31</inkml:trace>
  <inkml:trace contextRef="#ctx0" brushRef="#br3" timeOffset="186365.69">28830 9207 4961 0,'0'0'9618'15,"0"0"-6874"-15,0 0-1616 16,0 0-327-16,0 0-289 0,0 0-72 16,-47 44 288-16,26-12-200 15,1 6-320 1,5 7-88-16,2-4-48 16,13-3-72-16,0-6-64 15,20-6-88-15,16-7-168 0,12-10-8 16,12-9 32-16,8 0 48 15,-1-16-88-15,1-9 80 0,-20-4 200 32,-8 1 56-32,-20 2 8 15,-12 4 104-15,-8 9-112 16,-8 1-48-16,-12-1-656 0,-5 6-801 16,2 1-1175-16,-1 0-1553 15,12 3 1216-15,8-4 169 0,4 1 2848 31,0 3 1864-31,0 0 2337 16,0 0-992-16,0 3-321 0,0 0-823 16,0 0-833-16,0 15-616 0,-4 14 56 15,-8 12 208-15,0 20-288 16,-11 21-151-16,-18 23-201 0,2-1-144 16,-1-15-96-1,4-19-561 1,12-25-335-16,0 5-872 0,0-8-4817 15,8-10-6290-15</inkml:trace>
  <inkml:trace contextRef="#ctx0" brushRef="#br3" timeOffset="188436.17">7497 11649 1736 0,'0'0'3217'0,"0"0"-537"16,0 0-1224-16,0 0-111 0,13-89-209 16,2 60 144-16,-2 1-136 15,2 3 65-15,-6-1-433 0,-5 4-128 16,-4 6-176-16,0 0-224 31,-13 3-136-31,-6-3-104 0,-13 4-8 16,-8 2-64-16,-4 0-72 15,-8 1-48-15,1 3 16 0,-9-1 16 16,1-2 8-16,-5 3 16 16,-5-1-48-16,9 1 128 31,-3-1 0-31,3 5-64 0,-4 2 56 16,1 0-88-16,-9 0-16 15,-12 15 40-15,-15 4 72 0,3 4 40 16,12-1 0-16,13 3 0 15,15-3 8-15,-11 7-8 16,-6 9 8 0,-2 0-8-16,4 3 8 0,-2 7-8 15,2 0 0-15,3-1 8 16,1-3 0-16,-2 8-8 16,10-8 8-16,3 1 0 15,8 2 0 1,9 4 0-16,3 3 8 0,8 3 8 15,0 13 32-15,4 16-40 0,3 15 96 16,6 4-88-16,-1 0-8 16,0-7 8-16,5-9 32 15,-2-7-40-15,9 1 8 0,4-7 72 32,0 0 56-32,21 4 0 0,10 3-24 15,13-1-56-15,8 1 24 16,12-1-24-16,15 4 24 15,8 0-40-15,22 3-32 0,6-7-16 16,13-6 8-16,3-9 64 31,4-13-64-31,5-10-8 0,-1-6-40 16,5-3 32-16,-4-13-40 16,-2-5-88-16,-1-11 64 15,-10-6-8-15,-4 0 72 0,1-16-8 16,-1-13 16-16,1-9 0 31,-4-9-8-31,-6-4 8 0,-2-13 8 0,-9-9 48 16,-7-9-8-16,-4-11 8 15,-8 2 8-15,-8-5-64 16,-16-5 56-16,-13 2-48 0,-11 1 8 16,-12 6-16-1,-13 0-48 1,-11 6 32-16,0 3 16 0,-19 1 16 0,-5 3-8 15,-4-4 56-15,-4 3-56 16,4 1 8-16,-8 0-8 16,-3-4 64-16,-6-2-56 0,-10-1-16 31,-4 0-8-31,3 16 8 16,4 16 0-16,12 13 0 0,-8 3 0 15,-4 0 8-15,-12-10-8 16,-7 0 16-16,3 11-16 0,-20 2 8 15,-15 9-8-15,-24 13 0 32,-9 11-80-32,4 2 24 0,5 12-184 15,11 10-256-15,4 7-832 16,33-4-1249-16,16-2-2368 0</inkml:trace>
  <inkml:trace contextRef="#ctx0" brushRef="#br3" timeOffset="191270.57">25304 8343 8969 0,'0'0'4665'0,"0"0"-3304"16,0 0-449-16,0 0 88 0,0-37-176 15,0 37-176-15,0 0-135 16,0 0-169-16,0 6-168 16,0 10-112-16,-5 12 336 0,-6 7 56 31,3 10-184-31,0 2-56 0,0 4 40 15,0 3-72-15,4 0 32 16,0 0-56-16,4-3 48 0,0-4-16 16,0-2-48-16,0-4-56 15,0 0-16-15,4-6-24 16,0 1-40 0,0-5 8-16,-4-3-8 15,0-8-8-15,0-1-56 0,0-6-192 16,0-4-296-16,0-3-408 0,0-3-368 15,0-3-1217-15,0 0-3696 16,0-6-2993-16</inkml:trace>
  <inkml:trace contextRef="#ctx0" brushRef="#br3" timeOffset="191503.95">25085 9026 3632 0,'0'0'8266'0,"0"0"-5425"16,0 0-2033-16,0 0-528 15,0 0 8-15,0 0 304 16,0 0 232-16,0 0-160 0,72 77-376 31,-41-55-184-31,5-3-104 16,-4-3-176-16,4-1-680 0,-4-5-872 0,-5-10-1289 15,-2 0-2272-15,-10 0-1192 16</inkml:trace>
  <inkml:trace contextRef="#ctx0" brushRef="#br3" timeOffset="191697.43">25519 8934 5153 0,'0'0'9034'0,"0"0"-7146"16,0 0-904-16,0 0-336 0,0 0 24 15,0 0-31 1,0 0 287-16,-80 86-224 16,52-48-208-16,0 3-232 15,0-2-168-15,5-5-96 0,7-2-472 16,4-13-608-16,4-6-2041 16,8-10-7681-16</inkml:trace>
  <inkml:trace contextRef="#ctx0" brushRef="#br3" timeOffset="193092.7">25332 4997 5353 0,'0'0'7953'16,"0"0"-6600"-16,0 0-601 0,0 0-440 16,0 0-264-16,-5 16 56 15,-6 25 720-15,-1 7-120 0,0 9-64 16,0 4-72-1,4 5-167-15,0 1-113 16,8-4-136-16,0-2-40 16,0-7-48-16,0-4-48 0,4-11-8 15,4-5-8-15,-4-2-304 16,0-9-377-16,-4-8-583 16,0-5-1528-1,-4-4-2738-15,-8-6-3039 16</inkml:trace>
  <inkml:trace contextRef="#ctx0" brushRef="#br3" timeOffset="193304.14">25176 5632 2480 0,'0'0'9914'0,"0"0"-7617"0,0 0-1385 15,0 0-488-15,0 0-184 16,0 0 48-16,0 0 696 31,0 0-304-31,28 73-432 0,-16-51-248 16,0 1 0-16,1-5-840 15,-2-1-1008-15,13-14-1065 0,-4 0-2048 16,0-3-1776-16</inkml:trace>
  <inkml:trace contextRef="#ctx0" brushRef="#br3" timeOffset="193475.68">25516 5496 11090 0,'0'0'4193'0,"0"0"-3273"16,0 0-624-16,0 0-136 15,0 0 760 1,-92 76 32 0,55-41-335-16,1-3-361 0,1 3-104 15,3 0-152-15,8 2-656 16,8-5-1681-16,13-10-4993 0</inkml:trace>
  <inkml:trace contextRef="#ctx0" brushRef="#br3" timeOffset="194900.87">26025 11865 11258 0,'0'0'2592'31,"0"0"-655"-31,0 0-449 0,0 0-176 16,0 0-207-16,0 0-377 16,0 0-360-16,0-16-304 15,0 45-56-15,0 15 200 0,0 10-128 16,0 19-16-16,0 16-64 15,0-10-8 1,4-9-552-16,8 12-488 0,-8-24-1385 16,0-7-3304-16</inkml:trace>
  <inkml:trace contextRef="#ctx0" brushRef="#br3" timeOffset="195142.22">25547 12655 9690 0,'0'0'4136'16,"0"0"-2743"-16,0 0 247 0,0 0-280 31,124-3-271-31,11-13-473 16,32 3-208-16,33-2-176 0,2 5-120 15,-18 1-64-15,-9 2-48 31,-44 7-120-31,-39 0-352 0,-36 0-824 16,-24 9-2593-16,-16 1-2385 0</inkml:trace>
  <inkml:trace contextRef="#ctx0" brushRef="#br3" timeOffset="196460.7">26272 13268 8617 0,'0'0'5634'0,"0"0"-4522"0,0 0-544 0,0 0 392 15,0 0 336 1,0 0-503-16,60-54-265 0,-49 32-232 0,6-4-200 31,-9-6-48-31,-5 1-48 16,-3-7 8-16,0 3-8 15,-11 0 0-15,-13 6 0 0,-8 4-48 16,0 9 40-16,-4 7-40 16,-3 9-16-16,2 0 56 0,5 16-64 31,4 9 64-31,13 7 0 15,3 6 0-15,12 6 8 0,4 1-64 16,19-1 8-16,10 4 48 16,10-4-136-16,1-3-48 0,4-2 48 15,-4-5 72-15,-4-2 24 32,-17-3 40-32,-6-1-40 15,-17 1-40-15,-4-4 40 0,-28-2 48 16,-9-4 8-16,-6-6 200 15,-1-11 184-15,1-2 48 0,2-2 72 0,10-21 128 16,10-6 88 0,14-8-80-1,11-5-96-15,4-5-176 16,31-1-296-16,14-3-80 0,10 0-320 16,9 10-496-16,28 0-480 15,-24 15-969-15,-13 7-5416 0</inkml:trace>
  <inkml:trace contextRef="#ctx0" brushRef="#br3" timeOffset="197699.39">27495 12563 8545 0,'0'0'4209'16,"0"0"-2744"-16,0 0 111 15,0 0-208-15,0 0-208 16,0 0-399-16,0 0-393 0,0-6-264 15,12 25-88-15,4 6 96 16,0 10-48-16,-4 3-64 16,-4-3 0-1,-8 0-48-15,-12-3-224 16,-15-7-465-16,-29-3-855 16,0-6-2633-16,7-9-3944 0</inkml:trace>
  <inkml:trace contextRef="#ctx0" brushRef="#br3" timeOffset="199289.13">28766 11484 8369 0,'0'0'6154'0,"0"0"-4946"15,0 0-800-15,0 0-208 16,0 0-40 0,0 0 328-16,-24 98 584 15,12-22-287-15,-4 3-329 16,8-5-224-16,4-11-96 0,4-12-88 15,0 9-40-15,0 4-8 16,8-7-320-16,9 3-785 0,-2-12-1431 31,-2-19-3457-31</inkml:trace>
  <inkml:trace contextRef="#ctx0" brushRef="#br3" timeOffset="199529.49">28236 12338 12818 0,'0'0'3121'0,"0"0"-1993"16,0 0-400-16,0 0 104 0,160-3-287 15,-25-7-49 1,29 4-192-16,10-1-192 15,-2 4-112-15,-37 3-48 16,-34 0-256-16,-30 6-704 0,-35 4-1729 16,-29-3-3897-16</inkml:trace>
  <inkml:trace contextRef="#ctx0" brushRef="#br3" timeOffset="200300.43">28953 12995 9297 0,'0'0'4425'0,"0"0"-3728"16,0 0-425-16,0 0 192 0,0 0 160 16,0 0 288-16,52-86-320 15,-52 64-336-15,0-7-112 0,0 1 56 16,-12-7-24-16,-7 6 216 31,-13 4 81-31,-9 6-305 0,-6 6-80 16,-5 10-8-16,1 3 96 15,6 3 72-15,6 13-88 0,11 10-16 16,11 2-136-16,17 1 16 16,9 2-24-16,38 8 0 31,30 2-104-31,2-3-200 0,-3-3-64 0,-12-6-177 15,-21-7 145-15,5 6 152 16,-8 1 128-16,-12 3 112 0,-17-4-56 16,-11 4-16-16,-11-1 24 15,-25 4 56 1,-8-6 8 0,-4 0 208-16,-7-4-64 0,2-12 176 15,2-3 145-15,3-10 239 0,8 0-88 16,12-17 64-16,17-14 64 0,11-10 0 15,19-13-360-15,37-16-248 32,44-13-144-32,27-3-344 15,9 10-752-15,-37 25-944 0,-35 26-3874 16</inkml:trace>
  <inkml:trace contextRef="#ctx0" brushRef="#br3" timeOffset="202572.35">29468 7766 6233 0,'0'0'2168'0,"0"0"-991"0,0 0-105 16,0 0 88-16,0 0 208 47,0 0-7-47,0 0-289 0,0 0-376 15,0 0-144-15,0 0-104 16,0 0-128-16,0 3 16 16,0-3 72-16,0 0 73 0,0 0 23 15,-4 0-16-15,4 0-32 16,0 0 40-16,0-9 32 0,0-8-104 0,0-8-304 15,4-7-72-15,3-9 0 16,-3-9 0-16,4-8-40 16,4-8 8-16,-4-14-8 0,5 10 0 15,-2-3 8 1,1 7-8 0,-3 18 8-16,-2 0 32 0,-3 14 0 15,4 8 80-15,-4 10 0 0,0 6-64 16,-4 4-56-16,0 3-8 15,0 3 8 1,0 0-8-16,0 0-192 16,0 0-296-16,0 0 56 15,0 0-592-15,0 0-256 0,-8 3-1025 16,-11 23-1544-16,-2-1 633 16,5-3-4578-16</inkml:trace>
  <inkml:trace contextRef="#ctx0" brushRef="#br3" timeOffset="203086.98">29380 7293 8137 0,'0'0'1921'0,"0"0"-553"15,0 0 160-15,0 0-47 16,0 0-241-16,-4 0-232 0,4 0-320 16,0 0-232-1,0 0-96 1,0 0-112-16,0 0-88 16,0 0-64-16,0 0 41 0,0 0-57 15,0 0 16-15,0 0 120 0,0 0 112 16,0 0 104-16,0 0 40 0,0-13-8 31,4-9-224-31,7-7-144 16,6-9-88-16,3-6 40 15,3-10-40-15,1 0 0 0,4 0 0 16,0 3 40-16,-4 6 16 0,0 8-56 16,-12 14 144-16,0 7 144 31,-5 7-80-31,-2 9-48 15,-1 0-48-15,4 0-120 0,-4 0 0 16,16 16-88-16,4 6 80 16,3 6 0-16,14 8 0 0,-6-2 0 15,-3 1-48-15,-4-3-280 32,-9 0-512-32,-10 3-368 15,-9-7-1137-15,0-12-3888 0</inkml:trace>
  <inkml:trace contextRef="#ctx0" brushRef="#br3" timeOffset="204185.04">29416 4524 10162 0,'0'0'1904'15,"0"0"-1392"-15,0 0 160 16,0 0 321-16,0 0 319 16,0 0-8-16,0 0-192 15,0 0-408-15,-16-22-199 16,16 6-57-16,0-6-8 15,0-10-120-15,0-12-80 0,8-17-48 16,3-28-40-16,10-22 24 16,-6-16-80-16,5 7-8 15,-3 8 8 1,-10 39 32-16,1 23 48 16,0 18 40-16,-8 16-72 0,0 3 152 15,0 4-56-15,0-1-80 16,0 7-112-16,5 3-48 15,-5 0 0-15,0 0-96 0,0 0-200 32,0 0-424-32,0 9-472 15,-9 11 88-15,-3 5-305 0,-16 10-1743 16,8 0-2185-16,-3-9-2881 0</inkml:trace>
  <inkml:trace contextRef="#ctx0" brushRef="#br3" timeOffset="204597.94">29236 3902 1712 0,'0'0'8394'0,"0"0"-5386"16,0 0-1807-1,0 0-441-15,0 0 200 0,0 0 8 16,0 0-40-16,0 0-184 0,-8 3-7 15,8-3-321-15,8 0-120 16,5-6-16-16,6-10-152 16,5-7-48-1,8-8-72-15,-4-10 40 16,8-7-32-16,-1-10 32 0,-3-5-48 16,5-3 8-16,-5 2 64 15,-4 10 48-15,-13 13 216 16,-3 16-16-16,-4 12 168 0,-8 9-208 31,4 4-280-31,-4 19-280 16,0 13 168-16,4 13 112 0,4 2 48 15,4 4-40-15,4 0 0 16,8-10-8-16,4 1-104 16,0-8-488-16,7 5-672 0,-3-11-1449 31,-8-9-4744-31</inkml:trace>
  <inkml:trace contextRef="#ctx0" brushRef="#br3" timeOffset="209869.84">26343 14284 9538 0,'0'0'4008'31,"0"0"-2351"-31,0 0-297 15,0-19 24-15,0 19-239 0,5 0-369 16,-5 0-184-16,0 0-256 16,0 10-192-16,0 15-136 0,0 10 280 15,0 13 64-15,0 12-48 32,0 0-128-32,0 1-104 15,0-1-64-15,0-9-8 0,0-4-24 16,0-9-464-16,4-3-384 0,8-6-544 15,-5-10-2889-15,-3-10-5921 0</inkml:trace>
  <inkml:trace contextRef="#ctx0" brushRef="#br3" timeOffset="210171.04">25866 14957 6081 0,'0'0'8002'0,"0"0"-5986"0,0 0-1232 15,0 0 192-15,0 0 201 16,11 57-321-16,49-47 56 0,48-4-288 31,59-3-184-31,28-3-216 16,-3 0-112-16,-33 0 24 0,-63 0-40 15,-33 0-96-15,-31 0-280 16,-20 0-656-16,0 0-64 0,-12 7-817 16,-12-4-2896-16,-11 0-936 0</inkml:trace>
  <inkml:trace contextRef="#ctx0" brushRef="#br3" timeOffset="211520.43">26368 15398 80 0,'0'0'13522'0,"0"0"-10961"16,0 0-1289-16,0 0 41 16,0 0-297-16,0 0-264 0,0 0-168 31,-4-22-240-31,4 22-184 0,0 7-160 15,0 5 0-15,0 11 40 0,0 2 152 16,-12 7-24-16,0 0 88 16,0-1-72-16,4 1-80 15,0-4 8-15,8 1-32 16,0-4-72 0,16 1 0-16,12-7 88 0,11 0-48 15,14-3-48-15,3-7-240 0,-1-2-392 16,1-7-400-16,-12 0-536 15,-5-29-753-15,-14 1-2768 16,-18-7-5345-16</inkml:trace>
  <inkml:trace contextRef="#ctx0" brushRef="#br3" timeOffset="211739.85">26575 15455 12562 0,'0'0'2897'31,"0"0"-1729"-31,0 0-312 16,0 0-24-16,0 0 361 0,0 0 15 16,15 83-280-16,-10-38-232 15,-1 2-208-15,0 7-128 16,-4-3-143-16,4 3-73 0,0-3-96 31,0-7-48-31,8 1-168 16,-4-7-945-16,16-10-151 0,-1-5-648 15,-3-11-4234-15</inkml:trace>
  <inkml:trace contextRef="#ctx0" brushRef="#br3" timeOffset="214352.86">26173 15627 496 0,'0'0'120'0,"0"0"2136"0,0 0 977 16,0 0-1361-16,0 0-327 16,-36 3-145-16,36-3 16 0,-4 0 128 15,4 0-239-15,0-3-273 16,0-4-264-16,0-2-272 31,4-4-144-31,7-2-152 0,10-5-80 16,2 1-24-16,14 1 8 0,6 1 0 15,5 5-32-15,12 2 153 0,0 10 143 16,-1 0 96-16,-3 0-104 16,-12 16-104-1,-12 7-168 1,-9 2-88-16,-14 7-16 0,-9 0-128 16,-9 5-80-16,-23 2 24 0,-15-4-48 15,-9-4-16-15,-8-5 160 0,4-7 88 16,8-6 8-16,9-4 8 31,15-6 0-31,16-3 8 16,12 0-8-16,12-9-32 0,28-1-409 15,16-3-271-15,7 10 432 16,10 0 192-16,-2 3 80 0,-7 3 8 16,-8 10 0-16,-9 2 0 31,-15 8 48-31,-12 6-48 0,-12-1 0 15,-8 4 0-15,-4 3 8 16,-15 0 80-16,-9 0 232 0,-13 0-40 16,-2-7-80-16,-9-2 113 15,-8-7 55-15,-12-7-120 32,1-6-24-32,-1-2-80 0,0-4-40 15,20-6-104-15,5-36-24 16,15 4-960-16,15-3-3329 0</inkml:trace>
  <inkml:trace contextRef="#ctx0" brushRef="#br3" timeOffset="214716.88">27479 15379 14419 0,'0'0'4513'0,"0"0"-3953"0,0 0-480 16,0 0 192-16,-12 73 304 16,-16-34 136-16,-15 5-200 31,-9 0-216-31,-8-3-296 0,-4-2 0 16,5-7-344-16,-5-14-536 15,16-5-1225-15,12-13-5920 0</inkml:trace>
  <inkml:trace contextRef="#ctx0" brushRef="#br3" timeOffset="-211833.72">25280 11960 1096 0,'0'0'4137'16,"0"0"-1977"-16,0 0-1232 15,-12 22-16-15,0 10 1081 0,-12 19 7 16,-4 31-335-16,-8 36-137 15,0 31-536 1,8 23-256-16,4 8-360 16,9 1-151-16,7 4-33 0,3 8-136 15,5 11-8-15,0 5 24 16,0-6-64-16,0-3-8 16,0-12 0-16,0-10 8 15,-7-4 0-15,-1-6 56 16,0-6-64-16,4-10 0 15,-4-6-8-15,8-3 8 0,0-3 8 16,0 0 48-16,0 0-8 16,0-17-48-16,0-12 0 15,0-12-96 1,-4-26-120-16,-4-22-81 16,4-13-79-16,0-3-64 0,4-4 8 15,-3 1-88-15,3 0-264 16,0-7-208-16,0-2-209 31,7-5 1-31,5 2 288 0,-4-5-400 16,8 5-1617-16,-4-4-3760 15,0-7 5778-15</inkml:trace>
  <inkml:trace contextRef="#ctx0" brushRef="#br3" timeOffset="-210453.42">25085 16700 640 0,'0'0'7985'0,"0"0"-4832"0,0 0-2105 16,0 0-528-16,0 0-96 15,0 0-176-15,107-60-143 16,-55 50-105-16,24 1-80 16,32-4-1-1,35 0 81-15,21-9 1041 16,2-3 463-16,-2-4-152 0,0 1-608 0,2-4-63 15,14 0-113-15,3 3-128 16,1 7-128-16,-5 3-88 16,-4 3-160-1,4 4-16-15,-7-1-48 16,3 3 0-16,-4-2 0 0,-4 2 0 16,-7-2 0-16,-4-4-72 15,-17-3 0-15,-3-3 0 16,-13-1-64-16,-16 4-64 0,-19 3 8 31,-20 7 96-31,-16 2 48 16,-5 1 40-16,22 3-8 0,21-3-48 15,26-4 56-15,4 0 0 16,3-2 0-16,-11-1 0 16,-9 0-240-16,-7-3-216 0,-20 4 0 31,-16 2 207-31,-17 1 209 15,-11 3 40-15,8-7 8 0,-4 0 16 0,4-6 144 16,-4-3-15-16,-4-7-33 16,-1 1 112-16,-3-7-152 15,0-6-64-15,0-1 48 0,-4-5-8 16,0-1-40 0,-4-10 0-16,-5 1-8 15,2-15-8-15,-1-17-40 0,-8-16 24 16,-4-13 24-1,0-2-8 1,3-1-64-16,2 3-32 16,3-5 8-16,-1-1 88 0,6-6 8 15,7-6 48-15,-9-5-16 16,5-7-24-16,-8-8-8 0,0 0 56 16,4 4 56-16,-5 6-32 15,2 3-80-15,-1 3 0 0,-9 7-272 31,-3-4-89-31,0 4 81 16,-3 6 112-16,-5 3 168 0,-4 13 0 16,0 0 0-16,0 9 8 15,0 1-8-15,4 5-56 16,8 4 48-16,0-3 0 0,0 3-8 31,16-3 16-31,0 6-56 16,8 6-240-16,-8 16-8 0,0 13 88 0,-12 13 120 15,-1 0 32-15,-3-3 56 16,0-7 8-16,0-6-80 16,-7 3-296-16,-14 6 0 15,6 1 136 1,-9 5-80-16,-4 8 16 16,0-1 64-16,-4 3 0 0,4 6 120 15,-8 1 56-15,5 6 56 0,-9 3 16 16,-8-3-8-16,-3 6 8 15,-9-2-8 1,-4 2 8-16,-16 3-8 16,-23 1 0-16,-25-1 0 15,-11 0 0-15,-1 1-48 0,5-1 48 16,7-2 8-16,-7-4-8 16,-13 0 8-16,-7 0 32 0,-4 3-32 31,-5 1-8-31,1 5 0 15,0 1 0-15,3 3 0 16,0 0 8-16,-3 3 48 0,8 0-56 16,3 0 8-16,-3 0 40 15,8 16 0-15,-1 2 24 0,9 11 56 32,12 9 16-32,7 4-56 15,0-1-24-15,5 0-56 16,-1 0 8-16,-3 1-8 0,3 5 0 0,-11-2-8 15,3 2 8 1,5-8 0 0,-1-2 8-16,8-8 0 0,5 0 32 15,8-4-40-15,7-2 0 16,20-8 8-16,12-2-16 16,16-7 8-16,13 1-8 0,-1-1 8 15,0 0 0-15,4 4-8 0,12-4-8 16,8 4 8-1,8 2 0-15,0 4 80 16,11 6-32-16,10 10 8 16,3 7-56-16,8 40-776 15,-8-10-1985-15,-9-2-4184 0</inkml:trace>
  <inkml:trace contextRef="#ctx0" brushRef="#br3" timeOffset="-205068.81">12678 11042 5217 0,'0'0'4641'16,"0"0"-3417"-16,0 0-840 16,0 0-240-16,-4 0 472 0,4 0 664 15,0 0-231 1,0 4-465 0,0-1-312-16,8 0 8 0,-4 0 136 0,3 3 40 15,6-2 24-15,2-1-88 16,9 0-16-16,12-3-48 15,8 0-32-15,12 0-128 0,16 0-23 32,27-6-73-32,12-1 8 15,9 1 40-15,-8 0 0 16,-13 2 40-16,-15-2-24 0,-12 3-80 16,-13 0-8-16,-10-1-32 0,-6 2-8 15,9 2 48-15,8-4-48 31,-4 4-8-31,-1 0 8 16,-3 0-8-16,-4 0 8 0,0 0 0 16,-4 0-8-16,-1 0 56 15,6 0-48-15,-10 0-8 0,5 0 8 16,0 0-8-16,-1 0 8 31,6 0 0-31,-2 0-8 16,-3 0 0-16,7 0 0 0,-2 0 0 0,-2 0-8 15,-3 0 8-15,-4 0 0 16,-4 0 8-16,-1 0-8 0,-7 0 0 16,-4 0 0-1,0-3 0 1,-3 0 0-16,-2 0 0 16,1-1 8-16,-4 1-8 0,4 3 8 0,-4-3-8 15,-4 3 0-15,0 0 0 16,0 0-8-16,-4 0 8 0,0 0 0 31,4 0 0-31,4 6 0 16,-4 1 0-16,4 3 8 15,0-1-8-15,-1 7 0 0,-3 3 0 16,-3 9 48-16,-9 7 72 0,0 3 56 16,0 7-32-16,0-1-8 31,-4 4-56-31,-5 0-24 15,1 5 56-15,5-2-32 16,-5 3-16-16,4 3-16 0,-1-3-40 16,1 1 0-16,4-5 0 0,-4-2 0 15,4-4 0-15,0 1 64 32,0-7 32-32,0 6-96 15,4-2 0-15,0-1 72 0,5 0-72 16,-1-3 0-16,-1-3 8 15,-3-3-8-15,0 0 8 0,5-10-8 0,-6 3 0 16,1-2-8 0,0-4 8-1,0-7-8-15,-4 1 8 16,0 0-8-16,0-1 0 0,0-2 0 16,0-4 8-16,0 4-8 0,0-4-8 15,-4 1 0 1,0 2 8-16,-3 0-48 15,-2 1 40-15,-3-1-56 16,1 1 16-16,-2-4 40 16,2 4 0-16,-6-7-40 0,6 0 48 15,-10 0-56-15,-2-3 48 16,-5 0 0-16,0 0 0 0,-4 0 8 31,-8 0 8-31,0 0-8 16,1 0 0-16,-6-3 0 0,2-3 0 15,-5 3 0-15,4 0 0 16,1 3 0-16,-1-4 8 0,-4 4-8 16,4 0 8-16,0 0-8 31,0 0 0-31,-3 4-8 16,7 2 8-16,-4 0 0 0,0 1 0 15,0 2-16-15,1-2 8 16,-2-1 0-16,6 3 8 0,-5-2-8 0,0 2 8 15,4-6-8-15,-3 4 8 16,2-4 0 0,-6-3-8-1,3 0 8-15,0 0-16 0,0 0 16 16,4 0 0-16,1 0 0 16,3-3 8-16,0-4-8 0,0 4 0 15,0 3-8 1,0 0-40-16,1 0 40 15,-1 0 0-15,0 0-8 16,3 0 8-16,-2 3 0 0,3 4 0 16,0-4-64-16,-4 0-48 15,5 0-24-15,-5 4 24 0,0-1 24 32,0-3 48-32,0 3 40 15,0-2-56-15,4-1 56 0,0-3 8 16,4 0-8-16,4 0 8 15,1 0 0-15,7 0 8 0,4 0-8 16,0-3 0-16,8-1 8 31,-4 1 0-31,8-3 112 16,0-7-24-16,-4 0 0 0,4-2-24 16,-4-7-64-16,0-4 0 15,-4-3 8-15,0 1-8 16,0-4 0-16,1-3 0 0,-2-3 0 15,5-6 0 1,-4-1-8-16,4-6-8 16,1-2 0-16,-6-1 8 0,5-4 0 15,-4 1 8-15,4 3 48 16,-3 3 8-16,3 1-8 16,4 2-48-16,-5 3 8 15,5-2-8-15,-4-1 0 16,4 4 0-16,0-4-8 15,-4 3 64-15,0 4-64 16,1 3 8-16,-1 10 0 0,-4 2-8 31,3 4 8-31,-2 3 0 16,3 3-8-16,-4 4 0 0,4-1 0 16,-1 3 8-16,1 4-8 0,4-4 8 15,-3 4-8-15,-1-3 0 16,4 6 0-16,0-4 0 15,0 4 0-15,0 0-8 0,0-1 8 32,0 1-112-32,0-3-240 15,0-3-520-15,0-23-857 0,0 0-847 16,0 0-9211-16</inkml:trace>
  <inkml:trace contextRef="#ctx0" brushRef="#br3" timeOffset="-197328.51">16319 14564 1304 0,'0'0'6265'15,"0"0"-3904"-15,0 0-1009 16,0 0-216-16,0 0 16 0,0 0-55 16,0 0-273-16,0 0-352 15,0 0-272 1,0 0-64-16,0 0-64 16,0 0 16-16,0 0 8 15,0 0 8-15,0 0 8 0,0-4 0 16,0-5-96-16,-4 2-8 15,-3-2-8-15,-6 3 8 0,5-4 0 16,1 3-8-16,-6 2 8 31,2-5-8-31,3 3 8 16,-1 1-8-16,-2-1 8 0,-1 1-8 16,0 0 8-16,0 3-8 15,-1 0-8-15,-2-1 8 0,2 4-48 16,-2 0 40-16,3 0 8 15,-4 0-8 1,1 0 0-16,2 0 8 16,-2 0-8-16,2 0 8 0,1 0 0 15,0 0 0-15,4 0 0 16,-3 0 8-16,-2 4-8 16,5-4 8-16,-3 0-8 15,-2 3 8-15,2 0 0 16,-1 0 56-16,-4 0-8 15,4 1 24-15,0-2-32 0,4 2-32 16,-4-1-8-16,4 3 0 16,-4 1 0-16,4-4 0 15,1 4 40 1,-6-2-32-16,5 2-16 16,1 3 0-16,-2-1 48 0,-3 4 16 15,5 2 8-15,-2 2 16 16,1-2-16-16,1 5-24 15,-1-2-32-15,4-5 32 0,-5 6-40 32,5-3 64-32,1 3-64 15,-1 0 40-15,4-3-40 0,-4 6 0 16,4-6 8-16,-4 6 32 16,4-2 8-16,0-1-32 15,0-1-16-15,0 5 56 0,0-4-64 16,0-3 16-1,0 3-8-15,0 0 40 16,0-4-40-16,0 5 0 0,0-4 0 16,0-4 0-16,4 4 0 15,-4-3-8-15,4-1 8 16,0-2 0-16,-1 3 0 16,1-1 0-1,5 1-8-15,-5-3 0 16,0 2 8-16,0-2 0 0,3 3 0 0,-3-4-8 15,0-3 8-15,5 4-8 32,-6-4 0-32,5 7 8 15,0-7-8-15,4 4 56 0,0-4-56 16,1 4 16-16,-2-4-16 0,5-3 16 16,-4 4-16-16,4-4 0 15,0 0 8-15,3 3-8 16,2-3 0-16,-1 1 16 0,-1-1-16 31,1 3 8-31,1-6 0 16,-6 4 0-16,5-4 0 0,-4 0 32 15,0 3-32-15,0-3-8 16,0 0 8-16,-4 0-8 16,0 0 0-16,4 0 0 0,-4 0 8 31,0 0-8-31,-1-3 8 0,2-4-8 15,-2 4 0-15,6-4-16 0,-6 1 8 16,6 0-8-16,-6 0 8 16,6 2-8-16,-6-5 8 15,1 5 0-15,0-5 8 16,0 3 0 0,4-4 0-16,0 4-8 15,-5-4 8-15,6 1 0 0,-6 2 0 0,2-2 0 16,-1-1 0-16,-5-2 0 15,6 2 8-15,-5-3-8 16,-5 4 8 0,5-4 0-16,-3 4-8 15,-1-1 0-15,-4-3 0 0,4 1 8 16,-4-1-8-16,4 1 8 16,-4-4-8-16,0 0 0 15,0 0 16-15,0 0 32 0,0-3-40 31,0 3 8-31,0 0 40 16,0 0-8-16,-4-3-40 0,0 3 40 16,4 1-40-16,0-4 0 15,0 2 41-15,0-1-1 16,0 1-32-16,0 2 32 0,0-1-40 31,0 3 16-31,0 0 56 16,0 1-72-16,0-1 56 0,-4 4 8 0,-1-4-16 15,-3 3 24-15,5 1-64 16,-5-4 40-16,0 1-40 16,-1-5-8-16,2 2 40 15,-1 2-40 1,0-6 8-16,-4 3 24 16,-4-3-32-16,4 3 0 0,-12-3 128 0,4 0-128 15,-8 0 0-15,0 3 0 16,-3 6-8-16,3-2 0 15,-4 9-8 1,4 3-416-16,0 0-537 16,0 9-671-16,-8 20-1001 15,12-4-623-15,5 4-2761 0</inkml:trace>
  <inkml:trace contextRef="#ctx0" brushRef="#br3" timeOffset="-193811.91">16009 16529 6249 0,'0'0'2616'0,"0"0"-823"16,0 0-281-16,0 0-80 16,11-42-135-16,-11 33-273 15,0 5-216-15,0-5-408 0,-11 6-216 16,-10 0-112-16,-7 3-24 15,-11 0-40 1,-9 6 96-16,-4 10 112 0,0 7 128 16,0 5 80-16,9 3-135 15,7 1-81-15,12 3-72 16,12 0-88-16,12-3-40 0,4 0 48 16,24-7-56-1,8-6-104-15,7-3-8 16,10-6 56-16,-1-7-72 0,-1-3 8 15,-7 0 71-15,-4 0-15 16,-16 0-112-16,-13-7 8 16,-11 7 168-1,-7-2 64-15,-29 2-64 16,-8 0 0-16,-11 0 16 16,-10 9 152-16,5 10 105 0,9 6 71 15,15 4-64-15,8 6-112 16,12-4-88-16,16 4-64 0,0 0 40 15,24-3-48-15,16-3-8 32,12-4-72-32,8-9-128 0,7-10-32 15,1-6-345-15,23-6-231 16,-15-16-2232-16,-20-7-7066 0</inkml:trace>
  <inkml:trace contextRef="#ctx0" brushRef="#br3" timeOffset="-188681.63">18610 16573 6673 0,'0'0'4057'31,"0"0"-2593"-31,0 0-88 0,0 0 137 16,20-41-505-16,4 41-688 16,4 0-184-16,4 3-88 0,12 16-32 15,-5 10-16-15,2 9 0 16,-9 0 0-16,-9 7 0 31,-15-4-24-31,-8 0 24 0,-8-6 0 16,-19-4 0-16,-10-2 64 15,-6-6 80-15,3-8 24 0,4-5-56 16,8-7-48-16,12 0-16 16,16-3-40-16,0-3-8 31,16-13-560-31,20-9-1296 0,11-10-449 0,9-3 81 15,8-10-809-15,3-3-1240 16,-3 1 1913-16,-12 2 2360 0,-7 3 2736 16,-14 10 1417-16,-15 10-1744 15,-12 6 183 1,-4 13-543 0,0 2-777-16,-20 4-408 0,-7 7-288 0,-5 15 64 15,-4 10-64-15,3 6-31 16,6 6-57-16,11 4-152 0,4-4-168 15,12 1 8-15,0-4-96 32,19 0-8-32,13-6-56 15,9-6-16-15,6-4-136 0,-3-5-440 16,11-17-929-16,-10-3-2463 0,-17 0-2994 16</inkml:trace>
  <inkml:trace contextRef="#ctx0" brushRef="#br3" timeOffset="-187782.03">18941 16529 4841 0,'0'0'6625'16,"0"0"-3744"-16,0 0-265 16,0 0-896-16,0 0-943 0,0 0-433 0,-112 86 448 31,41-26-160-31,11-3-344 15,-8 4-96-15,20-2-136 16,12-5 16-16,17-9-72 0,19-3-128 16,0-14-400-16,36-12-232 15,11-10 168-15,17-6-432 0,8-25-417 16,11-23 217-16,5-28 496 31,-12 0 456-31,-16 3 216 0,-21 19 56 16,-23 25 456-16,-4 10 752 15,-12 6 136-15,-7 13-559 16,-30 13-361-16,-27 31 136 0,-3 1-56 16,-5 12-176-16,0 3-88 31,17-3-144-31,-1 1-48 0,16-4-48 16,12-7-312-16,28 1-856 15,0-16-1521-15,4-13-4160 0</inkml:trace>
  <inkml:trace contextRef="#ctx0" brushRef="#br3" timeOffset="-187076.92">19598 16433 6585 0,'0'0'5737'16,"0"0"-3600"-16,0 0-241 15,0 0-792-15,0 0-592 0,0 0-328 16,-15 36 128-16,11 1-88 31,0 5-119-31,4-1-41 0,4-3-56 16,11-6 0-16,5-7-8 16,8-9-233-16,8-6-55 15,4-10 64-15,4 0-208 0,-1-16-40 16,-3-13 200-16,-8-9 136 15,-4-6 56 1,-12-4 72-16,-8 7 8 0,-8 3 248 16,0 12 208-16,0 11 240 15,0 11-128-15,-8 4-327 16,-4 13-241-16,0 15 0 0,4 14 0 16,8 9 0-1,0 12 0-15,4 13-8 16,12 16-96-16,-4 13-113 0,-8 3-623 15,-4-13 576-15,-24-18 40 16,0-27-128-16,1-12-96 16,-9-9-160-1,0 3 104-15,-12-4 296 16,-4-2 136-16,4-14 72 0,4-8 256 16,1-4 624-16,7-10 240 15,8-15 40-15,7-16-391 16,17-20-129-16,28-28-296 15,40-18-104-15,16-2-88 0,4 27-152 32,-21 31-344-32,-18 32-536 0,2 19-609 15,-7 0-3088-15,-8 3-2752 0</inkml:trace>
  <inkml:trace contextRef="#ctx0" brushRef="#br3" timeOffset="-186634.09">20243 16929 6249 0,'0'0'7129'16,"0"0"-5872"-16,0 0-801 15,92-51-64-15,-68 45 152 16,-3 6-88-16,-6 0-248 0,-2 0-192 31,-6 0-16-31,-7 3-176 0,0 3-224 16,-7 0 320-16,-6 4 80 16,-6-1 128-16,-2 1 72 15,10 0-40-15,2 2-64 0,9-2-88 16,0 6 40-16,0 6 16 31,20 0 16-31,5 7-24 0,-1-1-48 16,-1 7-8-16,-3-3-192 15,-12 3 40-15,-8-3 48 16,0-4-296-16,-24-6 264 0,-8-2 136 16,-8-11 0-16,-3-3 184 31,-5-6-112-31,-12-9-72 0,16-14-552 0,9-8-4305 15</inkml:trace>
  <inkml:trace contextRef="#ctx0" brushRef="#br3" timeOffset="-186093.55">19547 16141 9233 0,'0'0'3865'0,"0"0"-2953"0,0 0-287 16,0 0-281-16,0 0 128 31,0 0 112-31,0 0-40 16,0 0 80-16,0 4 272 0,0-4 25 0,8-7-25 15,3-5-496-15,9-14-248 16,1-9-8-16,2-6 0 0,-3-10-48 16,0-3-32-1,0 0-8 1,-4 4-8-16,-8 11 72 16,-4 14 192-16,-1 15 136 0,-3 10-400 0,0 16-48 15,0 32-88-15,0 22 88 16,21 22 0-16,7-7 0 0,0-15-152 31,11-6-848-31,-7-26-1529 16,-4-6-6561-16</inkml:trace>
  <inkml:trace contextRef="#ctx0" brushRef="#br3" timeOffset="-183933.33">21431 16580 6809 0,'0'0'2536'0,"0"0"-743"15,0 0 279 1,0 0-223-16,0 0-529 16,24-19-416-16,-24 19-392 15,0 0-168-15,0 0-168 0,0 6-120 16,-8 7-40-16,-8 9 136 16,-4 0-48-16,-8 3-40 15,-4-2-7-15,0-4-9 0,-3-4-48 31,3-2 8-31,0-6-8 16,4-4 0-16,0-3 0 0,9 0 16 16,-5-19 40-16,7 0 0 15,-2-7 8-15,2-2-56 16,2-1 112-16,-1 4 184 0,4 3 80 31,-1 6-152-31,2 6 8 0,-9 7-128 16,4 3-104-16,-4 0 0 0,-4 6-8 15,5 7 0-15,-2-1 0 16,6 5-8-16,2 1-112 16,6 5-168-16,3-4-696 15,4 3-1137 1,7 0-2568-16,5-9-3825 16</inkml:trace>
  <inkml:trace contextRef="#ctx0" brushRef="#br3" timeOffset="-181570.64">21033 16662 8025 0,'0'0'3857'0,"0"0"-1985"16,0 0 113-16,0 0-281 16,-4-6-415-1,4 2-305 1,0 4-224-16,15-6-56 0,34 0-408 0,26-4-200 16,37 4-24-16,15 3 24 15,-3 3 0-15,-29 0-48 0,-31 0-40 16,-29 6-8-16,-10-3-40 31,-5 4-296-31,-5-1-296 16,-10 3-392-16,-5 4-601 0,-24 3 561 15,-36 9-600-15,0-2-2737 0,1-4-3273 16</inkml:trace>
  <inkml:trace contextRef="#ctx0" brushRef="#br3" timeOffset="-181323.3">21121 16951 8881 0,'0'0'3089'16,"0"0"-616"-16,0 0-273 15,0 0-592-15,0 0-991 32,0 0-297-32,110-13-24 0,-54 7-16 15,25 3-72-15,-10 0 16 0,5 3-56 16,-1 0-56-16,-15 0-96 0,0 0-16 15,-13 0-272-15,-10 0-360 16,-18 0-497 0,-10 0-639-1,-14 0-800-15,-10-7-505 0,-13 1-4833 16</inkml:trace>
  <inkml:trace contextRef="#ctx0" brushRef="#br3" timeOffset="-181010.14">21360 16424 8241 0,'0'0'3209'0,"0"0"-825"16,0 0-167-16,0 0-633 15,0 0-696-15,0 0-495 16,0 0-241-16,-20 82 392 0,-1 5-16 16,2 26-64-16,6 11-176 31,13-6-128-31,0-14-48 0,4-27-40 16,5-20-16-16,-1-16-16 15,-1-12-40-15,-3-1-552 0,-4 1-496 16,0-7-1025-16,0-9-2424 0,-4-10-4393 15</inkml:trace>
  <inkml:trace contextRef="#ctx0" brushRef="#br3" timeOffset="-180199.31">22387 16389 6793 0,'0'0'4129'0,"0"0"-2073"0,0 0-23 0,0 0-33 16,0 0-760-1,0 0-623 1,0 0-481-16,0 0-128 0,0 13-8 16,-7 15 72-16,7 4-56 15,0 0 32-15,0 0-40 16,11-7-8-16,13-6 0 0,1-3-200 0,10-9 48 31,1-7 39-31,0 0-39 16,-1-23-128-16,1-6 112 0,-8-8-32 15,-8-2 24-15,-3-2 176 16,-6 6 8-16,-7 7 384 16,-4 8-48-16,0 11 73 0,0 9-89 31,0 3-328-31,-15 25-32 0,2 14 32 16,-2 22 0-16,2 28 80 15,13 28-72-15,0 7 40 16,4 3-48-16,5-12-8 0,-5-20-88 15,-4-18-128-15,0-17-225 32,-13-22-167-32,-6-6-248 0,-9 0 184 15,-8-3 296-15,-5-3 296 16,-2-14 88-16,-5-8 40 16,1-7 616-16,-2-16 464 0,2-12-31 15,6-11-33-15,2-24-216 31,15-23-256-31,24-25-176 0,32-3-40 0,40 6-80 16,20 22-288-16,7 29 0 16,8 22-656-16,-3 22-296 15,-21 13-928-15,-23 0-3170 0,-28 10-6632 16</inkml:trace>
  <inkml:trace contextRef="#ctx0" brushRef="#br3" timeOffset="-179636.81">22902 16780 10218 0,'0'0'2648'16,"0"0"-1295"-16,0 0 71 15,0 0-296 1,0 0-352-16,0 0-136 0,39-51-280 15,-7 51-256-15,4 0-96 16,3 0 0-16,-2 6 8 16,-10 4-16-16,-3 3 0 0,-15-1-120 15,-9 4-152 1,0-3 56-16,-17 3 176 16,-7-1 40-16,0 1 8 15,-3-3 72-15,7 0 8 0,7-1-40 16,9 8-40-16,4-1 0 15,21 3 48-15,7 6-56 0,11 1-184 32,-3-1-312-32,-4-2 56 15,-8-4 136-15,-16-3 112 16,-8-3 112-16,0-3 24 0,-23 2 56 16,-13-2 80-16,-12-3 8 0,-36-4-88 15,16-3-24-15,1-3-2777 0</inkml:trace>
  <inkml:trace contextRef="#ctx0" brushRef="#br3" timeOffset="-178772.12">19351 15916 8313 0,'0'0'2377'16,"0"0"-313"-16,0 0-535 0,0 0-529 15,0 0-456-15,0 0-256 16,-12 10-144-16,1 12 592 0,-9 10 72 31,-5 3-288-31,1 9-87 31,5 6-65-31,-5 8-72 0,0 12-88 16,0 25-48-16,4 22 160 16,8 10-32-16,12 1-136 0,0-8-80 15,20-15-72-15,12 3 8 16,4-10-8-16,8-18-8 16,-4-20-120-16,-1-16-368 0,5-2-384 15,39 24-817-15,-10-9-1327 0,-2-9-6939 16</inkml:trace>
  <inkml:trace contextRef="#ctx0" brushRef="#br3" timeOffset="-177990.21">23368 16262 8241 0,'0'0'4473'0,"0"0"-3249"16,0 0 449-16,0 0-97 15,0 0-336-15,0 0-503 0,0 0-393 32,67 25-184-32,-11 36 48 15,8 37-32-15,7 39-56 0,-3 18-48 16,-20-2-72-16,-28-10 0 16,-20-29 0-16,-20-19-8 15,-12-28-104-15,0-19-168 0,-16-7-160 16,-31 13-240-1,-37-1-561-15,13-5-1743 16,15-22-7219-16</inkml:trace>
  <inkml:trace contextRef="#ctx0" brushRef="#br3" timeOffset="-177152.46">17850 16354 5977 0,'0'0'4809'0,"0"0"-2961"0,0 0 233 31,58-76-489-31,-49 73-264 0,-5 3-472 16,-4 3-583-16,0 23-225 0,0 15 248 15,0 19 32-15,0 22-104 16,0 20 16-16,0-7-16 16,0-21-40-16,0-21-184 15,0-15 8 1,0 7-8-16,-4-1 0 0,4 4-200 16,-4-10-392-16,-4-3-505 0,4-13-1095 15,0-12-2921-15</inkml:trace>
  <inkml:trace contextRef="#ctx0" brushRef="#br3" timeOffset="-176850.26">17674 16259 2800 0,'0'0'6137'0,"0"0"-4496"0,0 0-321 16,0 0 488-16,0 0-111 15,0 0-921-15,47-51-528 0,18 32 40 32,22 3 144-32,29-3 128 15,-8 10-8-15,-29 2-136 0,-23 7-239 16,-36 7-177-16,-5 15-641 0,-15 26-1351 15,-11-1-1233 1,-17-5-1984 0</inkml:trace>
  <inkml:trace contextRef="#ctx0" brushRef="#br3" timeOffset="-176650.8">17630 17154 8529 0,'0'0'4689'16,"0"0"-2488"-16,0 0-761 16,0 0-216-16,132-9-391 0,-41-1-409 15,24-6-192-15,14 3-128 16,-15 7-96-16,-18 0-8 0,-16 3-568 31,-24-1-1849-31,-13-2-4320 0</inkml:trace>
  <inkml:trace contextRef="#ctx0" brushRef="#br3" timeOffset="-173487.26">16893 16554 7985 0,'0'0'2593'16,"0"0"-1073"-16,0 0 16 15,0 0-447-15,0 0-561 0,0-13-328 0,0 26-128 16,-4 9 88-1,0 10 184 1,0 9-112-16,0 7-72 0,0-4-24 16,4 1-72-16,0-4-48 15,0-9-8-15,0-7 8 16,0-5 32-16,4-11-40 0,8-6 0 0,8-3 0 31,0-3 88-31,3-13-24 16,9-9-64-16,-4-10 56 0,-4-7-64 15,0 1 8-15,-3 0 0 16,-10 3 72-16,1 6-64 16,-7 16 80-16,-2 7 176 0,1 9-112 31,-4 0-160-31,4 22-128 0,0 10 128 16,8 9 8-16,-4 0-8 15,8 0 0-15,0-9 0 16,0-10-8-16,-4-6-56 0,4-9 56 15,0-7 8-15,3-3 0 32,-2-20 48-32,-2-12 24 0,2-9-24 15,-6-7 24-15,-2-9 40 32,-2-1 96-32,-3 1-32 15,-4 6 8-15,0 10-16 0,0 9 73 0,0 19 15 16,0 6-256-16,0 10-80 15,-4 7-1105-15,-3 28-327 0,-2 3-1489 16,1-3-3936-16</inkml:trace>
  <inkml:trace contextRef="#ctx0" brushRef="#br3" timeOffset="-172737.26">17446 16770 4096 0,'0'0'4873'0,"0"0"-2616"0,0 0-665 16,0 0 1-16,0 0-385 15,0 0-568-15,24-25-464 0,-7 25-168 16,7-4 0-16,-1 4 0 15,1 0 0-15,0 0-8 0,-8 0-72 32,-4 7-168-32,-4 3 40 31,-4 2 24-31,-4 1-64 0,0-1 232 16,-12 4 8-16,0 0 8 15,-4 0 80-15,0-3 0 0,4 0 0 16,5-7-32-16,-2 3-48 15,5-6-8-15,4 1 8 16,0 2-8-16,13 1-8 0,2 2 0 16,2 4 8-16,2-1 0 15,-7-2-8-15,-4 3 8 0,0-1 0 16,-8 1 0-16,0 0 0 31,0 3 8-31,-16-1 104 0,-4 2 136 16,-8-2-128-16,-4-2 296 0,-3-4-256 15,3-6-88-15,-17-3-72 16,10-12-688-16,7-11-3145 0</inkml:trace>
  <inkml:trace contextRef="#ctx0" brushRef="#br3" timeOffset="-172154.82">16323 16799 2784 0,'0'0'4753'0,"0"0"-848"0,0 0-1609 31,0 0-391-31,0 0-545 16,0 0-544-16,0 0-424 16,0 0-240-16,56-4-72 0,-24 2-32 15,4-5-40-15,-1 1-8 0,1 2-320 16,-4 4-1248-16,-4 0-1649 31,-19 0-2184-31</inkml:trace>
  <inkml:trace contextRef="#ctx0" brushRef="#br3" timeOffset="-172009.21">16355 16894 1720 0,'0'0'4113'0,"0"0"-1433"31,0 0-703-31,0 0-241 16,0 0-224-16,0 0-479 0,0 0-313 15,0 0-280-15,68 12-208 0,-37-12-232 16,10 0-8-16,-5-9-1880 0,-5-7-4826 15</inkml:trace>
  <inkml:trace contextRef="#ctx0" brushRef="#br3" timeOffset="-171341.99">16602 16338 1744 0,'0'0'3241'16,"0"0"-129"-1,0 0-1367-15,0 0-617 16,0 0 0-16,0 0 504 15,0 80-335-15,4-46-457 0,0 8-208 16,4 2-56-16,-4 4-168 16,4 0-128-16,0 5-88 15,-1 1-32 1,6 0 40-16,-5 7-64 16,-1-1-64-16,2 0-16 0,-5 1-48 15,4-4 0-15,-8-3-8 16,0-7-64-16,0-5-312 15,0-10-368-15,0-7-624 0,4-3-1073 32,-1-6-1848-32,-3-10-2168 0</inkml:trace>
  <inkml:trace contextRef="#ctx0" brushRef="#br3" timeOffset="-170232.96">16710 17306 384 0,'0'0'1512'16,"0"0"4649"-1,0 0-4016-15,0 0-1009 16,0 0-536-16,0 0-224 0,0 0-200 16,16 4 168-16,0 2 112 15,3-3-128-15,9-3-128 16,4 4-24-16,12-4 289 16,4 0-33-16,8 0-216 15,4-4-208 1,-5 1 48-16,1-3-48 0,-4 0 40 0,-8-1-40 15,-4 4 0-15,-9 0 0 16,1-4 0-16,-4 4 8 16,0 0-8-1,0 3 0-15,-5-3 16 16,5 0-16-16,0 0 0 0,4 3 0 16,-4-4-8-16,4 4 8 15,-4-3-16-15,0 3 8 16,0 0 0-16,-8-3 0 0,-1 3 8 31,-2 0-8-31,-9 0 0 16,-5 0 0-16,1 0 8 0,-4 0 64 15,0-3 32-15,0 3 264 16,0 0 88-16,0-4-80 16,4-1-224-16,-4-2-104 0,5 1-48 15,-1-4 8 1,-4-3 0-16,4-3 0 15,-4 1 128-15,4-4 136 0,-4-4-80 16,3-5 32-16,-3-7-104 16,4-3-40-16,0-10-72 15,1-6 8-15,3-3-8 16,-8 0 0-16,4-3 56 16,-4 5-64-16,0 1 8 15,0 4 64-15,0 2 16 0,-4 4 40 16,0 3-48-16,-5 2-32 15,1 4-32-15,5 1-8 16,-5 2 0 0,-1 3 0-16,5 1 0 15,-3 2-8-15,3 4 48 0,-4 6-40 16,4 3-8-16,-1 4 0 16,1-1 0-16,1 1 8 15,3 3 40-15,0-1-40 0,0-2-8 31,-4-4 0-31,4-3 0 16,-4-3 0-16,4-3 0 0,0-3 0 16,0 5 8-16,-4 1-8 15,4 6 16-15,-4 10-16 16,4 0 0-16,0 0 8 0,0 3 0 31,-4 0-8-31,-1 0-8 0,2 0 0 16,-5 0 0-16,-4 3 0 0,0 3 0 15,0 1-8-15,-4-1 8 16,0 4 8-16,-8-4-8 16,0 4 8-16,-4-4 0 15,-4 1 0 1,-3 2 0-16,-9-3 8 0,0 1-8 16,-4-1 0-16,-4 0 8 15,-4 1-8-15,0-4 0 0,1 0 8 16,0 4-8-16,-5-2 48 15,4-1-48 1,0 5 0-16,0-2 0 16,5 2 0-16,6 1-8 15,-2-1 8-15,6-3 0 0,6 4-8 16,7-3 0-16,5-1 8 16,6-3 0-16,10-3 0 0,3 0 0 31,4 0 8-31,0 0-8 15,0 0-224-15,0 0-704 16,0 3-1016-16,0 0-3089 0,0 0-3233 0</inkml:trace>
  <inkml:trace contextRef="#ctx0" brushRef="#br3" timeOffset="-167689.76">18037 17815 8209 0,'0'0'2681'0,"0"0"-1857"16,0 0-568-16,0 0 80 15,-32 19 408-15,23-16 224 0,5 0-103 16,-3-3-145-16,7 0 24 16,-4 0 80-16,4-10 16 15,0-12-512 1,0-6-168-16,0-4 193 0,4-10-129 15,11 5-80-15,13-5-120 16,4 4-16-16,12 10 0 0,4 3-8 16,8 8-56-16,3 8 48 15,22 5 0 1,18 4 8 0,17 7-16-16,7 18 8 0,-3 10 0 0,-13 4 8 15,-12 5-8-15,1 4-8 16,-20-4-64-16,-12-6-8 0,-12-6-16 31,7 6-41-31,21 10 25 16,28 6-80-16,11 0-48 15,-4-10-96-15,-6-16-200 0,-10-2 32 16,4-4 112-16,-7-9 240 0,-16 2 112 16,-17-8 40-16,-19-4-312 15,-7-3-176-15,-2 0-376 31,5 0 263-31,-1-16 377 0,-7-9 232 16,-4-10 296-16,-8-10 273 16,1-5-57-16,-6-1 40 0,-2-3-80 15,-2 3-112-15,-3 3-96 16,-4 11-40-16,4 8-8 31,-8 10 16-31,0 6 8 0,4 7 16 0,-4 3-112 16,0 3-104-16,0 0-40 15,0 0-72-15,0 9-48 16,0 10 64 0,-4 3 56-16,-4 10 16 15,0 3-16-15,4 0 8 16,0 6-8-16,1 1-8 0,-1-1-216 0,4 0-224 16,0-6-96-16,0 0-192 15,-5-6-168-15,5-10 64 0,0-4-49 16,0-5 225-16,0-7 272 31,0-3 344-31,0 0 48 16,0-9 312-16,0-14-88 0,0-5 88 15,12-7 72-15,-4-9 80 0,8-8-71 16,0-2-9-16,8-3-136 16,0 0 56-16,4 3 72 31,-1 10-64-31,10 12 32 0,-5 7-224 15,7 12-120-15,-3 10-88 16,3 3 0-16,2 0 80 0,-1 0 0 16,-1 16-8-16,2 0 8 15,2 6-48-15,0 7 8 32,10 3 40-32,-1-1 0 0,4 4-104 15,4 3-56-15,3-3 160 0,1 0-48 16,3 0 48-16,1-3 16 0,3-4-8 15,2 4 8-15,-2 0-8 16,-3-4 0 0,4 1-8-1,-1-4 8-15,1-6 0 0,0-3 8 16,3-3 0-16,1-10-8 0,-4-3 0 16,3-3 48-16,2-23-40 0,6-18-8 15,8-29 16-15,13-23 0 31,-8-8-8-31,-21 18-8 16,-27 22-568-16,-23 23-32 0,-6 10 416 16,-7-4 176-16,0 6 0 15,-4 4 0-15,-8 3-72 0,0 9-1065 16,-8 0-4720-16</inkml:trace>
  <inkml:trace contextRef="#ctx0" brushRef="#br3" timeOffset="-166070.09">18870 16050 120 0,'0'0'7057'16,"0"0"-5905"-16,0 0-536 0,0 0-71 16,7-89 175-16,-7 66-128 15,0 1-336-15,0-3-168 0,0-1-32 16,0-2-48-16,-7-4-8 31,-6-6 0-31,-2 0 0 0,-6 0-208 16,-7-1 112-16,0 5 88 15,-4-1 0-15,-3 6-72 16,-9 1 64-16,0 2-112 0,-12 4 72 31,1-1 56-31,-5 1 8 0,0 0-8 16,-3 3 8-16,3 0 0 15,4 7-8-15,-4-5 8 0,4 8 8 16,0 3-8-16,5-1 8 16,-1 7 96-16,-4 0-8 0,5 0-24 15,-1 0-32 1,0 7-40-16,-1 2 0 16,-2 7 0-16,0 0 0 15,-9 0 8-15,-12 3-8 0,-20 0 0 16,-11 7-8-16,-5-4 8 15,9-3-8-15,19-3 8 0,24-7 96 32,13 1 40-32,2 2 32 15,-2 4 184-15,-5-3 8 0,-4 6-88 16,9 0-144-16,2 0-48 16,6 0-80-16,3-3 0 0,-1 3-8 31,6-6 8-31,-1 2 48 15,5-2-48-15,3-6 0 16,7-1 0-16,2 0 0 0,6-6-8 16,5 0 0-16,4 3 0 15,0-3-408-15,-4 0-584 0,4 0-1000 16,-3 0-2185-16</inkml:trace>
  <inkml:trace contextRef="#ctx0" brushRef="#br3" timeOffset="-165761.91">16371 15475 4809 0,'0'0'2440'16,"0"0"-1168"-16,0 0-488 0,0 0-199 15,0 0-297 1,0 0 56-16,-80 38 352 0,37-13-104 0,-5 4-32 31,-4-1 280-31,0 1-80 16,8-1-95-16,8-2-89 0,8-1-176 15,17-6-168-15,11 0-160 16,24 1 40-16,40-5 48 0,27-2-48 16,20-7-112-16,5-3-312 31,-32-3-1264-31,-37 0-3177 0</inkml:trace>
  <inkml:trace contextRef="#ctx0" brushRef="#br3" timeOffset="-164173.16">15387 10915 4929 0,'0'0'3992'16,"0"0"-3183"-16,0 0-697 15,0 0-40-15,0 0 216 16,0 0 72-16,-8 77 120 0,8-55-32 15,0 0-216-15,0-3 0 32,0-3-8-32,0-4-48 0,0-2 40 15,8-3 104-15,4-4 192 16,4-3 481-16,7 0-329 0,13-3-344 16,8-14-40-16,4-1 0 15,8-8 32-15,4 1 24 16,-1-4-104-16,-3-2-32 0,0 2-56 31,-8 4-8-31,-8-1-24 16,-8 4-104-16,-4 9 0 0,-16 4-8 15,-5 5-208-15,-7 4-984 16,0 0-1577-16,-32 16 1137 16,1 3-649-16,-1-3-7000 0</inkml:trace>
  <inkml:trace contextRef="#ctx0" brushRef="#br3" timeOffset="-162226.37">15988 16221 7465 0,'0'0'1552'0,"0"0"-847"15,0 0-41-15,0 0 376 0,0 0 136 16,-7-58-216-16,3 49-295 16,0 3-153-16,0-4-16 0,-5 4-160 31,2 0-120-31,-10-1-160 16,-6 1-8-16,-5-1-40 15,-8 1 80-15,0 6-8 0,-4 0 16 0,-3 0 16 16,-2 0-40-16,2 9 32 15,-5 4-32-15,0 0 56 16,-4 9 0 0,0 1 40-16,1 5-56 15,-1 4-24-15,5 6-16 16,2 6-8-16,2 1 80 0,2 6-24 0,2 3 32 31,7 3 40-31,0 0-32 16,4 3-16-16,4 0-24 0,5 4-72 15,2 0 0-15,6-4-40 16,7 0 56-16,0 1-56 16,4-7-8-16,0 0 48 0,8-4-40 15,7-6-8-15,5 1 16 0,5-3 0 32,3-8-16-32,3 1 8 15,5-3 56-15,4-3-64 16,8-7 0-16,3 3 8 0,5-6-8 15,0 0 0-15,0-2 0 16,0-2 16-16,-5-2-16 0,-7 0 0 31,-4-1 8-31,0-2 0 16,-9-4 41-16,5-3-41 16,1-3-8-16,2 0 0 0,-3 0 0 15,8 0-8-15,-4-6 8 0,3-4-8 16,-2-2-41-16,-2-4 1 15,1 0-32 1,-4-6-24-16,-1 0 16 16,-3-7-24-16,-4 1 48 15,0-7 64-15,0-1-64 0,-4-2 56 16,-3 0-48-16,-6-3 48 16,1-1 8-16,-4 1 0 15,4-3 8-15,-8-1-8 16,0 1 8-16,0 3 0 15,-8 0-8-15,0 3 8 16,0 6-8-16,0 0 8 0,0 0 8 16,0 0-16-16,0-2 64 15,-4-1-64 1,-4 0 8-16,4 0 104 16,-8 0-40-16,4 0-24 15,-4 0 24-15,0 0 0 0,-4-3 32 16,0 3-7-16,-3 3-9 15,2-3 40-15,-2 7-24 0,3-1-40 32,-5 4-16-32,-2 3 40 15,-5-4 32-15,-4 4-104 16,0 3-8-16,-4 0 0 0,-8 0-8 31,1 0 0-31,-1 3 8 0,4 0 0 16,4 6 0-16,4 1-8 15,4 9-48-15,-3 0-360 0,3 0-417 16,-4 16-879-16,4 0-1449 16,4-4-2656-16</inkml:trace>
  <inkml:trace contextRef="#ctx0" brushRef="#br3" timeOffset="-152322.85">17435 15751 9249 0,'0'0'2313'16,"0"0"-809"-16,0-19-463 0,0 16 159 15,0 3 136-15,0 0-200 31,0 0-392-31,0 0-375 16,0 0-193-16,0 0-88 0,0 0-88 16,-4 9 8-16,0 10-8 15,0 19 88-15,-8 7 24 0,4 9-56 16,-8 3-8-16,8 0-40 31,-4-6-8-31,8-13 16 16,0-6-8-16,4-13 40 0,0-10-40 0,8-9 0 15,20 0 136-15,12-19 24 16,12-13-48-16,19-24-64 0,21-27 24 16,20-25-16-1,7 0-64 1,-11 13 48-16,-21 28-40 0,-31 26 56 16,-20 19-64-16,-16 5 0 0,0 5 0 15,-8 2 8-15,0 4-16 16,-8 3-32-16,-4 3 32 0,0 0-136 31,0 0-472-31,-8 9-241 16,-9 1-335-16,2 6-464 15,-5 9-1025-15,0-6-191 0,4-3-1809 0</inkml:trace>
  <inkml:trace contextRef="#ctx0" brushRef="#br3" timeOffset="-150539.61">14315 6715 5193 0,'0'0'5473'0,"0"0"-4121"16,0 0-600-16,0 0-64 0,0 0 281 16,0-38-33-16,0 38 144 15,0 0-336-15,0 0-464 16,0 3-280-16,0 16-40 0,0 13 40 31,0 2 8-31,-4 8 8 16,1-4-8-16,-2-6 8 0,1-7 40 15,4-9-56-15,0-10 8 16,12-6 64-16,16-13 296 16,16-21-80-16,20-20-184 0,16-26-8 15,7-24-40 1,4-4 24-1,-19 16-8-15,-19 25-72 0,-22 32 8 0,-15 13-8 16,0 3 65-16,-4 6 7 16,-4 4-64-16,-8 9-8 15,0 0-241-15,0 6-647 16,-16 13-112-16,-12 19-608 16,4-6-1497-16,-4-4-3160 15</inkml:trace>
  <inkml:trace contextRef="#ctx0" brushRef="#br3" timeOffset="-144628.08">27930 3448 6969 0,'0'0'1432'0,"0"0"-832"16,0 0-504-16,0 0-96 16,0 0-144-16,-8 0 136 0,8 0 8 15,0 0 112-15,0 9 8 32,0 1-32-32,0 9 89 15,0 3 87-15,-5 7-64 0,1 2-48 16,-3 4-40-16,-5 7 32 15,-1-1 88-15,-2 0-72 0,2 7 176 16,-2-4-56-16,3 7 136 31,0 3 112-31,0-3-136 0,0 3-112 32,0 0 0-32,1 3-72 15,2 0-32-15,1 0 128 0,0 3-143 16,1 1-145-16,2-1 96 0,5 4 0 15,0 3-24-15,0 9-16 16,5 16-64-16,2 12 0 0,1 4 16 16,0-19-16-16,-4-22 0 15,-4-26 40-15,0-3-48 16,0 7 0-16,-8 6 8 0,0 9 8 0,-3-3 88 31,-2 3-56-31,5 1 112 16,5-1 40-16,-1 0 8 0,4 1-136 15,0-1 0-15,7 10 112 16,14 15-48-16,2 17-128 16,-3 3 152-16,-3-7-88 0,-10-9 24 31,-3-13-48-31,0-12 16 0,-4-10-56 16,4-13 72-16,0-3-72 15,0 6 0-15,0 11 0 16,4 2-8-16,-4 0 8 0,0 6 8 15,-4 11-8-15,0 15 88 32,-4 15 56-32,-8-5 48 0,4-20-56 15,0-22-88-15,4-13 0 16,-4 8 8-16,5 4 32 16,-2 11-8-16,1-3 0 0,4-4-40 15,0 1-40-15,0-4 64 16,9-3-64-1,2-4 0-15,1 4 8 0,0 0-8 16,0 3 40-16,-1 4-40 16,-2 2 0-16,3 1-8 15,-1 0 0-15,2-1 48 0,-2-6-40 16,2-7-8 0,-5-2 8-16,-1 3 0 15,-3 0-8-15,0-1 0 0,-4 2 8 16,0 5-8-16,0-3 8 15,-4-4 8-15,0 1-16 16,0-6 8-16,1-11-8 0,3 5 0 31,0-11 0-31,7 7 0 0,6-3 8 16,2 3-8-16,6 0 0 16,-2 3-48-16,1-3 40 15,0 3 8-15,4-3 0 0,4 0 0 16,-4-7-8-16,4-2 0 31,0-4 8-31,0 0-8 0,0-6 0 16,0 0 8-16,0 0-8 15,3 0 0-15,-4 0-64 16,5-4 64-16,1-2 8 0,-1 3 0 16,-5-4 0-16,1-3 0 15,-4 4 8 1,4-3-8-16,-4-1 0 15,4 3 0-15,-4 1 0 0,3-1 0 16,-3 1 0-16,-3-1 0 16,-1-3 0-16,-9 1 8 0,1-4-8 15,1 0 0 1,-2-3 8 0,1 0 8-16,0 0-8 15,8 0 64-15,4 0-72 0,8-9 0 0,-1-1 0 16,10 1-8-16,-5-7 8 15,3 0 0-15,-7-3 8 0,4-4-8 32,-12 1 0-32,-4-3-8 15,-1-4 8-15,2-6 0 16,-5-2-8-16,7-8 8 0,1-3 0 16,0-5 0-16,8-1 0 0,-4 2 0 15,0 5 8-15,-8 0-8 31,0 2 8-31,-9 1 0 16,-2 2 72-16,-1-2 16 0,-4-4 184 16,0 0-88-16,3-2-96 15,-2-4-88-15,7-3 64 0,-1 3 48 16,2 0-72-16,-6 3 33 31,1 0 167-31,5 0-24 0,-9-3-80 16,-1 0 16-16,1-6 16 0,0 0-56 15,0-1 0-15,0-2-56 16,5 2-56-16,2 1 8 0,1 0 32 16,4 0-40-1,0 2-8 1,-4 1 8-16,4 7-8 0,-4-4-8 16,0 6 8-16,-5 0-8 0,-2 4 8 15,-5-1 0-15,0 1 0 16,0-4 0-1,0-3 48-15,0-2-40 16,0-8-8-16,-5 4 0 16,5-3 0-16,0-1 0 0,0 1-16 15,0 6 8-15,9-3 8 16,-5 3-8-16,0 3 8 0,-4 0 0 16,0 0-16-16,0 1 8 31,0-1 8-31,-4 0-8 15,0 3 0-15,0 1 0 0,4-4 8 16,0 4 0-16,0-5-120 16,-5-5 120-16,5-3-8 0,-7 3-56 15,3-4 56-15,-8 2-152 32,0 1 80-32,-4 4 72 15,-4 3 8-15,0 1 0 0,0-1-96 0,8 3-8 16,-4-3 56-16,9 1 0 15,-2-1 40-15,5-3-88 16,4 0-168 0,0 0 128-16,4 0 128 15,9-3-48-15,-2 3 56 16,6 0 0-16,-2-3-57 0,-2 6 57 0,-2-3 9 16,1 3-9-16,-8 3 0 15,0 4-65-15,-4-1 65 0,0-2-48 31,0 6 40-31,0-4 0 16,0 4-120-16,0-4 16 16,0-2 0-16,0 2 40 0,0-2 64 15,0 5 0-15,0-2 0 0,4 6 0 32,0 3 8-32,0 0 0 15,0 3-8-15,0 1 0 16,0-1-64-16,-1-3-64 15,-3 0-256-15,0-3 144 0,0-4 32 32,-7-5-48-32,-13 0 16 0,-4-5-72 15,0 2 136-15,-4 5 40 16,4 1 8-16,5 6 88 16,-5 3 40-16,7 0 8 0,-2 3 0 15,3 3-8-15,-4 1 8 16,4 3-8-16,-4-4 0 0,4 7-8 0,0 0 16 15,0 2-8 1,0 5 8 0,-3 2-8-16,2 0 8 15,-2 4-8-15,-5 2 8 0,0 1-16 16,-8 3 16-16,-4-3-8 16,0-1 8-16,-8 1 0 15,1-4 0-15,-6 1 0 16,-2 2 0-16,-5-2 0 15,4-1 0-15,-4 1 0 16,0 2 0-16,1 1-8 0,3 3 8 16,9 0 0-16,-2 3 0 15,10 0 8-15,-1 0-8 0,4 10 0 32,0 2 0-32,4 7-8 15,-7 3 8-15,3 4-8 0,0 2 8 16,0 1-8-16,-5 6 8 15,2-4 0-15,3 1-8 16,-4 3 8-16,4 0 0 0,8 3 0 31,0 0-8-31,9 0 0 16,-2-2 0-16,10-5 0 0,3-2 8 16,4-10-8-16,0-7-8 15,0-2-64-15,0-4-176 16,-4-2-880-16,4-1-1425 0,-4-3-2528 0</inkml:trace>
  <inkml:trace contextRef="#ctx0" brushRef="#br3" timeOffset="-140605.83">21575 7880 6161 0,'0'0'2320'0,"0"0"-1335"0,0 0-473 16,0 0-72-16,0 0 432 15,0 0 208-15,4 0-304 0,15 0-504 16,9 0-208-16,8 0-48 31,12 0-16-31,8 0 8 0,8 6-8 16,-1 1 0-16,1 2-112 15,-8-3-192-15,-13 4-568 16,-18 6-208-16,-10-7-937 0,-15 1-2704 0</inkml:trace>
  <inkml:trace contextRef="#ctx0" brushRef="#br3" timeOffset="-140389.41">21542 8115 6585 0,'0'0'1872'0,"0"0"-1392"16,0 0-328-16,0 0-80 0,0 0 393 15,108 13 343-15,-72-10-272 16,3 0-336-16,6 3-144 16,-9 1-56-16,-5 2-648 0,-14 7-1161 0,-13-6-1335 31,-4-1 247-31</inkml:trace>
  <inkml:trace contextRef="#ctx0" brushRef="#br3" timeOffset="-140231.83">21714 8277 592 0,'0'0'552'0,"0"0"-80"0,0 0-80 32,0 0-160-32,0 0-80 0,0 0 56 15,99 70-120-15,-54-64-88 16,2 1-8-16,1-1-96 15,-1 3 0-15,-6-2-56 0,-18 2-216 16</inkml:trace>
  <inkml:trace contextRef="#ctx0" brushRef="#br3" timeOffset="-140030.37">21583 8449 1192 0,'0'0'1464'0,"0"0"-584"0,0 0 32 16,88 18-143-16,-45-14-297 15,0-1-224-15,2 0-96 16,2 0-40-16,-3-3-104 0,12 3-8 16,-12-3-160-1,-12 0-3049-15</inkml:trace>
  <inkml:trace contextRef="#ctx0" brushRef="#br3" timeOffset="-132557.35">22810 12297 8649 0,'0'0'2801'0,"0"0"-1697"16,0 0-808-16,0 0-192 0,0 0 96 16,0 0 168-1,0 0-88-15,0 0-128 16,8 3-104-16,7 0 33 15,2-3-73-15,7 0-8 0,4 0 0 16,-5 0-169-16,9 0 57 16,0-13 16-16,-1-3 48 0,6-6 48 15,-5 0 0-15,4-4 0 32,-1-2 48-32,-3 2 24 0,0 8 24 15,-8-2 185-15,0 8-1 16,-1 5-40-16,-6 4-112 15,3 3-80-15,-1 0-40 0,-2 13-8 16,2 3-16-16,1 6 16 31,1 0 0-31,2 4 0 0,1-4 0 16,4 3 0-16,4-3 0 16,-1 0-48-16,1-2-176 0,0-5-104 15,0-5-1-15,-4-3 25 16,0-7 72-1,0 0 120-15,-4-4 112 16,4-15 0-16,0 0 0 0,0-9 16 16,-1-1-8-16,5 4 112 15,5-4 16-15,-6 4 8 16,1 3 40-16,0 5 121 0,-4 5-129 0,4 2 32 31,-4 4-64-31,4-1-16 16,3 5-56-16,-3 2-8 0,4 0-56 15,0 0 0-15,-1 0 0 16,-3 0-8-16,0 12 0 16,0 4-8-16,-8 0-56 0,-4 6 16 31,-4 3 40-31,4 4-8 0,-4-1 8 16,0-2-96-16,0 0-112 15,3-4-40-15,-2-3-25 16,-2-6 57-16,2-7 72 0,-6-6 152 15,6 0 0-15,-2-6 72 32,5-11 8-32,5-5-16 0,6-6 120 15,1-4 17-15,4-3-145 16,3 0-48-16,1 0 64 16,4 7 8-16,-4-1 40 0,-8 10-16 15,-4 6 128-15,-4 4 168 16,-4 2-168-1,-1 7-104-15,-6 0-120 0,2 0-8 16,6 3 0-16,-2 10-8 16,5 3 0-16,0 0-8 15,0 3 8-15,4 3-64 0,-4 1-96 16,4-4-96 0,-8-4-80-16,4 1 96 15,-5-6 88-15,-2-4 32 0,-2-6 128 16,5 0 0-16,4 0 8 15,8-10 8-15,4-5-8 16,7-4 0-16,2-6 0 0,2-1-8 31,5-2 0-31,-4 2 0 0,-4-3 0 16,-5 4 312-16,-7 6 16 16,-4 3-232-16,-4 7 40 15,-7 9-24-15,-2 0-112 0,2 0 0 16,-2 6-8-16,1 7-40 31,0 3 48-31,0 3 0 16,4-1 8-16,0 2 0 0,4-1 0 15,8-6 0-15,3 2 56 16,9-2-64-16,8 0 0 0,-4-7-80 16,0-6-56-16,4 0-32 15,-9 0 72 1,-2-16-32-16,-6-3 0 15,-7-6 0-15,0-7-8 0,-8 0-233 16,0-3-407-16,-9-3 88 16,-3 10-48-16,-8 2-864 15,-15 4 23 1,-13 9-839-16,-4 7-329 0</inkml:trace>
  <inkml:trace contextRef="#ctx0" brushRef="#br3" timeOffset="-132341.93">26455 11808 2616 0,'0'0'4257'16,"0"0"-2137"-16,0 0-199 15,0 0-57-15,0 0-383 0,0 0-537 32,21 0-544-32,-6 12-256 15,9 4-8-15,4 6 104 0,-4 4-80 16,4 2-64-16,-5 4-16 16,1 0-32-16,-7 3-48 0,-9 0 16 15,-8-3-8-15,-13-1-8 31,-14-2 0-31,-17-4 8 16,-8-6-8-16,-12 0-80 0,-23 1-608 16,15-11-1513-16,12 0-2240 0</inkml:trace>
  <inkml:trace contextRef="#ctx0" brushRef="#br3" timeOffset="-129649.14">27112 11337 5705 0,'0'0'3264'0,"0"0"-1831"16,0 0-465-16,0 0-32 0,0 0-144 16,-3-25-64-16,3 25-87 15,0 0-217-15,0 16-288 0,0 10 16 16,0 24 112-16,-4 26-88 31,4 26 0-31,0 6-16 0,0-6-16 16,0-20-88-16,0-31-40 31,0-10 48-31,0-9-64 16,0 6 8-16,0-3-8 0,0 0 16 15,0-6-8-15,0-10-8 16,4-10-120-16,-4-3-176 0,3-6-184 16,1 0 56-16,1-3 48 15,11-31-1865-15,0 2-1856 0,-1-3-1672 16</inkml:trace>
  <inkml:trace contextRef="#ctx0" brushRef="#br3" timeOffset="-129277.14">27176 11242 4136 0,'0'0'3209'16,"0"0"-1377"-16,0 0-335 16,0 0-121-16,0 0 72 0,0 0-223 15,0 0-425-15,32-22-328 16,-4 19-288-16,9 3-80 0,21 0-48 31,34 0-48-31,28 3 48 16,7 3-48-16,-2-2 8 15,-14-4-8-15,-35 0 0 0,-13 0 40 16,-23-7-48-16,-12 1-48 31,-9 3 32-31,2 0-64 0,-9-1-88 16,-8 4-576-16,-4 0-1209 16,0 0-591-16,-9 4 511 0,2 2-1031 15,-1-3-2049-15</inkml:trace>
  <inkml:trace contextRef="#ctx0" brushRef="#br3" timeOffset="-128862.23">28169 11207 4825 0,'0'0'2008'16,"0"0"-560"-16,0 0-536 0,0 0-415 0,0 0-33 16,0 0 8-16,0 0-96 15,0 0-184 1,0 0 288-16,11 71-40 15,-7-34-32-15,9 8-56 16,-2 6-176-16,5 16-8 16,4 15 0-16,-3-3-112 0,-2-6 64 15,-2-9-56-15,-6-14-56 0,5 8 0 32,0 5 40-32,-4-6-48 15,-4-3 32-15,0-6-24 16,-4-10-8-16,0-9 8 0,0-7-8 15,-12-6 16-15,-12-4 0 16,-8-5-8-16,-24-7 465 0,-28 0 95 31,-27-9-200-31,-16-11-136 16,7 1 16-16,9 3 0 16,27 7-64-16,24 6-56 0,16-1-24 0,16 4 16 15,4 0-112-15,5 0-8 16,6 10-552-16,13 3-1280 15,4-4-889 1,16-6-3752-16</inkml:trace>
  <inkml:trace contextRef="#ctx0" brushRef="#br3" timeOffset="-124092.99">7701 11306 10210 0,'0'0'1704'0,"0"0"-72"15,0 0-31-15,0-26-249 16,0 26-96-16,0 0-368 15,0 0-295 1,0 0-289-16,0 0-168 16,0 0-72-16,0 0-56 0,0 0 0 15,0 3-8-15,0 10-8 16,8 10 8 0,1 2 48-16,2 7-32 15,-3-1 32-15,1 5-48 0,2-8 8 16,-3 1 0-16,-4-4 0 15,4-6 0-15,0-9 0 0,0-4 0 16,3-6 48-16,17-10 72 31,13-15 40-31,10-16-56 0,29-17-56 16,23-18-32-16,37-22 24 16,-1 0 8-16,-19 18-48 0,-40 26-8 15,-44 26-56-15,-16 15 48 16,-9 3-40-16,-3 4-48 15,-8 6-328-15,0 0-752 0,-47 32-929 32,-1-1-1680-32,-4 4-2624 0</inkml:trace>
  <inkml:trace contextRef="#ctx0" brushRef="#br3" timeOffset="-122837.34">14765 10725 9313 0,'0'0'2513'16,"0"0"-553"-16,0 0-295 16,0 0-17-16,0 0-168 15,0 0-447-15,0 0-401 0,0-42-312 16,0 42-200-16,12 13-120 31,0 13-40-31,8 15 40 0,1 7 56 16,-2 9-48-16,1-7 40 15,-8-2-48-15,0-13 0 16,0-10 0-16,3-12 0 0,6-13 0 16,7-3 72-16,7-29-8 15,17-25-56-15,12-19 56 0,16-26-56 32,3-2-8-32,-15 11 8 0,-16 27-8 15,-17 25 0-15,-10 12 0 16,-5 7 8-16,-5 6-8 0,2 6-208 15,-14 10-672-15,-3 16-1185 16,0 35-15-16,-11-3-2281 16,-2-4-4905-1</inkml:trace>
  <inkml:trace contextRef="#ctx0" brushRef="#br3" timeOffset="-122127.24">22232 11369 328 0,'0'0'11226'0,"0"0"-9202"0,0 0-607 15,0 0-937-15,0 0-184 0,0 0-72 32,0 20 288-32,0 27 496 15,0 13-496-15,12 4-312 16,4-4-104-16,12-9-48 0,12-16 0 15,23-16 160-15,33-19 297 32,35-47-105-32,9-23-160 0,-5-16-112 15,-27-6 88-15,-24 9-96 16,-33 16-16-16,-15 20-88 16,-20 18-8-16,-12 17 8 0,0 2-16 15,-4 7-120 1,0 3-736-16,-19 19-1457 15,-2 9-1520-15,5 4-632 0</inkml:trace>
  <inkml:trace contextRef="#ctx0" brushRef="#br3" timeOffset="-119923.14">6590 14109 432 0,'0'0'6025'15,"0"0"-4201"-15,0 0-760 0,0 0-135 16,0 0-49-16,0 0 400 16,0-19 128-16,0 19-287 0,0 0-473 31,0 0-328-31,0 16-144 15,0 7 216-15,-8 8 104 0,-9 23 32 16,-7 32 40-16,-8 22-80 16,-7 19-15-16,7 10 63 0,8-8-240 31,9-11-104-31,2-4-120 16,5-9-64-16,8-10 56 0,0-6-56 15,0-13 0-15,0-19 0 16,0-15 8-16,0-4-16 15,4-3 8-15,5 0-8 0,-1 0 0 16,-1-13-176-16,-3-6-144 31,0-10-160-31,0-3-40 0,-4 1-121 16,0-4-327-16,0-13-536 16,-4-3-2761-16,-4-6-4761 0</inkml:trace>
  <inkml:trace contextRef="#ctx0" brushRef="#br3" timeOffset="-119666.83">6024 15507 11698 0,'0'0'3833'0,"0"0"-3345"15,0 0-192-15,0 72 480 16,23-40 112-16,9 0-63 16,9 0-433-1,2-4-240-15,9-2-152 16,-8-1-344-16,4-9-473 0,3-7-647 16,-7-5-1425-16,-8-4-2304 0</inkml:trace>
  <inkml:trace contextRef="#ctx0" brushRef="#br3" timeOffset="-119464.36">6677 15418 10818 0,'0'0'5433'16,"0"0"-4329"-16,0 0-840 0,0 0 160 15,-80 79 633 1,45-38-201-16,-5 4-208 15,-8 2-416-15,4-2-136 0,-4-1-96 16,12-9-120-16,5 3-784 16,10-15-1801-16,10-14-5881 15</inkml:trace>
  <inkml:trace contextRef="#ctx0" brushRef="#br3" timeOffset="-113386.61">7789 12662 9450 0,'0'0'2432'0,"0"0"-1920"31,0 0-496-31,-4 50-16 16,-9-11 312-16,2 5 416 0,-4 4-256 16,6-7-23-16,1-6-241 0,4-7-104 15,4-9-40-15,0-12 136 16,21-7 616-16,5-4 272 0,11-18-448 15,10-9-296 1,9-7-168 0,0-10-56-16,8-3-40 0,-4-9 0 15,0 6 8-15,0 0-80 16,-13 6 0-16,-8 17-8 0,-11 11 0 16,-15 11-344-16,-9 9-1080 0,-4 6-1553 31,-4 10-983-31,0 0-2554 15</inkml:trace>
  <inkml:trace contextRef="#ctx0" brushRef="#br3" timeOffset="-112260.62">15403 11363 6425 0,'0'0'4953'0,"0"0"-3433"31,0 0-456-31,0 0 105 16,0 0 63-16,0 0-200 16,0 0-320-16,0-38-360 0,0 38-176 15,0 12-128-15,12 11 65 16,4 12 119-16,-5 9-88 0,10 7-24 16,-5 0-112-16,-1-7 8 15,-2-6-8 1,-2-9 8-16,5-10 40 15,0-19-40-15,12 0 208 0,8-25 88 16,20-26-160-16,23-29-80 16,25-18-24-16,12-7-40 15,-9 4 0-15,-15 25 64 16,-28 28-72-16,-16 16 0 16,-20 13-8-16,-1 7 0 15,-7 5-160-15,0 4-584 0,-4 6-825 16,-12 16-879-16,-1 0-2265 15</inkml:trace>
  <inkml:trace contextRef="#ctx0" brushRef="#br3" timeOffset="-111290.22">21132 11478 7377 0,'0'0'2033'0,"0"0"-641"0,0 0-80 16,0 0 368-16,0 0-135 0,17-48-177 16,-17 44-496-16,0 4-464 15,0 4-304-15,0 18-96 0,-13 19 32 31,-2 13 184-31,-2 3-80 16,-2 7-96-16,10-17-24 16,1 5 24-16,8-18-40 0,0-5 8 15,12-13-8-15,16-13 89 0,9-3 15 16,10-13-24-16,9-19-24 31,24-22-8-31,16-22 80 16,14-19 40-16,10-4-96 0,-24 17 8 15,-29 25-80-15,-26 22 0 16,-9 9 48-16,-4 1 88 0,0 3 24 31,-5 3-72-31,-11 9-96 16,-8 10-56-16,-4 0-192 16,-8 13-728-16,-48 35-73 0,4-4-1399 0,0-3-3570 15</inkml:trace>
  <inkml:trace contextRef="#ctx0" brushRef="#br3" timeOffset="-105388">6247 16659 10114 0,'0'0'3240'16,"0"0"-1839"-16,0 0-673 0,0-22 288 16,0 22 152-1,0 0-424-15,0 0-287 16,-8 3-233-16,0 13-144 15,-8 15-8-15,0 8-24 0,-3 11 24 16,2 4-24-16,9 3-40 16,5 4 0-16,3-7-8 15,0-4 8-15,19-8-8 16,13-10-96-16,4-10-152 16,8-16-129-16,8-6 65 15,-1-25 112-15,-3-13 48 0,-1-16 144 16,-15-3 8-16,-11-7 312 15,-18-3 57-15,-3 1 31 0,-15 2 32 32,-17 10 24-32,-3 13 80 15,-10 12-48-15,6 17-248 0,-1 12-144 16,8 6-96-16,4 16-40 16,12 13-56-16,16 10-432 0,7 25-648 15,21-13-1513-15,0-10-4176 0</inkml:trace>
  <inkml:trace contextRef="#ctx0" brushRef="#br3" timeOffset="-105161.61">6765 17002 3632 0,'0'0'13419'0,"0"0"-10842"16,0 0-1785-16,0 0-368 16,0 0 352-1,0 0-248-15,0 0-248 0,8-3-280 16,-4-7-368-16,3-3-632 16,2-2-656-16,-5-1-3017 0,-4 0-9234 15</inkml:trace>
  <inkml:trace contextRef="#ctx0" brushRef="#br3" timeOffset="-103189.89">7164 16532 6937 0,'0'0'4465'16,"0"0"-2321"-16,0 0-519 15,0 0-289-15,0 0-64 0,0 0-263 16,23-58-537-16,-23 58-352 16,-4 13-64-1,-11 16 192-15,-10 12 160 16,-3 13-8-16,-3 7-144 0,3-4-80 16,0 0-48-16,8-3-64 15,15-10 16-15,5-5-80 0,21-14-64 16,31-9 16-16,4-13-88 15,8-3-224-15,7-19-248 16,-15-10-448 0,0-9-777-16,-9-3-2136 15,-11-23-480-15,-16 7-928 16,-8 10 2161-16</inkml:trace>
  <inkml:trace contextRef="#ctx0" brushRef="#br3" timeOffset="-103018.34">7497 16593 3304 0,'0'0'4009'15,"0"0"-1816"-15,0 0-809 0,0 0-424 31,0 0 1265-31,0 0-321 16,-15 79-120-16,11-45-495 16,0 5-209-16,-4 9-232 0,0 11-112 15,-11 21-160-15,2-4-136 32,-3-6 136-32,1-10-383 0,6-12-193 0,2 0-289 15,-1 2-1207-15,-1-15-2297 16,10-16-8569-16</inkml:trace>
  <inkml:trace contextRef="#ctx0" brushRef="#br3" timeOffset="-101771.67">14088 12573 6305 0,'0'0'1152'0,"0"0"-616"16,0 0 216-16,0 0 105 0,0 0 431 16,0 0 128-16,12-29-136 15,7 29-647-15,6 0-353 0,10 10-48 32,10 9 16-32,7 16-96 15,7 15-48-15,-7 24-88 16,-13 21-8-16,-15 6 0 0,-24 4 0 15,-3 0 0-15,-25 0 16 32,-12 9-16-32,-16 6 0 0,0 8 80 15,-11 5 168-15,-5 6 224 16,0 11 80-16,0 2 128 16,1 7-64-16,7 0-176 0,4-1 73 0,4 1 111 15,13-10-40-15,3-3-160 16,12-6-208-16,0-16-80 15,4-10-72 1,4-12-64-16,4-26 40 16,12-19 0-16,0-16-48 15,4-9-8-15,0 3 8 0,0-3-48 0,0 0-144 16,0-13-240-16,4-10-288 31,5-9-769-31,-2-3-943 16,-3-13-2921-16</inkml:trace>
  <inkml:trace contextRef="#ctx0" brushRef="#br3" timeOffset="-101565.22">13331 15583 6849 0,'0'0'7202'0,"0"0"-6042"15,0 0-632-15,0 0 8 0,0 0 312 16,0 0-32-16,0 0 25 15,79 37-201-15,-55-1-400 32,0 2-232-32,-3 3-8 0,-2-3-384 15,5-3-729-15,16-6-895 16,-4-10-2809-16,0-13-3425 0</inkml:trace>
  <inkml:trace contextRef="#ctx0" brushRef="#br3" timeOffset="-101386.7">13928 15414 7377 0,'0'0'7458'15,"0"0"-5314"-15,0 0-1224 0,0 0-528 16,-99 45 441-16,59-1-41 0,0 14-160 16,-7 11-288-16,-2 17-240 15,6-7-104-15,15-12-392 0,4 3-1056 16,12-26-2761-16,5-12-5825 15</inkml:trace>
  <inkml:trace contextRef="#ctx0" brushRef="#br3" timeOffset="-100018.36">12546 16738 8433 0,'0'0'2241'15,"0"0"-337"1,0 0-167-16,0 0-105 31,0 0-64-31,0 0-704 16,0 0-495-16,0 0-201 0,-92-6 32 15,56 47 48-15,-3 23-56 16,11 18-64-16,4-6-56 0,12-6-64 16,12-9-8-16,16-20 0 15,15-3 0-15,18-3-392 0,10-19-24 16,5-16-25-16,4-13-31 15,4-31 200-15,-4-32 120 16,-21-26 152-16,-23-6 48 0,-24 13 88 31,-4 25 320-31,-16 32 201 16,-12 9-9-16,-8 4-72 0,-8 12-168 16,1 4-216-16,3 12-184 0,8 22-8 15,12 17-184-15,24 34-872 16,0-7-1513-16,16-8-4048 0</inkml:trace>
  <inkml:trace contextRef="#ctx0" brushRef="#br3" timeOffset="-99839.83">12933 17091 13034 0,'0'0'4825'0,"0"0"-3856"15,0 0-185-15,0 0-344 0,0 0-224 16,0 0-216-16,3-32-272 16,9 29-1857-16,1-4-5224 0</inkml:trace>
  <inkml:trace contextRef="#ctx0" brushRef="#br3" timeOffset="-98345.83">13211 16783 7633 0,'0'0'2649'16,"0"0"-57"-16,0 0-471 15,0 0-313-15,0 0-400 0,-20-70-487 16,33 57-257-16,15 4-368 16,11-1-200-1,9 4-80-15,11 6-16 16,5 0 8-16,-4 22 0 0,-12 10-8 15,-20 22-16-15,-28 22 8 16,-8-3-8-16,-32-3 16 16,-11-10 96-1,-5-16 72-15,-4 1 24 16,4-3 56-16,16-14 40 0,16-12-120 16,24-10-96-16,28-6 24 0,68-13 304 15,44-18-160-15,27-4-160 16,-4-3-80-16,-27 9-272 0,-45 10-336 31,-19 0-288-31,-29 7-1265 16,-22-1-6328-16</inkml:trace>
  <inkml:trace contextRef="#ctx0" brushRef="#br3" timeOffset="-96133.74">7040 11341 4865 0,'0'0'2104'16,"0"0"-1352"-16,-100-35-440 16,53 22-208-16,-6-2-48 0,-6-2 120 15,-5-2 584-15,-4 3 305 16,-16-3-185-16,-15 7-264 0,-13 6-136 15,-3 6-224-15,7 6 24 16,13 16 160-16,7 3-168 16,-4 11-96-1,1 5-40-15,-5 6 16 16,1 13 49-16,-1 4 135 0,1 13-64 16,7 5-48-16,0 6 40 15,8 5-112-15,5 5 40 16,11 10 64-16,12 6-40 0,5 7-8 31,15 9 24-31,8 7-24 16,16 3-112-16,8-1-48 0,15-5-40 15,17-1 72-15,12-3-64 16,11 0 32-16,14 1-48 16,18-5 56-1,13 2-56-15,15-5 0 0,17-9 0 16,16-15 0-16,7-23-144 15,12-22-352-15,5-19 40 0,2-19 16 16,2-16 440-16,0 0 192 16,-6-19 0-16,-5-10-112 15,-10-3-32-15,-12-5-40 16,-7-5-8-16,-9-2 8 16,0-7 0-16,-7-6-8 15,0-7-56-15,-6-6 56 0,-2-2 0 16,-8-2 0-16,-13-2 0 31,-7 0 8-31,-20-4 0 0,-8-2 0 16,-17-4 8-16,-3-3-8 15,-12 1-8-15,0-4 8 0,-7-4-8 16,-9-8 24-16,-5-4-16 16,-3-4 104-16,-3 11 184 31,-22 5-160-31,-6 7-8 0,-13 7-32 15,-8 3 8-15,-4 9-24 16,8 16 40-16,4 9-72 16,5 4 8-16,-13-3 0 0,-4-7-48 15,-4-6-8-15,-4-4 8 16,4 1-8-16,-15-7 0 0,-20-6 8 16,-25-3-8-1,-11 10 8-15,2 8 0 16,6 17 0-16,12 12-8 15,3 4 64-15,1 9-64 0,-1 7 0 16,5 9 0-16,7 0-8 16,4 13 0-16,5 12 0 15,15-3 8 1,12 3-8-16,8-3 0 0,9 1-48 16,-9 8-336-16,0 4-496 15,-24 19-832-15,24-9-929 0,13-10-2288 16</inkml:trace>
  <inkml:trace contextRef="#ctx0" brushRef="#br3" timeOffset="-95098.52">5705 14189 4721 0,'0'0'4873'0,"0"0"-3993"16,0 0-656-16,0 0-168 16,0 0-48-16,-28 31 360 15,12-5 344 1,4 9-96-16,-4 6-72 0,5 10-56 15,-9 3-32-15,-1 3-127 16,-3 7-1-16,-3 12-104 0,-13 16-104 16,-8 12-40-16,-8 8-72 15,-7-11 48-15,-1-15 48 16,0-10-56-16,5-12 24 0,6-10 136 0,10-10-80 31,-1-3 72-31,-8 7 40 16,-7 3-144-16,-10 6 16 0,2-3 40 15,3-10-48-15,0-2-32 16,1-7-16-16,7-10-8 16,-4 0 24-16,9-6-48 0,-5-2 48 15,4 1-16-15,-4-1-40 0,4 5 120 32,0-3 224-32,0 9 96 15,1 1-88-15,7 9-24 16,4 6-23-16,8 7-153 0,8 16-16 15,8 22-48-15,8 22-88 16,8 6 32-16,0-2-40 0,13-11 88 31,-6-15-40-31,1-6-56 16,-4-16-8-16,0-17 8 16,1-15-24-16,-5-13-48 0,3 0-8 0,1-2-64 15,0-8-152 1,-4-5-273-1,0-7-87-15,0 0 72 0,0-7-216 16,-4-18-1769-16,-12 0-1888 16,1-1-2824-16</inkml:trace>
  <inkml:trace contextRef="#ctx0" brushRef="#br3" timeOffset="-94903.03">3733 16700 3928 0,'0'0'8874'0,"0"0"-5969"16,0 0-1985-16,0 0-648 0,0 0 176 16,-36 73 416-16,36-25-119 31,0 12-409-31,0 4-232 0,8-1-104 16,12-2-648-16,4-11-809 15,19-8-1031-15,-7-17-1409 0,-4-16-1960 16</inkml:trace>
  <inkml:trace contextRef="#ctx0" brushRef="#br3" timeOffset="-94726.5">4283 16763 14283 0,'0'0'4400'16,"0"0"-3799"-16,0 0-409 0,0 0 80 15,-72 83 312 1,32-32-56-1,-8 6-320-15,0 7-208 0,5-1-48 16,7 4-768-16,12-16-1449 16,12-16-3408-16</inkml:trace>
  <inkml:trace contextRef="#ctx0" brushRef="#br3" timeOffset="-91700.6">14108 12487 72 0,'0'0'8169'15,"0"0"-6408"-15,0 0-881 0,0 0-424 16,0 0 136-16,0 0 512 16,4-3-63-16,-4 3-433 15,0 0-376-15,0 3-184 16,0 13-40-16,0 9-8 16,-8 13 88-16,0 10-32 15,-4 9 40-15,4 4-40 16,0 5 24-16,1-2-8 0,-2 2 72 15,5 1-64-15,0 9-32 16,-7 13 0-16,-6 19 40 0,-7 0-24 31,-4-7-56-31,5-8 48 16,-5-11-8-16,4-2-32 0,0 2-16 16,0-12 8-16,0-13 0 15,8-12 0-15,-8-4 0 0,-4 9 0 16,-8 11 40-16,-11 19-32 31,-9 11-8-31,-15 14 0 16,-6 0 0-16,6-10 8 0,-5-6-16 15,21-19 8-15,3-16 8 16,7-3-16-16,6-13 0 0,-13 9 0 31,-3 4 0-31,-9 3 16 0,-1-6 40 16,2-3 80-16,-1-1-40 15,-4-6-48-15,1-3 56 0,-1 0 120 16,1-7 0-16,-2 1 24 16,-2-4-72-16,3 0-64 0,-16 10-32 15,-15 1-24 1,-13 5 16-16,9-3-64 16,19-10 56-16,24-8-56 15,13-5 80-15,-5 2-24 0,-8-2-56 16,-8 7 0-16,5-3 0 15,3-3 40-15,0 0-40 0,0 7 0 32,4-1 8-32,-4 3-8 15,4 4-8-15,5 6 16 0,-1-1 96 16,9 11 8-16,-2-1-104 16,6 7 32-16,7 0 56 0,0 6-48 31,4 0-40-31,0-3 41 15,8 7-9-15,8-1-40 16,5-3 0-16,-2 6 0 0,5-2 0 16,0 2 32-16,0 1-40 15,4 0 0-15,-4-1 0 0,-3 0 0 16,3-2 0-16,-1-4 8 16,-3-10-8-1,4 1 0-15,1-13 0 16,-1-3 8-16,4-10 0 0,0-6-8 15,0-10 0-15,0-3-281 16,0-3-183-16,0 0-304 0,0-18-536 16,0-2-1897-1,0-2-4000-15</inkml:trace>
  <inkml:trace contextRef="#ctx0" brushRef="#br3" timeOffset="-91452.26">10362 16951 5497 0,'0'0'6465'15,"0"0"-3424"-15,0 0-1993 16,0 0-392-16,0 0 272 0,-27 86-48 16,43-51-151-16,4 3-313 31,8 0-248-31,0-3-112 15,-1-3-56-15,1-4-240 0,0-9-256 16,0-6-217-16,-4-7-503 16,8-6-688-16,-8 0-1169 0,0-12-2464 0</inkml:trace>
  <inkml:trace contextRef="#ctx0" brushRef="#br3" timeOffset="-91277.73">10916 16830 2760 0,'0'0'12131'16,"0"0"-8210"-16,0 0-3225 15,0 0-56-15,-83 67 216 0,43-29 112 16,0 3-416-16,-3 4-360 0,7-4-192 16,12-6-552-16,11-6-944 15,9-10-2297-15,4-13-8337 0</inkml:trace>
  <inkml:trace contextRef="#ctx0" brushRef="#br3" timeOffset="-85828.3">13793 16395 9233 0,'0'0'2657'0,"0"0"-1641"15,0 0-720-15,0 0-208 16,0-6 256-16,0 6 1001 15,0 0-41 1,0 0-328-16,0-6-352 16,0 3-200-16,-4-7-280 0,-8 1-72 0,-4-7-64 15,-4 0 72 1,-8 0-32-16,-7-6-32 0,-5 3-8 16,-8-3 65-16,-8 2-65 0,1 1 0 31,-5 3 0-31,-4 4-8 15,4 2 0-15,-3 10-73 0,3 0-47 16,-9 3 56-16,-10 19-24 16,-29 7 88-16,-10 6-8 0,-11 3 0 31,14-3 8-31,3-3 0 16,9-4 0-16,-1 4 8 0,16-7 40 15,25-3-40-15,19-5 40 16,12 2 64-16,-7 9 9 15,-6 7-49-15,-6 13-64 0,-5 6 8 32,4 3 64-32,9 4 144 15,2 11 72-15,18 17-72 0,10 16-64 16,13 3-120-16,13-23-40 0,10-18 0 16,5-25-72-16,0-4 72 15,12 6-8-15,12 7-136 0,8 0 128 16,24 3-96-1,27-6-16 1,32-4 128-16,9-6 0 0,3-9 0 16,-11-10 24-16,-21-4 16 0,-12-2-40 15,1-3 0-15,-8-1 0 16,-4-6 0 0,-13-3-48-16,-7 0 48 15,-20-12-8-15,-13-4 8 16,-3-6-168-16,20-17-104 0,16-34-97 15,16-28 81-15,-1-16 128 16,-12-11 144-16,-3 2 8 0,-12 14 8 16,-12 20 0-16,-17 22 64 31,-11 23 64-31,-11 12 96 0,-2-7 41 16,-6-2-9-16,-5-3 64 15,-4-1-80-15,-17 3-120 16,-15-5 56-16,-27-11-48 0,-33-6-120 15,-32-3-8-15,-11 7-96 32,4 15-264-32,31 23-224 0,17 16-673 15,31 6-1607-15,16 3-4714 0</inkml:trace>
  <inkml:trace contextRef="#ctx0" brushRef="#br3" timeOffset="-79647.82">14578 7000 7153 0,'0'0'1744'0,"0"0"-1207"16,0 0-353-16,0 0 24 0,8-31 344 15,-8 25 392-15,0-1 80 16,0 4 160 0,-8-3-103-16,0-1-345 0,-4 4-352 15,-4-3-256-15,-3 3-40 16,-5-1-80-16,-8 1 72 15,4 0-16-15,-4 3 16 0,0 0 32 16,-4 0 16 0,-4 0-80-16,0 13 40 15,-3 6 16-15,-9 3 152 0,0 13 40 16,1 6 8-16,-14 23 16 16,1 21-48-16,1 20-48 15,8 6-32 1,18-3 9-16,18-12-25 15,10-11-8-15,9-2 8 0,5-1-56 16,18-6-8-16,9-9 24 16,0-13-16-16,4-12-24 15,4-5-32-15,12 5-64 0,19-1-64 16,36-3 64-16,26-25 48 31,9-13-40-31,-2-13 0 0,-12-22 0 16,-25-3-8-16,-3-10-16 15,-21-2-32-15,1-20 40 16,-8-19-64-16,-8-9-40 0,-5-20-48 16,-23 4 64-16,-20 3-16 31,-16 3 48-31,-12 0 56 0,-24 6 8 0,-15 10 0 16,-1 16 8-16,0 22 16 15,-20 0 176-15,-27 13-48 16,-21 6-40-16,-19 6-56 15,0 23-8 1,11 6 24-16,9 25-64 16,3 10 0-16,28 6-8 0,20 1 0 0,13 21 0 15,11 26-8-15,12 13-40 16,8 9-144-16,24-10-464 16,8-21-801-16,12-23-839 0,-8-16-2825 15</inkml:trace>
  <inkml:trace contextRef="#ctx0" brushRef="#br3" timeOffset="-78605.61">14813 8617 4296 0,'0'0'4993'0,"0"0"-3928"16,0 0-761-16,0 0-216 0,32-79-24 15,-24 59-56-15,-4 1 296 32,-4 0 416-32,0-3 0 0,0 3-72 15,-12 0-144-15,-3 3 9 16,-6 0-81-16,-7 0-184 0,0 4-120 16,-7-1-80-16,-5 6-40 0,-4 5 72 15,-4 2 8 1,-4 0 64-1,-4 15 48-15,-3 11 56 0,-5 5 64 16,4 4 128-16,-4 10-104 16,5 5 24-16,-1 17-144 0,9 19 0 15,2 22-16 1,17 9 0-16,16 1-8 16,16-1-24-16,0-12-72 15,24 6 1-15,8-9-97 16,4-26-8-16,4-13 0 0,-4-22-97 15,4-2-55-15,23 5-192 0,29-3 176 16,31-12-56-16,10-16-88 31,-6-19-144-31,-4-26 176 16,-12-10 8-16,-10-5 120 0,-22-4 64 16,1-25 80-16,-13-13 8 15,-11-10-8-15,4-21 8 0,-28 9-8 16,-13 0 8-16,-10-1 8 31,-9 5-8-31,-24 8 48 16,-8 20 104-16,-8 25 200 0,-28 3 16 15,-20 6 240-15,-19 10-168 16,-16 7-96-16,3 25-103 0,21 9-113 16,-1 23-80-1,20 6 24-15,16 0-64 16,20-4 8-16,12 8-16 15,0 8-168-15,9 10-745 0,7 26-775 16,12-16-1305-16,4-13-1536 16</inkml:trace>
  <inkml:trace contextRef="#ctx0" brushRef="#br3" timeOffset="-75905.83">30009 5651 6937 0,'0'0'5025'0,"0"0"-4289"31,0 0-728-31,0 0 0 16,0 0 40-16,-75 102 32 16,47-51-16-16,0 6 0 0,4-3 8 15,4-6-64-15,8-7 64 16,12-13-72-16,0-12 16 0,4-13 680 16,24-3 393-1,28-22-385-15,35-19-304 16,37-26 80-16,19-9-48 15,5-3-64-15,-1 12-168 0,-20 13-128 16,-26 19-72 0,-30 13 8-16,-36 12 208 15,-18 7 8-15,-14 0-80 16,1 3-144-16,-8 0-128 0,0 13-632 16,-23 9 176-16,-37 28-680 15,4-5-1161-15,0-4-3264 0</inkml:trace>
  <inkml:trace contextRef="#ctx0" brushRef="#br3" timeOffset="-71363.97">7677 16240 2456 0,'0'0'5809'16,"0"0"-4224"-16,0 0-849 0,-8-38-440 15,4 31 16-15,4 1 600 32,-7 0 240-32,-2-1-327 0,1 1-281 15,-3-3-352-15,-2 2-120 16,-2 1 0-16,2-4-64 0,-2 4 40 16,-2-4-40-16,2-3 0 15,-2 1 0 1,-6-1 0-16,3 1 0 15,-12 2-8-15,0-2 48 16,-3 2-40-16,-1 3-8 0,-8 1 16 16,4 0-8-16,4 3 0 0,-4 0 40 15,4 3-40-15,0 0-8 0,-3 0 0 32,-6 0-8-32,2 0 8 15,-9 0 0-15,-4 0 8 16,-4 0 40-16,-4 0 96 0,5 6-136 15,0 0 72-15,-1 4-72 0,4 3 56 16,8 2-56-16,4 4 40 31,5-3-40-31,2 3 0 16,9 0 16-16,5 4-16 0,-1-1-8 16,0 3 8-16,3 4-8 15,-2 3 8-15,3 3 0 0,-8 2 0 31,4 8-8-31,-4-1 8 16,-4 4 0-16,4 0 0 16,5 2-8-16,-1 1 8 0,0 3 0 15,0-3-8-15,4 3 0 16,0 0 0-16,0 0 0 0,1 0 16 16,6-3 160-1,1-1 8-15,9 5 72 16,3 2-104-16,0-3-56 15,7 3-16-15,14 0 8 0,7 0 16 16,7 4-24-16,5-2-32 16,12 2-40-16,8-4 16 0,15 3-16 0,29 4 40 31,20-7 48-31,3-9 56 16,-3-10-152-16,-17-13 72 15,-12-12-72-15,-3-4 0 0,-20 1 0 16,-12-10 0-16,-13 0-24 15,-7 0 16 1,12-3 0-16,4-6-64 16,4-4 144-16,0-4-72 15,-4 2 104-15,-2-7-8 0,2 0-96 16,0-4 0-16,-3-6-64 16,-6-3 8-16,-3-3-112 0,-8-3 104 15,-4-7 56-15,-8-6-256 31,-1 0 256-31,-7-9-40 16,5-1 48-16,-6-12 8 0,-2 7-8 16,-6-2 0-16,1 1 0 15,-8 13 0-15,0-6 8 0,0 3 0 16,0 6-8-16,-4 3 0 16,0 3 0-1,-8 4 8-15,0-1 8 16,5 1 32-16,-6-1-48 0,-2 4 0 15,2 0 0-15,-10 0 16 16,3-1 40-16,-8 5 16 16,0 1 152-1,-8 5-48-15,0 2-128 16,1 4 24-16,-1 3-24 0,-5-1-40 16,-2 7 0-16,-2 0 0 0,-2 4-8 15,-1 2-8-15,-3 0-352 16,-9 10-744-1,12 0-1169-15,12 0-2319 0</inkml:trace>
  <inkml:trace contextRef="#ctx0" brushRef="#br3" timeOffset="-64490.35">2804 3718 1640 0,'0'0'2744'16,"0"0"-1319"-1,0 0-545-15,-7-10 144 16,3 7 264-16,0 0 65 15,4 0-33-15,-5 3-192 0,5 0-424 16,-4 0-240-16,0 0-39 16,1 0-41-16,-13 0-160 0,-4 3-144 15,-4 9-24-15,-8 1-48 32,0 0 0-32,-8 0 8 0,5-4 56 15,-2 0-72-15,5-9 128 16,0 0 240-16,9 0-136 15,-1-9 168-15,8-4 56 0,0-6-24 32,8 1-112-32,0-5 216 15,4 1-232-15,0 3-112 0,4-4-63 16,-4 1-9-16,0 3-48 0,1-3-24 16,-6-3-40-16,5-4 8 15,0-6 40-15,0-6-8 16,0-16 120-1,-3 3-120-15,2-10-48 16,-3-2 0-16,-3 9 0 0,-2-4 8 16,2 7-8-16,-1 10 16 0,3 6-8 15,-2 6 0-15,3 3 56 16,-1 4-56-16,5 2 40 0,4 5-40 31,-3 2 8-31,3 3-16 16,0 3 8-16,0 8 0 0,0-2 0 15,0 1 0-15,-4 3 0 16,4 0 0-16,0-6-8 0,0-1 0 31,0-5 0-31,0-1 8 16,0-6-8-16,-4 0 0 0,4-10 0 16,0 0 0-16,-4-2 0 15,0-1-40-15,0 6 40 16,4 8 0-16,-5 8 0 0,5 7 0 15,0 0 0-15,0 3-8 32,0 0-88-32,0 0-40 0,0 0 0 15,0 0-32-15,9 0 16 16,10 3 88-16,6 0 56 0,3 0-8 16,7-3 16-16,-3 0 48 15,8 0-48 1,0 0 8-16,4-3-8 15,-5 0 8-15,2 3-8 16,2 0 8-16,1 0 0 0,-4 0-8 16,3 0 0-16,2 0 16 0,6 0-8 15,5-3 56 1,0-4-56-16,8 1-8 16,-1-4 0-16,1 8 0 15,0-2 8-15,-5 1-8 16,-10 3-8-16,-6 0 8 0,-2 0 0 15,-6 0 0-15,5 0 0 0,3 0-16 16,9 0-32-16,4 0 48 31,12-6 0-31,-1-4 16 16,10 1-8-16,-6-1 48 0,0 4-48 16,-11 2-8-16,-8 2 0 15,-3 2 0-15,-10 0 0 0,5 0 0 31,-4 0 0-31,4 0 0 16,8 0 0-16,4 0 0 16,2 0 8-16,11 0 0 0,2-4 0 15,1-2 8-15,0 3-8 16,-4 0 0-16,-5-1-8 0,-7 4 0 0,0 0 0 16,-5 0 0-1,2 0 8 1,-1 4-8-16,-1-1 0 15,9 0 0-15,-1 0 0 0,1-3-8 16,8 0 8-16,-5 0 16 16,-3 0-8-16,-4 0 0 0,-4 0 32 0,-4 0-40 31,-8 0-8-31,-4 3 8 16,-8 3 0-16,0-2 0 15,0-4-8-15,-5 3 8 0,5 0 0 16,-4 0 0-16,4 1 8 15,0-1 0-15,-4 0-8 0,3 0 0 32,-7 0 0-32,1 3 0 15,-6-2-8-15,-2 2-80 0,-2 3 16 16,1 1 64-16,0 3-8 16,4 3 16-16,-4 0 16 0,8 3-16 15,0 0 0-15,0-3 0 31,3 3 8-31,1-3-8 16,1 3 48-16,3 3-40 0,-8 0-8 16,-5 6 8-16,2 1 0 15,-6 0 0-15,-3 2-8 0,1 1 0 16,-5 0 16 0,3 0-8-16,1 0-8 15,-4-4 0-15,5 4 8 16,-6 2 40-16,5 5-40 0,-4-1 0 15,-4 0 0-15,0 0 80 16,0 0 0-16,0 0-72 16,0 0 32-16,0 1 24 15,0-4-72-15,0-1 8 16,0-2 8-16,4 0-16 16,3 0 8-16,-2-10 0 0,3 3-8 15,-4-6 0-15,0-6 0 16,0 0 8-16,-1-7-8 0,1 0 8 31,-4-3-8-31,0-3 16 16,0 4-8-16,0-4-8 0,0 0 64 15,0 0-8-15,-4 0-8 16,-11 0 80-16,-13 6-64 0,-28 3-56 31,-28 11 0-31,-27-1-8 16,-5-1 8-16,17-5-8 15,28-6 0-15,34-7-512 0,18-13-1121 16,15-6-5408-16</inkml:trace>
  <inkml:trace contextRef="#ctx0" brushRef="#br3" timeOffset="-56308.23">6702 2997 3952 0,'0'-6'2889'31,"0"-1"-633"-31,-5 1-439 0,5 3-297 16,0 3-152-16,-4-4 25 15,4 4-225-15,0 0-152 0,0 0-312 16,0 0-264-16,0 0-175 0,0 0-153 16,0 4-112-16,-4 12-96 15,0 12 96-15,-4 10 48 16,5 7-40-1,-6-4 64-15,5-3-72 16,4-9 16-16,0-7-16 0,0-9 0 16,4-7-80-16,8-6 80 0,16 0 128 31,12-19 64-31,16-13-32 16,15-16-88-16,25-12-8 0,-12-4 8 15,-4 11-16-15,-20 5-56 16,-21 10 8-16,5 6 0 0,-13 3 0 15,-10 11 0-15,-10 11-8 32,-7 4-16-32,-4 3-96 0,0 0-416 15,0 10-705-15,-15 8-39 16,-17 17-928-16,-4-6-1921 0,8-4-4321 16</inkml:trace>
  <inkml:trace contextRef="#ctx0" brushRef="#br3" timeOffset="-52025.68">7418 17758 9273 0,'0'0'4697'16,"0"0"-3456"-16,0 0-897 0,0 0-232 31,0 0 352-31,56 41 744 16,-20-13-112-16,4 7-359 0,12 13-289 16,11 22-264-16,-3-7-128 15,19 20-56-15,18 3 8 16,10-10 0-16,16 3 56 0,5-15-56 15,-9-17-8-15,-27-15 8 32,-24-13 64-32,-20-6-72 15,-16-7-56-15,-8 1 8 0,-5-7-112 16,-2 3-112-16,-10-3-8 0,-7 0-208 16,0-13-689-16,-4-6-2648 15,-3-3-3760 1</inkml:trace>
  <inkml:trace contextRef="#ctx0" brushRef="#br3" timeOffset="-51357.47">12279 17716 8913 0,'0'0'4681'16,"0"0"-3040"-16,0 0-1081 15,0 0-392 1,0 0-112-16,0 0 448 16,-115 7 48-16,-1 43 336 15,-32 17-15-15,-7 9-329 16,3 0-248-16,17-9-136 0,4 0-104 16,19-10 16-16,24-13-64 0,29-12 0 15,23-10 0-15,12-9-8 31,8 0-256-31,0-7-536 16,16-6-1017-16,16-6-2080 0,8-13-3408 0</inkml:trace>
  <inkml:trace contextRef="#ctx0" brushRef="#br3" timeOffset="-47721.19">7570 12141 888 0,'0'0'6497'0,"0"0"-4617"16,0 0-743-16,0 0-337 15,0 0-400-15,0 0-112 31,4-13 48-31,0 20 88 0,7 8 480 16,2 8-415-16,2 8-161 16,5 1-176-16,1 6-64 0,11 0-32 15,-1-3-56-15,13-3 0 16,4-3 8-16,7-4 0 0,5-9-8 16,20-3-56-16,19-7-96 15,17-6-120 1,4-10-289-16,-8-18 185 15,-13-7-80-15,-24 3 296 16,-19-3 24-16,-12 7 128 0,-4-4-48 16,4-10-24-1,4-5 72-15,-1-7 8 16,-2-3 0-16,-2-3 56 0,-3-1-40 16,0 1 120-16,3-13 64 15,13-16 104-15,16-13-24 16,0 14-104-16,-17 18 264 0,-7 22-207 31,-12 26-81-31,4-7 88 0,12 7-8 16,4-3-56-16,-4 9-48 15,-1 6-32-15,-3 4-48 16,0 6-40-16,0 0 0 0,-5 6-8 16,2 13 0-16,-2 10-8 31,1 2 8-31,0 11-16 0,-1 2 8 15,2 7 8-15,-2 3-8 16,1 0 8-16,-4 0 0 16,0-3 0-16,0-4 0 0,0-2 0 15,-1-7 0-15,2 3 0 16,6-6-16 0,5 3-80-16,-1-9 16 15,5 2-72-15,4-8 48 0,0-4-80 16,3-3 72-16,1-7 8 15,-8-2-8-15,-8-7-16 0,0 0-17 16,-9-10 89 0,-7-15 56-16,5-7 0 15,-2-6 8-15,5-10-8 0,0-9 0 16,16-13 0-16,3-15 8 16,13-14-8-16,-4 7 0 15,-17 22 0-15,-14 26 161 0,-10 18-57 31,5 4-88-31,1-3 96 0,10 3-64 16,-7 6-32-16,8 3 64 16,3 7-24-16,6 2-48 15,3 4-8-15,2 4 0 0,2 11-64 16,0 5 64-16,-8 2-8 16,-7 6 0-16,-6 1 8 0,-7 0-16 31,-4 6 0-31,4 2 16 15,3 5 0-15,5 2 8 16,1 4 0-16,2 3 16 0,-3-4-16 16,0 1 0-16,3-4 0 15,-3-3 0-15,-4 1-8 0,8-4 8 16,-4-7-8 0,-1-2 48-16,6-3-48 15,-2-4 8-15,-2 0 40 16,2-3-48-16,5-3 8 0,-4 0 0 15,8-3 0 1,-1-4 0 0,1 1 0-16,4-4-8 0,4-6 0 0,-4 0 0 15,-1-3 8-15,5-16 8 16,-4-3-8-16,-1-13-8 16,5-7 8-16,0-2-8 0,8-7-8 15,3 0-64-15,5-3-16 16,12-6-112-1,-9 3 32-15,1 0 168 16,-4 6 0-16,-9 10 0 16,2 3 8-16,-2 9-8 0,-7 10 0 15,4 6 8-15,-5 10-8 32,-3 3 0-32,-1 6 0 0,-2 17 0 15,-5 5 0-15,-5 10-56 16,5 13 40-16,-8 3 16 15,3 3 0-15,2 7-8 0,-6-4 8 16,6 1-8-16,-2-2 0 31,4 2-40-31,-2-7-17 0,-6-3 57 16,6-7-56-16,-10-6-16 0,5-6 72 16,-4-6 0-16,4-8 0 15,4-1 8-15,-1-5-8 0,5-6 8 16,4-2 0-16,0-4-8 15,4 0 8-15,0-7 0 16,-1-8 0 0,-3-11 8-16,4-2 0 0,-4-7 0 15,0-4-8-15,3-5 16 16,1-1-8-16,0 1 0 0,4 3 0 31,-1-4-8-31,5 1 8 16,4 3 16-16,-5-1 353 0,5 1-265 15,0 9-48-15,0 1-56 16,-1 9-8-16,-3 5 0 0,0 5 0 16,-4 5 16-16,-4 4 0 31,-4 3-8-31,-1 0 0 0,-3 13 0 16,-1 3-8-16,5 6 0 15,-7 1-8-15,-2 5 8 16,-3 0-8-16,0 1-16 0,-4 6 16 15,0 0 0-15,-1 0 8 16,-3-1-8-16,0 1 8 31,4-6-8-31,-4-4 0 0,3-5-40 16,2-5 40-16,-1-5 0 0,-1-3-8 16,5-7-48-16,0 0-48 0,4 0-81 15,4-10 129 1,-1-6-40-1,2-10-56-15,-2 1-88 16,1 0 96-16,-1-4-8 0,-2 1-96 16,-6 2 80-16,-3 1 80 0,-4 3 88 15,-4 2 0-15,-8 5 8 0,-1-1 208 16,-2 3-128-16,-2 7-72 31,-6-1 8-31,3 7-16 16,-1 0 0-16,9 0-8 0,1 7 8 15,-2 2-16-15,5 1-136 0,0 2-440 16,12-2-1104-16,-8-3-1321 16,-4-5-4152-16</inkml:trace>
  <inkml:trace contextRef="#ctx0" brushRef="#br3" timeOffset="-47383.09">18758 11547 6369 0,'0'0'2032'15,"0"0"-559"-15,0 0-601 16,0 0 552-16,0-10 384 0,0 10-623 0,3 0-801 16,18 17-184-1,7 1-48 1,7 11-88-16,13 6-56 15,4 0 48-15,-4-3-48 0,3 2 0 16,-6-2 0-16,-6-6 0 16,-7-1-8-16,-16-2-8 0,-12-1-96 0,-4 0 32 15,-8 3 72-15,-23 4 0 32,-18 3 80-32,-7 3 128 15,-11 6-48-15,-5 7-112 0,-4 2-48 16,-19 24-608-16,19-17-2593 15,8-10-7473-15</inkml:trace>
  <inkml:trace contextRef="#ctx0" brushRef="#br3" timeOffset="-40937.33">5880 16078 6313 0,'0'0'1448'0,"0"0"-512"15,0 0-368-15,0 0-159 16,0 0 495-16,-3-19 192 0,3 19-176 16,0-3-336-16,0 3-560 15,7-4 48-15,10 2 144 0,6-5 24 31,9 4-88-31,4 0 9 16,4-1-113-16,12 1 64 0,19 0-64 16,21 0 0-16,19 3 56 15,5 0-8-15,-4 0 32 32,-13 0-48-32,-7 6 72 0,-4 1-24 15,-1-1-48-15,-4-3-72 16,5 1 56-16,0-2-16 0,4 2-48 15,-1-1 32-15,5-3-32 16,-1 0 8-16,1 3 0 31,-5 0-8-31,-3 0 0 0,0 1 0 16,4-1 0-16,-1 0 40 0,5 0-40 16,3 0 8-16,-3-3 0 0,-4 0 8 15,-5 0-16-15,-3 0-16 16,-12 3 16-1,-13-3 0 1,-10 0 0-16,-6 0-8 0,9 0 8 16,4 0 8-16,12 0 8 0,-1-3 0 15,5 3-16-15,8-6 0 0,19 3 72 16,13 0-64-16,0-1-8 31,-5 4 48-31,-8 0-48 16,-11 0 0-16,8 4-8 0,-1 5 0 15,1 1 0-15,8-4 0 0,-5 3 8 16,1 1 0-16,4-4 0 16,-8-2 0-16,-1-1 8 31,-7 0-8-31,4 0 8 0,-6-3 0 16,2 0-8-16,0 0 0 15,0 0 0-15,0-3-8 0,-1-3 8 16,-4 2-8-16,-10-2 8 15,-13-1 0-15,-13 4 0 16,-3 3 0-16,4-2 0 0,7 2 0 31,9-4 8-31,0 4 8 16,0 0-16-16,-1 0 0 0,6 0-8 0,-2 0 0 16,9 0 8-16,-4 4 0 15,3 1-8 1,5-1 0-1,-8-1 8-15,3 0-8 0,-7 0 8 16,0-3 0-16,-4 4 0 16,-5-4 0-16,5 0 8 0,-4 0 0 15,7 0-8-15,9 0 0 0,20 0-8 16,-9 0-240-16,-7-7-232 16,-12 4-64-1,-16 0 111-15,4 3 233 16,7-7 72-16,-15 5 56 15,-4-5 72-15,-4 4 0 0,-5 0 0 16,1-1 16-16,-4 1-8 16,5 0 0-16,-2-3-8 0,1 3-88 31,4-1-224-31,-9-2 104 16,-3 3 104-16,0 3 96 0,-7-3 8 15,-6 3 0-15,5 0 8 16,0 0 0-16,0 0-8 31,8 0 0-31,0 0 0 0,11 3 0 16,-3 3-16-16,5 4-224 15,-2-4-64-15,-3 0 120 0,-8 1 168 16,-4-4 16-16,-9 0 0 0,-2 1 104 16,-9-2 120-1,-4-2 120 1,0 0 40-16,0 3-88 0,0 1-136 15,0-1-80-15,0 7 96 16,0 2 249-16,0 4-49 0,0 3 16 16,0 6 48-16,-8 1-56 0,-1 2-112 31,2 7 112-31,-5 4-80 16,0 2 120-1,-4 0-56-15,0 7-120 16,0 0-64-16,-4 2 32 15,5 4-96-15,-2 0-8 0,2 6-48 16,-2 17-64-16,-3 11 0 16,1 14 48-16,2-10-40 0,6-19-8 15,3-25 8-15,-1-16-8 16,2 6 8-16,-5 0-8 0,0 6 8 16,-4-3-8-16,4-2 0 15,0 2 8-15,4-3 8 31,0 3-8-31,4 0 0 0,-4 1 64 16,8-1-72-16,-4 4 8 16,4-1-8-16,-4 1 16 0,0-1-8 15,4-3 0-15,-3-2-8 16,-2-8 16-16,1 1-16 16,0-4 8-1,4 1 0-15,0-4-8 0,0-2 0 16,-4 2 8-16,4-6-8 15,-4 3 0-15,-3-2 0 16,-2-2 0-16,-3-2 0 0,-4 0 48 16,-3-3-48-1,-5-4-8-15,-1 1 8 16,-6-7 8-16,-5 0 41 0,-4-3-49 16,1 0 8-16,-10 0-8 15,1-6 8-15,1 0 0 16,-5-1-8-16,0 4 0 0,-3 0 0 15,-1 3 0-15,-8 0-32 0,4 0 32 32,-11 0 8-32,2 0-8 15,-6 3-8-15,4 3-81 16,-2-2-39-16,6-1 24 0,-1 0 40 16,5 3 56-16,-1 0 0 31,0 4-8-31,1-3-96 0,-2-1 0 15,1 0 56-15,1 0 48 16,-1 1-72-16,-4-4-8 16,-3 0 80-16,3 0 0 0,0 0 0 15,0 1 0-15,1-1 0 16,-9 7-8-16,-24-5 8 0,-16 5-64 16,-2 0 32-1,2 2 40-15,8-2 0 16,8 0 8-16,1-1-8 15,0 1 8-15,11-4-8 0,8 0 8 16,20 0-8-16,9-2-8 16,3 2 8-16,-8 1 8 15,-12 2-8-15,-7-3 0 16,2 4 0-16,-2-4 0 16,-1 1 0-16,5-1 0 15,-1 0 0-15,0 1 0 0,4-4 0 31,1 3 0-31,3-3 0 0,0 4 8 16,-3-1-8-16,-2 1 0 16,-14-2 0-16,-12 2 0 15,7-4 0-15,8 0 0 0,12 1 0 16,12-1 8-16,-7 0-8 31,-5 0-8-31,1 1 8 0,3 2 8 16,0 0-8-16,0-3 0 15,-4 4 0-15,1-1 0 16,-1 3 0-16,1-2-8 0,-6 2 8 16,6-3 8-16,-1-2-8 31,1-1 8-31,3-3-8 0,-5 0 0 0,6 0 0 16,-1 0 8-16,-4 0-16 15,5 0 8-15,3 0 0 16,0 0 8-16,4 0-8 0,1 0 0 15,3 0 0 1,4 0 0 0,1 0 0-16,-2 0-8 0,2 0 16 0,-5 0-8 15,0 3 0-15,-4 0 0 16,5 1 0-16,-1-4 0 16,4 0 16-16,4 0-16 0,1 0 8 15,-2 0-8-15,2 0 0 16,-6-4 0-1,6-2 0-15,-1 6 0 16,0-3 0-16,1-1 8 16,2 4 8-16,2-2-8 0,-1 2-8 15,5 0 0-15,-2 0-8 16,1-4 8-16,0 4 8 0,5-3 0 31,-1 3 0-31,0-6-8 16,-4 3 8-16,1-1-8 15,3-2 8-15,0 0 0 0,4-4 0 16,4 4-8-16,-4-7 48 31,4 4 16-31,4 2-56 0,-4-3-8 16,4 5 72-16,5-5-72 0,-2 0 56 16,2 1 16-16,2-1 96 15,2-2-88-15,-2-1-32 0,1-6 16 16,1 0 24-16,-2 0-24 15,2-3-7-15,-2-4 31 16,2 4-40 0,-1-4-40-16,-1 1 136 0,2-4 80 15,3 1-8-15,-4-1-56 16,4 1-160-16,-4-1 16 0,4-3-8 31,0-2 40-31,0-1-40 16,4-7-8-16,1-2-8 0,-1-1 8 15,-1 4 56-15,-3-3-56 16,4 6 0-16,0-4 0 0,-3 7-8 16,2-2 8-16,-3 5 0 31,4-3 0-31,0 0 0 16,1 0 0-16,-1 3 0 0,-5 0 0 15,5 1 0-15,4-1 0 16,-4 0 8-16,0 0-8 0,4-3 0 15,-3-3 0-15,3-3 0 32,-4-3 8-32,0-7-8 15,4-3 0-15,0-4 8 0,0 8-8 16,0-1-8-16,4 4 8 0,3 2 0 16,1 4-8-16,-4-1 8 0,5 1 8 15,-9 3-8 1,0-3 0-1,0 0 0-15,0-1 8 16,0 1-8-16,-9 0 0 0,1 6 0 16,1 3-8-16,-1 1 8 0,8 5-8 15,-4 0 8-15,4 1-8 0,0-4 8 32,0 1 0-32,0-1 0 15,4 1-8-15,0 2 8 16,0 4-8-16,-4 3 8 0,3 3-8 15,-3 1-40-15,0-2 40 0,4-2-128 16,-4 1-48-16,4 1-344 16,-4-1-57-16,0-11-455 31,-4 10-2032-31,-7 0-2898 0</inkml:trace>
  <inkml:trace contextRef="#ctx0" brushRef="#br3" timeOffset="-38037.08">7347 15309 1800 0,'-24'-126'1112'16,"20"-24"-1112"-16,8 42-40 15,24 16-1376-15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39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02/11/2020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02/11/2020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02/11/2020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53770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Ensemble Learning</a:t>
            </a:r>
          </a:p>
          <a:p>
            <a:r>
              <a:rPr lang="en-GB" sz="5400" dirty="0"/>
              <a:t>Boosting 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6"/>
            <a:ext cx="7579020" cy="16303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an ensemble? What is Boosting? Any famous algorithm that uses Boosting?</a:t>
            </a:r>
            <a:endParaRPr lang="ru-RU" sz="40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FB5B8E-634A-49EE-B6EA-B807934E6750}"/>
                  </a:ext>
                </a:extLst>
              </p14:cNvPr>
              <p14:cNvContentPartPr/>
              <p14:nvPr/>
            </p14:nvContentPartPr>
            <p14:xfrm>
              <a:off x="490320" y="2874600"/>
              <a:ext cx="3754080" cy="225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FB5B8E-634A-49EE-B6EA-B807934E6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960" y="2865240"/>
                <a:ext cx="3772800" cy="22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Ensemble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8686800" y="5381364"/>
            <a:ext cx="33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www.researchgate.net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3C4A7-0D3B-4E47-BB9B-6F30A816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44" y="1741142"/>
            <a:ext cx="6746512" cy="36003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332E30-5257-4453-946F-8ED03B6837BF}"/>
                  </a:ext>
                </a:extLst>
              </p14:cNvPr>
              <p14:cNvContentPartPr/>
              <p14:nvPr/>
            </p14:nvContentPartPr>
            <p14:xfrm>
              <a:off x="5240880" y="1444680"/>
              <a:ext cx="6861240" cy="398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332E30-5257-4453-946F-8ED03B6837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1520" y="1435320"/>
                <a:ext cx="6879960" cy="40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Boosting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8568965" y="5381364"/>
            <a:ext cx="34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commons.wikimedia.org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471B8-4D92-43D3-ACF1-2D5CF0FA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55" y="1107304"/>
            <a:ext cx="6934201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14AC87-A5BA-4409-8AD7-6BEE92D36660}"/>
                  </a:ext>
                </a:extLst>
              </p14:cNvPr>
              <p14:cNvContentPartPr/>
              <p14:nvPr/>
            </p14:nvContentPartPr>
            <p14:xfrm>
              <a:off x="1267560" y="586080"/>
              <a:ext cx="1076112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14AC87-A5BA-4409-8AD7-6BEE92D366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200" y="576720"/>
                <a:ext cx="1077984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7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Boosting: A famous algorithm</a:t>
            </a:r>
            <a:br>
              <a:rPr lang="en-GB" dirty="0"/>
            </a:br>
            <a:r>
              <a:rPr lang="en-GB" sz="2800" dirty="0" err="1">
                <a:solidFill>
                  <a:schemeClr val="accent1"/>
                </a:solidFill>
              </a:rPr>
              <a:t>Adaboost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10C2BF-74F3-479F-921C-4528B565AFE6}"/>
                  </a:ext>
                </a:extLst>
              </p14:cNvPr>
              <p14:cNvContentPartPr/>
              <p14:nvPr/>
            </p14:nvContentPartPr>
            <p14:xfrm>
              <a:off x="791280" y="866160"/>
              <a:ext cx="10356480" cy="585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10C2BF-74F3-479F-921C-4528B565AF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920" y="856800"/>
                <a:ext cx="10375200" cy="58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23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www.aisciences.net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55</Words>
  <Application>Microsoft Office PowerPoint</Application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Thème Office</vt:lpstr>
      <vt:lpstr>PowerPoint Presentation</vt:lpstr>
      <vt:lpstr>Ensemble</vt:lpstr>
      <vt:lpstr>Boosting</vt:lpstr>
      <vt:lpstr>Boosting: A famous algorithm Adaboost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31</cp:revision>
  <dcterms:modified xsi:type="dcterms:W3CDTF">2020-11-01T22:17:28Z</dcterms:modified>
</cp:coreProperties>
</file>