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5" r:id="rId6"/>
    <p:sldId id="266" r:id="rId7"/>
    <p:sldId id="260" r:id="rId8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40:03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 8080 440 0,'0'0'256'15,"0"0"-176"-15,-4 0 256 32,4 0 848-32,0 0-512 15,-4 0-232-15,4 0 160 0,-4 0 193 16,4 0 159-16,0 0-184 15,0 0-288-15,0 0-208 0,-4 0-96 0,4 0-104 16,0 0-8 0,0 0 8-1,0 0 8-15,0 0 16 16,0 0 16-16,0 0 144 0,0 0 56 16,0 0-24-16,0 0-56 0,0 0-72 15,0 0-40-15,0 0-39 16,0 0 55-1,0 0 72-15,0 0 72 16,4 0-72-16,-4 0-56 16,4 0 8-16,0 0-40 0,0 0 72 15,0 0 64-15,4 0 48 16,0 0 24-16,8 3-48 0,-4-3-8 31,-1 3 48-31,2-3-64 16,2 4-48-16,-2-1-32 0,2-3-16 15,2 3-16-15,2-3 120 16,1 0 81-16,1 0-129 0,-2 0-24 16,1 0-80-16,0 0 8 31,-4 0-48-31,4 0 56 16,-4 0-24-16,0 0-24 0,-4 0-72 15,0 0 8-15,-4 0-8 16,3 0 8-16,2 0-8 0,-1 3 72 0,3-3-32 15,1 0-40 1,1 3 40 0,2-3 48-16,1 4-40 15,0-4 16-15,-4 2-24 0,4 2-48 16,-4-1 8-16,0 0 0 16,0 4 0-16,-4-4 64 0,4-3-56 15,0 3 0 1,-1 0 32-16,2-3 48 15,2 3-16-15,-3-3-8 16,4 0 8-16,-4 0 0 0,4 3-32 16,0-3-40-16,0 3-8 15,0-3 0-15,0 4 0 0,0-1 8 32,-1-3 8-32,5 3 48 15,-3-3-16-15,-1 3 16 0,3 1-8 16,1-4 0-16,-4 3-40 15,0-3 56-15,4 3-64 0,-4 0 40 16,4-3-48-16,-1 3 0 31,5-3 8-31,4 0 8 16,-4 0-8-16,4 0 8 0,4 0 40 16,-5 0-48-16,-3 0 0 15,4 0 0-15,0 0 0 0,-4 0 0 31,-4 0 0-31,0 0 40 16,0 0-48-16,0 0 8 0,-8 0-8 16,4 0 8-16,0 0-8 0,-4 3 8 15,3-3-8-15,5 0 16 16,-3 0-16-16,3 0 8 0,4 0 0 16,-5 0 8-1,5 0-8 1,4 0 0-16,-8 0 0 0,4 0 0 15,-4 0 0-15,4 0-8 0,-5 0 0 16,1 0-8-16,4 0 8 31,0 0-8-31,-4 0 8 16,0 0 0-16,3 0-8 0,-2 0 8 16,3 0 8-16,0 0-8 0,0 0 0 15,0 0 0-15,3-3 0 16,1 0 0-16,4 0 0 31,0 0 8-31,-5 0-8 0,5-4 0 16,1 4 0-16,-1-4 0 15,-5 4 8-15,-3 0-8 0,0 0 0 16,-5 0 8-16,-2 3-8 16,-1-3 0-16,-1 3 8 15,2 0-8-15,-1 0 0 0,-1-3 8 31,9 3-8-31,-4-4 8 16,4 1-8-16,0 0 8 0,0 0-8 0,-5 3 8 16,1-4-8-16,1 4 0 15,-9 0 0-15,3-2 0 16,2 2 0-16,-2 0 0 16,-3 0 0-1,8 0 0-15,-1 0-8 16,5-4 8-16,0 1 0 0,4 3-8 0,0-3 8 15,5 0-8-15,-5 0 8 16,-1-1 0-16,1 4 8 16,-4 0-8-1,4 0 0-15,-9 0 0 16,1 0-8-16,1-3 16 16,-5 3-8-16,-5 0 0 0,6 0 0 31,-6-3 0-31,1 3 0 15,4-3 0-15,-4 3 0 0,4-3 0 16,0 3 0-16,0-3 0 16,4 3 0-16,-5 0 0 0,5 0 0 15,1 0 0-15,3-4-8 16,0 4 8-16,-5 0 0 16,8 0 8-16,-6 0-8 0,3 0 0 31,0 0 0-31,0 0 8 15,-4 0-8-15,0 0 8 0,3 0-8 16,-7 0 0-16,4 0 0 0,-5 0 8 16,2 4-8-16,-5-4 8 15,0 0-8-15,4 0 0 16,-5 0-8 0,9 0 8-16,-3 0 16 15,3 0-16-15,-5 0 0 0,1 0 0 16,-8 0-8-16,-3 0 8 0,-2 0-8 15,-7 0 8-15,0 0-72 16,0 0-192 0,0-4-432-16,0 1-1296 15,0-3-3562-15</inkml:trace>
  <inkml:trace contextRef="#ctx0" brushRef="#br0" timeOffset="10965.68">7645 11392 1776 0,'0'0'2921'0,"0"0"-793"15,4 0-1368-15,-4 0-368 16,0 0 400-16,0 0 345 0,0 0-1 0,0 0-256 15,0 0-264 1,0 0-136 0,5 0-16-16,-5 0-64 0,4 0-55 15,0 0-105-15,3 0-112 16,5 0-24-16,4 0-48 16,0 0-40-16,4 3 72 15,0-3-40 1,4 3 56-16,-1 0-8 0,5 0 8 15,0 0-8-15,0 1 0 16,0-1 40-16,4 0-32 0,0 0-16 16,4 0-8-16,-1 0 24 15,6 1-32-15,-5-1 0 0,-1 0-64 32,1 4 48-32,-4-7-8 0,4 5-32 15,-1-1 56-15,-3 2-8 16,1-3-8-16,-1 1 40 15,4 2-40-15,-5-3 48 0,1 1-56 16,4-2 0-16,-4 2 0 31,3 2-40-31,1-3 48 0,1 0-40 16,-10 1 56-16,5-1-24 16,-4 0-40-16,-4 0 72 15,4 0-8-15,-4 0-64 0,0 1 40 16,-1-4 24-16,5 0-64 31,-4 0 0-31,8 0 8 0,-4 3-8 0,8-3 0 16,-1 0 0-16,1 0 0 15,1 0 0-15,-5 3 0 16,3-3 0-16,1 0-8 0,-4 0 0 16,0 3 8-1,0-3 0 1,-1 0 40-16,1 3-48 0,0-3 0 0,0 0 0 15,-4 0 8-15,4 0 0 16,0 4-8-16,-1-4 8 16,1 0 0-16,0 0-8 15,0 0 0 1,0 0 0-16,0 0 0 16,-4 0 0-16,0 0 0 0,-4 0 0 15,4 0 8-15,-4 0-8 16,-1 0 0-16,5 0 0 0,-4 0 0 15,8 2 0-15,0-2 8 32,-4 4-8-32,4-4 0 0,-1 0 0 15,-3 0 0-15,0 0 0 16,-3 0 0-16,-1 0 0 16,3 0 0-16,1 0 0 0,0 0 0 15,4 0 0-15,3 0 0 31,-2 0 0-31,3 0 0 0,3 0 0 16,-7-4 8-16,4 2-8 0,-4-5 0 16,-4 4 0-16,-4 0 0 15,4 0 16-15,-4-1-16 0,-5 1 0 16,5 0 16 0,0 0-16-1,1 0 8-15,2-4-8 0,4 4 8 16,2-3-8-16,-1 3-8 0,0-3 8 15,0 2 0-15,-4 1 0 16,4 0 0-16,-5 0-8 0,1-1 8 31,0 1 0-31,-1 3-16 16,-2 0 16-16,6-3-48 0,-3 0-168 16,4 3-152-16,0-4-216 15,4 2-328-15,3 2-392 0,-2-3-337 16,18-1-367-16,-14 1-609 31,-2-3-1856-31</inkml:trace>
  <inkml:trace contextRef="#ctx0" brushRef="#br0" timeOffset="14685.6">1414 12979 184 0,'0'0'928'0,"0"0"2152"31,0 0-1255-31,0 0-1177 16,0 0-304-16,0 0 152 0,0 0 312 15,0 0-136-15,0 0-255 16,0 0-105-16,0 0-56 0,0 0-48 16,0 0-56-16,0 0-80 15,0 0-64-15,0 0-8 0,0 0-80 31,0 0 80-31,4 0 208 16,4 0 136-16,4 0-32 0,0 0-160 16,4 0-8-16,0 0-64 15,0 0-24-15,3 0 88 16,5 0 24-16,4 0-48 0,-4 0-48 31,4 0 40-31,0 0 88 16,4 0-40-16,-9 0-80 0,2 0-16 0,-5 3-56 15,4-3 0-15,-1 4 0 16,5-4 0-16,0 3 48 16,4-3-56-16,0 0 16 15,3 0-16 1,2 0 8-16,3 0 0 16,-5 0 8-16,5 0-16 0,0 0 56 15,-4 0-48 1,0 0 0-16,0 0-8 15,-5 0 0-15,5 0 8 16,-8 0 0-16,4 0-8 0,0 0 8 16,-4 0-8-16,4 0 0 15,-4 0 8-15,0 0-8 0,0 0 8 16,-4 0 0-16,7 0-8 16,-3 0 96-16,4 0-48 0,-4-3 32 31,-1 3-72-31,-3 0-8 15,-7 0 8-15,2 0 0 0,-2 0-8 16,-6 0 0-16,2 0 0 16,2 0 0-16,1 0 8 15,0 0 40-15,8 0-40 0,4 0 88 32,0 0-88-32,8 0 72 15,-4 0 56-15,3 0-40 16,-3 0-24-16,-4 0-72 0,0 0 0 15,-8 0 0-15,0 0 0 0,-4 0 0 16,-1 0 0-16,2 0 8 16,-6 0-8-1,10 0 8-15,-1 0-8 16,3 0 16-16,5 0-8 16,0-4-8-16,0 4 16 0,4-3-8 15,-8 3 0-15,4 0 16 0,-9 0-24 16,2 0 0-1,-10 0-16-15,2 0 16 16,-2 0 0-16,2 0 0 16,-2 0 16-16,1 0-16 15,1 0 8-15,6 0 0 0,1 0 0 16,0-3 8-16,4 0-8 16,0 3 8-1,0 0-8-15,-4 0-8 16,-1 0 8-16,2 0-8 15,-5 0 0-15,3 0 8 0,-2 0 0 16,2 0 0-16,1 0 0 16,4 0 8-16,0-4 1 0,0 4-9 31,4 0 8-31,0 0 40 16,0-3 24-16,3 3 32 15,-3 0 0-15,-3 0-16 0,-1-3-40 16,-5 3 16-16,1 0-64 15,-4 0 8-15,-4 0-8 0,4 0 64 16,-4 0-72 0,7 0 16-16,2 0 64 15,-1 0-72-15,3 0 0 16,-3 0 40-16,1 0-48 0,2 0 16 16,-7 0-8-16,4 0 0 0,0 0 8 15,-4 0-16 1,0 0 0-16,0 0 8 15,-4 0-8-15,4 0 8 16,-1 0 0-16,6 0 0 16,-6 0-8-16,5 0 8 0,1 0-8 15,-2 0 8-15,1 0 0 16,0 0-8 0,0 0 0-16,0 0-160 15,0-3-648-15,-4 0-673 16,-9-3-1143-16</inkml:trace>
  <inkml:trace contextRef="#ctx0" brushRef="#br0" timeOffset="19995.53">6685 13043 1736 0,'0'0'3025'0,"0"0"-961"31,0 0-1304-31,0 0-224 15,0-3 432-15,0 3 145 0,0 0-217 16,0 0-360-16,0 0-272 16,0 0-88-16,0 0 0 0,0 0 8 31,0 0-80-31,0 0-8 16,0 0-88-16,0 0 0 15,0 0 64-15,0 0-72 0,0 0 96 16,0 0 0-16,0 0 72 0,0 0 0 15,0 0-16-15,4 0 48 0,9 0-32 16,-6 0 0 0,9 0-7-1,-4 0-33-15,4 0 48 16,0 0 48-16,-1 0 0 0,2 0-64 16,-6 3-40-16,6-3 0 15,-6 0 8-15,6 0 24 0,-6 0 0 0,6 0 0 31,-6 0-32-31,1 0 32 16,4 0 40-16,0 0-24 16,0 0-48-16,0 0-40 0,4 0 0 15,-4 0-64-15,0 0-8 16,0 0 0-16,-4 0 0 0,-1 0 0 31,-2 0 0-31,-1 3 8 16,-1-3-8-16,1 0-8 0,5 0 8 15,-2 3 64-15,6-3 0 16,-2 0 8-16,2 0-32 0,2 0 0 16,5 0 24-16,-4 3 32 31,-1-3-40-31,2 3-16 16,-1-3-40-16,-5 3-8 0,2-3 8 15,-2 4-8-15,2-1 16 16,-6 0-8-16,10-3-8 0,-6 3 8 15,1-3 48-15,5 0-48 16,-2 0-8 0,5 0 8-16,-4 0 0 15,0 0 40-15,0 0-48 0,0 0 8 16,-1 4 40-16,2-4-48 16,3 3 8-16,-1-3-8 0,1 3 0 15,0-3 8 1,4 0 0-16,0 3 0 15,0-3 0-15,-5 0 0 16,1 0 16-16,4 0-16 0,-3 3 64 16,-1-3-64-16,-1 0 40 15,1 0-40 1,0 0 56-16,0 0-56 16,4 0 88-16,0 0-96 15,-1 0 8-15,6 0 40 0,-6 0-40 16,5 0-8-16,-4 0 0 15,0 0 16-15,-4 0-8 0,0 0 0 16,-5 0 0-16,5 0 0 31,-7 0 0-31,2 0-8 16,-2 0 0-16,3 0 8 0,-1 0-8 16,-2 0-8-16,7 0 8 15,-1 0 0-15,-3 0 0 0,0 0 8 16,3 0-8-1,-2 0 0-15,3 0 0 16,-5 0 0-16,5 0 0 16,0 0 0-16,-3 3 0 0,-2-3 0 15,1 0 0-15,1 0 0 16,-2 0 8-16,1 0-8 16,-1 0 0-16,5 0 8 15,-3 0-8 1,-1 0 0-16,3 0 8 0,-3 0-8 15,1 0 0-15,-2 0 0 0,-3 0-8 16,0 0 16-16,0 0-8 16,0 0 0-16,0 0 0 15,4 0 0 1,0 0 0-16,0 0 0 16,4 0 0-16,4 0 0 0,-5 0 0 15,1 0 0-15,0 0 0 16,4 0 8-16,-8 0-8 31,0 0 0-31,0 0 0 0,-4 3 8 16,0-3-8-16,-1 0-8 15,2 0 8-15,-2 0 0 0,6 0 8 16,-1 0 0-16,-1 0-8 16,5 0 8-16,0 0-8 15,-4 0 8-15,8 0-8 0,-8 0 8 31,4 0-8-31,-5 0 0 16,2 0 8-16,-1 0-8 0,-1 0-8 0,-2 0 8 16,2 0-8-1,-3 0 8 1,5 0 0-16,-6 0 0 16,1 0 0-16,4 0-8 0,-4 0 8 15,3 0 0-15,-2 0 0 16,3 4 0-16,-5-4 0 0,10 0 0 0,-5 0 0 15,-1 0 0-15,1 0 0 32,1 0 0-32,-2 0 8 15,-3 0-8-15,0 0 0 0,4 0 8 16,-4 0-8-16,8 0 0 16,-4 0 0-16,-1 0 0 0,1 0 0 15,1 3 0-15,-6-3 0 16,2 0 0-16,-2 0 0 0,1 3 0 31,0-3-16-31,0 0-200 16,5 0-360-16,18 0-648 0,-3-3-1489 15,-1-7-3912-15</inkml:trace>
  <inkml:trace contextRef="#ctx0" brushRef="#br0" timeOffset="23559">10964 13122 160 0,'0'0'4432'16,"0"0"-2431"0,0 0-1033-16,4 0-320 0,-4 0 296 0,0 0 137 15,0 0-209 1,0 0-304-16,0 0-288 0,0 0-128 0,0 0-40 31,4 0-16-31,0 0-24 16,1 0 224-16,2 10 32 15,1-1-120-15,0 4-16 0,4 2 88 16,-4 5-144-16,4-5-8 0,0 4-23 16,4 4-9-16,0-4-88 31,0 3 64-31,0-3-64 15,-1 0-8-15,2 3 16 0,-2-3 32 16,2 4-40-16,-2-1 56 16,5-3 24-16,-3 0-80 0,2-3 88 15,-3 3-88-15,4 0 136 16,4 0-40-16,0 0-32 31,4 0 8-31,4 0 0 0,3 3 112 16,5 0 72-16,-4 1-168 15,0-1-24-15,0 0-72 0,-4-3 0 16,0 1 8-16,0-5 0 0,-1 1 0 16,1-3 8-1,4 0-8 1,-4-1 64-16,7-2 80 0,-2-1 40 16,3 1-72-16,-1-1-24 0,-3 1-16 15,1-4-72-15,-6 4 64 16,1-1-72-16,0-3 0 0,-4 4 8 31,4-3 40-31,0-1-40 16,3 3 16-16,5-6-16 0,-4 4 0 15,4-1 56-15,-4 1-64 16,3-4 16-16,1 3-8 0,1 0 40 16,-6-2-40-16,-7-1 0 31,4 3 0-31,-4-6-8 0,0 4 0 15,4-2 8-15,0 2 0 16,3-1-8-16,5-3 16 0,0 0-8 16,0 0-8-16,0 0 8 31,-1 0-8-31,-7 0 8 16,0 0-8-16,-4 0 8 0,-4-3-8 15,0-1 8-15,-5-2 0 16,6 3 40-16,-5 0-48 0,4-4 0 15,-5 4 0-15,5-3 0 0,4 0 8 16,-4-1 0 0,4-2-8-1,4-1-8-15,-4 1 0 0,-1-4 8 16,1 4 0-16,0-4 0 16,0 0 8-16,0 0-8 0,-4 0 8 15,4 1-8-15,-4-4 8 16,0 0 0-1,4 1-8-15,-4-5 0 16,0 5 0-16,4-5 8 0,0 1 0 16,-1 0-8-16,1 0-8 15,0 0 8-15,-4 0 0 0,4 3 0 32,0 0 0-32,-4 0 8 15,-1-3 0-15,1 1 0 0,0-2 48 16,4 1-56-16,-7 0 8 15,2-3 40-15,1 3-32 0,0 0-16 16,-4 0 8-16,3 0-8 16,-2 3-8-16,3 0 8 31,-1-3-8-31,5 3 8 0,-4-3 0 16,4 3-8-16,-4 0 8 15,0 1 0-15,-4-2 0 16,0 2 8-16,-5 5 0 0,2-2-16 15,-6 2 8-15,-2 3-8 16,-1 1 8 0,-4 3 0-16,-1 0 0 0,-3 3 0 15,0-3-8-15,0 3 0 16,0 0-120-16,0 0-392 16,0 0-528-16,-7 0-1161 15,-10 0-711 1,2 0-2025-16</inkml:trace>
  <inkml:trace contextRef="#ctx0" brushRef="#br0" timeOffset="24277.08">13980 13176 4400 0,'0'0'5114'16,"0"0"-3554"-16,0 0-224 15,0 0-264-15,0 0 249 0,0-10-297 16,0 10-432-1,0 0-304 1,0 0-152 0,8 0-24-16,0 0 48 0,8 0-40 15,5 0-48-15,-2 0-64 16,5 0 56-16,8 0-56 16,0 0 0-16,3 0 0 0,6 0 0 0,-5-6-8 15,-1 0 0 1,-3-1 8-16,-4-2-8 0,-9 3 0 0,-2-1 16 15,-9 1-8-15,0 3 64 16,-4-1-64-16,0 1 40 16,4 0-40-16,-1 0-8 0,-3 3 8 31,9-3 0-31,2 3-8 16,-2 0-8-16,2 0 0 0,-2 0 8 15,-6 0 0-15,-3 0 0 16,0 0 0-16,-4 0 8 0,0 0-8 15,0 0 8-15,0 0 0 32,4 3 8-32,-4 6 192 0,0 1-8 15,0 0 40-15,0 9-16 16,-8-1-56-16,-3 8 25 16,-6 2 31-16,-3 1-48 0,1 6-8 15,2 3 80-15,-2 3 40 16,3 1-136-1,0 2-56-15,0 1-96 16,4 2 0-16,4-5 8 0,0-1-8 16,4-10 0-16,0-5-128 15,0-4-336-15,0-12-617 0,1-7-1519 16,3-3-4138-16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40:35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3242 11852 3752 0,'0'0'2585'16,"0"0"-1841"-16,0 0-616 31,0 0-128-31,0 0 120 0,0 0 224 15,0 3-80-15,0-3-112 0,0 3 232 16,9-3 304-16,-1 3 33 16,0-3-161-16,3 4-8 15,6-4 8 1,-6 0-96-16,6 3-128 16,3-3 40-16,-1 3-32 0,5-3-40 15,8 3-8-15,-4 1 8 0,8-2-71 16,-1 2-25-16,1-1-104 15,1 0 24-15,2 0 40 0,-3 0 32 32,0 1 24-32,3-1 40 15,-2-3 8-15,6 3-72 16,6-3-24-16,-6 3-16 0,5-3-8 16,-4 3 0-16,4-3-80 0,-5 3 0 31,1 1 0-31,4-1-16 15,-5 0 8-15,6-3 40 16,-2 3 16-16,5 1 56 0,-4-1-16 31,-4-1-40-31,0 2-48 16,0-1-16-16,-9 0-48 0,5-3 40 16,0 3-40-16,0 1-8 15,-4-4 0-15,-1 3 0 16,6-3 0-16,-5 3 8 0,-1-3 0 0,5 0 0 15,0 0-8-15,-4 3 8 16,4-3 8-16,-1 0-8 0,6 0 40 16,-6 0 0-1,4 3-40 1,2-3 48-16,-2 0-48 16,2 0 0-16,2 0 0 0,5 0 8 15,0 3-8-15,3-3 88 0,1 4-24 16,0-1-8-16,4 0 0 0,-4-3 8 31,-4 3 8-31,-5 0-64 16,5-3 64-16,-4 4-72 15,0-4 0-15,-5 0 8 0,2 2 32 16,-2-2-39-16,-3 0-9 0,4 0 16 16,-1 0-8-16,2 0-8 31,2 0 56-31,1 0-48 15,0 0 0-15,0 0 64 0,8 0-64 16,0 0 48-16,-1 0-40 16,8 0 32-16,-3 0 8 0,9 4-40 15,-10-4-8-15,0 3-8 32,1-3 8-32,-4 0 48 15,0 0-56-15,0 0 0 0,-5 0 0 16,5 0 0-16,-4 0 0 0,1 0 0 15,1 0 0-15,-1 0 0 0,-1 0 0 16,0-3 0 0,-5 3 8-1,-2-4-8-15,-2 4 0 16,0-2 0-16,-2 2 8 0,2-4 0 16,6 4-8-16,-2-3 8 15,5 3-8-15,8-3 0 0,0 3 0 16,3 0 8-1,5 0-8-15,-5 0 8 16,-3 0-8-16,4 0 0 16,-4 0-8-16,3 0 8 0,5 0 0 15,-8 0 0-15,3 0-8 16,1 0 0-16,-4 0 8 0,0 0 0 31,-4-3 8-31,0 0-8 16,-9-4 0-16,-3 4 8 0,4-3 8 15,-4 3 0-15,-1-4-16 16,2 4 8-16,2-4-8 16,1 2 0-16,4-2 0 0,0 1 0 31,0 2 0-31,-1-2-8 16,1 3-8-16,0 0 16 0,0 0-8 15,-5 3 8-15,6 0 0 16,-6-4 0-16,5 4-8 0,0 0 8 15,3 0 0-15,5-3 8 16,0 3 16 0,0 0-24-16,-1-3 0 15,1 3 8-15,-4 0 0 0,0 0 0 16,-9-3 0-16,2 3 0 16,-6 0 0-16,-6-3 8 15,-2 3-8-15,-3-4 8 16,0 2-8-16,0-2-8 15,-4 1 0-15,0 0 0 16,-5 0-48-16,-3-1-72 0,-3-5-529 16,-10 0-983-16,-3-1-3553 15</inkml:trace>
  <inkml:trace contextRef="#ctx0" brushRef="#br0" timeOffset="7435.11">27348 5692 6025 0,'0'0'1184'0,"0"0"-504"16,0 0 128-16,0 0 65 0,16 0-473 16,-4-3-72-16,3 3 120 15,5 0 16-15,1 0-104 0,2 0 16 31,10 0 16-31,2 0 88 16,9 0-24-16,8 0 0 16,8 7 105-16,15 2-49 0,21 1-152 15,19 2-64-15,13 4-48 16,-9-3-16-16,-7-3-32 0,-5 2-16 16,1-2-16-16,-4 2-40 31,-5-2-32-31,-19-4-88 0,-16 0 0 15,-17-2 8-15,-6 5-8 0,2-2 0 16,9 2 0-16,0-3-8 16,-4 4 8-16,-9 0-8 0,2-1 0 15,-10-3 0-15,-11 1-48 16,-4-7-200 0,-12 6-448-16,-12 0-1121 15,-12-2-943-15,-4-1-233 0</inkml:trace>
  <inkml:trace contextRef="#ctx0" brushRef="#br0" timeOffset="8412.5">27344 9083 912 0,'0'0'10026'0,"0"0"-8330"15,0 0-1256-15,0 0-288 0,0 0 16 16,0 0 545-16,88-32 271 31,-56 26-344-31,7 3-216 16,5 3-64-16,12-3-144 0,20 0 32 15,31-4-16-15,29 1 32 16,11 0-56-16,-8-4 32 0,-11 4-128 16,-29-3-16-16,-15 5-32 31,-24 1 64-31,-17 0-56 0,-2 0-24 15,-2-1-40-15,-3 1 0 16,9 0 0-16,-14-3 0 0,-3 6 0 16,-4-3-8-16,-12 3-80 31,-4 0-400-31,-8 0-808 16,-12 0-2665-16,-8 0-1880 0</inkml:trace>
  <inkml:trace contextRef="#ctx0" brushRef="#br0" timeOffset="10327.37">27164 13243 10778 0,'0'0'2248'16,"0"0"-1816"-16,0 0-416 0,0 0-16 16,0 0 256-1,0 0 361-15,100 12-97 16,-72-2-192-16,8 0-152 0,-5-4-24 15,10 0-56-15,2 0-16 16,2-2 16-16,6-1-16 16,1-3 0-1,4 0 0-15,0 0-8 16,3-7 104-16,5-5 72 0,-5-4-48 16,-3-3-40-16,-4-4-8 15,0-2-96-15,-4 0-48 16,-9-7 0-16,6 0-8 0,-6-2 8 15,6-5-8-15,-2-2 0 32,0 3 8-32,6-3-8 0,-1 0 0 15,-1-4 0-15,-2-3-8 16,-6 0 0-16,-3-2 0 16,0-1 8-16,-5-3 0 0,1-3 136 15,0 0-24-15,-4 0-48 16,4-4-56-1,-4-2 0-15,-4 2 8 0,0 1-16 16,-8 0 0-16,-4 0-8 16,-8-1 8-16,0 7 0 15,0 0 120-15,-4 3-24 0,4 1-88 16,-1 2 0 0,1-6 64-16,5 6-16 15,-1-3-48-15,-4 1 72 0,-1 2 64 16,1 0-136-16,0-2 128 15,5 2-40-15,-2 0-80 16,1-2 24-16,5 2-32 0,-2 1-8 31,5-5 8-31,-4 5 8 16,4 0-16-16,-4-5-8 0,4 8 0 16,-4 0 8-16,0 2 0 15,-1 1 0-15,2 6 8 0,-5-3-8 16,3-3 8-16,2 3-8 31,-5-7-8-31,-1 1 8 16,2 2-8-16,-5 1 0 0,0 0-64 15,-4 3 24-15,0 0 48 16,4-4-16-16,-4 8 16 0,0-4 0 31,3 3 0-31,1 3 0 16,0 0 8-16,5 1-8 0,-2-1 0 15,-3 0-56-15,0-3 48 0,0 0-88 16,-4 0 0-16,0 0-8 16,4 4 96-16,1 2 8 0,-1 0 8 15,-1 1-8 1,5-1 0 0,-4 1 0-16,4 2 0 0,-3-2 8 15,-5-1-8-15,0-3-160 0,0 1 112 16,0-4 0-16,0-4 40 15,0 1 8-15,0 0 8 0,-5 0-8 32,1 3 48-32,0-3-32 15,4 3-8-15,0 0 8 16,0 3 40-16,0-2-48 0,-4-1 0 16,4 3 48-16,0 3-48 0,-4 1 0 31,0 2 0-31,1 4-8 15,-6 0-48-15,1 3-128 16,0 0 24-16,-8 0 152 0,5 0 0 16,-5 6-168-16,-4-3 160 15,0 4-160-15,0-1-8 0,0 3 112 16,4 1 64-16,4 2-80 31,0 7-112-31,4 0-768 16,-4 0-1121-16,1 0-735 0,-2 4-3506 0</inkml:trace>
  <inkml:trace contextRef="#ctx0" brushRef="#br0" timeOffset="11610.95">29113 5940 5065 0,'0'0'776'0,"0"0"-456"15,0 0-120-15,0 0 168 16,95 0 160-16,-75 0 344 0,-3 0-40 0,-2 3-279 15,2 4-97 1,-2-1-112 0,1 4 64-16,4 2-48 15,0 7-56-15,0 4 32 0,0 5-56 16,-4 4 64-16,-4 3 40 16,-9 3-152-1,-3 3 24-15,0 0-40 16,-3 1-56-16,-9-4-64 0,-4 3 56 15,0 7-40-15,-4 0 17 16,4 5-1-16,0 5-120 0,1-4 8 16,-2 6 32-16,1-6-40 15,-4 3 56-15,4 0-48 16,1 0 64 0,-6 0 64-16,2 1-88 15,-1-1 0-15,-4 3-8 0,8 1 24 16,-4-2 0-16,4-1 32 15,4-1-48-15,0-3-48 16,0-3 144-16,0-1-32 0,5 1-64 31,-6 0-48-31,1 0 0 16,5-3 8-16,-2-1 48 0,1 4-48 16,4-3-8-16,1-1 0 15,-1 1-8-15,4-1-8 16,0 4 8-1,0-3 0-15,0 0 0 0,0-1 0 16,0-3 0-16,0 4 8 16,0-7-8-16,0 1 8 0,0-7-8 15,-4 3 0-15,-5-10 8 16,5 4-8-16,1-4 8 16,-5-2-8-16,4-4 0 15,-1 1 0-15,1-1 0 16,4-3-8-16,0-3-240 15,0-4-352-15,0 1-465 0,4-3-295 16,5-4-232-16,-5-6-3673 16</inkml:trace>
  <inkml:trace contextRef="#ctx0" brushRef="#br0" timeOffset="13860.93">25260 6064 5193 0,'0'0'1616'16,"0"0"-1000"-16,0 0-328 15,0 0 360-15,0 0 585 16,0 0-201-16,0 0-376 0,0 0-256 15,0 0 24-15,0 0-184 16,0 0-88-16,0 0 128 0,8 0 104 31,8 0 232-31,8 0-223 16,8 3 63-16,28 4 24 16,28 2-48-16,26 7 72 0,14 0-96 15,0 0-88-15,-13-1-32 16,-27-5-88-1,-25 0-8-15,-11-7 24 0,-12-3-40 16,4 0-72-16,4 0-24 16,0 0-16-16,-5 0 8 15,-11-10-72-15,0 4 8 0,-8 3 0 16,0-1 0-16,-4-2 0 16,-4 6 0-16,-1 0-8 15,-2 0 0-15,-5 0 0 16,-1 0-88-16,-7 0-160 15,0 0-408-15,0 0-520 16,-7 0-1041-16,-9 3-95 0,0 4-945 16</inkml:trace>
  <inkml:trace contextRef="#ctx0" brushRef="#br0" timeOffset="15441.7">25220 9423 224 0,'0'0'11538'15,"0"0"-9362"-15,0 0-983 16,0 0-465-16,0 0 240 0,0 0-8 15,-11-31-192-15,18 27-135 16,9 1-425 0,20 3-144-16,20 0-64 15,39 0 0-15,37 0 0 0,20 9 0 16,-2 4 8-16,-10-6-8 16,-28-1 0-16,-9-6 0 0,-27 0 0 15,-20 0 0-15,-21 0 8 0,-11 0 0 31,0-3 40-31,-3-4-40 16,-6 1 8-16,-2 0-8 0,-6 2 48 16,-3 2-48-16,0-2-8 15,0 1-72-15,4 3-200 0,0 0-264 16,0 0-289-16,4 0-855 31,-4-3-2441-31,-4-4-4441 0</inkml:trace>
  <inkml:trace contextRef="#ctx0" brushRef="#br0" timeOffset="17364.14">25076 14027 9514 0,'0'0'2448'15,"0"0"-1728"-15,0 0-304 0,0 0 8 16,0 0 313-16,0 0 255 31,0 0-184-31,32 9-256 16,-19-9-208-16,2 4-32 0,2-1 56 0,-2 0-96 15,5-3-120-15,8 3-56 16,0-3-88-16,8 6-8 16,4-2 8-1,4 2 8-15,7 0-16 16,9 0 8-16,0-2 0 16,7 2 0-16,13-3-8 0,-4-3 0 15,4 0 0-15,8 0-8 0,-17 0 16 16,9 0-8-16,-1 0 0 0,-15-3 0 31,8 0 0-31,-8-4 0 16,-4 7 8-16,-9 0 0 15,1 0 0-15,-9 0 0 0,-6-2-8 16,-5 2-8-16,-13 0-128 16,-2-4-96-16,-14 4 8 0,1 0 88 31,-4 0-24-31,0-3-216 15,0 3-472-15,0 0-496 0,-4 0-433 16,1 0 33-16,-1 0-1385 16,4 0-4160-16</inkml:trace>
  <inkml:trace contextRef="#ctx0" brushRef="#br0" timeOffset="22770.28">29157 8855 120 0,'0'0'4320'0,"0"0"-2911"0,0 0-393 16,0-13-80-16,0 10 312 15,0 0-295-15,0 3-225 0,0 0-192 16,0 0-216-16,0 0-96 0,0 0 32 15,0 0-24 1,0 0-8 0,0 0-16-16,0 0-96 0,0 0 160 15,0 0-8-15,4 0-120 16,4 0-136-16,-1 0 96 16,6 0-8-16,2 0-40 15,9 0 64-15,0 0 57 16,8 0 31-16,0 3 64 15,4 3 80-15,3-2-40 0,2-2-88 16,2-2 24-16,2 4-24 16,-2-4-16-16,1 0-24 15,0 0 8-15,-8 0-88 0,-4 0 0 32,-5 0-16-32,-2 0-8 0,-2 0 0 31,-7-4 88-31,4 4-96 15,0-2-8-15,4 2-16 16,-4-4-40-16,3 4-8 0,-2 0 0 16,3 0 0-16,-4-3 8 15,-1 3-8-15,-6-3 16 0,-2 3-8 16,-3-3 40-16,-4 3-40 16,0 0 0-16,1 0 40 15,-5 0-48-15,0 0 8 0,0 0-8 16,0 0 0-1,0 0 0-15,0 0-8 16,3 0-64-16,5 0-40 0,-4 0-72 16,9 0-264-16,-10 0-216 15,5 0-408-15,-8 0-425 16,0 0-1191-16,0 0-4434 0</inkml:trace>
  <inkml:trace contextRef="#ctx0" brushRef="#br0" timeOffset="23708.77">30014 8667 4520 0,'0'0'4313'16,"0"0"-3456"-16,0 0-313 16,0 0 256-16,0 0 432 0,0 0 24 15,0-9-199 1,0 9-249 0,4 0-176-16,7 0-448 0,9 0-56 15,8 6-56-15,8 1-24 0,0 8-40 16,-4-2 8-16,-4 0 32 15,-8-4-40-15,-5 4 56 0,-7 3 0 32,-8-3 0-32,0 6 72 15,-8 0 152-15,-12 6 16 0,-3 0 88 16,-5 4-144-16,0 0-144 16,-4-4-40-16,0 1-64 0,0-4-296 31,-16 0-520-31,9-9-1272 15,3-7-2625-15</inkml:trace>
  <inkml:trace contextRef="#ctx0" brushRef="#br0" timeOffset="28141.92">31651 8864 6337 0,'0'0'672'0,"0"0"-672"15,0 0 312-15,0 0-104 0,-12-13 512 16,4 11-136-16,4-5-184 16,-4 1 41-16,-4-1-25 15,4 1-160 1,-4 0-16-16,-4-1-16 16,1-2-56-16,-6 2-160 0,5 1 96 15,-7-3 16-15,-1 2-112 0,-4-2 120 16,0-1 48-16,-4 1-104 15,-4-4 248 1,-3 3-64-16,-2 1-112 16,-2-4 32-16,-2 4 56 15,6-1-72-15,-1 4-32 16,4 3-72-16,1-1-16 0,3 1-40 31,4 3 64-31,-4 0-8 0,4 0-48 16,-4 0 32-16,-4 0-40 15,4 7 0-15,-4 5 24 16,0 1-32-16,1 3 16 0,-5-3 128 16,3 6-32-16,-2 0-96 15,3 0-8-15,0 3 144 0,1-3 64 32,3 3-23-32,-5 1-65 15,5-1-112-15,1 3 192 16,-1 0-32-16,0-2-136 0,4 2-32 0,1 1 0 15,-1 2 0 1,4 1 120 0,0 3-112-16,0-1-8 0,4 4 144 15,0 0 40-15,5 0-176 16,-2 3 224-16,9-3 64 16,-4 0-120-16,0 3-96 0,8 0 16 15,-3-3 0-15,2 3-24 0,-3 0 40 16,4 0-40-1,4-3-64-15,0 4 56 16,0-2-64-16,0 2 0 16,8 2 72-16,1-3-64 15,-2 3 0-15,-3-2 8 0,8 2-8 32,-8-3 56-32,4 0-56 0,0-3 40 15,0 0-40-15,4 0-8 16,0-3 0-16,4-4-8 15,0 3 8-15,0 1 0 0,4 0 0 16,4 0 0-16,0 3 16 31,0 0-8-31,-1 3 0 0,1-3 40 16,0 3-40-16,0-3 0 16,0 0-8-16,4-4 16 15,0 1 24-15,3-3-32 0,5-4-8 16,1 0 56-16,2 1-48 0,1 0 48 15,4-4-48-15,0 3 0 16,4-3 0 0,-5 0 0-16,6-2-8 15,-2 2 0-15,-3-3 0 16,4 0 0-16,-4-3 0 0,-1-3-48 16,-3-1 48-16,4 1 0 0,0-1 0 15,-1-2 0 1,-2 0-16-16,2-1 16 15,1 1-72-15,0-1 64 16,-5-3-56-16,2 1 64 16,2-1-8-16,1-3 8 0,4-3-8 31,0 0 0-31,0 0-88 0,4 0 48 16,0 0 40-16,-1 0-184 15,-3-3-40-15,3-3 120 16,-2-1 24-16,-1 1 16 0,-1-3-8 15,-4-1 32-15,2 1 48 16,-2-4-8-16,6-3 16 0,-2 0-8 31,1 0 0-31,0-3-16 16,0-3 8-16,0 3-96 16,-1-3 32-16,-3 3-8 0,0-4 8 15,-1 5-88-15,-2-5 32 16,2 4 112-16,2 0-56 0,-6-3 64 15,1 3-48 1,0-3 56-16,0 3-8 16,-4-3 8-16,-5-1 0 15,1 4 0-15,-4 0 8 16,-8 0-8 0,4 0 0-16,0 0 0 0,-4-4 8 15,4-2-8-15,-5 0 0 0,2-1 0 16,-1-5-8-16,-1 2-32 15,5-3 40-15,-3 0 16 16,2 1-8-16,1 2 8 0,-4 0 40 16,-1-2-8-16,2 3-48 31,-1-4 104-31,-5 0 80 0,-2-3-64 16,2 0-16-16,-2 0-16 15,-5 3-88-15,3-3 0 0,2 0-8 16,-5 4 8-16,3-1 80 15,-3 3-32-15,4 1-40 32,-4-4-8-32,-4 7-240 0,5-4 232 15,-9-3 8-15,3 4-48 16,-3-1-32-16,0 0 160 0,0 1-8 16,0-3-16-16,0 1 24 31,0 2-80-31,0-1-128 0,0 1 120 15,0-4-320-15,-3-3 304 0,-6 4-96 16,-3-4 128-16,-4-1-16 16,-3 2-32-16,-2 2 32 0,-3 0 16 15,0 1 64-15,-3 2-64 16,3 4 0 0,0-1-8-16,4 4 0 15,4 3 24-15,-8 0-24 0,4 0-56 16,-3 3 48-16,-1 0 0 15,-4-3 8-15,-4 0-96 0,0 3 40 16,0-3 56-16,0 0 64 31,-4-3-64-31,1 3-72 16,-6-4 72-16,2 1 0 0,-1 0-16 16,0 3-64-16,4-3 64 0,-4 3 16 15,-4 3-16-15,4-3-24 31,-3 6 40-31,-5-3 0 16,0 3 0-16,4 4 8 0,1-4-8 16,-2 7 0-16,-2-3-56 31,-1 2 56-31,-3 1 16 0,-5-1-16 16,4 4 8-16,-8-3 0 15,4 3-8-15,1-1 8 16,-5 1-8-16,4 3-48 0,-4 0 40 0,4 0 16 15,4 0-16-15,-3 0 8 16,3 3 0-16,-4 1 8 0,4-1 40 16,1 0-48-16,-1 0 0 15,0 0 0 1,0 4 0 0,0-1-104-16,4 1 104 0,9-2 48 0,3 5-48 15,0 0-56 1,8 2 8-16,0-2-72 0,0 3 40 0,8-1 80 31,-3 4 0-31,3-6 120 16,-1 3-120-16,6-4-48 15,-13 4-689-15,0-7-983 0,8-6-3889 0</inkml:trace>
  <inkml:trace contextRef="#ctx0" brushRef="#br0" timeOffset="29685.78">31739 11087 5985 0,'0'0'1240'0,"0"0"-896"0,0 0-192 16,0 0-8-16,0 0 152 16,32-4 408-16,-28 4-55 15,-4 0-201-15,0 0-192 0,0 0-48 32,0 0 40-32,0 0 120 0,4 0-56 15,-4 0-56-15,0 4 24 16,3 9 128-16,1-1 24 15,0 4-48-15,0 3-208 0,1 0 256 16,-1 4-128-16,-4-5-15 31,3 5 119-31,-3-1 0 0,0 0-192 16,0 0-120-16,0 4 80 16,-3-1 160-16,-10 7-24 15,-2 3 336-15,2-1-88 0,-6 5-376 16,2-1 8-1,2 4-16-15,-9-1 40 16,4 0-152-16,-5 0 96 0,6-3-32 16,-1 1-80-16,1-8 0 15,2 1-40-15,6-7 0 16,2 0-8-16,1-2 0 0,4-4 41 16,1 0-33-1,3-6-8-15,0-1 8 16,0-5-8-16,0-1 8 0,0 0 0 15,0-2 0-15,0-2-8 16,0 2 0-16,0-1-8 16,0-3-97-16,0 3-119 0,0 0-64 31,3 1-216-31,-3 2-32 0,0 0-600 16,0 0-752-16,4-2-409 15,-4-1-1792-15,0-3-2312 0</inkml:trace>
  <inkml:trace contextRef="#ctx0" brushRef="#br0" timeOffset="30059.78">31264 11900 5873 0,'0'0'3945'16,"0"0"-2865"-16,0 0 152 15,0 0 432-15,0 0-63 0,0 0-441 16,0 0-512 0,0 0-448-16,17 6-72 15,-10 7 96-15,5 5 8 0,-3 2-56 16,6-1-80-16,-2 3-16 15,2 3-24-15,1 1-8 16,4-1 0 0,0 1-40-16,-1-1 0 15,2-6-8-15,-5-6-24 16,-1-4-168-16,-2-2-264 0,-5-4-360 16,-1-3-464-16,5-16-1337 15,-7-6-2408-15,3-4-2928 0</inkml:trace>
  <inkml:trace contextRef="#ctx0" brushRef="#br0" timeOffset="30317.1">31862 11839 9297 0,'0'0'2273'0,"0"0"-393"0,0 0-799 15,0 0-225-15,0 0-160 0,0 0-152 16,-48-22-224-16,24 28 32 16,-4 7-208-16,-8 9 24 0,1 0-48 15,3 4-32 1,-8 0-40 0,5-4-48-16,-6 3-232 0,5-6-736 15,1 0-600-15,11-6-1049 0,8-7-3288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42:12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13052 8820 128 0,'0'0'1672'16,"0"0"848"-16,0 0-1471 15,0 0 127-15,0 0-576 16,0-13-64-16,0 13 16 16,0 0-88-1,0 0-136-15,0 0-88 16,0 0-111-16,0 0 7 0,0 0-56 16,0 0-16-16,0 0-64 0,0 0 16 15,0 0 0-15,0 0 256 16,0 0 72-1,0 0 32-15,0 0-64 16,0 0-16-16,0 0-80 16,0 0 24-16,0 0-8 0,0 0-8 15,0 0 8-15,0 0-48 16,0 0-40-16,4 0 24 0,4 0 56 16,4 0-16-16,0 0-56 31,0 3-48-31,0-3-8 15,0 4-16-15,0 2 40 0,0-3-40 16,3-3 1-16,-2 3-17 16,2 0 16-16,2 0 0 0,-2-3 24 15,5 4 24-15,-3-4 64 32,2 0 8-32,1 0 32 0,4 0-80 15,-4 0 24-15,4 0-80 0,-4 0-32 16,3 0 0-16,-2 0 8 15,3 0-72-15,-4 0 16 16,-1 0 40 0,5 0-48-16,-3 0 48 15,2 0-48-15,-3 0 0 16,0 0 0-16,3 0 0 0,-2 0 48 16,-5 0-48-16,3 0 0 0,2 0 40 15,-1 0-40 1,3 0 0-16,5 0 0 15,0 0 0-15,0 0 0 16,-4 0-8-16,4 0 8 16,-9 0-8-16,-2 0 0 0,3 0 8 15,-4 0 0-15,-5 0-8 0,5 0 0 32,0 0 0-32,4 0 0 15,0 0 0-15,5 0 8 16,-2 0-8-16,1 0 8 0,-4 0 0 15,4-4 0-15,-4 4 0 32,-8-3 8-32,7 0 40 0,-2 3-48 15,-2-3 56-15,2 3-56 16,-2-3 64-16,5 0-16 16,1-4 40-16,-6 7 24 0,1-6-40 15,0 3 72-15,0-1-32 0,0 4-72 16,-4-3-40-16,-4 0 0 15,-4 3-8 1,4 0 8-16,-5 0 0 16,-3 0-8-16,0 0-8 15,0 0-176-15,0 0-792 0,0 3-1961 16,-3 4-2024-16</inkml:trace>
  <inkml:trace contextRef="#ctx0" brushRef="#br0" timeOffset="4776.22">14179 3546 8809 0,'0'0'1753'0,"0"0"-121"0,0 0-32 31,0 0-71-31,0-51-345 16,0 48-168-16,0 0-192 0,0 0-231 15,0 3-281-15,0 0-216 16,0 3-96-16,0 16-152 15,0 10 144-15,5 15 0 0,-5 7 8 16,0 6 0-16,0 3 0 31,0 1-72-31,0-7-256 0,0-6-281 16,-5-7-279-16,5-13-472 16,0-3-737-16,0-8-935 15,0-11-2041-15</inkml:trace>
  <inkml:trace contextRef="#ctx0" brushRef="#br0" timeOffset="5146.24">14586 3603 7217 0,'0'0'2185'0,"0"0"-1153"0,0 0-240 31,0 0-280-15,0 0-248-16,0 0-56 0,-3 0 48 0,-18 16 280 15,-11 3-48-15,-3 3-240 16,-2-2-120-16,1-1-56 16,5-6-64-16,11-4 56 0,4-6 1 31,8 0 7-31,8-3 8 0,0 0 48 16,0 0 48-16,0 0 216 15,4 0-304-15,0-3-88 16,4 3-8-16,0 0-80 0,-4 0-24 15,8 13 96-15,0-1 0 32,0 7 8-32,3 1 0 0,6 2 8 15,-5 0 0-15,3 0 0 16,1 1-8-16,-4-1-128 16,4 3-1081-16,-3-6-863 0,-6 0-2025 0</inkml:trace>
  <inkml:trace contextRef="#ctx0" brushRef="#br0" timeOffset="5369.64">14888 3740 1144 0,'0'0'8642'0,"0"0"-6946"0,0 0-328 16,0 0-232-16,0 0-671 15,97-73-289-15,-54 60-56 16,6 7-80 0,-6-1-40-16,-3 7-744 15,-9 0-1073-15,-10 0-847 0,-14 0-2914 16</inkml:trace>
  <inkml:trace contextRef="#ctx0" brushRef="#br0" timeOffset="5541.18">14913 3845 3016 0,'0'0'1368'16,"0"0"-143"-16,0 0 63 15,0 0-80-15,0 0 32 16,0 0-463-16,119 41-345 0,-71-41-296 31,28-9-136-31,-13-4-720 0,-7-3-2545 16</inkml:trace>
  <inkml:trace contextRef="#ctx0" brushRef="#br0" timeOffset="5889.25">15554 3594 8105 0,'0'0'2825'16,"0"0"-1001"-16,0 0-319 15,0 0-529 1,0 0-464-16,0 0-232 16,84-32-184-16,-48 32-16 0,-4 9-64 15,-8 8-16-15,-9 5-56 16,-15 0 40-16,0 6 16 16,-19-2 144-16,-5 2 448 0,-8-2-40 31,8-1-224-31,4-6-192 15,4-6-88-15,12 0-48 0,4-7 0 16,8 3 16-16,20-5 48 16,15-1 80-16,30-3-144 15,18 0-168-15,20-19-728 0,-19-3-920 32,-20-1-3473-32</inkml:trace>
  <inkml:trace contextRef="#ctx0" brushRef="#br0" timeOffset="7160.85">18845 2032 6689 0,'0'0'2160'15,"0"0"-1135"-15,0 0 95 0,0 0-128 16,0 0-40-16,4-23-208 15,-4 23-311-15,0 0-201 0,0 0-232 16,0 4-16-16,0 9-104 31,0 9 120-31,0 10 8 16,0 9 64-16,4 25 200 0,4 14-32 16,1-1-48-16,-2-6-56 15,1-10-16-15,4-11-104 0,0 8-8 16,0 3 88-1,0-6-40-15,-4-2-48 16,-4-8 0-16,0-9 0 16,-4-6 0-16,0-13-8 0,0-3 0 15,0-10-8-15,0 1-208 16,0-4-296-16,0-3-521 16,0-7-295-16,0-6-248 15,-4-5-4594-15</inkml:trace>
  <inkml:trace contextRef="#ctx0" brushRef="#br0" timeOffset="7913.84">18961 1965 232 0,'0'0'5513'0,"0"0"-4001"15,0 0-608-15,0 0-88 0,0 0-63 16,0 0 87-1,0 0-192-15,0 0-304 16,4-9-168-16,8 9-48 0,12 0-32 16,8 0 16-16,16 0 120 15,19 0 88 1,33 0 72-16,27 0 32 16,9 0 48-16,3 0-95 0,-8 0-81 15,-7 0-80-15,3-4 24 16,2 1 8-16,-2-3 40 0,-4 2-88 15,1 2-56-15,-4-2-64 16,3 4-8-16,-3-3-64 16,3 0 8-1,-4 0-8-15,-3 0 0 16,-4-1-8-16,-9-2 8 0,-8 0 0 16,-3-1 0-16,-8 1 8 15,0-3-8-15,-5 2 120 31,-7 1 72-31,-12-1-64 0,-13 1 0 16,2 6 0-16,6-6-120 16,13 3 40-16,7-1-48 0,6 1-8 15,-10 3 8-15,4 0 0 16,-6 0 0-16,2 0-8 31,-3 0 8-31,4 0 16 0,-1 0-16 0,5 0-8 16,0 0 8-16,3 3-8 15,-3 1 8-15,-4 2-8 0,4-3 0 16,-9-3-16-16,-3 3 16 16,-4-3-8-1,-4 0-72 1,-5 0-192-16,-7 0-208 0,-12-3-360 0,-4 0-320 16,-12-3-337-16,-4-1-303 15,-8 1-1329-15,0-1-3864 0</inkml:trace>
  <inkml:trace contextRef="#ctx0" brushRef="#br0" timeOffset="8950.07">23789 1819 4592 0,'0'0'2385'0,"0"0"-689"0,0 0-383 16,0 0-153-16,0 0-128 16,0 0-232-16,0 0-240 31,0 0-176-31,0 9-87 0,0 4 239 15,0 6-40-15,0 4-232 16,0 5-48-16,0 4-144 0,5 3-64 16,-1 9 48-16,0 1-48 15,4 5 72-15,-1 7-32 32,2 4-32-32,3 2-8 0,4 4 8 15,-1 0-16-15,2-1 0 0,6-5 0 16,-7-4 0-16,0-3-8 0,0-7-48 15,0-2 56-15,-8-10-8 16,0-4 8 0,0-5 0-1,-8-10 0-15,0-4 0 0,0-5 0 16,0-4 0-16,0 0 0 0,-4-3 0 16,-8 0 8-16,-8 0 48 0,-12-9 0 15,-3-1-48-15,-10-3 0 31,-2 1-8-31,-9 2 0 16,-4-3 0-16,0 4-72 0,-3 0-64 16,3 2-8-16,-4 4 8 0,-3 3 40 15,-14 0-8-15,-14 0 16 16,-21 10 80-16,-2 2 8 31,6-2 0-31,8-1-8 0,13 1 0 16,7-1 8-16,12 4 0 15,13-6 0-15,10-1 0 0,2 0 0 16,-9 1 8-16,-8-1-8 31,-12 3 0-31,-8 1 8 16,-11-4-8-16,-16 1 8 0,6-4 40 16,26 3-48-16,20-6 0 15,14 3 0-15,-6 0 0 0,-9 1 0 0,-12 2 0 16,0-3 0-16,-7 1 8 15,7-2-8-15,-3 2 0 16,-2-4 0-16,10 3 0 16,-4 0 0-1,-2 0 0-15,6 4 8 16,3-1-8-16,0 0 8 0,8 1-8 16,0-1 0-1,1 1 0-15,3-2 0 16,-4 5 0-16,0-7 0 15,-4 4-8-15,1-4 8 0,4 0 0 16,-5 0 0-16,4 0 0 16,4 1 0-16,-4-4 0 0,5 3 0 15,2 3 0-15,-3 1 0 32,5-5 0-32,-1 2 0 0,-3 2 0 15,-1-3 0-15,-1 1 8 16,6-1-8-16,-1-3 16 15,-3 3-16-15,6-3 0 0,2 3 0 16,2 0 0-16,2 0 0 31,3-3 0-31,1 3 8 0,7 1-8 16,0-1 8-16,0 0-8 16,3-3 56-16,2 3-56 15,3-3-8-15,0 0 0 0,0 0 8 0,4 0-448 16,-8 0-1057-1,9-6-959 1,-2-4-3986-16</inkml:trace>
  <inkml:trace contextRef="#ctx0" brushRef="#br0" timeOffset="14856.27">21392 1908 72 0,'0'0'5233'0,"0"0"-3641"31,0-10-368-31,0 7-16 0,0 3-199 0,0 0-273 16,0 0-200-16,0 0-136 15,0 0-56-15,0 0-8 0,0 0 88 16,0 0 32-16,0 0-72 16,0 0-127-1,0 0-137 1,0 0-120-16,0 10 0 0,0 2 104 0,0 8 272 16,4 8 160-16,-1 4-8 15,5 6-80-15,5 7-72 0,2 14 48 16,9 30-152-16,4 20-40 15,0 8-32-15,-9 0-136 16,-6-12 16 0,-5-16-72-16,-1-13 0 15,1-18 96-15,-3-20-56 0,-1-4-40 16,0 1 8-16,0 0-8 16,-1 4-8-16,-3-11 8 31,4-6 0-31,0-6 0 0,-4-6 0 15,0-4 0-15,4-6-8 16,-4 0-16-16,0 0-56 0,0 0-64 16,0-25-696-16,0-1-2377 15,-12-5-5992-15</inkml:trace>
  <inkml:trace contextRef="#ctx0" brushRef="#br0" timeOffset="16573.68">18937 1987 1088 0,'0'0'2528'16,"0"0"-487"-16,0 0-905 16,0 0-400-16,0 0-64 15,0 0-128-15,0 0-120 0,0 0-95 16,-8 0-89-16,-8 0-120 31,-4 0-64-31,-12 4-32 0,-8-1 56 16,-7 0 96-16,-9 0 32 15,-8 3-72-15,1-3-8 16,-1 1-72-16,-5-1-40 0,2 0 56 16,-1 0-16-16,1 1-8 31,-6-2-40-31,6-2 72 0,-4 0-24 0,-6 0-40 15,10 0 40-15,-5 0 40 16,9 0 160-16,-5 0 24 16,8 0-144-16,-3 0 24 0,3 0-144 15,0 0-8 1,0 0 40-16,4 0-48 16,4 0 8-16,5 0-8 0,2 4 0 15,10-4 0-15,-1 0 0 16,4 0-72-16,8 0-472 15,-8 0-640-15,8 0-737 0,5 0-1375 16</inkml:trace>
  <inkml:trace contextRef="#ctx0" brushRef="#br0" timeOffset="17255.87">16929 2026 6009 0,'0'0'2360'0,"0"0"-1223"31,0 0-441-31,0 0-280 0,0 0-176 16,0 0-240-16,0 0 8 15,0 0 24-15,0 0 328 0,-4 101-104 16,-1-60 48-16,-2 4 256 31,3 2-120-31,0 7-208 0,0 3 0 16,4 13 120-16,0 19-128 0,0 9-144 15,0 8-8-15,12-27-72 16,-5-19 8-16,-2-22-8 0,-1-9 0 16,0 6 8-1,0 0-8 1,-4 3 17-16,0-6-9 0,0-4-8 16,0-2 8-16,0-4-8 0,0-9 0 15,0 2 0 1,-8-5-8-16,8-1-97 0,-4 1-23 0,-1-7 72 31,5 4-24-31,0-5 72 16,0 2 0-16,0-4-112 0,17 3 32 15,-2 0 80-15,13 0 8 16,4-3 56-16,9 3 16 0,6-3 0 16,9 0 8-16,15 0-24 31,26 0-48-31,10 0 40 15,5 0-32-15,-21 0 48 0,-23 0-56 16,-21 0 161-16,2-3-9 16,14 3 240-16,29-3-48 0,20 3-40 15,3 0-64-15,-3 0-80 32,-13 0-80-32,-15 6-72 15,4-2-8-15,-21 2-8 0,-3 0 8 0,-21-3 0 16,2 1 0-16,2-1 0 15,1 0-8-15,4 3 0 0,-8-2 0 16,-1-4 0 0,-10 0-80-1,-1 0-104-15,-5 0-280 16,1-13-689-16,-8 0-759 0,-8-3-2769 0</inkml:trace>
  <inkml:trace contextRef="#ctx0" brushRef="#br0" timeOffset="18550.4">15578 3664 640 0,'0'0'7585'15,"0"0"-6192"-15,0 0-665 0,0-29-344 16,4 23-256-16,8-4-24 16,8 1 48-16,0 2-104 0,12-2 16 15,-4-1 64-15,12 7 120 16,-5-3 192-16,1 2 40 15,-4 4-144-15,-4 0-176 0,-4 4-160 32,-4 12 0-32,-8 3-8 15,-8 9 0-15,-4 1 8 0,-4 6 96 16,-20 3 40-16,-8-3 40 16,-4 6-32-16,-7-6-80 15,2 0 24-15,6-9-88 0,3-4 8 0,11-7-8 16,10-5 0-1,7-4-8 1,4-3-576-16,0-3-160 0,24 0 552 16,4 0 192-16,12 0 48 15,3-3-40-15,5 3 0 16,-4 0-8-16,-4 0 0 16,-8 3 0-16,-4 10-8 15,-12 6 0-15,-5-3 0 16,-6 3-8-16,-5 0 16 0,0 4 56 15,-9-5 72-15,-6 8 160 16,-9-4 144-16,-4 3 192 16,-8-2-39-16,-7-1 87 0,-10-3-104 31,-6-3-192-31,-5-4-56 0,0 1-152 16,1-9-88-16,7-1-64 15,7-3-16-15,10-13-504 16,15-6-1849-16,8-4-7793 0</inkml:trace>
  <inkml:trace contextRef="#ctx0" brushRef="#br0" timeOffset="19709.3">18913 2645 4705 0,'0'0'2504'16,"0"0"-608"-16,0 0-1463 0,0 0-425 15,0 0 88-15,0 76 264 16,0-48 104-16,0 7 0 0,0 3-232 16,0-3-168-16,4 0 16 31,0-6-80-31,-1-4 0 15,2-6 0-15,-5 0-304 0,0 0-584 16,0-6-849-16,0-4-3152 0</inkml:trace>
  <inkml:trace contextRef="#ctx0" brushRef="#br0" timeOffset="21472.58">17845 2435 9674 0,'0'0'2224'16,"0"0"-560"-16,0 0-423 0,0 0-481 0,0 0-384 16,0 0-152-16,0 0-208 15,0 28 168-15,0 7 168 0,0 6-176 16,0 4-104-16,0 3-72 31,0 2 0-31,12 14-848 16,0-10-1553-16,4-13-2064 0</inkml:trace>
  <inkml:trace contextRef="#ctx0" brushRef="#br0" timeOffset="22031.09">20024 2467 6057 0,'0'0'6161'0,"0"0"-4401"16,0 0-215-16,0 0-577 0,0 0-296 15,0 0-232-15,0 0-240 16,53-26-192-16,-29 33-8 16,-5 5-8-16,-3 8-48 0,-12-2-64 31,-4 8 80-31,-16-1 40 15,-16 1 128-15,-8 2 24 0,1-3 88 16,7-5-136-16,4-1-56 16,15 0-48-16,13-7 0 31,5 4-96-31,39-3 24 0,32-1 64 0,39-5-96 16,12-7-720-1,-19 0-1056-15,-29-3-2841 0</inkml:trace>
  <inkml:trace contextRef="#ctx0" brushRef="#br0" timeOffset="22738.2">22212 2314 5353 0,'0'0'3200'0,"0"0"-1727"16,0 0-681-16,0 0-344 15,0 0 120-15,116-22 280 16,-73 22-32-16,1 0-344 0,-4 0-215 16,-12 3-153-1,-8 4-104-15,-16-1-72 16,-4 3-24-16,-4 1 96 0,-16 6 152 15,-8 0 0-15,4-1-72 16,5 2-24-16,-2 2-48 16,14-1-8-16,7 5 0 0,0 6-136 31,24-1-369-31,8 3-7 0,7 5 264 16,-3-5 16-16,-8-2 32 15,-8-7 128-15,-12-3 8 16,-8-3 48-16,0-3 16 0,-21-1 144 15,-7 1 48-15,-7-4 184 16,-1 1-72-16,0-7-80 0,-12-3-224 31,12 0-880-31,5 0-5465 0</inkml:trace>
  <inkml:trace contextRef="#ctx0" brushRef="#br0" timeOffset="26065.31">17244 3727 3448 0,'0'0'1561'0,"0"0"415"0,0 0-1216 16,0 0-104-16,0 0 345 0,0 0 111 16,0 0-312-16,-17 0-304 15,17 0-200-15,-4 0-16 0,4 0 320 16,0-3 64-1,0-7-111 1,0-5-249-16,0-2-128 0,9-1-96 16,3-5 24-16,-1 1 16 15,10 0-112-15,3 3 0 16,4 3 0-16,0 7-8 16,7-1-8-16,9 7 8 15,4 0 0-15,7 3 8 16,5 0 8-16,-4 9-8 0,4 7 8 15,-4 6-8-15,-4 4-8 16,-1 5-8-16,-3 1 8 16,4 0 8-1,3 3 0-15,1-7-8 16,8 4 8-16,3-3-8 0,2-10-64 16,2-3 64-16,1-7-16 15,-9-5-144-15,1-4-72 16,-16 0-96-16,-8-10 47 0,-12-9 105 31,-12-6 176-31,0-7 0 16,-13-6 0-16,2-1 16 0,-5 2 64 15,0-2-72-15,-5 7 145 16,2 4 151-16,-5 9 208 16,4 6-208-16,-4 4-8 0,8 2-112 15,0 7-112 1,-5-3-8-16,5 3-48 15,0 0 32-15,0 0 0 0,0 0 24 16,0 0-16-16,0 0 0 16,0 0-56-16,0 0-72 15,0 10 0-15,0 6 72 16,0 6 8-16,0 0 0 16,0 10 0-16,9-1 0 15,3 1 0-15,0 0-8 0,0-3-168 16,3-4-152-16,-2-3-208 15,-2-6 64-15,2-3-121 16,-5-7 81-16,-4-3-80 0,-1-3 384 31,-3 0 200-31,4-3 112 0,-4-13-16 16,4-3 40-16,0-6-40 16,5-1-16-16,-2-2 80 15,10-4-64-15,-2 0-88 0,13-2 0 31,0 5-8-31,8 3-8 16,3 4-8-16,6 3 8 0,-2 6 0 16,6 4 0-16,2-1 8 15,5 4 48-15,0 3 8 16,3-3 104-16,9 6-8 0,-1 0 0 0,2 0-7 16,-5 0-57-1,3 6-24 1,-3 7-64-16,0-4 0 0,-5 4 8 15,-3 0-8-15,0-1 8 16,-5 4-8-16,5-7 8 16,0 1-8-16,4 0 8 0,0-4 48 15,4-3 8 1,-1-3-56-16,5 0 0 16,-4 0 0-16,-5-3 64 0,5-10-64 15,-8 0 8-15,-4-9 112 16,-8 0 72-16,-1-6 104 15,-2-1-104 1,-6 0 32-16,-7-2-80 16,-4 2 40-16,-1 0 56 0,-6 1 24 15,-6 6 64-15,-2 0-112 16,-1 6-72-16,-8 0-48 16,4 0-56-16,-4 7-48 0,0-1-48 31,0 3-472-31,-8 4-440 15,-8 0-985-15,4-3-3624 0</inkml:trace>
  <inkml:trace contextRef="#ctx0" brushRef="#br0" timeOffset="29848.19">22650 2073 2600 0,'0'0'464'0,"0"0"1937"0,0 0-665 16,0 0-632-16,0 0-176 16,0 0-79-16,0 0-129 15,0 0-168-15,0 0-168 0,0 0-128 0,0 0-56 16,-4 0-120-1,-4 0-64 1,-7 0-16-16,-5 0 0 0,-1 0 0 16,-3 0 0-16,-3 0 0 0,3 0 8 15,-4 0-8 1,4 0 0-16,-4 0 0 0,0 9-8 0,5 1-8 31,-5 6-32-31,0-3 48 16,0 9-16-16,0 0 8 0,0 4 8 15,-4 5 0-15,0-2 0 32,0 6 16-32,4 0 40 0,0 3-40 15,0 3 32-15,4 0-40 16,5 0 40-16,-1 1-32 0,4 3-8 16,4 2 0-16,4-3 40 15,0 1-40-15,5 2 0 16,3-2 56-16,0-4-16 0,7-6-32 15,9 3 48-15,8-9-56 32,0 2 64-32,8-5-64 0,3-4-8 15,5 0 0-15,1-3 16 16,2-6 72-16,-4 0-40 16,10-4-32-16,-10-2 112 0,6-4-120 15,-2-3 40-15,-3 0 48 16,4 0 56-1,-1-6 72-15,2-11 192 0,-6-1-207 16,1-8-97-16,-4-2-56 16,0-11-48-16,-4-2 40 15,-4-3-48-15,-1-7 0 0,-3-3-8 16,-3 0 0 0,-6 0 0-16,1 3 0 15,-8 0 8-15,0 7 0 0,-8-3 0 16,0 2 8-16,0 1-8 15,-4 5 0-15,-4 1 0 16,-3 0 8-16,-6 7-8 0,6-1-8 31,-2 3 8-31,-2 4 8 0,-2 3 72 16,-2 2-72-16,-1 1-8 16,-4 1 8-16,-12 1-8 15,0 5 0-15,-12-1-8 0,-3 3 0 16,-1 4-16-16,-4 0 16 31,0 6-104-31,5 0-425 0,-5 6-799 16,11 10-1072-16,13 0-3842 0</inkml:trace>
  <inkml:trace contextRef="#ctx0" brushRef="#br0" timeOffset="34901.49">17749 2276 2600 0,'0'0'6257'0,"0"0"-4960"15,0 0-889-15,-4-25-280 16,1 12 96-16,3-3 728 31,0-3-16-31,0-3-400 0,11-3-232 16,6-4-160-16,7 0-72 15,0-6-16-15,8 0 24 0,7-6-64 16,5-3-8-16,8-7-8 16,23-9 8-16,17-7 9 0,27-6-17 15,13 7-81-15,-4 8 81 16,-9 17-8-1,-11 12 8-15,7 7-8 16,1 3 0-16,3 3 0 0,0 3 0 16,5 1 8-16,-8-1 0 0,0 4 0 31,-6-1 0-31,-5-3 0 16,-6 1-128-16,-3 2 128 0,3 0 0 15,-3 8 0-15,0-2 0 16,3 4-8-16,8 0 8 0,-2 0-8 15,6 13 0-15,1 0-64 32,-5 2-8-32,1 5-48 0,-9-1-48 15,-3 3 72-15,-5 3 32 16,-18-2 0-16,-13-4 16 0,-17-4 56 16,-4 5-16-16,6-2 8 15,10 8 0-15,1 2-72 31,4 4 16-31,-4-3 64 0,3 3-8 16,-6-4-8-16,2 4 8 16,0-3 8-16,-2-1-16 0,3 1 16 15,3 3-8-15,-3-1 8 16,-1 1 0-16,1-1 8 16,-4 1-8-1,-4-3 0-15,0-1 16 0,-5 1-16 16,-2-4 8-16,-5-5 0 15,-8-1 0-15,-4-7-8 0,-9-2 0 16,-7-4 0-16,-4-3 0 16,-4-3 0-1,0 0 48 1,0 0 24-16,0 0-64 0,0 0-8 0,-8-3-120 16,-7-7-896-16,-2 1-2169 15</inkml:trace>
  <inkml:trace contextRef="#ctx0" brushRef="#br0" timeOffset="35170.64">22180 2117 5529 0,'0'0'1176'0,"0"0"-400"15,0 0 80-15,0 0 80 16,0 0-159-16,0 0-1 0,95 0-232 16,-74 0-320-16,3 4-168 15,0 2-40-15,8 0-8 32,-5-2-8-32,5-2-128 0,-4 2-448 0,0-4-736 15,0 0-513-15,-4-10-639 16,-9-2-1489-16</inkml:trace>
  <inkml:trace contextRef="#ctx0" brushRef="#br0" timeOffset="35361.41">22578 1968 1536 0,'0'0'1664'15,"0"0"297"-15,0 0-433 0,45-76 136 0,-34 64-103 16,-3 5-481-16,-4 4 184 16,-4 0-424-16,0 3-504 0,0 0-336 15,-4 6-104-15,-7 13 104 31,-6 6 72-31,-6 7-16 16,3 3 24-16,-1 3-32 0,6 7-48 16,-5-1-64-16,-8 10-1096 0,4-10-1328 15,1-12-4762-15</inkml:trace>
  <inkml:trace contextRef="#ctx0" brushRef="#br0" timeOffset="36770.65">20204 2391 5433 0,'0'0'1872'15,"0"0"-928"-15,0 0-304 16,0 0-200 0,0 0 569-16,0 0-17 15,39-77 32-15,-35 65-392 16,1 2-24-16,-5-2-400 0,0-1-24 0,0 3 89 31,0-2 103-31,-5 2-192 16,1-3-104-16,-7 0-64 0,3 4-8 15,-8 3-8-15,0-1 0 16,0-2-8-16,-8 5-8 0,1 1 8 16,-1 0-56-16,-4 3 64 31,-4 0-56-31,4 0 56 0,0 0-8 16,0 3 8-16,-4 4-72 15,4 6 64-15,0-1 8 16,-4 4 0-16,4 3-8 0,0 3-72 15,1 4 80-15,3 2 0 32,0 4 0-32,0 3 0 0,4 0-8 15,0 0 0-15,9 6-40 16,-6-3 40-16,10 1 0 16,3 5 0-16,0-3 8 0,4 3-8 0,0-3 16 15,4 1-8 1,7-7 8-1,6 0 0-15,6-4 8 0,5-5 32 16,4-4-48-16,-1-3 8 16,1-3 8-16,4 0-8 15,1-6 64-15,-2-1-72 0,1-3 0 0,0-2 0 32,-1-4 8-32,6 0 0 15,-1 0 8-15,-1-4-16 0,6-8-216 16,-2-1 144-16,-4 1 72 15,2-8 8-15,-5 5-8 16,-4-5 16 0,-4-5-8-16,0-4-8 15,-5 1 16-15,1-4 0 0,-4 3 32 16,-1-5-48-16,2 2 8 16,-1 0-8-16,-9 0 0 15,6-3 0-15,-6 7 8 0,1-4 0 16,-7 7 40-16,-5-4 24 31,0 0-64-31,0 1 72 0,0-1 16 16,-5 1-48-16,1 2 8 15,-4 1-48-15,1 0 0 16,-1-1 8-16,-5 4 168 0,2 0 168 0,-9-1-152 16,-1 5-104-1,-6 1-88 1,-5-1-8-16,1 5 0 0,-6 0 0 15,-3 4-16-15,5 5-40 16,-1 1 56-16,4 3-8 16,0 0-8-16,1 0-40 0,3 0-272 15,3 10-256 1,5-1-657-16,-3 20-495 16,-1-4-913-16,7-3-2480 0</inkml:trace>
  <inkml:trace contextRef="#ctx0" brushRef="#br0" timeOffset="38350.1">19076 2435 4656 0,'0'0'1833'0,"0"0"-361"15,0 0-472-15,-12-7-143 0,12 7 71 16,0 0 192-16,0 0 160 16,0 0-231-1,0 0-497-15,12-2-224 16,8-5-120-16,8 4-80 15,12-7-120-15,8 4 0 0,-5-3-8 16,2 2-248-16,6-3-1329 16,-11 5-1175-16,-4-5-4178 0</inkml:trace>
  <inkml:trace contextRef="#ctx0" brushRef="#br0" timeOffset="38788.93">20917 2381 8833 0,'0'0'2249'16,"0"0"-937"-16,0 0-360 0,0 0-95 15,0 0-193-15,0 0 112 16,0 0-528-16,88-44-192 0,-56 40-56 31,3 1-8-31,1 3-160 32,-8 0-632-32,-8 0-1145 0,-12 13-847 15,-8 3-1201-15,0-4-1016 0</inkml:trace>
  <inkml:trace contextRef="#ctx0" brushRef="#br0" timeOffset="39006.35">20902 2734 5977 0,'0'0'2008'0,"0"0"-920"0,0 0-431 16,82-17 55-16,-50 8-144 16,0 3-328-16,0-1-144 15,-8 4-96-15,-11 0-1136 16,-6 0-3969-16</inkml:trace>
  <inkml:trace contextRef="#ctx0" brushRef="#br0" timeOffset="39457.14">19113 2759 7193 0,'0'0'2048'0,"0"0"-951"16,0 0-713-16,0 0 88 16,0 0 544-16,0 0 56 0,0 0-328 15,23-10-495-15,1 4-161 16,8 0-88-16,20-1-96 15,-9 1-1001 1,-2-1-2063-16</inkml:trace>
  <inkml:trace contextRef="#ctx0" brushRef="#br0" timeOffset="43738.7">20152 3032 4424 0,'0'0'4209'32,"0"0"-3288"-32,0 0-393 0,0 0-192 15,0 0 168-15,0-7-56 16,0 7-240-16,0 0-208 16,0 0-120-16,0 10 120 0,0 3 0 0,0 3 72 15,4 0 48-15,4 6-64 16,4 0 176-16,0 6 0 15,8 1-8 1,0 3-56-16,4 0-16 16,-1 3-24-16,9 2-24 15,-8-2-40-15,4-3 16 0,0 3-24 0,0-9-56 32,0 2 8-32,0-2 48 15,4-4-8-15,4 0 48 0,-1-3-24 16,5 0-8-16,4-3-64 15,0 3 48-15,4-6-40 16,-5 3 0-16,2-7 0 0,-2 4 8 31,1-3-8-31,-4-5-8 0,0 2 8 16,-1-1 0-16,2-6-8 16,-5 0 0-16,3 0-56 15,4 0-40-15,2-3 24 0,-2-3 64 31,2-7-48-31,-2 4 48 16,2-7 8-16,-6 0 8 0,1 0-8 16,-5 0 0-16,6 0 0 15,-2-3 16-15,5 3-16 16,-4-3 8-16,4 1-8 0,0-2 8 16,0 1-8-16,-1-3 8 15,-2 0-8 1,-6 3 0-16,-3-3 8 0,-4 3 88 15,-4 2 24-15,-5 2-56 16,2-1 32 0,-2 0-24-1,-3 0 64-15,5-3-31 0,-6 3 63 0,9 0-96 16,-3-3 8-16,-2 0-80 16,1 0 8-16,-5 3 56 0,2 0 88 15,-6 4-64-15,2-4-72 16,-1 3-8-16,-1 0 40 15,-2 4-40-15,-1-1 72 0,-1 1 48 32,2-1-80-32,-1 1-40 15,3-1-8-15,6-3 0 16,-6 4 0-16,1-1 8 0,4 1-8 16,-8 3 0-16,-4-1 64 0,0 4-64 15,-4 0 16-15,0 3 112 31,0 0 24-31,0 0-152 16,0 0-128-16,0 0-504 0,0 0-425 16,0 0 65-16,-4 0-240 15,-4 9-656-15,4-5-841 0,-3-1-1912 0</inkml:trace>
  <inkml:trace contextRef="#ctx0" brushRef="#br0" timeOffset="46629.96">18144 2257 7313 0,'0'0'1744'0,"0"0"-1175"16,0 0-409-16,0 0 16 15,-16-38 504-15,13 32 32 16,-2 2 64-16,1-2-488 0,-4 3-192 16,4 0-24-1,-8 0-64-15,0 0 0 16,-8 3-8-16,5 0-8 0,-10 0 0 15,-3 0 0-15,0 0 0 16,-3 3 0-16,-1 3 8 16,0 3-8-16,0 1 8 15,0-1 0-15,4 4 0 16,4 3-16-16,-3 0-40 16,-1 3 56-16,4 3-8 0,-4 3 8 15,0 7-8-15,0 3 8 16,4 0 0-16,1 6 0 15,-1 4 0 1,3-1 0-16,2 1 48 16,3-1-24-16,4 4 48 0,0-4-64 15,8 1 0-15,4-4 72 16,0-6-72-16,0-3-8 16,11-3 8-16,13-7 0 0,4-3 8 31,8 0 48-31,5-3 24 15,10-3-8-15,1-1 24 16,12-6-48-16,-1-2 40 0,1-1-88 16,0-3 40-16,-5 0-40 15,-10 0 0-15,-6 0 16 0,-7-3 24 32,-8-7 0-32,-4-2 16 0,0-5 0 15,-5-5-16-15,2-6 8 16,3-7-56-16,-4-13 40 0,-5-6-40 15,2-6-8-15,-2-4 8 16,-7 4-8-16,1 6 8 16,-5 3 0-1,-4 3 8-15,0 7 8 0,-4 3 88 16,-9 0 177-16,-2 6-121 16,-6 1-112-16,1 5 24 15,1 1-64-15,-5 6 168 0,-4 0-120 16,-4 6-40-1,-4 0-8-15,-3 4-8 16,-6 5-8-16,6 4 8 16,-6 0-8-16,2 0-136 0,3 7-240 15,0 9-481-15,0 9-391 16,8 1-1040-16,8-4-3466 0</inkml:trace>
  <inkml:trace contextRef="#ctx0" brushRef="#br0" timeOffset="50623.29">17606 8826 720 0,'0'0'112'0,"0"0"1760"16,0 0 409-16,0 0-1097 15,0 0-320-15,0 0 104 0,0 0 120 32,0 0-7-32,0 0-209 15,0 0-120-15,0 0-8 0,0 0-80 16,-3 0-72-16,3 0-87 16,0 0-97-16,-5 0-136 0,5 0-152 15,0 3 16-15,0-3 40 31,0 0 40-31,0 0-40 16,0 0-40-16,12 0 8 0,4 0 16 16,8 0 48-16,4 0-40 15,8 0-72-15,-1 0-88 0,10 0 40 16,-2 0-48-16,-3-3 56 16,0 0 40-1,-8 3-32-15,-4 0 0 16,-13 0-56-16,-2 0-8 0,-5 0 0 15,-4 0-8-15,3 0-56 16,-3 0-160-16,5 0-288 0,-5 0-552 16,-4 0-841-1,0 0-655-15,0 0-1785 16</inkml:trace>
  <inkml:trace contextRef="#ctx0" brushRef="#br0" timeOffset="50970.36">17678 8906 416 0,'0'0'5833'16,"0"0"-4249"-16,0 0-592 31,0 0 273-31,0 0 207 15,0 0-144-15,0 0-280 0,0 0-415 16,8 0-225-16,4 0-136 16,4 0 56-16,8 0-72 0,8 0-72 15,-1 0-40-15,1 0 8 32,4 0-24-32,-4 0 24 0,-4-3 16 15,-4 3-112-15,-13 0-56 0,-2-4 0 16,-1 4-184-16,-8 0-304 15,0 0-512-15,-4-3-945 0,-9 0-1087 16,6-4-3122-16</inkml:trace>
  <inkml:trace contextRef="#ctx0" brushRef="#br0" timeOffset="53015.89">24794 15214 80 0,'0'0'7577'16,"0"0"-5736"-16,0 0-1065 16,0 0-128-1,0 0 16-15,0 0 40 16,8 0-96-16,-5 0-296 0,10 0-184 16,-2 4-32-16,6-4 24 15,-6 2 112-15,10-2 153 16,-2 4-89-16,5-4-184 0,4 0 40 31,0 3 128-31,8-3 40 16,3 3 64-16,6 0 56 0,2 1 56 15,-3-1-96-15,4 0-32 16,0-3-72-16,-5 6-48 16,6-3-72-16,-10 0-40 0,2 1-56 15,-2 2-72 1,-7 1 0-16,4-4-8 15,-4 3 8-15,3 0 0 0,6 1-8 16,2-1 8-16,-3 1-8 16,8-5-8-16,-8 2 8 15,-1-1 0-15,6 0 0 16,-10 0 0-16,5-3 0 16,-4 0 0-16,0 0 0 15,-4 0 0-15,0 0 8 0,4 0-8 16,-8 0 8-16,7 4 0 15,1-4 0-15,-4 0-8 16,4 0 0 0,-1 0 8-16,2 0-8 15,-5 0 8-15,-4 0-8 0,-1 0 0 16,-7 0 0-16,4 0 8 16,-5 0 0-16,2-4 0 15,3 4-8-15,4-3 0 0,0 0 8 31,4 0-8-31,-1 3 8 16,1-4-8-16,0 4 0 0,0-2-8 16,-4-2 0-16,4 4 0 15,-8-3 0-15,4 3 8 16,-5-3 0-16,-3 3-8 0,4 0 8 16,1 0 0-1,-6 0-8-15,1 0 8 16,-1 0 0-16,-2 0-8 0,-2 0 8 15,6 0 8-15,-1 0-8 16,-1 0 0-16,1 0-8 16,4 0 8-16,1 0 0 15,-6-3 0-15,9 3 0 16,0-7 0-16,0 4-16 16,8 3 16-16,-5-6 0 0,1 3 8 15,0 0-8-15,0-1 0 16,0 1 0-16,-4 0 0 15,-4 3 0 1,0-3-8-16,0 3 8 16,-5 0 0-16,-6-4 0 15,2 4 0-15,-7 0-48 0,-3 0-384 16,-5-3-432-16,0-3-1000 16,-5 3-2817-16</inkml:trace>
  <inkml:trace contextRef="#ctx0" brushRef="#br0" timeOffset="63818.01">18686 9557 304 0,'-4'9'112'0,"4"-3"168"16,-5 1 192-16,5 2-312 15,-3-5-88-15,-1 2-64 0,0-3 152 16,0 0 136-16,-4 3-88 15,0-2-208-15,4-1-448 0</inkml:trace>
  <inkml:trace contextRef="#ctx0" brushRef="#br0" timeOffset="64040.41">18686 9557 1944 0</inkml:trace>
  <inkml:trace contextRef="#ctx0" brushRef="#br0" timeOffset="64378.51">18686 9557 1944 0,'-84'-93'5673'0,"84"87"-3904"0,0 3-297 0,0-3-192 0,0 6-48 16,0 0-39-16,0 0-257 0,0 0-336 16,0 0-256-1,0 0-144-15,0 0-88 16,0 0-112-16,0 6 8 16,0 10 80-1,0-1 8-15,0 8 8 16,0-1-16-16,0-3-32 15,0-3 16-15,4 0-64 0,4-4 0 16,-3-5 64-16,2-1-72 16,5-3 48-16,8-3 112 0,4-3 224 15,16-12-112-15,3-14-136 16,6-6 56-16,7-10 9 0,-2-2-33 16,6-4-72-16,-8 4-24 31,-3 5-64-31,-10 7 48 15,-11 13-48-15,-8 3-8 0,-4 6 0 16,-12 7 0-16,3 2-64 31,-7 1-337-31,0 3-711 0,0 0-1160 16,0 10-2465-16,-7-4-608 0</inkml:trace>
  <inkml:trace contextRef="#ctx0" brushRef="#br0" timeOffset="66495.84">22451 7731 3512 0,'0'0'3001'16,"0"0"-1553"-16,0 0-496 15,0 0 33-15,0 0 127 0,0 0 24 16,0 0-112-16,0 0-336 16,0 0-63-1,0 0-81-15,0 0 0 16,0 0-80-16,0 0-32 0,0 0-96 15,0 0 40-15,0 0 80 16,0 0-8-16,4 0-112 16,16 0-104-16,8 0-119 15,12 0-65-15,8 0-40 16,3 0 0-16,-3 0-8 16,-4 0 8-16,0 0 8 0,-4-3-8 15,-12 0 48-15,0 3-48 16,-9-4-8-16,-6 4-8 15,-6 0 8 1,-7 0-72-16,4 0-233 16,-4 0-479-16,0 10-336 15,-4 9-624-15,-7 0-921 0,-6-6-2968 16</inkml:trace>
  <inkml:trace contextRef="#ctx0" brushRef="#br0" timeOffset="70293.34">22415 8772 3224 0,'0'0'3145'15,"0"0"-1241"1,0 0-872-1,0 0-95-15,0 0 71 0,0 0 40 16,0 0-80 0,0 0-296-16,0 0-199 15,0 0-97 1,0 0 8-16,0 3-72 0,0-3-88 0,0 0 40 16,0 0 104-16,0 0 184 15,8 0-88-15,12 0-184 0,16 0-152 16,7 0-40-16,10 0-80 15,-1 0 40-15,4 0-48 16,-9 0 8-16,-4 0 8 0,-15-3-8 31,-11 3 0-31,-6-3 0 0,-11 3 8 16,0 0-16-16,0 0-344 16,0 0-728-16,-19 0-984 15,-5 0-2697-15,4 0-4817 0</inkml:trace>
  <inkml:trace contextRef="#ctx0" brushRef="#br0" timeOffset="71830.28">22475 9772 5209 0,'0'0'2656'0,"0"0"-1384"15,0 0-519-15,0 0 151 0,0 0 408 16,-7 0 320-16,7 0-343 16,0 0-457-16,0 0-224 0,0 0-136 31,0 0-24-31,0 0-64 15,0 0-16-15,0 0 72 0,7-3-87 16,5 3-137-16,16 0-112 16,15 0-88-16,2-3 32 0,11 3-48 15,-5-3 8-15,1 3 48 32,-8 0-40-32,-12 0 40 15,-9 0-40-15,-10 0-8 0,-6 0-8 16,-7 0 0-16,0-3-112 15,0 3-625-15,-11 0-599 16,-6 0-2753-16,-3 0-2232 0</inkml:trace>
  <inkml:trace contextRef="#ctx0" brushRef="#br0" timeOffset="72965.56">22172 10950 9554 0,'0'0'2176'0,"0"0"-1440"16,0 0-528-16,0 0-128 16,0 0 0-16,0 0 632 15,0 0 329-15,4-9-305 0,-4 9-296 16,0 0-112-16,0 0 32 15,0 0 64-15,4 0 8 16,0 0-72 0,8 0-80-16,8 0-88 15,11 0-120-15,10 0 32 0,10-4-56 16,13 4-48-16,1 0 48 16,6 0-40-16,-4-2-8 15,-7 2 8-15,-11 0-8 0,-14 0 0 31,-16 0 0-31,-6 0-168 16,-13 0-296-16,-4 0-704 0,-12 0-1593 16,0-4-3328-16</inkml:trace>
  <inkml:trace contextRef="#ctx0" brushRef="#br0" timeOffset="73948.37">22471 11954 5905 0,'0'0'5313'16,"0"0"-3217"0,0 0-1167-16,0 0-273 0,0 0-32 15,0 0 0-15,23-7 16 16,14 4-144-16,7 3-176 0,8 0-160 16,4 0-88-16,3 0-72 15,-7 0 0 1,-8 3-432-16,3 4-792 15,-15-1-1425-15,-12-3-2056 0</inkml:trace>
  <inkml:trace contextRef="#ctx0" brushRef="#br0" timeOffset="75322.75">22550 12878 5065 0,'0'0'5905'0,"0"0"-3377"15,0 0-1503-15,0 0-657 16,0 0-240-16,96-7-72 16,-48 7 48-1,4 0 8-15,8 0-64 0,8 7-48 16,-1-5-232-16,1 5-448 15,8-4-721-15,-16-3-1071 0,-21 0-4338 16</inkml:trace>
  <inkml:trace contextRef="#ctx0" brushRef="#br0" timeOffset="82303.1">21085 7512 3592 0,'0'0'1353'0,"0"0"-881"0,-5 0-120 16,1 0-88-16,4 0 240 0,-4 0 1664 15,4 0-791-15,0 0-633 16,0 0-240-16,0 0-120 15,0 0 40 1,0 0-24-16,0 0-32 16,0 0-48-16,0 0 8 0,0 0 24 15,0 0 1-15,0-4-97 0,0-2-184 16,0-3-64-16,8-1 0 16,1-2-8-1,6-5 8-15,2-1-8 16,7 2-16-16,-1-4 8 15,1-2-80-15,4 3 72 0,-4-3-48 16,0-3 64-16,-1-1 0 16,1 4 0-16,1 3 8 0,-1-3-8 31,-1 9 8-31,1-2-8 16,4 2-8-16,-4 3 8 15,4 1 8-15,0-1 80 0,0 4-72 16,0-4-8-16,-1 1 0 15,1 2 0-15,0-2 0 0,-4 3 0 32,8-1-8-32,-8 1 8 15,4 2-8-15,0 1 0 16,-5 0-8-16,5 3 8 0,0-3-8 0,0 3 8 16,4 0-8-16,-4 0 0 15,8 0-8 1,-1 0 8-1,2 3 0-15,-5 3 8 0,4 1-8 16,-5-1 8-16,-3 4 0 16,-3-1-8-16,-2 1 8 0,-3-1-8 0,4 1-8 15,-5 3 8-15,2-1 8 32,3 4-8-32,0 0 0 15,3 3 0-15,-3 0 8 0,4 0 0 16,0 3-8-16,-4-2 8 15,0-2-8-15,-1 1 8 0,1-3 0 16,-3 3 0-16,-2 0 0 31,1-3 0-31,-3 3-8 0,2 1 8 16,-3-1 0-16,0-1 0 16,-4 5 0-16,0-4-8 0,0 3 8 15,-4 0-48-15,-4 0 40 16,0 1-64-16,-4 2 72 31,0-6-72-31,0 6 0 0,0-6 24 16,-4 4 40-16,-4-1 0 15,0-3 0-15,0 4 0 0,0-1 0 16,-4-3 0-16,0-1 0 0,1 5-17 16,-6-1 17-1,2 0-8 1,-2 4 8-16,-3 2 0 0,1-2 0 15,-2-1-8-15,1 3 8 16,-3 1-8-16,-1-4-48 0,0 1 64 16,5 0-8-16,-2-1-40 0,1-3 0 31,5-3-56-31,-6 0 48 16,6 0-144-16,-9-3-56 0,0 0 136 15,-1-4 72-15,-6 1 40 16,3-3 8-16,-4 2-8 0,4-2-40 15,0-3 48 1,1-1 8 0,-1 0-8-16,0-3 16 0,4 4-16 15,-4-4 0-15,0 3 0 16,-4-2 0-16,0-2 0 0,0 2-24 16,0-1-56-16,-3 0-16 15,3 0 8-15,0-3 16 31,0 0 0-31,0 0-40 0,4 0 40 16,0 0 0-16,4 0 72 16,0-3 0-16,-4-3 0 0,5-4 0 15,-5 1 0-15,0-4 8 16,0 0-8-16,-4-3 0 16,0 1 0-1,1-4 8-15,-1 3-8 0,0-7 8 16,4 5-8-16,0-5 16 15,0 4 32-15,4 0-32 0,-4-3 192 16,9-1 16-16,-2 5 144 16,1-8 112-16,5 4-120 0,2-4-87 15,-2 1-145 1,3-4 24-16,-1 4-80 16,2-4 40-16,3-2 80 15,-1 2-16-15,6-2 56 0,3-1 24 16,0-3-152-16,0 0 16 31,3-3 0-31,14-3-72 16,2-1 32-16,1-5 0 0,5 2 8 15,-1-3-80-15,-1 7 48 0,-3 6-56 16,-8 0 8-16,0 4 56 16,-4 5-64-16,-8 4-8 31,-4 6-224-31,-12 7-1200 0,-4 6-3009 0</inkml:trace>
  <inkml:trace contextRef="#ctx0" brushRef="#br0" timeOffset="83388.2">17790 6000 8977 0,'0'0'1993'0,"0"0"-1"0,0 0-335 15,0 0-529-15,0 0-336 16,8-37-272-16,-8 37-264 0,3 12-200 31,1 13-48-31,4 20-8 16,5 25 72-16,-10 25-64 0,1-6 56 15,-4-16-56-15,0-23 40 16,0-14-48-16,0 5-184 0,-4 0-368 16,1 0-624-16,-10-2-833 31,5-11-575-31,-3-15-1769 0</inkml:trace>
  <inkml:trace contextRef="#ctx0" brushRef="#br0" timeOffset="83855.95">17822 6004 6265 0,'0'0'1240'15,"0"0"-256"-15,0-77-168 16,0 49 289-16,0 6-121 0,0-1-40 16,11 8-192-16,13 2-424 0,12 7-288 15,7 6-40 1,6 0-48-1,-1 0-16-15,-8 12-48 0,-5 7-72 16,-15 0-56-16,-12 3 112 16,-8 7 48-16,-16 0 80 0,-16 2 0 15,-11 4 8-15,-6-6 168 0,6-4 40 32,3 1 8-32,12-7-88 15,12 3-136-15,16-3 0 0,0 0-64 16,24 3-288-16,16-3-128 15,8 4-368-15,12-5-48 16,-1 2 88-16,-3-1-129 0,-8 3 337 16,-13-3 344-16,-14 7 176 0,-14 2 80 31,-7 3 72-31,-19-1 568 16,-18 1-15-16,-10-3 175 15,-20-2 136-15,-6-4-120 0,2-6 88 16,-1-6-304-16,17-7-240 31,2 0-176-31,18-3-111 0,11 0-73 16,24-22-969-16,3-1-1607 15,22-2-3826-15</inkml:trace>
  <inkml:trace contextRef="#ctx0" brushRef="#br0" timeOffset="84964.98">18646 6207 5393 0,'0'0'1664'16,"0"0"-368"-16,0 0-360 16,-32-96-111-16,9 74 111 15,-1 10 480-15,-4 5-904 0,-4 7-112 16,0 7-88-16,4 15-120 15,8 7-7-15,4 6-49 0,8-4-48 32,8 1-32-32,0-10-8 15,12-3-48-15,8-9 16 0,3-7 56 16,5-3 56-16,-3-3-16 16,-1-17-64-16,0 2 8 0,-9-5-40 15,-7 4 112-15,1 7 0 31,-9 5 448-31,0 7-152 16,0 0-424-16,0 10 0 0,-4 9-16 31,4 3 8-31,0 3-8 16,19-5-248-16,13-5-224 0,7-5-280 0,10-7 191 16,7-3-391-16,4-6-344 15,-1-16-24-15,1-7 352 16,-5-9 591-16,-3-3 161 0,-12-4 112 15,-7 1 120-15,-14 6 216 16,-7 6 665-16,-8 6 447 0,-4 8-32 16,-8 5-224-1,-16 0-568-15,-12 3-191 16,-8 4 119-16,-8 3 296 16,1 3-200-16,3 6-96 0,12 10-264 15,12 10-96-15,13 5-64 16,11 11-8-16,7 2 0 0,21 4-72 31,16-1-144-31,4-5-152 16,4-5 104-16,-12-1 48 0,-5-5 104 15,-11 1 104-15,-12 0-8 16,-12 2 8-16,0 5 8 0,-12 5 96 16,-12 1 8-16,-4 2-32 31,0-5-16-31,0-4-40 15,0-10-8-15,9-5 0 0,-1-14 56 16,4-9 64-16,4 0-8 16,4-26-120-16,8-8 0 0,0-14-392 15,24-18-96-15,27-20-160 16,22-22-553 0,11 0-183-16,6 6-224 15,-13 23 615-15,-18 28 553 0,-11 19 304 16,-8 10 136-16,0-3 264 15,-8 6 201-15,-4-1 23 0,-25 8 752 16,-3 2 312 0,-20 4-920-16,-19 0-408 15,-9 6 40-15,0 0 217 16,0 3-1-16,8 16-256 0,12 3-168 16,13 7-56-16,15 6-8 15,4 6 8-15,24 7-72 0,7-1-144 31,17 1-112-31,-4-7 0 16,4-3-57-16,-13-6 113 0,-3-3 72 16,-16-4 144-16,-8-3 32 15,-7 0-24-15,-5 4 48 0,-13 2 232 16,-11-2 24-16,-12 2-24 31,-3-3 49-31,-9-5-105 16,0-5-24-16,8-5-32 0,4-7-72 15,13-3-8-15,10-6-40 16,13-16-697-16,25-29-1263 0,14 6-1137 16,5-2-1512-16</inkml:trace>
  <inkml:trace contextRef="#ctx0" brushRef="#br0" timeOffset="85169.43">19798 5963 8209 0,'0'0'2689'16,"0"0"-585"-16,0 0-1672 15,0 0-360 1,7 76 288 0,-7-26 273-16,0 7-209 15,0 1-192-15,0-1-56 16,0-7-136-16,0-2-40 0,0-7-128 16,0-9-384-16,0-16-673 15,4-16-663-15,9-13-673 0,-5-12-4816 16</inkml:trace>
  <inkml:trace contextRef="#ctx0" brushRef="#br0" timeOffset="85296.09">19945 5785 8809 0,'0'0'1657'15,"0"0"-545"-15,0 0-968 32,0 0-144-32,0 0-168 15,0 0 104-15,0 133-880 0,0-70-1705 16,0-2-4768-16</inkml:trace>
  <inkml:trace contextRef="#ctx0" brushRef="#br0" timeOffset="85940.37">19961 6254 5937 0,'0'0'2528'0,"0"0"-999"0,0 0-553 0,16-88-416 16,0 50 168-16,4-4 264 15,-1 7-127-15,1 0-401 16,5 10-184-16,-5 9-208 15,-1 4-72 1,-6 12 0-16,-6 0-104 16,1 5-24-16,0 15 112 0,-4 5 8 0,-4 1-8 15,0-1 8-15,0-6 8 16,5-3 0-16,-2-6-16 16,5-8-392-1,4-2-145-15,8 0 393 16,4-15-376-16,4-7-568 15,4-4-120-15,0 0 296 0,-8 4 616 16,-5 7 312-16,-6 2 0 16,-6 7 488-16,-3 6-48 0,4 0-344 31,-4 2-96-31,8 11 8 16,4-3 0-16,4 3 72 0,4-7-32 15,4-6 8-15,8 0-56 16,0-10-112-16,3-12-304 15,-3-6-272-15,-8-4 39 0,-8-3 305 32,-8-3 344-32,-9 6 112 15,-3 4 704-15,0 6-103 0,-7 5 383 16,-5 8-240-16,0 6-312 0,0 3-296 16,4 6-120-16,-4 13 160 15,4 3 56-15,4 7-8 16,4 6-23-1,0 3-145-15,12 6-96 16,8 4-64-16,4 6 72 0,8 3-72 16,-8 3 0-16,-8-2 8 0,-13 2-16 15,-3-6 8-15,-19-6-8 16,-18-10 0 0,-6-10 8-16,-5-12 72 15,1-10-80-15,3-6-72 16,7-6-392-16,6-42-593 0,11 4-1231 15,12-7-4010-15</inkml:trace>
  <inkml:trace contextRef="#ctx0" brushRef="#br0" timeOffset="87910.1">22431 12760 1200 0,'0'0'512'0,"0"0"1848"16,0 0-599-16,0 0-281 0,0 0 208 15,4-28-31-15,-4 21-57 16,0-3-48-16,0 4-327 0,0 0-457 31,0-4-344-31,0 4-208 16,0-7-144-16,-4 4-24 15,0-7 8-15,-8 3-48 0,0 4 40 16,-4-7 48-16,-4 0-40 16,-8-3-48-16,0 0 0 0,-11 3 0 31,-1-3 0-31,1 3 0 0,-2 0-8 16,5 6 8-16,4 4 32 15,1 3-40-15,-1 0-8 0,4 3 8 16,-4 0-8-16,-4 0 0 15,-3 0 8-15,-2 0 0 16,-6 0 0 0,2 3 0-16,2 0 0 0,0 3 0 15,-2-2 0-15,2 5 0 16,-2 1 0-16,6-1-8 0,-1 1 8 16,0 0-8-16,-4 2 8 15,5 1 0 1,2-1 0-16,-2 5 0 15,-1-2 8-15,4 1-8 16,1 3 0-16,-2 0 0 0,-3 6 0 16,9 1 8-16,-1 0-8 15,4 5-8-15,4-2 8 0,4 9 0 32,8-3 0-32,8 3-8 15,4 3 8-15,0 1-8 16,16 5 8-16,7 1 0 0,5-1-8 15,4 1 0-15,5-1-136 16,-1-5-8-16,7 2-120 0,5-6 112 31,3-3 0-31,9-3-16 16,17-3 56-16,18-1-48 0,12 1 32 16,-6-10-64-16,-22-4-256 0,-23-8-176 15,-8-1 79-15,-1 1 273 16,13-4 192-16,7 4 80 15,1-5 8 1,4-2 8-16,0 0 120 16,4 0-8-16,-1-12-72 0,-3-8 8 15,0-5-48-15,-4-7 48 0,-1-5-48 16,-7-11 0-16,0-3-8 16,-8-9 8-16,-13 0-8 0,-11-4 0 31,-16-3 8-31,-12 7 168 15,0-4 161-15,-15 1 247 0,-13 3 200 16,-8-4-312-16,-9 4-72 16,-18 3-288-16,-25-1-64 0,-27 8-48 31,-8 15-8-31,3 13-328 16,12 12-544-16,9 10-817 15,22 0-1335-15,14 0-5802 0</inkml:trace>
  <inkml:trace contextRef="#ctx0" brushRef="#br0" timeOffset="88452.66">20627 13395 4400 0,'0'0'5138'0,"0"0"-4026"0,-124 6-520 15,64 4-56-15,-16 6 72 16,-16 9 200-16,-19 4-200 31,-8 6-287-31,3-4-209 0,9-2-96 16,6-10-8-16,10 0 40 15,-5 0-40-15,21-3 72 0,15-7 144 16,16 1 136-16,0-1-48 0,-8 1-176 16,-3 0-136-1,-1 2-40 1,8 1 40-16,9-3-16 0,7 2-648 15,8-9-1625-15,8-3-231 16,7 0 655-16,9 0-2536 0</inkml:trace>
  <inkml:trace contextRef="#ctx0" brushRef="#br0" timeOffset="88701.99">19304 13465 1424 0,'0'0'6425'0,"0"0"-4280"0,0 0-1153 15,0 0-256-15,0 0-88 32,0 0 88-32,-49 0-120 0,6 25 553 15,-5 4-217-15,-3 9-264 16,6 3-264-16,13 1-184 0,12 2-128 16,12-6-112-16,8 0-24 15,28-3-240-15,17-3-352 31,10-10-400-31,36-6-1177 0,-10-10-1055 16,-18-6-2914-16</inkml:trace>
  <inkml:trace contextRef="#ctx0" brushRef="#br0" timeOffset="89172.73">16909 14100 6665 0,'0'0'7682'0,"0"0"-6234"31,0 0-504-31,0 0-232 0,0 0-280 15,0 0-120-15,0 0 217 16,0 0-89-16,11 101-200 0,6-50-160 16,-6 13-32-16,2-4-32 15,-1 4 24-15,-5-1-40 16,6-9-16 0,-5 0-176-16,3-3-344 0,2-6-601 15,-6-8-695-15,-3 2-905 16,0-14-1488-16,-4-9-2120 0</inkml:trace>
  <inkml:trace contextRef="#ctx0" brushRef="#br0" timeOffset="89428.05">17040 14589 6729 0,'0'0'4305'16,"0"0"-2265"-16,0 0-391 0,96-80-625 15,-56 68-312-15,4 2-288 31,0 7-248-31,-4 3-176 0,-9 6-120 16,-10 11-400-16,-14 8 248 16,-7 0 56-16,-7 4 168 15,-25 3 48-15,-13-1 200 0,-2 1 48 16,-1-4-16-16,-4 1-104 31,8-7-88-31,13-3-40 0,6-9-824 16,14-4-2169-16,11-6-4992 0</inkml:trace>
  <inkml:trace contextRef="#ctx0" brushRef="#br0" timeOffset="89735.23">17515 14544 6065 0,'0'0'7505'15,"0"0"-5632"1,0 0-473-1,0 0-520-15,0 0-472 0,0 0-168 16,-80 42-144-16,68-17-96 16,12 7-152-16,0-3-416 0,19-4-584 0,9-9-120 15,4-7-329-15,4-6-143 16,1-3-112-16,-9-12 175 16,-9-14 545-16,-7 1 1136 0,-8-7 992 31,-4-3 1401-31,-4 6-489 15,-16 1-496-15,0 6-351 0,-3 3-369 16,6 9-272-16,10 4-352 16,3 2-64-16,15-2-1640 0,14 3-2281 15,2 0-1200-15</inkml:trace>
  <inkml:trace contextRef="#ctx0" brushRef="#br0" timeOffset="90036.42">17865 14386 1632 0,'0'0'5321'0,"0"0"-1224"0,0 0-2113 16,0 0-655-16,0 0-649 31,0 0-304-31,0 0-32 0,-84 98-136 16,80-63-112-16,4-6-96 0,0-1-224 16,13-3-560-16,2-8-849 15,6-8-303-15,-2-9-104 0,1 0 759 16,-4-9 777-1,-4-14 504 1,-8 1 280-16,-4-10 1433 0,0 0 119 16,-16 4-224-16,-4 2-479 0,0 7-305 15,-3 7-464-15,-1 6-240 16,7 2-120-16,17 1-256 0,4 0-2073 31,16 0-3792-31</inkml:trace>
  <inkml:trace contextRef="#ctx0" brushRef="#br0" timeOffset="90311.68">18100 14294 1824 0,'0'0'11482'0,"0"0"-8937"31,0 0-921-31,0 0-504 0,0 0-415 16,0 0-409-16,0 0-296 31,-31-4-168-31,35 23-400 15,11 7-441-15,5-4-263 0,8 4-144 16,-4-8 328-16,-4 1 703 16,-8-6 289-16,-12 3 96 0,0-3 777 15,-9 0 655-15,-14 2 272 16,-5-2-447-16,-7 3-465 0,-2-3-360 16,1-1-272-16,4-2-160 0,4-7-160 15,17-12-912 1,-1-10-1865-1,12-7-6385-15</inkml:trace>
  <inkml:trace contextRef="#ctx0" brushRef="#br0" timeOffset="90509.16">18316 13957 11146 0,'0'0'6873'0,"0"0"-5424"15,0 0-993-15,0 0-328 0,0 0-24 16,0 0 56-16,67 118-56 15,-51-68-80-15,-4 8-24 0,4-1-64 16,-8-7-248-16,0-2-264 31,0-3-321-31,-4-4-639 0,3-6 16 16,-7-10-145-16,0-12-3328 16</inkml:trace>
  <inkml:trace contextRef="#ctx0" brushRef="#br0" timeOffset="90949.98">18316 14395 1632 0,'0'0'5841'0,"0"0"-3120"0,0 0-297 16,0 0-695-16,0 0-897 15,39-76-56-15,5 60 88 16,0 0-288-16,3 4-328 0,-2 2-184 0,-10 4-64 16,-7 6-440-1,-7 0-464 1,-10 0-360-16,-3 12 216 15,-4 1 199-15,0 6 185 0,0 0 256 16,8 0 232-16,3 4 112 16,6 2 64-16,3 4 64 0,0-1 736 0,-5 1-504 31,2-4-296-31,-10-3-24 16,-2 0-576-16,-5-6 104 15,-4-3 320-15,0-10-2024 0,-4-3 135 16,-5 0-311-16,1-16 183 15,1-9 1489-15,-1-10 704 0,-1-10 392 32,9-2 544-32,-4-13 321 15,4 2-673-15,-3 1 472 0,-1 10 456 16,-4 8 409-16,4 14 263 16,-5 9-248-16,6 10-567 0,3 3-609 15,0 3-760-15,0 0 0 31,0 19-1080-31,0 6-649 16,0 0-1423-16</inkml:trace>
  <inkml:trace contextRef="#ctx0" brushRef="#br0" timeOffset="91339.93">18870 14401 10402 0,'0'0'2384'16,"0"0"-703"-16,0 0-521 0,27-82-496 16,-11 63-280-1,0 3-64-15,0 9-192 16,4 7-128-16,-5 0-64 16,2 7-112-16,-2 9-8 0,2 9 56 15,-10 1-32-15,6 6-152 16,-9-7-112-16,4-3 8 0,-8-9 16 31,3-7 176-31,1-6 224 16,0 0 88-16,5-13 88 0,6-12-128 15,2-3-24-15,2-7-24 16,1 3-8-16,4 6-48 0,-4 11-40 16,0 8-136-16,0 7-80 15,3 9 63-15,5 17 177 31,4 3 72-31,9-4-8 0,2 1-1624 16,5-4-1096-16,20-16 47 16,-8-3-416-16</inkml:trace>
  <inkml:trace contextRef="#ctx0" brushRef="#br0" timeOffset="91612.21">19766 14277 1168 0,'0'0'5657'0,"0"0"-3056"15,-13-94-313-15,-15 65 121 0,-4 10-513 16,-3 6-616-16,-1 13-392 15,4 0-392-15,8 10-255 0,13 12-233 16,7 3-8 0,8 10-273-16,20 0-159 15,11-3-224-15,13-1-352 16,4-5-696-16,0-4-641 16,-5-3 465-16,-6-3 1880 0,-18 3 128 15,-11 3 128-15,-12 7 312 0,-3 6 544 31,-18 6-360-31,1 10-696 16,1 16 16-16,2 18-72 0,6 17-224 16,3-4-48-16,8-28-1112 15,-5-29-3145-15</inkml:trace>
  <inkml:trace contextRef="#ctx0" brushRef="#br0" timeOffset="91716.93">19686 15072 4384 0,'0'0'5834'16,"0"0"-1985"-16,-120-115-1449 0,65 45-536 15,11-19-767-15,20-15-921 16,24-11-176-16,35 4-1625 0,14 32-3568 16,-1 22-6449-16</inkml:trace>
  <inkml:trace contextRef="#ctx0" brushRef="#br0" timeOffset="91851.57">20077 14071 9337 0,'0'0'2113'16,"0"0"-2113"-16,-92 6-128 16,47 11-2969-16,14 1-3984 0</inkml:trace>
  <inkml:trace contextRef="#ctx0" brushRef="#br0" timeOffset="92384.14">17172 15141 9722 0,'0'0'6329'0,"0"0"-4681"0,0 0-559 15,0 0-425-15,0 0-424 16,92-73-168-16,0 48-24 16,43-16 0-1,28-7-40-15,20-3 48 16,4-3 40-16,-11 13-88 15,-21-1 64-15,-35 14-72 0,-41 3-224 16,-31 12-96-16,-16 0-288 31,-8-2-305-31,0 2-359 0,-1-10-336 16,-10 7-1241-16,-5 1-3208 0</inkml:trace>
  <inkml:trace contextRef="#ctx0" brushRef="#br0" timeOffset="93491.18">17925 6915 7137 0,'0'0'2417'0,"0"0"-921"0,0 0-656 15,0 0-272-15,0 0-280 16,0 0-184-16,95-29 144 16,-23 17 8-16,40-8-48 15,43-5-64-15,21 0-136 16,-1-4 48-16,-8 0-40 16,-23 4 56-16,-17-3 113 15,-23 9-25-15,-33 6-16 0,-27 6-72 16,-16 5-64-16,-4 2-8 15,-4 0-104 1,0 0-681-16,-5 0-695 16,13 9-400-16,-7 0 223 15,3-2-2896-15</inkml:trace>
  <inkml:trace contextRef="#ctx0" brushRef="#br0" timeOffset="93764.45">19925 6724 4368 0,'0'0'1369'16,"0"0"-457"0,0 0-368-16,0 0-208 15,112-38 32-15,-65 22-72 16,9 0-64-16,8 1-64 0,7-2-64 15,-7 2-96-15,1 2 16 16,-14 0-16-16,-16 1 0 16,-7 2 0-16,-11-3 0 15,-6 4 0-15,2 0-8 16,2-4-384-16,6 7-1360 16,-6-1-3305-16</inkml:trace>
  <inkml:trace contextRef="#ctx0" brushRef="#br0" timeOffset="96159.05">3573 11773 512 0,'0'0'1384'31,"0"0"-904"-31,0 0-72 16,0 0 120-16,0 0 48 0,0 0 48 15,-11-4-55-15,11 4-41 16,0 0 320-16,0 0 72 0,0 0-320 16,0 0-120-16,0 0-32 15,0 0-56-15,0 0-183 31,0 0-89-31,0 0-64 0,0 0-32 16,0 0 56-16,0 0 96 16,8 0 208-16,7 0-8 0,5 0 32 15,4 0 176-15,12 0-152 16,4-2-88-16,0-5-192 16,7 4 32-1,6 0-16-15,-1-1 16 0,6 1-32 16,7 3-80-16,-6-3-16 15,1 3 0-15,0 0-48 0,-1 0 0 16,-3 0 40-16,0 0-48 16,-4 0 8-1,-4 0-8-15,4 3 8 16,-5 0 0-16,1-3 8 0,-4 0-8 16,-4 0 0-16,4 0 0 15,-1 0-8-15,5 0 8 0,1 0-8 16,6 0 0-16,4 0 0 31,1 0 0-31,4 0 0 0,4-3 0 16,-4-3 8-16,0 0 0 15,0-4-8-15,-1 4 8 0,1-4-8 16,-4 1 8-16,0-1 40 16,-1 4-48-16,1-4 0 31,-5 7 0-31,5-3 8 0,-4 6 8 15,0-4-16-15,-8 4 0 16,3 0-16-16,1 0 8 0,1 0 8 16,-2 0 0-16,5 0 0 31,0 0 8-31,3 0-8 0,1 0 0 16,-4 0-8-16,-1 7 8 0,-3 3 8 15,-7 2-8-15,2 1 16 16,-8-1-16-16,6-2 8 0,-6 0-8 15,6-4 8-15,-2-3 0 16,9 0-8 0,3-3 8-16,5 0 8 15,9 0 208-15,2 0 289 0,0 0-377 16,2 0-88-16,-2 0-40 16,-3 0-8-16,-1 10 0 15,-3-4 8-15,-4 0-8 0,-8 1 0 31,-9-7 0-31,-2 3 8 0,-13 0 0 16,0-3 0-16,-5 0 0 16,-3 0 72-16,4 0-32 15,-4 0 0-15,4 0-48 0,-4 0 56 16,4 0-56-16,-1 0-256 31,-2 0-1505-31,-1 0-3088 0</inkml:trace>
  <inkml:trace contextRef="#ctx0" brushRef="#br0" timeOffset="121227.02">19076 10335 680 0,'0'-4'6073'16,"0"1"-4017"-16,0 0-1071 16,0 0 15-16,5-1 288 0,-5 1 24 15,4 0-47 1,-4 3-353-16,0 0-176 16,0 0-248-16,0 0-200 15,0 0-176-15,0 13-112 0,0 6 0 16,0 6 48-16,-4 7 8 15,-1 0-56-15,5 0 8 16,0-7-8-16,5-6 48 16,3-3-48-16,7-10 48 15,5-6 8-15,8-3 72 16,4-19 112-16,8-10-64 0,4-9-24 16,3-4-40-16,-2-2 0 15,-6 6 24 1,1-1-8-16,-5 10-120 15,-10 10 0-15,-5 3-8 16,-5 13-184-16,-2 6-656 0,-5 0-1240 16,-5 13-2601-16,-3-1-3481 0</inkml:trace>
  <inkml:trace contextRef="#ctx0" brushRef="#br0" timeOffset="127294.8">22419 7731 1328 0,'0'0'1792'16,"0"0"-896"-16,0 0-688 15,0 0-136-15,0 0 112 0,0 0 753 31,0 0 623-31,0 0-440 16,0 0-232-16,0 0-119 16,0 0-137-16,0 0-168 0,0 0-192 15,0 0-144-15,0 0-16 0,0 0 72 16,8-3-96-16,16 0-80 16,0-1 0-1,12 1 8-15,11 3-16 16,9 0 48-16,4 0-40 15,4 0 0-15,4 0 40 0,-4 0 8 16,-4 3-8 0,-5 1-40-16,-7-1 56 15,-9 0-56-15,-7 0 8 0,0-3 64 16,-4 0 0-16,0 3 0 16,4 0 0-16,0-3-72 15,0 0 40-15,3 0 8 0,1 0 32 16,1 0-32-16,-2 0 16 0,-3 0-16 31,-8 0-56-31,-12 0 8 16,-4 0-8-16,-4 0 64 15,-4 0 16-15,0 0 24 0,0 0-48 16,0 0-56-16,0 0-216 16,-8 0-304-16,-4 0-944 0,-8 0-825 31,8 0-2712-31</inkml:trace>
  <inkml:trace contextRef="#ctx0" brushRef="#br0" timeOffset="127670.79">23304 7588 7633 0,'0'0'1672'16,"0"0"-95"-16,0 0-481 16,0 0 184-16,0 0 73 15,0 0-377-15,0 0-600 16,0 0-288-16,0-35-88 16,8 35-128-16,12 7 80 0,7 5 48 15,10 4 8-15,2 0 48 16,5 0-48-1,-4 3-16-15,-4-4 8 16,-8 2 0-16,-13-2-64 16,-6 1-112-16,-9 0-8 0,-13 3 112 15,-15 0 64-15,-15 3 8 16,-5 1 0-16,-8-1 0 0,9 0-8 31,2 10-1024-31,13-10-1217 16,17-3-3048-16</inkml:trace>
  <inkml:trace contextRef="#ctx0" brushRef="#br0" timeOffset="130895.17">19176 10268 7697 0,'0'0'2617'0,"0"0"-1449"16,0 0-144-16,0-4 0 0,0 4-143 16,0 0-441-16,0 0-288 31,4 0-144-31,0 0 0 0,4 0 0 16,-4 0-8-16,4 7-8 15,-4 9 8-15,0 3 0 16,0 3 8-16,-4 7 0 0,0-4 0 15,4 4 8-15,-4-4-8 32,0-6 0-32,4-3 0 0,-4-4 8 0,3-5-16 15,6-7 16-15,3 0 72 16,8-3 216-16,3-16-32 16,9-7-48-16,5-2-96 0,6-10-80 15,0-3-24 1,2-1-8-1,-6 4-8-15,1 6 0 0,-7 3-8 16,-10 11 0-16,-7 5-136 0,0 7-216 16,-8-1-88-16,-8 4-368 15,4 3-697-15,-4 0-431 0,0 0-825 32,-4 0-2016-32</inkml:trace>
  <inkml:trace contextRef="#ctx0" brushRef="#br0" timeOffset="133421.42">24878 7417 4080 0,'0'0'1017'16,"0"0"-241"-16,0 0-208 0,0 0-256 16,0 0 152-16,-52-26-168 15,36 23-168-15,0 0-112 0,-4-4 56 32,0 4 0-32,0-3-72 15,-4 2 8-15,1 2 0 16,-5-5 0-16,-4 4 0 0,-5 0 0 15,2 0 0-15,-5 3-8 16,-3 0 16-16,2 0 32 0,1 0-40 16,1 0-8-16,3 0 0 15,0 0 8 1,4 0 8-16,0 0 88 16,0 3 80-16,4-3 8 0,0 3-112 15,5 0 8-15,-1 4-80 16,3-5 56-16,2 2-8 0,3 2 64 15,-4-3 32 1,4 4-64-16,-4-1 16 16,1 3 0-16,-2 1 1 15,1 0 15-15,-3 2-32 0,3 1 16 16,-5 3 40-16,5 0-16 31,-3-4 32-31,3 7 144 16,0 1-112-16,4-1-72 0,0 3-48 15,0-3 16-15,5 0 40 0,2 3 24 16,1 1-24-16,-3-1-16 16,2 0-48-16,5 0-56 15,4 3 96-15,-4-2-32 0,4-1 24 32,0 0 96-32,8-3 8 15,12 4-64-15,-3-4 8 0,10-1-40 16,1 1 0-16,3-2 48 15,1-2-48-15,5 1 0 16,-1 0 24-16,3-3-48 0,5-3 8 31,-4 2-72-31,4-2 56 0,0-4-64 16,3 3 40-16,-2-2-24 0,2-1 24 16,-4 0 40-16,6-3-40 15,-1 1 24-15,-5 2-48 16,9-3 32-16,-4 4-40 15,0-4 32 1,-1 3-32-16,-2-3-16 16,-2 1 8-16,1-1 8 0,-8 0-8 0,4 0 8 15,-5-3-8-15,6 0 0 16,-2 0 8-16,1 0-8 16,4 0 0-1,0 0 0-15,-5 0 0 16,6 0 0-16,-6-3 0 15,1 3 9-15,0-3-9 0,-4 0 0 16,-8-1 0-16,4 4-8 16,-4-3 8-16,0 0 40 0,4 0-40 31,3 0-8-31,1 0 0 16,0-1-8-16,-1 1 8 0,1 3-8 15,-4-6 8-15,-4 2 0 16,0 1 0-16,-8-3 0 15,4 0 8-15,-8-4 88 0,4-2-48 32,-4-1-48-32,0 0 8 15,3-3 0-15,-2 1-8 0,-1-5 0 0,3-2 8 16,-6 3-8-16,2 0 8 16,-3-3-8-16,-3 0 0 15,-6-1 0-15,-3 1 0 16,0 0 0-1,-3 0 0-15,-10 3 0 16,5-3 8-16,1 2-8 0,-6 5 0 0,5-4 0 16,-7 3-8-16,-2-3-96 15,-3-3-24-15,-7 2-1 16,-1-2 49 0,0-3 72-16,-4 5 0 15,1-2 0-15,-5 7 0 16,-1 2 0-16,1 0-8 0,1 7 8 15,-1-1-64-15,0 4 72 16,1 0-16-16,-2 3 8 0,1 0 0 31,1 0-48-31,-5 0 48 16,-4 0-16-16,0 0 16 0,-8 0 8 16,-8 0-8-16,4 3 0 15,-2 0 8-15,2 1 0 16,0-4-8-16,3 0 0 0,14 3 0 31,3 0 0-31,12 0 0 16,8-3 8-16,4 3-8 0,8 1-8 15,0-4-48-15,4 0 16 0,-3 0-16 16,-1 2 56-16,-1-2-80 16,-3 4-336-16,-16 5-400 15,9-2-664 1,-6-1-2401-16</inkml:trace>
  <inkml:trace contextRef="#ctx0" brushRef="#br0" timeOffset="135717.28">25332 8525 1696 0,'0'0'1408'0,"0"0"-136"16,0 0 233-16,0 0-169 0,0 0-448 16,0 0 8-16,8-17 121 15,-8 15-369-15,0-5-400 0,-4 4 224 32,-5 0-160-32,2-4-168 15,-5 4-40-15,0 0-56 16,0 0-48-16,-4-3 8 0,-4-1-8 15,0 1 8-15,1-3 64 16,-2 2-16-16,1-3 72 0,1 1-32 31,-1 3-88-31,-1-4 48 0,-2 4-56 16,3 0-8-16,-8-1 8 16,0 1 0-16,-4 3 0 0,-4-4 8 15,1 4 0-15,3-3 0 16,0 3 0-16,4-1-8 15,0 1 0 1,4 3 8-16,0-3-8 0,5 3 8 16,-2 0-8-16,-3 0 0 15,0 0 0-15,-3 0 8 0,-6 3-8 16,-2 4 0-16,-5-4 0 31,0 3 0-31,0-3 0 16,0 4 8-16,1-4-8 0,7 0 0 15,0 3 0-15,4 0 0 0,4-2 0 16,0 2 0-16,5 1 0 31,-2-1 0-31,1 0 8 16,-3 0 48-16,-1 7-48 0,0-3 88 16,-1 2 32-16,-6 1-56 15,7 3 80-15,-3 3 0 0,-1 0-72 16,3 3-24-16,-3 4 64 15,8-1 32-15,5-3-40 32,2-2-104-32,2 2 88 0,7-3-16 15,-4-1 145-15,8 2-49 0,0-4-40 16,0 0-72-16,0 3 16 0,8-4-72 16,3 1 48-16,6 0 0 15,7 0-8 1,3 0 16-1,10 0 0-15,-2 0-56 0,5 3 8 16,-1-3-8-16,2-1-8 0,-5 1-8 16,-1-3-40-16,1 3 40 0,-4-4-8 15,7 1-32-15,2-3 40 32,2-1-40-32,6-2-8 15,2-1 0-15,5 1 8 0,0-5 40 16,3 2 0-16,1 2 0 0,0-3 8 15,0 1 8-15,4-1-8 16,-5 3 0-16,5-6 8 31,0 0 0-31,-1 3-8 0,1-3 8 16,-4 0 0-16,0 0 0 16,-4-6 40-16,-9-4-40 0,1 1 0 15,-8-4 0-15,0-6 0 16,-8 0 64-16,4-6-72 31,-4-1 0-31,-4-6 0 0,-9-3 0 16,1 0-16-16,-8-6 8 15,-12 3 0-15,0-6 0 0,0 2-48 0,-19-2 56 16,-9 3 0-16,-8 0 8 16,-1 2 8-1,-6 1 40 1,3 6-48-16,-8 1 40 0,1 8-48 15,2 8 0-15,-2 12-64 16,3 3-224-16,-24 12-769 0,16 11-1175 0,9-1-3521 16</inkml:trace>
  <inkml:trace contextRef="#ctx0" brushRef="#br0" timeOffset="144635.43">24169 7689 808 0,'0'0'1568'0,"0"0"-536"0,0 0-120 16,0 0-103-16,0-3 207 15,0 3-104-15,0 0-672 16,0 0 664-16,0 0 321 0,0 0-481 15,0 0-352-15,0 0-112 32,0 0-72-32,-4 0-56 0,-9 0-144 0,2 0 0 15,-2 0 0-15,1 0-8 16,1 3 0-16,-2 4 0 16,6 3 0-16,3-1-8 15,4 1-56 1,0 2 64-16,4-2 0 15,12-1 8-15,3 1 0 0,5-4 64 16,4-6-72-16,-7 0 8 0,-2 0 8 16,-3 0-8-16,-8-6 56 15,-4-7-48-15,0 0 32 0,-4-2-40 32,0-2 8-32,-4 2-8 15,-4 5 48-15,1 4-40 0,-6 3-8 16,5 3-8-16,-8 0 0 15,4 3-48-15,1 13 40 0,-2-1 0 16,5 8 0-16,8-1 0 31,0 3 8-31,0-6-96 16,12 1-16-16,8-8 32 0,-3-5 16 16,6-4 64-16,-7-3-8 15,4 0 8-15,-12-16 0 0,0 0 8 16,-8-6 8-16,0 0 40 31,0 2 24-31,-12-2-32 16,-4 9 48-16,-4 7 16 0,4 6-112 15,-8 0 0-15,9 16-64 0,-6 9-80 16,14 20-392-16,-2-4-760 0,9-6-1497 16</inkml:trace>
  <inkml:trace contextRef="#ctx0" brushRef="#br0" timeOffset="146473.96">24212 8756 1480 0,'0'0'1456'0,"0"0"-544"16,0 0 65-16,0 0 63 15,0 0 56-15,0 0-216 0,4-22-256 32,-4 22-8-32,0 0-191 15,-8 0-249-15,-3 0-104 0,-2 0-64 16,-2 10 0-16,2-1 64 15,5 4-72-15,1 0 0 32,3-4 16-32,4 0-8 0,0 1 0 15,0-7 0-15,7 1 0 0,5-4 88 16,4 0 56-16,0 0-88 0,0-4-16 16,-4-5-32-16,0-4-8 15,-8 0 8-15,-4 1 56 16,0-1-16-16,0 3-48 15,0 4 104 1,0 0-16-16,0 6 64 0,-4 0-80 16,-8 0-80-16,0 0-8 0,-4 12-48 15,0 1 56-15,5 3 0 16,-2 0 0-16,9-4-8 16,1 5 8-1,3-8-152-15,0 0 80 16,15-2-64-16,1-7 128 0,9 0 0 15,-2 0 8-15,-3-10 0 16,-4-5 0-16,-4-5-8 16,-4 1 8-16,-8-3 8 0,0 3 0 31,0 6 0-31,-12 4 88 16,0 5 32-16,-4 4-128 0,0 0 0 15,4 10-56-15,4 6 40 16,1 3-72-16,2 0-184 31,5-3-192-31,0 0-433 0,9-3 81 16,6-7-400-16,1-3-1385 0</inkml:trace>
  <inkml:trace contextRef="#ctx0" brushRef="#br0" timeOffset="147832.57">24144 9760 912 0,'0'0'4313'15,"0"0"-3289"-15,0 0 592 0,0 0-328 0,0 0-583 16,0 0-169-16,-3-20-192 16,-1 20-144-1,-9 0-104-15,2 7-40 16,-6 6-48-16,2 6 40 16,-2-4-40-16,6 2 48 15,7-2-48-15,0-2 40 0,4-3-32 31,4-4-8-31,11-3-8 0,6-3 16 16,7 0 0-16,-4-6-16 16,4-7 0-16,-9-3-72 15,-3-3 64-15,-8 3 8 0,-4 0 0 16,-4 4 96-16,0 2 160 16,0 4 80-16,-4 6-96 0,-4 0-144 31,-4 0-96-31,0 6-8 15,5 7 8-15,-1-1-8 16,3 5 0-16,5-2-64 0,0-2-48 16,13 0-88-16,6-7-8 0,-3-3 24 15,8-3-40-15,-8 0-32 16,0 0-16 0,-8-13 96-16,-8-2 128 15,0-1 48-15,-8 0 8 16,-12 3 56-16,0 4 24 0,-7 2 56 15,6 7 72-15,5 0-136 16,8 0-72-16,8 10 0 16,0-1-8-16,0 1 16 15,17 0-16-15,-2-4-56 16,5-3 16-16,-4-3 32 16,-4 0-40-16,-8 0 56 0,-4 0 0 15,0-9 0-15,-12 2 0 16,-4 4-80-1,5 3-80-15,-2 0-1449 16,13 10-4496-16</inkml:trace>
  <inkml:trace contextRef="#ctx0" brushRef="#br0" timeOffset="149894.34">24193 10807 2512 0,'0'0'1096'16,"0"0"273"-16,0 0-145 16,0 0-16-16,0-15-288 0,0 12-248 0,0-1-7 15,-5 4 7-15,-7 0-184 16,1 0-200 0,-2 0-200-1,-6 9-80-15,-1 4 0 0,3 4 40 16,2 1 8-16,3 5-40 15,12-1-8-15,0-3-8 0,0-3-104 16,16-7-80-16,8-5-88 0,4-2 32 31,0-2-216-31,4 0-216 16,-4-15 143-16,-9-1 121 0,-3-7 280 16,-8-2 120-16,-8-3 8 15,0 2 96-15,0 4 264 0,-12 6 104 16,-4 3 89-16,-4 10-217 31,4 3-104-31,0 0-88 0,0 0-96 16,9 13-40-16,-2 3 0 15,9-1 56-15,0 5-48 0,0-4-16 16,16 0-56-16,0-4-152 16,8-9-80-16,-4 1-16 31,0-4-8-31,-8 0 127 0,-4-16 129 15,-4 0 56-15,-4-6 129 16,0 0 207-16,-16-1 104 16,0 4 96-16,-8 7-208 0,8 5 8 0,-4 7-200 15,8 0-136 1,12 22-96 0,8 7-840-16,9-4-2353 0</inkml:trace>
  <inkml:trace contextRef="#ctx0" brushRef="#br0" timeOffset="151416.06">24144 11912 1800 0,'0'0'2504'0,"0"0"-1119"32,0 0-137-32,0 0-208 0,0 0-320 0,0 0 33 15,0 0-33-15,0 0-168 16,0-38-192-16,0 32-56 16,-7 3-96-16,-2 3-112 0,-3-4-48 15,-3 4-40 1,-5 0 0-1,-1 0 152-15,2 7 24 0,-1 5-56 16,8 1-32-16,4 0-88 0,8 0-8 16,0 3-8-16,12-4-272 15,8-2-16-15,7-4-128 0,5-3-432 32,4-3-473-32,-8 0-527 15,0 0-80-15,-8-12 479 16,-8-1 777-16,-8-3 680 0,-4 3 416 15,0-3 1049-15,-4 4 207 0,-12 6-872 16,-4 2-248-16,1 4 96 31,-1 0 1-31,-5 4 143 16,10 8-376-16,2 7-280 0,6 4-120 16,7-1-16-16,0-7-152 15,7 1-144-15,10-6-56 0,-2-7-16 16,6-3 103-16,-1 0-119 31,-1-13 184-31,-6-6 168 16,-6 0 32-16,-7-6 304 0,0 3 281 0,-3 0-57 15,-14-1-160-15,2 11 24 16,-6 5-88-16,5 7-248 0,1 7-56 16,3 8-752-1,7 1-1609 1</inkml:trace>
  <inkml:trace contextRef="#ctx0" brushRef="#br0" timeOffset="152465.54">24184 12858 2984 0,'0'0'1801'16,"0"0"-721"0,0 0 128-16,0 0-272 15,0 0 88-15,0 0 177 0,13-57-73 16,-13 51 8-16,-4 6-200 15,-17 0-520-15,1 0-248 0,-4 6-55 16,1 10 135 0,3 3-152-16,8 0-40 15,8 1-56-15,4-5-288 16,8 1-441-16,16-6-87 0,3-7-88 16,10-3-232-16,-2 0-209 15,-3-13-135 1,-8-3 296-16,-8-3 968 15,-12 3 216-15,-4 4 1440 16,-8 5 137-16,-16 4-393 0,0 3-256 16,-3 0-48-16,6 13-304 15,14 3-392-15,3 0-184 0,4 3-176 32,11-7-416-32,10-2 8 15,2-7-96-15,1-3-104 16,-8-3 264-16,-8-13 440 0,-4-7 80 15,-4 1 464-15,-12 0 136 16,-8 3-304-16,-8 10-296 0,4 5-280 16,5 4-3673-16</inkml:trace>
  <inkml:trace contextRef="#ctx0" brushRef="#br0" timeOffset="155090.53">24001 7515 2880 0,'0'0'2033'15,"0"0"-961"-15,0 0-560 16,0 0-288-16,0 0-16 0,0 0 232 16,0 0 56-16,0 0 16 15,0 0 192-15,0 0 65 31,-12 0-225-31,1 0-360 0,-10 0-168 16,-7 0 0-16,0 3 48 16,0 3-64-16,-7 1 8 0,10-1 0 0,1-3 0 15,5 4-8-15,7-1 0 16,4-3-48 0,4 4 32-1,0-1-48-15,4-3-64 0,0 3 112 16,0 1 16-16,0-4 0 15,0 4 0-15,0 2 48 0,0 0-48 16,0 4 16-16,-4 3 64 16,-3 3 144-16,-2 3-96 0,1 3-16 15,0 4-8 1,1 0 16-16,-2 2 64 16,5 1-80-16,0-3-8 15,0 6 16-15,1-3 64 0,3 3-48 16,0 0-24-16,0 6 0 31,0 0 56-31,0 3-72 0,0 4-88 16,3 0 8-16,1-1 8 15,0 1-8-15,0 0 56 16,0-4-56-16,1 3-8 0,-5-5 8 16,0-1 0-16,0-3-8 15,0 4 8-15,0-5 0 0,-5 5 0 31,-3-1 16-31,4 0-16 16,4 4 0-16,-7-1 8 16,3 1-8-16,4-1 56 0,-5 4 24 15,1 0-8-15,0 2-16 16,0-2-64 0,-3 2 16-16,-1 2 64 0,-1 2-72 15,1-4 48-15,5-2 24 16,-5 2-8-16,8-2 32 0,0-3 48 15,0-4-48-15,0-3-8 0,8-3 161 32,3 3-129-32,-2-3-32 15,-5 3 8-15,0-3-96 0,-4 3 48 16,0-3-48-16,0-3 8 16,0 3-8-16,-4-4 0 15,-9 1 56-15,5 3-56 0,1 0 56 16,-1 3 48-16,8 0-48 0,0 1-8 31,0-2-8-31,0 2-40 16,4-1 64-16,4 0 56 15,3 3-48-15,-2 0-72 0,-1-2 56 16,-1 2 112-16,1 0-96 16,-4-3-32-16,1 1-48 0,2-5 8 31,1 1 0-31,0-3 0 15,-3 0 72-15,2 5-64 16,1-1-8-16,-4-1 0 0,0 3 48 0,0 0-56 16,1 0 0-16,-5 0 8 15,0 0-8-15,0 0 8 16,0 0-8 0,0 0 0-16,0-3 0 15,0 3 8-15,0-6-8 16,0 0 8-16,0 3-8 0,3-4 0 15,1 4 0 1,0 1 0-16,4 1-8 16,-4 2 8-16,0-1 8 0,0 0-8 15,-4 3 0-15,0-6 0 16,0 3 0-16,0-3 8 16,0-3-8-16,0 3 0 0,-4 0 8 15,4-3 40-15,-4 2-48 16,4-2 8-1,0 0-8-15,0 0-8 16,0-1 8-16,-4 1-56 16,4 0 0-16,-4 0-64 0,4-1 16 15,-8 1 48-15,4 0 48 16,-4 0 0-16,0-1 8 0,0-2 0 31,1-1 0-31,-2 4 0 16,1-6 0-16,-3 5-8 15,2-2 0-15,1 3 8 0,0-4 0 16,1 1 0-16,3 0-8 16,-1-1 0-16,1 1 16 0,4-1-16 15,-8-2 0 1,5 2 8-16,3-2 8 16,-4-1 0-16,0-3-8 15,0-3 0-15,-1 0-8 0,1 3-40 16,4-2 0-16,-4-1 32 0,1 6-32 15,-1 0 40 1,0-3 0-16,4 4 8 16,-4-4 0-16,4 1-8 15,0-1 8-15,0-3 0 16,0 0 0-16,0-3-8 0,4 0-8 16,4-4-88-16,3 1 0 15,6-1 96 1,-6 1 0-16,2 0 8 15,-2 0 0-15,-3 2 0 16,1-2 0-16,2 0 0 0,-7 0 0 16,9-4 0-16,2 1 0 31,5-4 16-31,4 0 88 0,3-2-24 16,9-1-72-16,-3 0-8 15,3 0-120-15,-8-3-128 16,-5 0-368-16,-7 0-73 0,-8-3 33 15,-8-16 184-15,0 0-1216 16,0-3-3681 0</inkml:trace>
  <inkml:trace contextRef="#ctx0" brushRef="#br0" timeOffset="158622.09">24356 7388 496 0,'0'0'984'16,"0"0"-608"-16,0 0-128 0,0 0 208 15,0 0-80-15,0 0 256 0,-45-6 432 32,45 6-191-32,0 0-105 15,0 0-64-15,0 0-80 16,0 0-200-16,0 0-136 0,0 0-80 16,0 0-136-16,0 0-72 15,13 0-48-15,-2 0 40 0,6 0-8 16,-2 0-48-16,-2 6-32 31,-2 3 48-31,-3-2 40 0,-4 2-48 16,1 1 48-16,-5 3 0 15,0-4 0-15,0 4 8 0,0 0 0 16,0 2 0-16,0 1 8 31,0 6 88-31,4-3 88 16,0 7 0-16,-4 0 16 0,0 2 40 15,0 1-15-15,0-1 39 16,0 4 16-16,-8-4-16 0,-1 1-160 16,5 3-96-16,4-4 88 15,0 1-96-15,0-1 8 16,0-6 0 0,0 7 40-16,0-3 72 0,0 2 48 15,0 1 208-15,0 0-192 16,0 2 0-16,-4-3-56 15,1 4-32-15,-1 0-48 0,4 0-40 16,0 0 48 0,0 3-48-16,0-4 0 15,0-2 0-15,0 3 0 0,7-4-8 16,1 4 8-16,1-6 0 16,-1-1-8-16,-5 0 8 15,5-3 0 1,-4 4 0-16,-4-4-8 15,0 0 0-15,0 4 0 0,0-4 8 16,0 0-8-16,0-3 8 16,0 0-8-16,0 0 0 15,4 1 16-15,-4-2-16 0,5 1 8 16,-5 3 0-16,4 1 0 31,-1-1 64-31,-3 0 80 0,0 0-24 31,0 4-32-31,0 0-88 16,-3-4 72-16,-1 3-72 0,-1 0-8 16,1 1 0-16,4 2 8 0,0 1-8 15,0-1 8-15,4 4 0 16,5 7 96-16,-2-5-32 0,-3 4-64 16,0 1 40-16,0-4-48 15,-4-1 8-15,0-2 0 16,0 0 0-16,0-7 0 0,0 0-8 0,-4 1 0 31,0-4 8-31,4-3 0 16,0 3-8-16,0-3 16 0,0 1-16 15,0 2 8-15,0 3-8 16,0 1 0-16,0-1 16 16,4 3-8-16,-4 4 0 0,8-3 8 31,-8-4 40-31,5 1-48 0,-2-4 8 15,1-3-16-15,-4 3 8 16,0-3 0-16,0-3 0 16,0 3-8-16,0 4 8 0,-4-1 0 15,-4 0-8-15,4 0 8 32,0 3-8-32,4-5 0 0,0 2 8 15,0 0-8-15,0 0 0 16,0-3 8-16,8 4 104 15,-3 2-96-15,-2-3-8 0,5-3 48 16,-8 4-56 0,4-1 0-16,-4-3 0 15,0 0 0-15,4-3 8 0,0 2-8 16,1 5 0-16,2-4 8 16,-3 3-8-16,4 0 0 15,-4 4 8-15,4-4 0 0,0 0 0 16,0 0 0-1,-4 0 0 1,3-2-8-16,-7-1 8 0,5 0-8 0,-5 0 8 16,0 3-8-16,0 0 8 15,0 0-8-15,0 1 8 16,-5 2 8-16,2 1-8 0,-1-1 56 31,0 0-16-31,0 4-40 16,4-7 0-16,0 3 0 0,-4-2 0 15,4 2 0-15,0-3 8 16,0 1-8-16,-4-1-8 0,4 4 8 16,-4-4-8-16,0 3 8 31,0 0 8-31,4 1 40 0,-4-1-48 16,4-3 56-16,-4 3-56 15,0 1 0-15,0 0-8 16,4 2 0-16,-4-6 0 0,4 4 0 31,0-1 8-31,0-3-8 16,0-2 8-16,0 2-8 0,0 0 0 0,0 0 8 15,0 4-8-15,0 2 8 16,0 1-8-16,0 2 0 16,0-5 0-16,-3-1 8 0,3 1 56 15,0-4 0 1,0-3 16-1,0 0 24-15,0 0-88 0,0 0 49 0,0 0-1 16,0-3 0-16,0 3-16 16,0-3-48-16,0 6 16 15,0-3 48 1,0 0-56-16,0 7 0 16,-5-4 0-16,5 3 0 15,0-3 0-15,0 1-8 16,0-1 8-16,0 0-8 0,0-3 8 15,0 0-8-15,0 0 0 0,0 0 0 16,-4 0 8-16,0 4-8 31,0-1 8-31,-4-3-8 16,5 0 8-16,-2 0-8 0,-3-3 8 16,8 0-8-16,0-3 0 15,0 2-8-15,0 1 8 0,0 0-8 16,0 0 0-16,0-3 0 31,0 2 8-31,0 1-48 16,0 0 40-16,-4 3-8 0,-4 0 8 15,5 3 0-15,-1-2 8 0,4-1 0 16,0-4-8-16,0 5 8 16,0-1 8-1,4 0-8-15,3 3 0 16,1 0 8-16,-4 0 0 15,0-3-8-15,1-3 16 0,-5-3-16 16,0 0 48-16,0-1-48 16,0-2-8-16,0-4 8 0,0 4 8 0,0-1 0 31,0-2 0-31,0 2-8 16,0 4 8-16,0 3-8 15,0 3 8-15,0 0 0 0,0 3-8 16,-5 4 0-16,5-4 8 0,-4 0-8 15,0 0 0-15,-4-3 0 32,4 0 8-32,-3-3-8 15,2-3 0-15,1-3 0 0,4-1 0 16,-4 0 0-16,0 1 0 16,4-1 0-16,-4 1 0 0,1 0 0 31,-5-4 8-31,3 3-8 15,-3 1 0-15,1-1 0 16,-1 1 8-16,-1 0 0 0,5-1-8 16,0-3 8-16,1 1-8 15,-1-4-8-15,0 7 8 0,0-8 0 0,-1 5 0 16,-3-1-8 0,1 1 8-1,-10-1 0-15,2 0 0 16,-1 4 0-16,-4-7 0 0,4 4 0 15,0-4 0-15,4 0 0 16,4 0-48-16,4-3-240 0,4 0-529 0,0 0-375 31,4-9-1024-15,8-1-2673-16</inkml:trace>
  <inkml:trace contextRef="#ctx0" brushRef="#br0" timeOffset="176750.61">14789 10750 568 0,'144'-117'760'15,"-5"-1"-216"-15,-27 23-544 16,-28 16-496-16</inkml:trace>
  <inkml:trace contextRef="#ctx0" brushRef="#br0" timeOffset="180116.61">29021 7283 1408 0,'0'0'1216'0,"0"0"-248"0,0 0-232 31,0 0 73-31,0 0 199 16,0 0-280-16,0 0 376 15,16-22-328-15,-16 19-296 0,0-3-135 16,0-1-65-16,0 1 0 0,0 2-144 15,0-5 96-15,-7 3-152 32,-2-4 0-32,-3 4-64 15,-4-7 40-15,-3 4-48 0,-2-1 0 16,-3-3 0-16,-4 1 0 16,1 2 0-16,-5 1 0 0,4-1 8 31,0 1-8-31,4 2 0 15,4-2 0-15,1 5 8 16,2-2-16-16,2 3 8 0,2 0 0 0,-2 0-8 16,-1 3 0-16,0-3 0 15,-4-1 8-15,0 4-8 0,-4-3 0 16,0 0 8 0,0 3-8-1,0-3 0-15,0 3 0 16,5-4 8-16,-5 2-8 0,3-2 8 15,-2 4-8-15,-1-3 8 16,0 3-8-16,-4-3 0 16,0 3 8-16,-4 0-8 15,0 0 0-15,-4 0-8 16,9 0 8-16,-9 0 0 16,8 6 0-16,-4 0 0 0,4 1 0 15,0-1 0-15,-4 1 8 16,4 2-8-16,0-3 0 0,0 4 0 31,1 0 0-31,-1-1 0 16,0 4 0-16,0-1 0 0,0 1-8 15,0 0 8-15,4 3 0 16,0-1 0-16,1 2 0 0,3 1 0 31,-1-1 0-31,2 2 0 16,7-4 0-16,-4 7-8 15,4-2 8-15,0-5 0 0,0 5 0 16,4-1-8-16,-4-1 8 0,4 2 0 16,1-4 8-16,-2 2-8 15,1 2 0 1,4-5 8-16,-3 2 0 16,2 1 72-16,5 1-16 15,-4 3-56-15,4-2 72 0,0-1 24 16,0 0-8-16,0 0-48 0,0-3-40 15,0 3 96-15,9 0-24 0,-2 0-8 32,1 0 8-32,5 0-72 15,2 0 56-15,2 4-48 16,-2-5 32-16,5 1-48 0,0 1 96 16,4-1-48-16,4-1 40 0,4-1-16 31,-5-2-24-31,5-2 8 15,-4 0 0-15,0-4-40 16,-4 1 32-16,0-1 8 0,0-2-48 16,4-1 72-16,-4 3-32 15,0-2-32-15,-1 2-8 0,5-2 40 16,0-1-32-16,0 4-16 31,0-7 8-31,0 3 8 16,4 0-8-16,0-3 0 0,-1 1 40 15,-3-1-40-15,4-3-8 16,0 3 8-16,4-3 0 0,-4 0-8 16,0 0 16-16,3 0-16 15,-7 0 8 1,0 0-8-16,4 0 0 16,-8 0 0-16,4 0 8 0,-4 0-8 15,-1 0 8-15,2 0-8 16,3-3 8-1,0 0-8-15,3-1 0 16,1 1 0-16,0 3 0 0,0-6 0 16,-4 3 8-16,0-3-8 15,-8 2 0-15,3-2 0 0,-6 0 8 16,3-4 0-16,-5 4 0 31,6-7 0-31,-2 4 0 16,5-4-8-16,0 0 8 0,0 0-8 15,4-2 0-15,-8-1-8 0,4 0 0 16,-8 0 8-16,0 3 0 16,-4-2 0-16,0-1 0 15,-1 3 0-15,6 0-8 0,-2-2 8 32,1-2 0-32,0 2-8 15,0-1 8-15,0 3-8 0,0-3 8 16,-4-3 0-16,0 3-8 15,0 0 8-15,-4 1 0 16,-5-1 0 0,-3-3 0-16,0 6 0 0,0-3 0 15,0 0 0-15,0 4-8 16,-3-5 8-16,-5 5 0 0,4-1 8 16,0 1-8-16,0-5 0 15,-4 5 0-15,0-4 0 16,-4 0 0-16,0 0 0 15,-4 0 0-15,4 3 0 16,-8 1 0-16,0-1 0 16,1 1 0-16,-1-1 8 0,-1 0-8 15,-3 4 0-15,9-7 8 16,-9 3-8-16,0 0 0 16,0-2 0-1,0-2 0-15,-4 2 0 16,4 2 0-16,-4-3 0 15,4 3 0-15,1 4 0 0,3 3-8 16,-4 2-96-16,0 1-296 16,-8 3-560-16,5 0-1105 0,2 0-2656 15</inkml:trace>
  <inkml:trace contextRef="#ctx0" brushRef="#br0" timeOffset="189265.74">17598 10728 2816 0,'-4'0'1937'0,"4"0"-657"0,0 0-352 16,0 0-192-16,0 0 72 15,0 0-88-15,0 0 105 0,0 0-57 16,0 0 40-16,0 0 8 31,0 0-144-31,0 0-160 0,0 0-55 16,0 0-129-16,0 0 0 15,4 0 80-15,12 0 40 0,8 0 144 16,12-3-144-16,7 0-200 16,13-4-72-16,21-2-80 31,26-1 24-31,17 4-24 0,-10 3-24 16,-22 3-24-16,-24 0-32 15,-20 0-8-15,7 0-8 0,9 0 8 16,4 0-16-16,1 0 8 31,-7 0 0-31,-9 0-8 16,-6 0-8-16,-11 0-152 0,-12 0-160 0,-7 0-32 15,-13 0-128-15,0 0-264 16,0 3-584-16,-20 3-169 0,-5 4-759 16,1-1-3097-16</inkml:trace>
  <inkml:trace contextRef="#ctx0" brushRef="#br0" timeOffset="189663.68">17706 10922 6225 0,'0'0'2240'15,"0"0"-975"-15,0 0-769 32,0 0-320-32,0 0 112 15,0 0 400-15,103-19 192 0,-67 16-184 16,4-1-48-16,8 1-7 16,8-3-57-16,15-4-136 0,25 1-112 15,19-4-8-15,5 0-112 31,-21 7-32-31,-22 3-72 0,-34 3-48 16,-11 0-64-16,3 0 0 16,-7 0 0-16,-3 0-8 0,-9 3-88 15,-8-3-152-15,-8 3-88 0,0 0-48 16,0-3-344-16,4 10-705 16,-4-4 105-1,7 1-2569 1</inkml:trace>
  <inkml:trace contextRef="#ctx0" brushRef="#br0" timeOffset="195363.44">27937 7369 2104 0,'0'0'872'0,"0"0"-568"31,0 0-144-31,0 0 432 16,13-6 321-16,-13 6-129 0,0 0-104 15,0 0-232-15,0 0-144 16,0 0-152-16,0 0-8 0,0 0 80 15,0-4-16-15,0 4-104 16,-13 0-96-16,2 0 56 0,-9 0-64 31,4-3 16-31,0 3-8 16,0 0 0-16,4 0 0 0,0 0 0 16,8 0 0-16,0 0-8 15,4 0-8-15,-4 0-48 16,4 0 56-16,-4 0 0 0,4 0 8 15,-4 3 120 1,0 3-16-16,4 1 16 16,-4-1 200-16,0 4-8 0,0 6-15 15,4-3-65-15,-3 6-64 16,-2-1 32 0,5 5 96-1,0-1-72-15,0 0 32 0,0 4-80 16,0-4-40-16,0 0 24 15,0 4-40-15,8-1 64 0,-4 0-56 16,4 1 40-16,0 2-16 0,4 1-56 31,-4 3 48-31,4-1 96 16,-4 1-144-16,0-3 24 0,4 3-72 16,-5-4 0-16,-2 4 8 15,-1-3-56-15,0-1 72 0,0 0-32 16,-4 4 8-16,0-3-40 15,0 2-8-15,0 1 40 16,0 3-40 0,0 0 0-16,-12 3 8 15,0 4-8-15,0-1 8 16,-1-6-16-16,6 3 8 0,-5-3 0 16,8-3 48-16,0 5-48 31,4-1 0-31,0 2-8 0,0 0 16 15,0 0-8-15,4 3 48 0,0 0-48 16,0 1 0 0,0-4 0-16,0 3 0 0,-4-3 48 0,4 0-48 15,-4-3-8-15,0 3 0 16,0-3-8-16,0 3 8 16,0-3 0-1,0 6 8-15,0-6-8 16,0 7 0-16,0-1 0 15,0 4 0-15,-4-1-8 0,-4 0 8 0,0-3 0 16,0 4 0-16,-4-4 0 16,4 1 8-1,1-1-8-15,-6 0 0 16,1 3 8-16,4 4-8 16,-4 0 0-16,8-3 0 15,-3 2 0-15,3-6 16 0,-1 4-8 31,1-1 0-31,4-3 0 0,0 0-8 16,0 4 0-16,0-1 0 16,0 1-8-16,0 3 8 15,0-1-8-15,0 4 8 0,0 0-24 16,-4 0-32-16,0-1 40 16,0-2 8-16,4-3 8 0,-3-4-8 31,-1 3 8-31,4 0 0 15,-4-2 0-15,-1 2-8 16,1 1 8-16,4-1 8 0,-4-2 0 16,4 2-8-16,-4 1 48 0,4-1-48 15,-3 1 0-15,-1-1 8 16,0 3-8 0,-5 1 8-16,5 0-8 15,-3 2 0-15,-1 4 0 16,4 1 0-16,-5 2 0 0,2 0 0 15,3 0 0-15,0-3 8 0,4 0-8 16,-4-3 8 0,4-1-8-16,0 1 0 15,0-3 0-15,0-1 24 16,4 4-16-16,0 0 0 16,0 3 0-16,-4 0 0 0,7 19 0 31,2 13-8-31,3 22 0 0,3 0 0 15,5-16 0-15,-3-26 0 16,-10-21 0-16,1-7 0 16,0 3 8-16,1 4-8 0,-2 5 112 15,-3-2 112-15,0-7 185 16,4 1-9-16,4-4-40 0,-4 0 80 31,5-3-184-31,-6 3-176 16,1 0-32-16,-4-6-32 15,0 0-16-15,-4-1 0 0,0-2 0 16,0-4 0-16,0 1 0 16,-4-8-16-16,-8-1 16 0,0-2 0 15,4-2 0 1,-4-3 0-16,4-1 0 16,8 1 0-16,0-1 0 15,0 1 16-15,5-1-16 0,14 1 48 16,5-1-40-16,4 1 0 15,4-4 8-15,4-6-16 16,12 0 0-16,-5 0-160 16,21-25-304-16,-12-4-1321 15,-9-6-3608-15</inkml:trace>
  <inkml:trace contextRef="#ctx0" brushRef="#br0" timeOffset="197261.36">28093 7356 1320 0,'0'0'1184'0,"0"0"-360"32,0 0 488-32,0 0-199 15,0 0-65-15,0 0-80 0,0-13-88 16,0 13-23-16,0 0-193 0,0 0-360 15,4 0-144-15,4 0-152 16,4 0-8-16,-1 0 0 31,2 4-8-31,2 2 0 0,-2 6 0 16,-2 8 0-16,1-1-16 16,1 6 16-16,-6 4 0 0,-3 6 0 15,0 3 0-15,-4 3 8 31,0 7 8-31,0-1-8 16,0 4 0-16,-12 3 16 0,1 0 88 16,-2 3 56-16,-2-3-112 0,-1 4 0 15,4 5 120-15,-4 7 40 0,0 9 216 16,4-6-160-16,0 0 48 16,8-3 64-1,0-13-40 1,-4 10-104-16,4-7 24 0,0 0 16 15,-4 1 17-15,0-1-49 0,0 3-136 16,0-2-56-16,0 2 56 0,4 4-48 16,1-3-48-16,-2-1 8 31,1 4 0-31,0 0-8 16,4 2 8-16,-8 1-8 0,4 0 0 15,-3-3 40-15,-2 0-32 0,-3-1 48 16,1 10-16-16,-2 13-32 31,2 13 48-31,2 2 32 16,-2-11-24-16,3-8 128 0,0-9-80 15,3 4-16-15,-2 3 32 16,3-14-24-16,0-9-56 0,4 7-48 16,0 3 40-16,0 13-32 15,0 9-8-15,0-9 40 31,0-20-40-31,-4-9 0 0,4-13 48 16,0-3-56-16,-4 7 0 16,0 9 0-16,-1 9 0 0,-2 1-8 0,-1-1 8 15,4 0 0-15,-4 1 0 16,4-4 8 0,0-2 64-1,0-4 120-15,0-1-24 0,-4-2-64 16,4 0-32-16,-8 0-64 15,4 0 0-15,-3-7 48 0,2 1-48 0,1-4 0 32,4-3 0-32,-3 3 48 15,3-3-40-15,-1 0-16 16,1-2 56-16,4 5-40 0,-4-3 56 16,4 3 16-16,0 3-24 15,0 4-56-15,-4-3 0 16,0 2 0-1,1 1-8-15,-5-4 8 16,3-3 0-16,-3-2-8 0,1-1 0 16,-1-6 0-16,8-1 0 15,-5 1 16-15,5-4-8 16,0 7 8-16,0-3-8 0,0 6 0 16,13 0-8-16,-6-3 0 31,1 0-48-31,1 0 40 0,-5-6 0 31,-1-1 0-31,5-2 8 16,-4-4 0-16,5 3-8 0,-2-3 8 15,-3-2 0-15,4 2 0 0,0 3 0 16,0-3 0-16,-4-2 0 16,0 2-8-16,-4-3 0 0,0 0-88 15,0 0 80-15,0-3 8 16,0 3 0-16,0 0-40 15,0 0-56-15,-4 0-64 0,0 3 56 0,1 0 16 32,-6 4-208-32,-3-4 96 15,-4 0-56-15,-3-6-288 0,-30 0-825 16,6-7-711-16,-1-5-2321 16</inkml:trace>
  <inkml:trace contextRef="#ctx0" brushRef="#br0" timeOffset="201851.09">32145 9817 2960 0,'0'0'832'0,"0"0"137"16,0 0-377-16,-24-29 16 15,12 23 136-15,4-4-368 0,0 4 264 16,-4-3 400 0,4-1-263-16,-8-3-329 15,5 4-96-15,-6-4-64 0,-3 0-128 16,-3-3 40-16,-1 4 16 16,-4-4-64-1,0 3-72 1,0 0 16-16,0 4 8 0,-4-4-48 15,-7 4-48-15,-1-4-8 0,-12 3 8 16,-4-5 8-16,-4 2-16 0,-4-3 8 16,-3-3 0-16,-13-3-8 15,8 3 8-15,1-3-8 16,2 6 80 0,14 3 216-16,-4 3 72 15,7 7-184-15,3 0-168 0,2 0 40 16,-1 3 216-16,0 0-8 15,0 3-40-15,-3 3-40 16,-1 7-32-16,0 0-96 0,1 6-48 31,-1-3 40-31,3 3-48 16,2 0 16-16,-5 0-8 0,0-3-8 16,5 0 65-16,-2-1 135 15,10-2-80-15,-5 3-72 31,8 0 40-31,0 0 136 0,4 3-96 16,0 3-56-16,8 0 0 16,1 4-64-16,-5 6 40 0,4 3 0 0,-4 2 48 15,4 5-48-15,5 2 64 16,2 1-16-16,6 2-88 16,2 1 88-16,1 6-48 15,8-3 32 1,0 6-80-16,0-3 8 15,8 6 8-15,8-6-8 0,0 0-8 16,4-3 8-16,0-6-8 0,3-8 8 31,-2 2 0-31,3-8 0 16,0-2-8-16,-1 0 48 0,5-4-40 16,4 3 64-16,-4-2-72 15,4-1 8-15,0 4 0 0,-1-4 8 16,1 0 56-16,5 4-64 15,-5-6 0-15,0-1 0 0,3-3 8 32,-3 3 0-32,4-6-8 15,-4 6 8-15,0-6-8 16,3 3-8-16,-7-3-8 0,8 0 8 16,-8 0 0-16,0-4 8 15,4 4-8-15,-4-6 8 0,0 2 0 31,7-2 0-31,1 0 8 16,5-4-8-16,-6 3-8 0,9-2 8 16,-4-1 0-16,0 0-8 0,-1-3-8 15,1 1-56 1,4-4 56 0,4 0-96-16,4 0 32 0,0 0-16 15,-5-7 40-15,5-2 32 16,-8-4 8-16,4 1-8 15,-9-1-32-15,2 0 48 0,-1 0 0 0,-5-2 8 16,-3 2-8-16,0 3 0 16,0-2 0-1,-4 2 0-15,4 0 0 16,-1 1-16-16,1-4 0 16,4 4 8-16,-4-7-56 15,0 0-64-15,-1-3 8 0,1 0 40 16,0 0-16-16,-4-4 32 0,0 1 56 31,0 0-88-31,0 0-312 16,0-3 208-16,0 3 120 15,-4-1 80-15,-1 1 0 0,1 0 8 16,-3 0-8-16,3-4 8 31,-5 4 48-31,1-4-48 0,1-2 0 16,-6-1 8-16,1 1-8 15,0-1 0-15,-4 0 8 16,0 4 40-16,-4 0 40 0,-1 3 32 16,2-4-80-16,-1 4-48 0,-4-4 48 15,-4 4-32-15,0-3 72 16,0 0 72 0,0-4-64-16,0 4-88 15,-8-1 40-15,0-2-40 16,0 2 0-16,4 4 8 0,-4-4-8 15,0 1 0-15,-4 0 8 0,4-1-8 16,-7-2 112 0,-6-4-112-16,1 0 0 15,-8 0 8-15,-4-3-8 16,4 1 8-16,-4 2-8 16,1 0-8-16,3 0 16 0,-4 4-16 31,4 2 8-31,1 4 0 0,-1 0-8 15,-4 3 0-15,-5 6-8 16,-2 0-240-16,-9 4-480 16,-35 9-737-16,6 0-735 0,6 0-985 15</inkml:trace>
  <inkml:trace contextRef="#ctx0" brushRef="#br0" timeOffset="205001.67">29037 7172 5169 0,'0'0'1120'0,"0"0"16"16,0 0-16-16,0-22 121 0,0 19 31 16,0-1 16-16,0 4-272 31,0 0-528-31,0 0-336 0,0 4-152 16,0 12-104-16,-4 12 104 15,1 7 48-15,3 6 0 0,-9 4-32 16,5-4-8-16,4 1 49 15,0-11-49-15,0-3 0 32,4-5 40-32,8-11 24 0,8-2-16 15,4-10 120-15,8 0 280 16,12-13-136-16,7-12-16 0,5-7-32 16,20-12 40-16,16-13-40 15,15-19-192-15,-4 6-80 16,-22 16 8-16,-22 15 0 0,-19 17-8 15,-4 0 8-15,4-3-8 32,-4 5 0-32,-21 11 0 0,-6 6-80 15,-9 3-976-15,-44 16-1609 0,-9 6 785 16,-5 0-2169-16</inkml:trace>
  <inkml:trace contextRef="#ctx0" brushRef="#br0" timeOffset="209379.96">32411 10426 808 0,'0'0'1848'0,"0"0"-536"15,0 0-431-15,-3 0-41 16,3 0-8-16,0 0-40 0,0 0 64 16,0 0-16-16,0 0-143 15,0 0-161-15,0 0-144 32,0 0-104-32,0 0-64 0,0 0-32 15,0 0 40-15,0 0 64 16,0 0 40-16,0 0 24 0,0 0-24 15,8 0 24-15,8 0 0 32,8 3-248-32,8-3-104 0,7 4 16 15,9-1-16-15,0 0 0 0,8 4 40 16,0-4 0-16,0 0-40 16,3 0 8-16,-4 0-8 0,-2 0 40 15,-5 1-32-15,-12-4-8 0,-1 3 57 31,-3-3 55-31,0 3 8 16,-8-3 16-16,0 0-32 0,-12 0 32 16,-1 3-32-16,-2-3 32 15,-5 0 56-15,-4 0-16 0,0 0-32 16,0 0-56-16,0 0-24 31,0 0-72-31,0 0 0 0,0 0 0 16,0 0 0-16,0 0-8 15,0 0-8-15,0 0-96 0,0 0-216 16,0 0-432-16,0 0-585 31,0 0-399-31,-13 0 80 16,-2 0-73-16,3 0-2776 0</inkml:trace>
  <inkml:trace contextRef="#ctx0" brushRef="#br0" timeOffset="209854.69">33113 10293 3264 0,'0'0'1328'0,"0"0"-599"16,0 0 79-1,0 0 280-15,0 0-64 0,0 0-24 0,0-12-343 16,0 12-265-16,0 0-168 16,0 0-152-16,0 0 16 0,0 0-88 31,0 0 0-31,0 2 0 16,8 8 168-16,0 3 88 15,4 6-32-15,-1-3-88 0,6 3-64 16,-1 0 48-16,0 3-8 0,4-3-40 15,-5 0-64-15,-2-3 48 32,-1-3-56-32,-9-4 0 15,1-6-8-15,-4-3 8 0,0 3 0 16,0-3 0-16,0 4 0 16,-7 2 0-16,-10 1 104 0,-6 5 144 15,-1 1-160-15,-4 6-8 31,-4 0-32-31,0 3-32 16,-3-3-8-16,-1 6-8 0,4 1-368 16,-5 2-736-16,5-2-1441 0,17-7-3056 15</inkml:trace>
  <inkml:trace contextRef="#ctx0" brushRef="#br0" timeOffset="211375.62">32986 10214 3528 0,'0'0'928'0,"0"0"-351"15,0 0-441 1,0 0 40 0,0 0 304-16,0 0 8 0,0 0 40 15,91-51-360-15,-71 48-80 0,4 0 72 16,0-1-56-16,0 4 168 15,0 0-32 1,0 0-80-16,3 7-64 16,1 2-88-16,-4 1 0 15,4 3 64-15,-7-4-24 0,2 4 8 16,-3 2 104-16,4 2-8 16,-4 1 0-16,3 1 40 15,-2 7-112-15,-1 0-16 0,-5 2 24 31,-2 3-80-31,-5 1 0 16,-1 0 0-16,-3 3 0 0,-4-6 48 16,0 2-56-16,0-2 8 15,-11-4-8-15,-2 4 16 0,-2-4 89 16,-6 4 79-16,2-4-24 31,-5 1-152-31,4-1 8 0,-4-2 96 16,0-5-88-16,0 5-16 15,0-7 64-15,-4-1 136 0,-4 1 152 16,1 0-216-16,3-6-80 16,-4-1-56-1,8 1 48-15,0-7-40 16,0-3 32-16,0 0-40 0,4 0 64 16,-3 0-64-16,-1 0 72 15,0-7-72-15,-1 1 64 16,-3-6-16-16,9-1 8 0,-5-3 16 15,4-3 32 1,0 0 160-16,4-3-88 16,1 3-24-16,2-7 224 0,5 7-112 15,5-3-144-15,-1 0-80 16,4-1 144-16,0 1 0 16,0-7-88-1,0 1-96-15,4-4 0 16,3 0 0-16,1-2-8 0,-3-4 0 15,-1 6 0-15,3 0 8 16,-7 0 48-16,4 4-48 16,0 5-8-16,0 1 0 0,5 3 64 15,-6 6 168-15,9 1-80 32,0 6-144-32,4-4-8 0,4 7-120 15,8-4-40-15,-1 4-8 16,5 3 40-16,-4-3 48 15,4 0 72-15,-4 0 0 0,0 0-40 16,4-4 0-16,-4-3-136 16,-4 4-112-1,0 0-296-15,-9 3-648 0,-2 0-1233 16,-9 3-4536-16</inkml:trace>
  <inkml:trace contextRef="#ctx0" brushRef="#br0" timeOffset="-211212.58">5761 14418 1584 0,'0'0'3889'16,"4"-35"-2865"0,-4 12 96-16,0 4-168 15,3 3 201-15,1 3 135 0,-4 4 176 16,0 3-352-16,0 3 41 16,0 3-193-16,0 0-352 15,0 0-280-15,0 3-216 0,0 19-104 0,-7 10 56 31,-5 12 304-31,-1 13-136 16,2 13-56-16,3 0-112 0,-1 0-56 16,6 0 0-16,-5-13-8 15,0 3 0-15,4-9-272 16,-4-7-552 0,-4-9-560-16,4-9-1209 15,5-13-2264-15</inkml:trace>
  <inkml:trace contextRef="#ctx0" brushRef="#br0" timeOffset="-211001.14">5386 14198 4384 0,'0'0'6962'16,"0"0"-6098"-16,0 0-240 0,0 0-392 15,92-66-16-15,-4 59 296 16,27 4-47 0,4 3-217-16,-11 3-176 15,-16 13-72-15,-41-3-1377 0,-10-3-2920 16</inkml:trace>
  <inkml:trace contextRef="#ctx0" brushRef="#br0" timeOffset="-210537.77">6367 14376 8313 0,'0'0'2577'0,"0"0"-1769"16,0 0-560-16,0 0 272 0,0 0 376 16,-64 95-159-16,44-59-417 15,3 5-216-15,6-3-96 0,3 0 40 31,0-7-40-31,8-2-8 0,-5-13-120 16,5-7-64-16,0-5-56 16,0-4 240-16,0-13 216 0,0-10-104 15,0-2 56-15,-3-7 240 16,-13 1 96-16,-4-1-104 16,-8 4-168-1,4 6 96-15,-3 5 0 0,-5 8-184 16,4 9-144-1,0 0-48-15,4 0-552 0,16 19-1152 0,4 0-1401 16,4-6-1888-16</inkml:trace>
  <inkml:trace contextRef="#ctx0" brushRef="#br0" timeOffset="-210094.8">6625 14522 4480 0,'0'0'2033'0,"0"0"-425"16,0 0-464-16,0 0 513 16,0 0-553-16,0 0-488 0,0 0-232 31,-99-35 80-31,59 38 137 15,0 14 135-15,0 1-200 0,12 8-272 16,13-1-184-16,2-3-72 0,13 0 0 16,0-6 0-16,13-3 0 15,10-10 0-15,9-3 48 16,5-3-8 0,2-16-48-16,-3-6-120 15,-4-1 120-15,-8-2 0 0,-9 2 16 16,-2 4 64-16,-9 6-8 15,-1 10 448-15,-3 6-152 0,0 0-368 16,0 16-72 0,-7 9 72-16,3 10 8 15,4 3-8-15,0 3 0 16,0-5-80-16,8-8-816 16,23-6-1297-16,1-9-631 0,0-10-1873 0</inkml:trace>
  <inkml:trace contextRef="#ctx0" brushRef="#br0" timeOffset="-209937.79">6912 14477 1632 0,'0'0'7537'0,"0"0"-5192"15,0 0-985-15,0 0-1040 16,0 0 176-16,0 0 393 0,-40 96-505 16,33-58-264-16,-1 0-120 31,8 0-688-31,0-9-3153 15,0-13-4209-15</inkml:trace>
  <inkml:trace contextRef="#ctx0" brushRef="#br0" timeOffset="-209785.15">6956 14179 12442 0,'0'0'2345'15,"0"0"-905"-15,0 0-672 0,0 0-560 0,0 0-208 16,0 0-200-1,0 92-1032-15,0-34-2577 16,0-1-1704-16</inkml:trace>
  <inkml:trace contextRef="#ctx0" brushRef="#br0" timeOffset="-209124.19">6980 14646 8833 0,'0'0'1961'0,"0"0"-409"31,0 0-440-31,0 0-183 16,68-92-81-16,-53 63-336 0,6 4-320 16,-1 2-104-16,-9 5 8 15,6 8-32-15,-13 7-64 32,0 3 0-32,-4 13-96 0,0 15 96 15,0 10 0-15,0 3 48 16,-4 4-40-16,-5-7-8 0,-3-3 0 15,5-12-8-15,3-8-112 16,4-8-128-16,0-7 88 16,8-7 152-1,16-18-792-15,8-4-321 0,3-9 417 16,1-3 208-16,0 3 160 16,-5 9 336-16,-10 10 16 0,-10 13 256 15,-2 6-200-15,-1 10 136 16,3 15 504-1,6 3-344-15,2 4-240 16,18-4-80-16,2-2-48 0,8-10-88 16,9-10-464-16,4-6-184 15,0-6 96-15,-4-20 24 0,-4-9 152 16,-8-6 312-16,-16-7 152 16,-4 1 96-16,-20 2 592 0,-4 8 904 31,0 8-215-31,-25 13-185 31,1 13-496-31,-4 3-336 0,-4 16-112 16,4 19-120-16,9 6-120 15,7 9 40-15,12 8-48 16,0 2-256-16,12 0-296 0,12 4-184 16,-4 0-248-16,-4 2 375 15,-8-2-1359-15,-8 2 992 0,-12-8 744 16,-20-8 232-16,-12-8 176 15,-8-8 552-15,-8-8 448 16,-4-10 153 0,4-13 23-16,9-3-368 0,7-10-560 15,21-31-424-15,14-3-688 16,9-4-4537-16</inkml:trace>
  <inkml:trace contextRef="#ctx0" brushRef="#br0" timeOffset="-208176.74">8629 14630 7273 0,'0'0'1528'0,"0"0"-671"0,-4-79 183 15,-11 50 480-15,-1 4-304 0,-12 12-119 16,-8 13-689-16,-4 0-240 16,-8 23-32-16,9 8-32 15,-1 14-88-15,12 5-8 16,8 4 8-1,16 0-16-15,4-6-48 0,8-10-344 16,16-16-24-16,8-16 56 0,7-6 360 16,2-28 208-16,10-29 16 31,9-23 232-31,-1-24-8 16,-3-7-176-16,-16 6-88 0,-12 6-56 15,-20 26-128-15,-8 19 64 16,0 22 800-16,0 14-200 0,-12 11 184 15,-8 7-79-15,-8 25-585 32,-12 52-136-32,5 34-40 0,14 16 0 15,21 3-8-15,9-15-216 16,18-36-945-16,1-16-847 0,0-25-913 16,4-15 89-16,28-20-425 15,16-6-816-15,-9-23 1929 16,-3-15 1904-16,-32 3 240 0,-4-3 2216 31,-4-7 521-31,-5-6-625 0,-6 0 169 16,-9 13 287-1,-4 16-231-15,-17 15-921 0,-11 10-592 0,-3 6-400 16,-1 23-176 0,0 3-192-1,9 2-48-15,2 4-8 0,14-6-40 16,7-3-456-16,0-13-256 0,7-7-32 15,14-9 128-15,6-9 288 16,9-17 192-16,0-6 176 0,-4 1 0 16,-4 2 56-16,-9 7 288 15,-10 13 584 1,-5 9-120-16,-4 2-656 16,0 27-96-16,4 9 72 15,3 10-64-15,6 6-64 16,6 3 0-16,5-3-384 0,12-3-840 15,-4-16-1857-15,-8-19-2152 16</inkml:trace>
  <inkml:trace contextRef="#ctx0" brushRef="#br0" timeOffset="-208009.65">9617 14065 10058 0,'0'0'2832'0,"0"0"-567"15,0 0-1025-15,0 0-928 16,0 0 136-16,-75 136-24 0,47-25-248 16,0 17-176-16,13-8-104 0,2-31-2272 15,9-35-6746-15</inkml:trace>
  <inkml:trace contextRef="#ctx0" brushRef="#br0" timeOffset="-207814.68">9279 14351 13482 0,'0'0'1809'15,"0"0"-1001"1,0 0-600-16,95-7-152 16,-26 27 0-16,26 5-56 15,16 4-184-15,-10-4-1008 0,2-13-1073 16,-40-5-639-16,-19-7-1601 0</inkml:trace>
  <inkml:trace contextRef="#ctx0" brushRef="#br0" timeOffset="-207515.83">10076 14351 6209 0,'0'0'4529'0,"0"0"-2017"15,0 0-655-15,-116-26-617 0,69 30-152 16,-6 18-296-16,10 10-312 31,11 9-279-31,4 3-129 0,16-3-8 16,8 1-64-16,4-7-120 15,12-10-385-15,16-9-399 0,8-13-56 16,7-3 88-16,2-19 216 0,2-13 376 16,-2-9 280-16,-10 0 0 15,-3-1 288-15,-16 14 536 16,-8 9 616 0,-8 19-152-16,0 0-727 15,-5 19-513-15,-2 16 48 16,3 10-88-16,0 2 40 0,4 7-48 0,8-3-8 31,12-7-472-31,8-9-769 16,11-22-839-16,1-13-2425 0,-12-10-6257 15</inkml:trace>
  <inkml:trace contextRef="#ctx0" brushRef="#br0" timeOffset="-207393.89">10514 14125 11930 0,'0'0'2161'0,"0"0"-465"16,0 0-744-16,0 0-952 16,0 0-632-16,0 0-968 0,0 0-7394 15</inkml:trace>
  <inkml:trace contextRef="#ctx0" brushRef="#br0" timeOffset="-204568.5">7056 15376 8273 0,'0'0'1569'31,"0"0"-873"-31,0 0-216 0,0 0 296 15,0 0-56-15,0 0 16 16,35-22 0-16,-46 25-447 16,-13 10-33-16,-20 9 48 0,-24 16 88 31,-36 19 48-31,-34 23 256 16,-18 9 32-16,5-1-152 0,11-12-232 15,28-12-128-15,20-16-128 16,28-10 24-16,25-16-32 15,7-3 24-15,4 0-88 0,4-6-8 16,5 0 8-16,6-7-8 16,13-3 65-1,0-3-65-15,0 0 8 0,0 0-16 16,0 0-153-16,0 0-287 16,0-3-208-16,5-3-192 15,-1-4-728-15,-4 4-777 16,0 3-2184-16</inkml:trace>
  <inkml:trace contextRef="#ctx0" brushRef="#br0" timeOffset="-203021.17">4745 16405 3016 0,'0'0'3001'0,"0"0"-601"0,0 0-287 16,0 0-161-16,0 0-271 0,0 0-441 16,-12-25-536-16,3 47-416 0,2 16 104 15,-5 9 56 1,0 20 128 0,0 0-160-16,8 6-184 15,0-4-104-15,0-8-80 0,4 6-48 16,0-10-136-16,0-6-56 0,0-13-704 15,0-13-560 1,0-22-1081-16,4-3-1784 16,-4-3-2416-16</inkml:trace>
  <inkml:trace contextRef="#ctx0" brushRef="#br0" timeOffset="-202648.16">4717 16335 9538 0,'0'0'2704'0,"0"0"-1560"15,0 0-736-15,0 0 225 16,0 0-169-16,99-13-40 0,-15 13-152 31,40 4 32-31,16 2 80 16,15 0 88-16,-4-6-120 0,-8 0-128 15,9 0-96-15,3 0-32 16,-7 0 0-16,-5 0-48 16,-8 0-48-1,-11 0 0-15,-8-3 8 0,-13-3-8 16,1-4 0-16,-4 1 0 16,3-4-240-16,-4 3-128 0,2 1-48 15,-22 3 192-15,-20 6 144 16,-19 0-136-1,-12 0-152-15,0 0-664 16,-4 0-809-16,-4 3-511 0,-4 0-529 16,-12 0-1608-16</inkml:trace>
  <inkml:trace contextRef="#ctx0" brushRef="#br0" timeOffset="-202102.62">7482 16262 3808 0,'0'0'4761'16,"0"0"-3056"-16,0 0-257 31,0 0 32-31,0 0-455 0,0 0-593 16,0 0-320-16,0 7 0 15,0 15 496-15,0 0-184 16,0 13-160-16,0 3-40 0,0 3-64 16,-8 6-72-16,5 1-72 15,-6 0-8-15,5 3-8 0,4 0-8 16,0-1-96-16,0-5-328 15,13-4-296-15,-6-9 152 16,1-10-449-16,-4-3 393 0,-4-9 200 16,0-4 216-1,0 1 216-15,-19-1 160 16,-6-3 360-16,-10 0 64 0,-10 0 1 16,-11 1 39-16,-15 2-48 15,-28-3-112-15,-33 3-160 16,-11 4-104-16,-1-4-104 15,1 4 0-15,7-1-8 16,-7 4 0-16,-13 0 120 16,5-4 88-16,11 4-152 0,13 3-88 15,15-4 856-15,9 8-367 32,4-5-401-32,15-2-136 0,24 0 16 15,16-7-16-15,4 1 0 16,-7-1 0-16,-9 0-8 0,-8-3-120 15,4 0 8-15,0-3 56 16,12 0 48-16,12 0-64 16,8 0-72-16,13 0-185 0,2 0-335 31,13 0-504-31,0 0-1136 16,0 0-2081-16,0-3-3217 0</inkml:trace>
  <inkml:trace contextRef="#ctx0" brushRef="#br0" timeOffset="-201637.87">5183 16659 1776 0,'0'0'7505'0,"0"0"-5256"0,0 0-689 16,0 0-183-16,0 0-145 15,0 0-392-15,0 0-496 31,-8 10-296-31,4 18 104 0,0 10-56 16,1 10-40-16,-6-4-56 0,9 1-168 16,0 2-1568-16,0-8-3049 15,0-17-5305-15</inkml:trace>
  <inkml:trace contextRef="#ctx0" brushRef="#br0" timeOffset="-201478.29">5087 16598 12994 0,'0'0'2593'0,"0"0"-1857"16,0 0-544-16,0 0-192 15,100-47 0 1,-20 37-616-16,-5 4-1809 16,-10 0-2768-16</inkml:trace>
  <inkml:trace contextRef="#ctx0" brushRef="#br0" timeOffset="-201176.09">5686 16513 8041 0,'0'0'4617'0,"0"0"-3961"0,0 0-464 16,-32 95 232-16,11-54 81 46,5 7-225-46,1-7-168 0,2 1-112 16,5-7-8-16,4-10-448 0,4-9-537 16,0-7-287-16,0-9-112 15,0-3 928-15,0-13 464 0,0-9 392 16,-7-7 864-16,-17 4 176 16,-1-4-159-16,-6 7 15 0,-1 5-608 15,0 8-272-15,8 9-192 16,5-1-216-16,11 4-216 0,8 0-1632 15,11 7-2377-15,10-4-3281 0</inkml:trace>
  <inkml:trace contextRef="#ctx0" brushRef="#br0" timeOffset="-200830.02">5761 16710 464 0,'0'0'12186'0,"0"0"-10850"16,0 0-1263-16,0 0-17 15,0 0 88-15,103 0-144 0,-62 0-1169 16,-2 0 865-16,1 0-160 31,-9 0 128-31,-3 0 64 0,-3 0 264 16,-14 0 8-16,2 0 296 15,-2 0 576-15,-3 0 280 16,-3 0-191-16,3 0-209 0,-1 0-232 0,1 0-296 16,5 0-152-1,-10 0-72 1,9 0 8-16,-3 0-8 0,-2 0 0 16,5 3-64-16,-4-3-144 15,0 0-416-15,0 0-1129 16,-4 0-2439-16</inkml:trace>
  <inkml:trace contextRef="#ctx0" brushRef="#br0" timeOffset="-200060.08">7960 16367 3288 0,'0'0'6242'15,"0"0"-3514"-15,0 0-1056 16,0 0-31-16,0 0-281 0,0 0-288 15,0-29-456-15,0 39-343 16,0 15-257 0,0 13 184-16,0 13 40 15,0 6-160-15,0 4-8 0,0 2-72 16,0-9-8-16,-4-6-288 16,4-7-369-16,-4-9-399 0,4-13-344 15,-4-19-881 1,0 0-903-16,4-7-3322 15</inkml:trace>
  <inkml:trace contextRef="#ctx0" brushRef="#br0" timeOffset="-199453.7">7937 16386 1488 0,'0'0'8050'0,"0"0"-6386"0,0 0-776 16,0 0 448-16,0 0-143 15,0 0-769-15,0 0-368 0,79-45 24 16,-27 42-72-16,23 3-8 16,25-6-56-16,32 0-272 31,7-1 24-31,4-2-72 0,-8-4 95 16,-10 0 105-16,-14 1 72 15,-7-1-8-15,-25 0 40 0,-19 4 72 16,-24 5 56-16,-5 1 48 31,-6-3-96-31,-5 3 0 0,-1-3 136 16,-10 6 593-16,-5-4-41 0,-4 4-248 15,0 0-224-15,0 0-72 16,0 0-144-16,0 13-8 0,-9 6-8 16,5 3 8-1,-4 10 8 1,1 3-8-16,-1 0-8 0,-1 3-8 15,5 0-32-15,4-3-64 0,0-3-176 16,0-1-176-16,0-5-32 16,4 0-273-16,5-11 25 0,-9-2 360 31,4 0 208-31,-4-4 176 16,-9-3 48-16,-14 1 416 15,-14 2 352-15,-10-2 25 0,-24 5 111 16,-34 4 8-16,-30 3-56 0,-24 7-168 15,-5 2-167-15,9-6-265 32,20 4-144-32,15-4-96 15,25-3-48-15,27-6-16 0,27-7-8 16,18-3-72-16,-1-3-40 16,8 0-200-16,8 0-209 0,8-12-607 15,24-20-1000-15,8 0-1017 16,0 4-4049-16</inkml:trace>
  <inkml:trace contextRef="#ctx0" brushRef="#br0" timeOffset="-198789.48">8163 16487 9434 0,'0'0'4040'0,"0"0"-2751"0,0 0-121 15,0 0-64 1,0 0-312 0,0 0-392-16,0 0-320 15,4 23-8-15,0 8-8 0,0 4-64 16,5 0 8-16,-6-3-8 0,5-6-72 15,0-11-128-15,4-2-48 16,-4-13 24-16,9 0 88 0,-2 0 136 31,5-19 64-31,-1-7 16 16,6-5-64-16,-5-1 64 0,-1-3 88 16,-2 7-88-16,-10 2-32 15,6 10-48-15,-5 10 0 0,-1 2-768 31,5 8-1720-31,0 12-1473 16,0 3-696-16</inkml:trace>
  <inkml:trace contextRef="#ctx0" brushRef="#br0" timeOffset="-198281.84">8653 16563 912 0,'0'0'5617'0,"0"0"-3681"15,0 0-399-15,0 0 463 16,0 0-640-16,0 0-319 16,-75-66-425-16,42 66-112 0,2 9 16 0,7 4-136 15,8 0-264 1,4 0-72 0,12-1-48-16,0-2-112 0,0-7-256 15,20-3-152-15,12 0 184 16,-5 0-184-16,5-13-32 0,-4 4 287 15,-7-4 265-15,-14 7 24 0,1 3 657 32,-8 3 231-32,0 0-168 15,0 3-392-15,0 9-256 0,0 10-48 16,0 1-40-16,5-1 0 16,3-3-8-16,3-3-88 0,9-7-384 31,5-5-416-31,3-4-304 15,3-13-233-15,1-9 185 0,-4-10 208 16,-9-6 680-16,-2-7 352 16,-6 1 536-16,-11-3 600 15,0 2 328-15,0 4-103 0,-3 12-73 16,-9 7-56-16,-1 13-552 31,6 9-408-31,-10 0-208 0,6 22-64 16,-1 13 0-16,4 6 8 15,4 7-16-15,4 2-56 16,12 1-648-16,24 3-768 0,-4-13-1721 0,-4-15-2640 16</inkml:trace>
  <inkml:trace contextRef="#ctx0" brushRef="#br0" timeOffset="-198117.28">9387 16148 11378 0,'0'0'5921'0,"0"0"-5025"0,0 0-896 15,0 0-248-15,0 0-968 16,0 0-1641-16</inkml:trace>
  <inkml:trace contextRef="#ctx0" brushRef="#br0" timeOffset="-196956.38">7091 16326 800 0,'0'0'7433'0,"0"0"-5488"15,0 0-1425-15,0 0-288 0,0 0 608 16,0 0 288-16,0 0-224 15,0 0-79-15,4-7-185 0,9-2-344 16,2-4-216-16,5-3-72 31,5-6 40-31,6-4-40 16,5-5 8-16,7-8 40 0,10-5-48 16,3-7 0-16,23-9-8 15,17-7 0-15,23-2 16 0,9 2 0 16,3 13 48-16,-11 16-56 31,-9 6 64-31,1 10-8 0,0 6-64 16,7 0 8-16,9 0-8 0,3 3-8 15,8 1 0-15,5-1-16 16,3 3-16-16,9 4 32 16,-5-3 16-1,-3-1-8-15,-21-2 8 16,-27 2 56-16,-29 3 56 0,-23 1 104 15,-12 0-96-15,0 3-48 0,-1-4 0 16,-7 1-64-16,-11 0 120 16,-6 3 112-16,-11-1 16 0,0 4-144 31,0 0-120-31,0 0-336 16,-4 0-360-16,-7 0-760 0,-13-3-1249 15,3 3-520-15,6 0-3232 0</inkml:trace>
  <inkml:trace contextRef="#ctx0" brushRef="#br0" timeOffset="-196671.14">9845 15389 4032 0,'0'0'5065'15,"0"0"-3512"-15,0 0-241 31,0 0-248-31,0 0-144 16,0 0-103-16,0 0-121 0,0 0-88 0,99 16-96 16,-55-1-256-16,4 2-160 15,-4-2-80-15,-9 5-16 16,-7-1 16 0,-11 3-16-16,-14 0 0 15,-3 0 0-15,-20 4 0 16,-16 2 8-16,-7 1-8 0,-17 3 0 0,-3-1-288 15,-33 14-904-15,12-7-2889 16,13-9-6737-16</inkml:trace>
  <inkml:trace contextRef="#ctx0" brushRef="#br0" timeOffset="-194141.91">10463 15090 3872 0,'0'0'5698'0,"0"0"-3986"16,0 0-176-16,0 0-920 15,-4-12-392-15,-1 37-48 0,-3 23 1017 16,4 31-337-16,4 23-512 31,0 12-176-31,0-19-96 0,4-18 0 16,-4-30-64-16,0-6-8 15,0 4-8-15,0-1-48 0,-8 4-48 16,1-13-272-16,3-10-304 0,-5-12-889 16,1-10-983-16,8-3-1721 15</inkml:trace>
  <inkml:trace contextRef="#ctx0" brushRef="#br0" timeOffset="-193569.44">10463 15135 4112 0,'0'0'2665'0,"0"0"-1241"15,0 0-520-15,0-89-455 16,0 70 583-16,0 0 360 16,19 3-632-16,5 0-544 0,12 6-200 46,23 5-8-46,29-2-8 0,28 7 0 16,8 0 0-16,-21 0-8 16,-23 0 0-16,-33 3-144 15,-15 1-184-15,5 1 32 0,-5-1 152 16,-9-1 144-16,-3-3 8 16,-8 3 48-16,0 0 184 0,-4 4 120 15,8-1-48-15,0 10 32 16,4 6 16-16,4 3-104 15,-5 10 41-15,2 4 71 0,3 8-160 0,-9 4-56 16,-3 6-96 0,-4 3-40-1,0 4 56-15,-4 0-56 0,0 2 0 16,-4-2 0-16,0-4 0 16,0-6-8-16,0-7 0 15,0-5-8-15,0-10 8 0,0-4 8 0,-12-6-8 16,-4-3 8-16,-7-6 0 15,-18 0 224 1,-22-4 496-16,-37-2-96 16,-35-7-128-16,-16 0-56 15,7-7 144-15,20-8-23 16,40-2-137-16,25 8-248 0,27 3-120 31,16-1-64-31,12 4-352 16,4 3-1553-16,0-3-4832 0</inkml:trace>
  <inkml:trace contextRef="#ctx0" brushRef="#br0" timeOffset="-192267.92">11606 15395 6513 0,'0'0'2616'15,"0"0"-1111"-15,0 0-321 0,0 0-16 16,0 0-47-16,0 0-161 15,32-6-600-15,7 3-216 32,25-4-40-32,28 1-48 0,35 6 40 15,5-3-48-15,-21 3 24 16,-27 0-64-16,-40 0 0 0,-13 0 48 16,-6 0-48-16,-5 3 8 15,-5-3-8-15,-11 0 168 31,-4 0 80-31,0 0-56 0,0 0-112 0,0 0-88 16,0 3-128-16,-8 7-600 16,4-1-1785-16,-3 1-2048 15</inkml:trace>
  <inkml:trace contextRef="#ctx0" brushRef="#br0" timeOffset="-191187.8">10562 16205 3912 0,'0'0'4777'0,"0"0"-3104"31,0 0 159-31,0 0-96 16,0 0-167-16,0 0-449 0,0 0-384 15,-8 22-112-15,8 16 385 16,0 10-393-16,0 22-256 16,4 16-200-16,4-4-88 0,-4-12-64 31,-4-10 0-31,0-15-8 16,0-1-80-16,0-3-312 0,-4-6-288 15,0-9-329-15,4-14-543 16,0-9-1169-16,0-3-1479 15,0-3-1042-15</inkml:trace>
  <inkml:trace contextRef="#ctx0" brushRef="#br0" timeOffset="-190675.18">10622 16287 8009 0,'0'0'1993'0,"0"0"-889"0,0 0-104 31,0 0 136-31,0 0-408 16,0 0-415-16,84-60-233 0,-1 60-80 16,32 0-40-16,17 0-176 15,-5 3-417-15,-7 0-215 16,-36 1 200 0,-21-4 56-16,-18 0-16 15,-18 0 184-15,1 0 248 0,-4 0 176 16,0 0 376-16,-16 0 800 15,-1 0 136-15,-7 0-520 16,5 0-519-16,-5 15-185 0,0 8 280 16,0 6 64-16,0 8-208 31,0 11-72-31,0 3-72 16,-5 3-56-16,2 6 24 0,-1-6 0 15,4 0-48-15,0-3-176 16,0-3-192-16,0-7-112 0,7-6-129 15,-2 0 25-15,-5-10 304 16,0-6 224 0,-24-3 56-16,-8-3 536 15,-28-7 273-15,-24 4-1 0,-26-7 24 16,1 0 80-16,22-3-40 16,27 0-184-16,24 0-295 15,8-3-241-15,0 0-152 16,13-4-160-1,19-2-1001-15,20-1-3056 0,11 1-6241 16</inkml:trace>
  <inkml:trace contextRef="#ctx0" brushRef="#br0" timeOffset="-190313.14">11670 16637 9297 0,'0'0'2881'0,"0"0"-1953"0,0 0-432 16,0 0 257-16,0 0 31 15,0 0-320-15,0 0-176 0,107-3-112 31,-11 6-104-31,32-3-24 0,3 0-16 16,-24 0-24-16,-31 0-8 16,-40 0 64-16,-12-7 88 0,-9 7 72 15,2-6 232-15,-6 3 352 16,-7 0 161-16,-4 3-185 0,0-3-368 16,0 3-416-1,0 0-16-15,-19 0-816 16,6 9-1329-16,-6 1-3224 15</inkml:trace>
  <inkml:trace contextRef="#ctx0" brushRef="#br0" timeOffset="-189743.67">10590 17389 9778 0,'0'0'5217'31,"0"0"-4217"-31,0 0-736 16,0 0-112-16,0 0 840 0,0 86-72 16,8-38-503-16,-5 2-145 15,5 11-112-15,-3-4-112 0,3 6-32 31,-4-2-8-31,-1-11-8 16,1 1-224-16,0-13-265 16,1-12-127-16,-5-7-224 0,4-10-168 15,-4-5-552-15,4-4-505 16,-4-7-511-16,0-6-4482 0</inkml:trace>
  <inkml:trace contextRef="#ctx0" brushRef="#br0" timeOffset="-189186.16">10738 17427 8097 0,'0'0'1593'0,"0"0"-1145"15,0 0 88-15,95-60 216 0,-44 51-416 0,22-4-232 16,26 3-96-16,-7 4-8 31,-8 0-112-31,-13 6-192 16,-23-4-152-16,3 4-144 0,1 0-88 15,-4 0 504-15,-8 0 184 16,-8-3 104-16,-4 3 144 0,-9-3 560 16,2 3 64-16,-5 0-256 31,-1 0-200-31,2 6-136 0,-6 10 96 15,-3 0-72-15,0 6 80 16,-3 4 305-16,-5 5-129 0,0 4-288 16,-13 4 24-16,-2 2 32 15,2 0-88-15,-2 3 24 16,2 1-88-16,2-1-88 0,7 4-24 31,-4 3-56-31,3-7-8 16,1 0 8-16,1-2-8 0,-1-7 8 15,-4-3-8-15,0-7 0 0,-4-3 0 16,-8-3 8 0,-8-3 112-1,-12-3 384-15,-7 0 104 0,-9-4 41 16,-20-6-105-16,4-3-160 16,-3 0-80-16,2 0-112 0,18-6-104 15,3-7-88-15,13 1 0 0,18-11-696 16,14 1-1465-1,7 3-5240-15</inkml:trace>
  <inkml:trace contextRef="#ctx0" brushRef="#br0" timeOffset="-188736.36">11658 17678 6009 0,'0'0'5169'0,"0"0"-3665"15,0 0-408-15,0 0 137 0,0 0-249 16,0 0-304-16,0 0-400 15,47-6-272-15,-7 6 0 0,12 0 40 16,24 0-32-16,15 0 0 16,1 0 32-1,-16 0 0-15,-9 0 232 16,-22-3 168-16,-2-1-88 0,-3 1-88 16,-12 0 9-16,-8 0 111 15,-12 0 48-15,-1-1-16 0,-3 2-168 16,5-2-176-1,-1 1-72-15,3 0-8 16,6 3-48-16,-2 0-112 16,5 0-256-16,1 0-568 0,-2 0-1049 15,-3 0-2704-15,-8-7-5161 16</inkml:trace>
  <inkml:trace contextRef="#ctx0" brushRef="#br0" timeOffset="-186607.05">12888 15294 1736 0,'0'0'4169'0,"0"0"-2329"16,0 0-1040-16,0 0-168 15,0 0 57 1,0 0-145-16,0 0-136 16,-15 57-144-16,15-41-152 15,11 0-40-15,2-4 24 16,6-2-56-16,1-4-40 0,1-3-184 31,-2-3-168-31,-3 0 96 16,-8-3 168-16,-4-6 88 0,-4-4 48 15,0-3 208-15,-12 4 136 16,-4-1 272-16,1 6 280 0,-2 1-120 16,6 6-191-16,3 0-329 15,-1 6-224-15,5 7-32 32,4 0-40-32,0-1-8 0,9 1 0 15,6-10-88-15,2-3 32 16,6 0 56-16,-3-6 8 0,-3-13-8 15,-6-3 16-15,-11-4 88 0,0 4 0 16,0 0 128 0,-11 3 144-1,-10 6-72-15,-3 10-176 0,-4 3-120 16,0 29-8-16,9 6-752 16,-1-1-3433-16</inkml:trace>
  <inkml:trace contextRef="#ctx0" brushRef="#br0" timeOffset="-185884.98">12961 16281 7961 0,'0'0'2305'16,"0"0"-1073"-16,0 0 464 0,0 0-527 16,0 0-633-16,0 0-264 15,0 0 0 1,-64 29-120-1,51-10-96-15,13 0-56 0,0 0-8 0,0-6-176 16,4 0-360-16,13-4 56 16,3-9-137-16,3 0-367 0,1 0 184 31,-4-7 360-31,-8-5 344 16,1-8 104-16,-6 2 232 0,-7-1 416 15,0 6 296-15,-7 0 113 16,-10 7-217-16,-3 6-352 0,1 0-112 15,-2 16-144-15,6 6-136 32,2 3-40-32,10 7-56 15,3-3-216-15,0-4-336 0,3-6-592 16,10-9-313-16,2-8 361 16,2-2 432-16,-2-5 424 0,-7-15 240 15,1-5 592-15,-9-6 1000 16,0 1 57-16,0-1-537 15,-17 9-48 1,2 3-176-16,-2 12-344 0,2 7-376 16,2 0-168-16,-2 32-640 15,2 3-1472-15,6-3-5066 0</inkml:trace>
  <inkml:trace contextRef="#ctx0" brushRef="#br0" timeOffset="-185194.83">13060 17319 9642 0,'0'0'2936'0,"0"0"-1840"15,0 0-111-15,0 0-273 16,0 0 32-16,0 0-112 0,-84 32-328 31,69-13-184-31,7 3-112 16,3-6 40-16,5 3-48 0,0-3-328 16,16-3-240-16,9-7-176 15,3-3-288-15,0-3 151 0,3 0 241 31,-7-3 200-31,-8-12 440 16,-4-2 32-16,-9-1 864 0,-3 1 121 16,-7 2 287-16,-14 5-552 15,-6 7-272-15,-1 3 136 16,4 0-8-16,4 3-368 0,8 10-160 16,9 3-80-16,3-3-408 31,7-1-624-31,5-2-1368 0,4-7-3274 0</inkml:trace>
  <inkml:trace contextRef="#ctx0" brushRef="#br0" timeOffset="-183133.34">12925 15049 3144 0,'0'0'2633'0,"0"0"-945"15,0 0-1088-15,0 0-312 16,0 0 40 0,0 0 72-16,0 0-168 15,0 0-135-15,0 3-49 0,-13-3 96 16,2 3 136-16,-2-3 8 15,-6 4 8-15,-5-4 40 16,4 3 0-16,-4-3-16 0,0 0-48 16,4 3-80-16,1 0-72 31,2-3-48-31,10 7-72 16,-1-4 8-16,3 3 8 0,5 0 96 15,-4 4 192-15,4-1 0 16,0 4-72-16,-4 0-48 0,4 0 192 15,0 2 0 1,0 1-159-16,0 3 39 16,0 1-56-16,0 5-80 15,-4 0 112-15,1 4 72 0,-1 0-40 16,0-1-56-16,0 4-128 16,4-4 16-16,0 4 0 0,0 0-88 15,0-1 56 1,0 1-56-16,-5 0-8 15,5 3 8-15,-4 3 24 16,-3 0-24 0,3 0 0-16,0 7 40 15,-5-1 0-15,5 4 280 16,-3 2-216-16,3 2-56 0,0-5 0 16,0-3-48-16,4-2-8 15,-4-7 8-15,-1-3-8 0,5-4 8 16,-3 1 40-16,-1-7-40 15,0 0-8-15,0 0 8 0,4-2-8 32,0 2 8-32,0-3 0 15,0 3 0-15,0 0 0 16,0 4-8-16,0-1 8 0,0-3-8 16,0 0 0-16,0 0 0 15,0 1 0-15,0-4 0 0,0 0 8 31,4 0-8-31,0 0 16 0,-4 0-16 16,0 0 16-16,0-3-8 16,0 3-8-16,0 0-8 0,0 0 8 15,0-3 8-15,0 6-8 16,0-3 0-16,0 3 0 0,0 1 0 16,0 2 0-1,0 1 8-15,0-1-8 16,-4 0 0-16,4-3 0 15,0 1 0-15,0 2 0 0,0 1 0 16,4-1 0-16,3 7 0 16,2 2 0-1,-5 1 0-15,4 0 0 16,-4 0 0-16,-1-3 0 16,1-6 0-16,1-1 0 15,-5-3 0-15,0-3 0 0,0 0 0 16,0-3 8-16,0 0 0 0,0 0-8 31,-5-1 8-31,5-2-8 16,0 4 8-16,0-2-8 15,0 1 8-15,0 0-8 0,0 3 0 16,0-3 0-16,0 3 0 16,0 0 0-16,0 3 0 0,0-3 0 31,0 3 0-31,0 1 0 15,0-1 0-15,0-3 0 16,5 0 0-16,3 0 8 0,0 3-8 0,4-6 8 16,-4 0-8-16,3 0 0 15,-7-3 0-15,9-4-8 0,-6 1 8 16,1-1 0 0,0-3 0-1,4 4 0-15,0-7 0 0,8-3 8 16,1 0 40-16,-2 0 0 15,5 0-48-15,0 0 0 0,-5-9-184 16,-2-1-440 0,7-15-528-16,-13 2-1617 15,1-2-5673-15</inkml:trace>
  <inkml:trace contextRef="#ctx0" brushRef="#br0" timeOffset="-181790.93">13391 15043 1712 0,'0'0'3089'16,"0"0"-1633"-16,0 0-160 16,0 0-432-16,0 0-432 15,0 0-152 1,60-57-144-16,-36 54-80 16,-1 3-40-16,1 0-8 0,4 0 65 15,-4 3-65-15,0 3 0 0,0 4 0 16,-12 2 48-16,4 4-48 15,-9 0 0 1,2 6 72-16,-5 0 200 16,0 4 96-16,0 2 128 15,-1 4 8-15,-3 3 24 0,4 3-104 16,1 3 32-16,-1 4-8 31,0 3-96-31,0 2 177 0,-1 1-73 16,-3 3-40-16,0-3-216 15,0 3-40-15,0-3-88 0,-11-1 48 16,-2 1 24-16,-2 0-16 16,-1 0 40-16,4 3 0 15,-1-3 16-15,2-1 104 0,3 2 56 32,0-8-24-32,0-3-56 15,0 3-80-15,-4-2-16 0,0-1-8 16,0 4-48-16,5-4-32 15,-2 0-40-15,1-3 0 0,8 3 0 16,-4 0-40-16,4-2 0 16,0-1 8-1,0 0-8-15,0-3 0 16,0 3 8-16,-4-3-8 0,1-3 64 16,-1-1-64-16,-5 1 40 15,5 0-40 1,-4 3 41-16,1 3-41 15,3 3-8-15,-1 7 0 0,1 0 0 16,4 2 0-16,0-2 0 16,0-4 0-16,0-3 0 0,0-2 0 15,0-8 0-15,0-2 8 16,0-4-8-16,-4-2 8 0,0-4-8 31,1 0 8-31,-5-4 0 16,8 2 0-16,-5-4 0 0,1 5-8 15,0-2 8-15,-3 3 0 16,3 0-8-16,-4 3 8 31,3-3 0-31,-2 4 0 0,-1-1 64 16,4-3-72-16,0 0 8 16,0-3-8-16,4 0 0 0,-5-7 8 15,2 4-8-15,-5-4 0 16,0-2 0-16,-4-7-144 15,-16 0-545-15,4-13-887 0,-4-6-3065 0</inkml:trace>
  <inkml:trace contextRef="#ctx0" brushRef="#br0" timeOffset="-180650.98">13678 16465 2840 0,'0'0'5425'15,"0"0"-4008"-15,0 0-169 0,0 0-8 16,0 0 136-16,-8-3-263 16,8 3-505-16,0 0-312 0,0 0-120 15,0 0 0-15,15 0 32 31,9 0-32-31,16 0-120 0,12 0 16 16,24 0-64-16,27 3-8 16,33 4 16-16,3-5 40 15,-11 2 48-15,-33-1-8 0,-35-3 0 16,-20 0-80-16,-12 0-16 31,0 0 0-31,-4 0 0 0,-4 0 8 16,-4 0-8-16,-13 0 16 15,1 0-16-15,-4 0-112 0,0 0-760 16,0 0-1081-16,-15 0-367 0,2 3-105 16,-2-3-2216-16</inkml:trace>
  <inkml:trace contextRef="#ctx0" brushRef="#br0" timeOffset="-180350.77">14499 16335 6905 0,'0'0'2008'31,"0"0"-303"-31,0 0-89 16,0 0-232-16,0 0-447 0,0 0-449 15,0 0-136-15,0 0-200 16,-8-9-48-16,23 21 88 0,6 7-16 16,7 0-56-16,3 7-72 15,-3-1-32-15,4 4 40 0,-5-7-56 31,-6 4 8-31,-10-8-8 16,-6 5 0-16,-5-5 0 16,-16 5 0-16,-16-1 8 0,-8 0 0 15,-8 4 0-15,1-1-8 16,-9 7-560-16,16-7-1969 0,12-5-2808 0</inkml:trace>
  <inkml:trace contextRef="#ctx0" brushRef="#br0" timeOffset="-179961.81">15200 16126 6513 0,'0'0'2168'15,"0"0"-1095"-15,0 0-481 16,0 0-72-16,0 0 1176 0,0 0-328 16,-40 72-447-16,28-33-201 31,8 5-312-31,-5 4 56 0,2 6-48 15,7 0 56-15,0 3-144 16,0 0-136-16,0 0-88 0,0-3-32 16,4 0-64-16,-4-7-8 31,0-5 0-31,0-7-232 16,0-10-536-16,-4-6-712 0,-8-12-985 15,4-7-1776-15,4 0-4536 0</inkml:trace>
  <inkml:trace contextRef="#ctx0" brushRef="#br0" timeOffset="-179630.69">15152 16097 224 0,'0'0'6721'0,"0"0"-5089"0,0 0-263 16,0 0-441-16,0 0-128 15,0 0 200-15,80-54-160 0,-48 54-255 32,7 0-201-32,13 0-160 15,3 7-120-15,9-1-96 0,16 3 48 16,0-2-56-16,-1-4-424 15,1-3-257-15,-20 0-503 16,4-3-224-16,-12-10-8 0,-8-9 303 31,-17 6-111-31,-11-3-1777 0</inkml:trace>
  <inkml:trace contextRef="#ctx0" brushRef="#br0" timeOffset="-179169.92">16065 16005 9898 0,'0'0'1648'0,"0"0"-1416"15,0 0-80-15,0 0 312 16,11 79 640-16,-11-47-15 0,4 0-353 16,0 6-192-1,-4-3-320-15,0 6-144 16,0 1 8-16,0 5-80 15,-8 0 40-15,0 1-40 0,-4 3 0 16,0 0 0-16,1-4-8 16,-2 1 16-16,6-7-16 0,-1 1-280 15,4-7-96-15,-1-7 184 32,5-2 64-32,0-7 16 0,0-7 96 15,0-6 8-15,0 1 0 16,-4-4 0-16,-3 4 8 0,-14-4 104 15,-11-3 152-15,-7 3 88 16,-25 0 24-16,-31-3-24 31,-33 3-48-31,-12-3-88 0,5 3-112 16,27 0-40-16,33 4-8 16,31-4-40-16,12 0-8 0,9 1 8 15,2-2-8-15,10 2-216 31,11-4-688-31,23 0-832 0,9-10-1153 16,4-3-3544-16</inkml:trace>
  <inkml:trace contextRef="#ctx0" brushRef="#br0" timeOffset="-176923.93">15040 15900 3200 0,'0'0'1545'15,"0"0"-433"-15,0 0-88 0,0 0 344 16,0 0 57-16,0 0-233 16,-23-35-368-16,23 26-264 15,4-4-96-15,7 0-96 0,6-2-168 32,2-2-32-32,9-2-64 15,0 1-96-15,8-5 64 0,4 4-64 16,4 0 48-16,-1 0-56 15,5 3-8-15,-1 1 8 0,6 5 8 16,-5 3-8-16,3 4 0 0,-3 3 16 16,4 0-8-1,-4 0-8 1,0 0 0-16,-1 7 0 0,1-1 0 16,0 3-8-16,-8 1 0 15,4 0 0-15,-5-1 0 0,-2 4 0 16,-2-1 8-16,-3 1-8 0,0 3 8 31,0 0 0-31,-4 0 0 16,4 3 8-16,-4 0 0 0,0 6 0 15,0 1 8-15,-5-1-8 16,5 3 8-16,0 7 0 0,-4-3-8 31,4 7 0-31,-4-2 64 16,-5 2-72-16,2-4 0 0,-6 2 56 15,-6-2-56-15,-5 0 0 16,-4 1 8-16,0 1 0 16,-4-2 0-16,-13 4 0 0,6-4 8 31,-6 6-8-31,2-6 56 16,-5 3-64-16,-1 0 0 0,2 3 8 15,-1-3-8-15,0 0 17 16,-4 4-17-16,-4-5 8 15,4 2 0-15,0-4-8 0,-4 0 0 16,-4 3 8 0,1-7-8-16,-1 4 8 15,0-3 0-15,-4 0-8 0,0 0 8 16,1 0 0-16,-1-1-8 16,-4-2 8-16,-4-7 0 15,5 0 0-15,-10-3 0 16,6-6 56-16,-1-1-48 15,0-2 32-15,0-3 8 16,4-1 96-16,-3 0-32 0,2-3-72 16,2 1-32-16,-5-4 32 15,4 0-48-15,0 0 8 16,1 0-8 0,-6-4 0-16,10-5 16 15,-5-1-8-15,8-3 40 16,-4-2 48-16,8-1 8 0,-3 0 48 15,6 0-48-15,-3-3 24 16,4 0-64-16,5 0-8 0,3-3-48 16,-5 3 8-16,6-7-8 31,-1 1 8-31,0 0-8 16,4-1 0-16,-4-2 0 0,8-1 0 15,-4 1 0-15,4 2 0 16,0-3 0-16,5 4 48 0,-6-4-40 15,5 4 56 1,0 0-16-16,-4-4-48 16,5 0 0-16,-6-2 48 15,9 2-40-15,-4-3-16 0,0 0 8 16,4 1 0-16,0-1-8 16,4 1 0-16,5 2 0 15,-2 0 0-15,1 1 0 16,-4 2 0-16,4 1 8 15,-3-3-8-15,-2 2 0 16,1-2 8-16,4-1-8 0,5 0 0 16,-2-2 0-16,5-1 0 15,-4 0 0-15,4-6 0 0,0 3 8 32,-1-3-8-32,2 3 0 15,-2 0 0-15,2 3 0 0,3 4 0 16,-1-1 0-16,5 7-8 15,4-4 8-15,0 8 0 0,4-5 0 32,8 4 0-32,-1-3-8 15,6 3 0-15,-6 3 8 16,6 0-8-16,-6 3-8 0,-7 4-48 16,0 3 16-16,-4 3-120 15,-4-1-184-15,-5 4-264 0,-2 0-345 31,-6 0-639-31,-7 0-464 0,0 0-3025 16</inkml:trace>
  <inkml:trace contextRef="#ctx0" brushRef="#br0" timeOffset="-175602.46">16467 16415 4560 0,'0'0'2657'0,"0"0"-1705"16,0 0-112-16,0 0-455 0,0 0 39 16,0 0 32-16,32 0-216 15,-21 0-88-15,10 0-8 32,-2 0 120-32,5 0 24 0,8 0-40 15,4 0-56-15,4 0-16 16,4 0-8-16,4 0 16 0,7 0 56 15,-3 0-48-15,8 0 120 0,0 0-8 16,-4 0-16 0,-4 3 56-1,-1-3-31-15,-7 3 143 0,-8 0-96 16,3 0-96-16,-7 0-64 16,4 0-112-16,0 1-72 0,0-1-8 15,-4 0 56-15,-9-3-64 0,-2 0 8 16,-10 3 0-1,-2-3 0-15,-9 0-8 16,4 0 8-16,-4 0 8 16,0 0-16-16,0 0-136 15,0 0-440-15,0 0-665 0,0 0-423 16,-13 0-216-16,5 0-729 16,-3 0-1520-16</inkml:trace>
  <inkml:trace contextRef="#ctx0" brushRef="#br0" timeOffset="-175041.96">17227 16256 5641 0,'0'0'1560'0,"0"0"-608"15,0 0-8-15,0 0 241 16,0 0 55 0,0 0 96-16,0 0-528 0,0 0-367 15,0-23-137-15,0 23-32 16,0 0-88-16,0 4 64 0,0 5 32 16,9 4-8-16,6 6-40 15,2 0-64-15,6 0-72 0,1 3 16 16,-4 3-64-1,8-2 8-15,-4-4-32 16,-4 0-16-16,-4 0 0 16,0-6 8-16,-9-4-8 0,2-2-8 15,-5-5 8-15,0 2 0 32,-4-4-8-32,0 0 0 0,0 3 0 15,0 0 0-15,0 4 0 16,-8-1 40-16,-5 7 136 0,-2-1-24 15,-5 7 112-15,-8-3 40 16,-4 3-32-16,-4 0 40 31,1 1-40-31,-9 2-24 0,4 0-15 16,0 0-121-16,8 1-32 16,4-5-72-16,8-5-8 0,8 0 8 31,9-7-8-31,3-2-104 15,0-1-129-15,3-3-95 0,13 0-560 16,-8-13-1560-16,0-3-5794 0</inkml:trace>
  <inkml:trace contextRef="#ctx0" brushRef="#br0" timeOffset="-167364.19">7905 11725 7417 0,'0'0'1136'0,"0"0"-768"16,0 0-264-16,0 0-48 0,-4-3 489 15,4 3 271-15,0 0-328 16,0 0-216-16,0 0-168 0,0 0 16 15,0 0 120-15,0 0 80 32,0 0-32-32,0 0 24 15,0 0 88-15,8 0-56 0,11 0 521 16,5 0-81-16,8 0-312 16,3 0-192-16,6 0-16 0,-1 0-16 31,-1 0-80-31,2 0-72 15,2 0 16-15,1-7 32 0,0 4 8 16,3 0-24-16,1 0-16 0,1-3-8 16,2 2-32-16,-3 1-16 15,-5 0-8-15,-3 0-40 16,1 0 40 0,-13 3-32-16,0 0-8 15,-13 0 0-15,-3 0 8 0,-8 0-8 16,0 0 64-16,-4 0-24 0,0 0 48 15,0 0-16-15,0 0-16 16,0 0-16 0,0 0-48-16,4-4 0 15,-4-2-144-15,0-7-840 16,0 4-1520-16,0-7-4018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46:55.2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4234 6356 5473 0,'-4'0'3040'15,"1"0"-1167"-15,3-3-777 0,0-4 312 0,-4 1 249 16,4 0-249-16,0 0-320 15,0-1-384 1,0 1-336-16,0-4-96 16,11 4-56-16,2 0-87 15,7-4-33-15,-1 1-16 16,13 2-72-16,0 1 8 0,9 2-8 16,-6 4-8-16,1 0 48 0,0 0-48 31,-12 7-8-31,-9 9-112 15,-6 9 64-15,-9 4 48 16,-5 6 8-16,-18 6 48 0,-5 1 24 16,-8 2-72-16,0-6 0 15,-4-3-56-15,12-4-16 0,0-9-41 16,13-5-295-16,7-8-200 31,3-5-160-31,5-4 80 16,9-10-296-16,14-12-737 0,10-10-111 15,22-25-216-15,-11 3-617 0,0 3-1224 16</inkml:trace>
  <inkml:trace contextRef="#ctx0" brushRef="#br0" timeOffset="362.03">4745 6156 5753 0,'0'0'1752'0,"0"0"529"0,0 0-761 15,0 0-256-15,0 0-328 0,0 0-367 16,-8 0-321-1,-8 19 560-15,0 3-128 16,-8 7-40-16,0 2 56 16,0 5-72-16,1 5-56 15,2 0-208-15,10-3-79 0,2 3-65 16,9-6-144-16,0-3-64 0,13-10 0 16,6-2 0-16,5-8 0 31,4-12 8-31,0 0-8 15,0 0-8-15,-4-16 0 0,-5-3 0 16,-6-6 8-16,-5 3 48 16,-8-1-8-16,0 1 40 0,0 9 256 31,-4 0 24-31,0 11-72 16,-5-1-168-16,9 3-128 15,-4 0-88-15,1 0-112 0,3 5-376 16,-4 15-713-16,0-4-1407 15,0 0-3593-15</inkml:trace>
  <inkml:trace contextRef="#ctx0" brushRef="#br0" timeOffset="1869">4956 6422 5873 0,'0'0'3080'0,"0"0"-1535"16,0 0-161-16,0 0 216 15,0 0-39-15,0 0-473 31,8-12-264-31,-8 12-240 0,0 3-120 16,0 10-48-16,0 6 225 16,0 6-129-16,0 4-192 0,-8 3-72 15,4 0-120-15,0-4-56 16,0-6-8-16,4 0-64 31,0-5-8-31,0-8 0 0,0-3-208 16,0-3-336-16,0-3-369 15,0 0-783-15,0 0-1144 0,4-9-1657 0</inkml:trace>
  <inkml:trace contextRef="#ctx0" brushRef="#br0" timeOffset="2378.63">5151 6432 7617 0,'0'0'2393'16,"0"0"-545"0,0 0-112-1,0 0-359-15,0 0-89 0,0 0-96 16,0 0-400-16,-12 83-295 16,5-55-25-16,2-2-208 15,1-1-152-15,0-2-64 0,4-5-48 0,-4-1-216 31,4-2-841-15,0-2-1999-16,-4-7-7627 0</inkml:trace>
  <inkml:trace contextRef="#ctx0" brushRef="#br0" timeOffset="3353.03">4195 7626 9642 0,'0'0'2984'0,"0"0"-1551"16,0 0-273-16,-8-89 80 15,8 64-256-15,15 2-328 0,6 5-264 16,7-1-151-16,4 6-97 16,7 0-40-16,2 10-32 0,-6 3-64 31,1 0 0-31,-8 9-8 16,-8 13-8-16,-8 10-40 15,-12 6 48-15,0 7 120 0,-24 3 8 16,-8-1 56-16,-4 1 0 15,1-7-96 1,3-6-40-16,4-6-40 0,7-14 8 16,14-2-16-16,3-13-120 15,4 0-128-15,11-13-72 16,17-15 24-16,8-10-41 0,9-13-39 16,2-3-288-1,-3-3-304-15,0 0 176 16,-5 9 192-16,-7 7 352 0,-8 9 200 15,-7 13 48-15,-14 3 384 16,-3 13 824-16,-3 3 16 16,-14 0-680-16,-11 9-200 0,0 14 145 15,0 9-73-15,1 2-112 16,3 8-64 0,8 2-72-16,4 1 48 15,8-4-96-15,4 0-40 16,0-6-72-16,24-3 48 0,3-10-56 15,5-6-56-15,5-10-120 32,-1-6-64-32,-5 0-40 0,-3-15-128 15,-8-5-88-15,-8-2-25 16,-4 3 225-16,-8 0-248 16,0 6-296-16,-12 4-296 0,-8 9-433 15,8 0-959-15,0 3-2913 0</inkml:trace>
  <inkml:trace contextRef="#ctx0" brushRef="#br0" timeOffset="3743.98">4825 7677 8977 0,'0'0'3217'16,"0"0"-1248"-16,0 0-129 31,0 0-312-31,0 0-432 16,0 0-479-16,0 0-185 0,0 22 64 15,0 0 40-15,0 4-216 16,-9-1-88-16,5 0-64 0,0 1-112 16,1-4-8-16,-1-3-48 15,4-3-368-15,0-7-536 31,0-9-913-31,7 0-3208 0,1 0-4777 0</inkml:trace>
  <inkml:trace contextRef="#ctx0" brushRef="#br0" timeOffset="4110.01">5036 7626 8665 0,'0'0'3137'15,"0"0"-1689"-15,0 0-495 16,0 0-177-16,0 0 80 0,0 0-216 16,72 3-328-16,-57 10-104 0,-2-1-88 15,-6 1 128-15,-3 6 80 16,-4 3 88-16,-11 4 209 31,-17-4-17-31,0 7 24 0,0-4-64 16,3-3-144-16,6-2-168 15,10-8-192-15,9-2-64 0,0-7-96 16,25-3-64-16,6 0 32 31,14-10-184-31,-2-5-208 16,5-8-312-16,11-9-641 0,-14 7-2688 15,-13 0-6153-15</inkml:trace>
  <inkml:trace contextRef="#ctx0" brushRef="#br0" timeOffset="5224.03">4342 9049 10322 0,'0'0'3825'0,"0"0"-3065"15,0 0 24-15,0 0 72 32,0 0-32-32,8-86-240 0,12 70-200 15,5 0-168-15,-2 3-120 16,5 4-48-16,3 3-40 15,-3 2-8-15,4 4 0 0,-4 0 0 16,-7 10-16 0,-10 12-88-16,-2 7 8 15,-9 5 96-15,-9 8 16 0,-10-1 88 16,-13 0 17-16,0-2-17 16,4-4 16-16,0-10-120 15,8-9 8-15,8-7-8 16,12-9-88-16,0 0-305 15,20-13 65-15,11-12-8 16,14-10-72-16,2-9-256 0,1-4-80 16,0 0-448-16,-12 4 319 15,-4 3 393-15,-13 6 424 16,-10 9 56-16,-9 11 536 0,0 8 777 31,-12 7-329-31,-13 0-304 0,-3 10 88 16,-3 15 48-16,-1 4-127 15,5 9-73-15,10 0-224 16,6 3-128-16,11-3-160 0,0 0-32 31,15-3-24-31,13-6-40 16,8-7-8-16,3-9-56 0,-2-7-216 16,3-6-232-16,-5 0-360 15,-7-16-609-15,-7-16-895 16,-10 1-2001-16,-3 5-1945 0</inkml:trace>
  <inkml:trace contextRef="#ctx0" brushRef="#br0" timeOffset="5439.45">4932 9049 784 0,'0'0'11186'0,"0"0"-8561"0,0 0-977 15,0 0 64 1,0 0-135-16,-32 79-513 15,21-54-288-15,7 7-384 0,-5 0-224 16,9 0-104-16,-4-1-64 16,4-2-104-16,0-7-624 15,17-6-584 1,-2-6-1177-16,1-10-4088 0</inkml:trace>
  <inkml:trace contextRef="#ctx0" brushRef="#br0" timeOffset="5880.27">5087 9068 8225 0,'0'0'4297'15,"0"0"-3433"-15,0 0 177 0,0 0 71 31,0 0-352-31,0 0-536 0,56-13-136 16,-28 9-72-16,-4 4-8 0,-4 0-8 16,-4 0-8-16,-4 4-72 15,-9 5-16-15,-3 4 96 16,-3 0 344-16,-17 3 328 16,0-1 120-1,0 2-71-15,1-2-281 16,10-2-216-16,1-4-176 0,8 1-48 0,0 2-72 15,17-2-64-15,2 0-8 16,1 2-144-16,0 1-16 16,-4 0 79-1,-12-4 137-15,-1 4 88 16,-3 0 0-16,0 3 128 0,-15-4 137 16,-1 4 7-16,-8-3-24 15,-3 3-96-15,-1-4-152 16,-4-2 0-16,-13-3-945 0,10-5-2895 31,7-2-8611-31</inkml:trace>
  <inkml:trace contextRef="#ctx0" brushRef="#br0" timeOffset="6184.47">4844 9858 13706 0,'0'0'2177'16,"0"0"-1689"0,0 0-320-16,0 0-160 15,0 0-8-15,0 0-608 16,9 76-1689-16,-5-53-3192 0</inkml:trace>
  <inkml:trace contextRef="#ctx0" brushRef="#br0" timeOffset="6330.07">4836 10271 6977 0,'0'0'3033'16,"0"0"-2153"-16,0 0-880 0,0 0-208 15,8 54-2641-15</inkml:trace>
  <inkml:trace contextRef="#ctx0" brushRef="#br0" timeOffset="6473.69">4833 10677 3776 0,'0'0'8442'0,"0"0"-7234"15,0 0-1208-15,0 0-280 0,0 0-2008 0,0 0-4826 16</inkml:trace>
  <inkml:trace contextRef="#ctx0" brushRef="#br0" timeOffset="7597.68">4546 11884 9690 0,'0'0'4729'0,"0"0"-3833"16,0 0 80-16,0 0 352 0,0 0 1 16,0 0-393-16,43-76-344 15,-26 69-304-15,-2 1-168 16,9 3-104-16,0 3-8 15,3 0-8-15,1 0 0 16,0 9-48-16,-7 7-64 16,-10 6-136-16,-2 10 56 0,-9 3 120 15,-13 3 72-15,-18 3 48 16,-1-3-32 0,-8 0 40-16,1-9-48 15,7-7 0-15,8-6-8 16,16-9 0-16,8-7-16 0,0-3-384 15,19-23-232-15,17-9-177 16,12-6 49-16,-1-4-272 0,6-3-424 31,-1 1 191-31,-13 6 785 16,-3 6 368-16,-12 10 112 16,-8 3 408-16,-12 9 529 0,-4 6 583 15,0 4 16-15,-16 3-599 16,-3 3-177-16,-9 13-144 15,0 10 16 1,4 5-120-16,-1 1-136 0,14 6-72 16,7-6-136-16,4 3-104 15,0-7-56-15,8-2-16 0,7-7 8 16,9-3-192-16,4-7-176 16,0-9-216-1,12 0-344-15,-12-9-1017 16,-4-7-3392-16</inkml:trace>
  <inkml:trace contextRef="#ctx0" brushRef="#br0" timeOffset="8225">5136 12049 8489 0,'0'0'5377'0,"0"0"-3896"15,0 0-33-15,0 0-96 16,0 0-463-16,0 0-273 15,0 0-248-15,0 0-160 0,0 9 112 32,0 11 144-32,-4 2-120 15,-1 0-80-15,5 3-144 0,0 1-112 16,0-4-8-16,0-3-128 16,0-3-520-16,0 0-488 31,5-7-1497-31,-5-6-4608 0</inkml:trace>
  <inkml:trace contextRef="#ctx0" brushRef="#br0" timeOffset="8820.41">5450 12043 8737 0,'0'0'2521'0,"0"0"-1521"31,0 0 304-31,0 0 97 0,0 0-137 16,0 0-360-16,0 0-416 16,0 0-336-16,-48-35 0 0,32 41 40 15,-4 6 40-15,1 8 161 16,2-1-105-16,6 6-112 31,2-3-48-31,5 1-64 0,4-4-56 16,0 0 0-16,17-7-8 15,2-6-8-15,5-6-144 0,4 0-64 0,4-9-129 16,-8-16 89-16,0-4 168 16,-5-9 80-16,-6-3-24 15,-5-4 32-15,-4-2 56 16,-4-4 80 0,0 3 137-16,0 4 7 15,0 3 32-15,-8 5-8 0,4 11 56 0,0 13-40 16,4 5-56-16,0 7-120 31,-4 3-96-31,-1 20-40 16,5 5 64-16,0 14-64 0,0 5 8 15,0 4-16-15,0-1 0 16,0 2-144-16,9 14-608 0,-5-15-1129 16,0-13-3944-16</inkml:trace>
  <inkml:trace contextRef="#ctx0" brushRef="#br0" timeOffset="13668.45">6191 6220 8569 0,'0'0'2297'0,"0"0"-601"16,0 0-520-16,-4-45-103 0,4 33-73 31,8-1-224-31,0 0-192 16,4 4-240-16,4-1-168 15,4 3-80-15,0 5-88 0,3 2 8 0,1 0-8 16,1 6 0-16,-5 16-8 16,-5 4 0-16,-2 5 0 15,-9 4 0 1,-4 6 48-16,0-2 16 16,-24 5 0-16,-1-6 8 15,-6 0 16-15,-1-6-80 0,8-4-8 0,-1-6-72 16,14-9-96-16,3-6-128 15,8-4-232 1,0-3 80-16,4-10-376 16,20-12-488-16,4-10-137 15,12-3 129-15,-1-9-120 16,6-4-497-16,-2-2-431 0,-3-4 303 16,-5 6 1737-16,-7 3 328 0,-7 14 1665 31,-14 5-537-31,-3 11 1104 15,-4 5-535-15,0 7-305 16,0 3-408-16,-4 0-424 0,-7 6-184 16,-10 10 209-16,2 6 23 47,-5 7 200-47,4 6-64 0,-4 0-56 15,4 6-112-15,4-6-152 16,4 3-136-16,9-3-144 15,3-3-40-15,0 0-96 0,11-7 0 0,9-3 8 16,5-9-8-16,1-4-8 16,2-9 8-16,0 0 8 0,-3-9-8 15,-1-10 0-15,-13-4 65 16,2-2-65-16,-13 3 56 16,0 0-8-16,0 2 24 0,0 8 184 15,0 2-72-15,-9 7 32 0,5 0-160 16,4 3-64-1,0 0-120-15,-4 3-32 16,1 7-264-16,3 2-361 16,0 1-759-16,0 3-1104 15,0-3-1369-15,0-4-2681 0</inkml:trace>
  <inkml:trace contextRef="#ctx0" brushRef="#br0" timeOffset="14903.15">6769 6353 3512 0,'0'0'4897'16,"0"0"-2960"-16,0 0-537 16,0 0 192-16,0 0-55 0,-8-35-433 15,8 28-288-15,0 1-240 16,8 6-216 0,7-3-224-1,2 3 8-15,2 0 8 0,1 3 16 0,1 10-40 16,-6 3 0-16,-6 6-56 15,-5 0 1-15,-4 0 103 0,0 4-32 16,-13-4-32-16,-2 0 24 16,-2-3-24-16,6-6-56 15,3 0-8 1,-1-7-48-16,9-3-8 16,0 1-56-16,4-4 64 0,16 0-8 15,8 0-48-15,4-13-192 16,4 0-233-16,-4-3-391 31,0 0-576-31,-4-2-840 0,0-8-489 16,-8 7-1592-16,-9 0-288 0</inkml:trace>
  <inkml:trace contextRef="#ctx0" brushRef="#br0" timeOffset="15089.65">7100 6309 1032 0,'0'0'2800'0,"0"0"-383"31,0 0-313-31,0 0-175 0,0 0-265 15,0 0 104-15,0 0-151 0,0 0-521 16,-9-7-376-16,2 23 112 0,-1 0 33 16,-5 6-289-16,6 3-208 15,-1 1-200 1,8-1-88 0,-4-3-72-16,4 4-8 0,0 5-648 15,0-5-1225-15,0-4-4360 0</inkml:trace>
  <inkml:trace contextRef="#ctx0" brushRef="#br0" timeOffset="16072.02">6283 7582 9554 0,'0'0'2960'15,"0"0"-943"-15,0 0-625 32,0 0-40-32,0 0-336 0,0 0-247 15,-17-58-281-15,38 49-200 16,7 0-216-16,3 2-64 15,5 7 56-15,0 0-56 0,-8 3-8 0,-4 16 8 16,-8 7-8 0,-12 5 0-1,-4 11 16-15,-9-1-16 0,-14 4 16 16,-8-8 40-16,-5 2-48 16,3-8 0-16,6-5-8 15,7-7 0-15,8-10-176 0,7-5-80 0,5-4 144 16,13-13-80-16,15-16-248 15,8-5 47 1,7-8 1-16,1-5-160 16,0-5-24-16,-5 8 160 15,-7 6 272-15,-8 9 144 16,-11 14 48-16,-5 5 360 0,-8 7 304 31,0 3-72-31,-8 0-312 16,-12 13-200-16,-1 9 89 0,2 3 127 15,3 4 0-15,0 3-48 16,4-1-144-16,8 1-104 0,4-6 0 16,0-1-48-16,16-3 0 31,3-6-200-31,6-3-432 0,18-10-825 16,-10-3-1279-16,-6 0-3122 0</inkml:trace>
  <inkml:trace contextRef="#ctx0" brushRef="#br0" timeOffset="16412.11">6733 7636 4216 0,'0'0'7282'0,"0"0"-5506"0,0 0-399 15,0 0-545 1,0 0-112-16,0 0-40 15,0 0-256-15,51-32-248 0,-42 32-8 16,3 16-56-16,-12 0 104 16,0 6 104-16,0 3-72 15,-17 4 65-15,-2-4-33 0,-1-2-40 32,-1-1-8-32,10-7-48 0,3-2-104 15,4-6-80-15,4-4 0 16,8-3-56-16,12 0 48 15,8 0-40-15,4-10-288 0,4 1-449 16,3-10-687-16,-7 3-1424 31,-4 0-3154-31</inkml:trace>
  <inkml:trace contextRef="#ctx0" brushRef="#br0" timeOffset="17056.39">7052 7629 776 0,'0'0'9314'0,"0"0"-7034"15,0 0-559-15,0 0-217 16,0 0-512-16,0 0-376 15,0 0-288 1,43-32-104-16,-26 32-128 0,3 4-40 16,-9 5-40-16,5 7-8 15,-11 3 88-15,-5 0 176 16,0 6-8 0,-5-2 9-16,-11-1 95 15,5-6 64-15,-6 0-96 16,10-10-120-16,3 0-144 0,4-6-64 0,0 0 0 15,15 0 0-15,17-6-8 16,4-6-56-16,8-5-392 0,0 5-464 31,0-7-521-31,-12 9-1399 16,-17 1-5202-16</inkml:trace>
  <inkml:trace contextRef="#ctx0" brushRef="#br0" timeOffset="18136.5">6418 9118 9722 0,'0'0'2832'0,"0"0"-1231"0,0 0-489 15,5-73-176-15,10 54-144 32,9 0-336-32,4 6-208 15,4 4-120-15,4 3-56 0,-4 6-64 16,-4 0 48-16,-4 0-56 0,-5 13 0 16,-6 9 0-16,-10 6 80 31,-3 4 48-31,-12 3 0 15,-11 3-8-15,-9 0-32 0,-5-6-80 16,5-4 80-16,9-5-40 16,7-11-40-16,8-9-8 0,8-3-112 15,12-6-264-15,19-20-40 32,10-8-72-32,6-11-72 15,5-2-640-15,-4-7-152 0,0 3 7 16,-12 6 625-16,-8 8 720 15,-8 11 48-15,-16 13 904 0,-4 10 745 0,0 3-409 16,-21 0-672 0,-3 16 96-1,-4 10 40-15,1 5 41 16,3 7-137-16,8 4-240 0,4 2-168 16,8-3-152-16,4-3-48 15,0-3-40-15,20-3-8 0,4-13-200 0,8-3-360 31,16-16-577-31,-9 0-1327 16,-3-3-3809-16</inkml:trace>
  <inkml:trace contextRef="#ctx0" brushRef="#br0" timeOffset="18450.66">6944 9147 9642 0,'0'0'4993'16,"0"0"-4105"-16,0 0-32 0,0 0-320 15,0 0-288-15,0 0 192 32,64-9-208-32,-48 11-160 0,-9 11-24 15,2 3-48-15,-9 0 72 16,0 6 144-16,-20-3 232 15,0 0 97-15,-3 0 15 0,6-6-96 16,6-4-160 0,6-2-216-16,5-7-88 15,8 0-240-15,17 0 120 0,6 0-248 16,5-13-632-16,11-9-1041 16,-11 3-2456-16,-4 0-4201 15</inkml:trace>
  <inkml:trace contextRef="#ctx0" brushRef="#br0" timeOffset="18859.57">7255 9077 10186 0,'0'0'3977'0,"0"0"-2753"0,0 0-168 16,0 0-304-16,0 0-464 15,0 0-208-15,0 0-72 16,92-13-8-16,-77 13-104 0,2 0-144 31,-9 4 64-31,-8 5-24 16,0 0 208-16,-17 4 328 0,-2 0 72 16,-1 3 96-16,4-4-32 15,7 1-280-15,6-3-111 16,3 2-73-16,3 1-73 0,18 0-103 31,-1 0-216-15,-1-1-248-16,2 4 120 15,-6-3 48-15,-2 0 16 0,-13 2-96 16,0 1 552-16,-13 0 416 16,-10 3 240-16,-5 0-232 15,-4 0 256-15,0-3-184 0,0 0-280 0,1-3-216 16,3-4-1136-16,3-6-3921 15</inkml:trace>
  <inkml:trace contextRef="#ctx0" brushRef="#br0" timeOffset="19291.41">6900 10255 13514 0,'0'0'2865'16,"0"0"-2017"-16,0 0-640 0,0 0-208 15,0 0-96-15,0 0 96 16,17 51 0-16,-13-7-1248 16,-1-2-3201-1,1-8-4881-15</inkml:trace>
  <inkml:trace contextRef="#ctx0" brushRef="#br0" timeOffset="19417.08">6893 10696 7617 0,'0'0'1568'0,"0"0"-1079"32,0 0-249-32,0 0-240 0,35 70-312 15,-23-44-1737-15,-12-7-4840 0</inkml:trace>
  <inkml:trace contextRef="#ctx0" brushRef="#br0" timeOffset="19562.68">6924 10966 7137 0,'0'0'6938'16,"0"0"-5482"-16,0 0-856 16,0 0-64-16,0 0-328 15,0 0-208-15,4 3-3009 16,-4-3-7897 0</inkml:trace>
  <inkml:trace contextRef="#ctx0" brushRef="#br0" timeOffset="20454">6702 11855 12138 0,'0'0'2705'0,"0"0"-1953"16,0 0-320-16,0 0-120 0,0 0 104 31,95-66 88-31,-63 59-232 15,0 7-176-15,0 0-96 16,-4 7 0-16,-13 12 0 0,-7 9 0 16,-8 7 40-16,-8 3 88 15,-20 7 280-15,-4-4 48 0,-4-3 33 32,1-3-121-32,7-10-120 15,12-6-152-15,4-12-96 16,12-4 0-16,0-3-272 0,24-16 24 0,12-10 152 15,8-8-192-15,7-11-137 16,1 1-119-16,-5-7 96 16,-2 3 32-1,-9 7 336-15,-8 9 80 16,-17 7 40-16,-2 15 232 16,-9 7 624-16,-9 3-39 0,-14 0-609 0,-10 13-32 15,-3 6 240-15,5 10 120 16,-1 6-64-1,8 2-176-15,12 2-160 16,8 2-72-16,4 0-8 16,4-6-88-16,20-3-8 15,12-7-8-15,3-3-352 0,6-9-368 16,11-13-624-16,-17 0-1569 0,-7-3-4088 16</inkml:trace>
  <inkml:trace contextRef="#ctx0" brushRef="#br0" timeOffset="20844.11">7299 11973 8185 0,'0'0'5193'0,"0"0"-4440"15,0 0 391-15,0 0 192 16,0 0-360-16,32-23-432 0,-16 23-304 16,-4 0-160-16,3 4-72 0,-6 8-8 15,-5 7 0 1,-4 4 64-16,-8-1 225 15,-12 3 215-15,-8 0 48 16,7-5 24 0,6-5-40-16,2-5-280 0,9-3-224 0,4-7-32 15,17 0-96-15,11 0 0 16,8-7-344-16,7-6-440 0,13-9-777 31,-8 0-2936-31,-12 3-5921 0</inkml:trace>
  <inkml:trace contextRef="#ctx0" brushRef="#br0" timeOffset="21348.96">7817 11947 8281 0,'0'0'2681'0,"0"0"-1513"0,0 0-8 0,0 0 33 16,0 0-105-16,0 0-136 15,-99-25-296-15,71 25-240 0,0 3-72 16,3 7-64-16,1 5 88 16,9 1-119-1,6 3-153-15,9 4-48 16,0-1-48-16,13-3-88 0,15-3-89 15,0-7-79-15,7-5-88 16,-3-4-16-16,0-10 208 0,0-12 152 16,-4-10 0-16,0-9 176 31,-9-7 128-31,-2-6 136 0,-10-13-39 16,1 0-113-16,-3 1-112 15,-1 9 96-15,-4 15 112 0,0 7 152 16,0 20-40-16,0 12-144 15,-9 3-288-15,1 18-56 32,1 17 0-32,-1 7 0 0,3 9 0 15,-3-1 16-15,4 4-24 16,4-3 8-16,-3-3 0 0,3-4-8 16,0-2-128-16,0-5-528 15,3 8-1128-15,5-16-2593 16,-4-7-1777-16</inkml:trace>
  <inkml:trace contextRef="#ctx0" brushRef="#br0" timeOffset="22612.83">8255 6293 4368 0,'0'0'8986'0,"0"0"-7713"16,0 0-641-16,0 0-608 16,0 0-24-16,24-13-760 0,-5 13-401 15,22 0-511-15,-5 0-849 0,3 0-2944 16</inkml:trace>
  <inkml:trace contextRef="#ctx0" brushRef="#br0" timeOffset="22725.57">8848 6280 6369 0,'0'0'1344'0,"0"0"-712"31,88 6-608-31,-48 1-24 0,-7 2-1672 16,-10-6-1633-16</inkml:trace>
  <inkml:trace contextRef="#ctx0" brushRef="#br0" timeOffset="22867.92">9287 6311 9394 0,'0'0'2912'0,"0"0"-1352"15,0 0-1055-15,0 0-505 16,0 0-1393-16,0 0-863 0,0 4-2009 0</inkml:trace>
  <inkml:trace contextRef="#ctx0" brushRef="#br0" timeOffset="23221.34">8462 7239 9946 0,'0'0'2624'16,"0"0"-1408"-16,0 0-863 16,0 0-217-16,0 0-136 15,0 0-329-15,64-13-783 0,-36 10-760 16,0 3-3601-16</inkml:trace>
  <inkml:trace contextRef="#ctx0" brushRef="#br0" timeOffset="23482.13">9478 7235 10458 0,'0'0'2184'0,"0"0"-1664"15,0 0-520-15,0 0-1224 16,0 0-1537-16,0 0-3272 0</inkml:trace>
  <inkml:trace contextRef="#ctx0" brushRef="#br0" timeOffset="24020.13">8538 8820 14667 0,'0'0'2392'0,"0"0"-2392"15,0 0-736-15,0 0-144 0,0 0 72 16,104 0-905-16,-65 0-791 16,1 0-4698-16</inkml:trace>
  <inkml:trace contextRef="#ctx0" brushRef="#br0" timeOffset="24247.09">9104 8842 5089 0,'0'0'5729'0,"0"0"-5105"15,83 0-624-15,-51 0-1552 0,5 7-881 32,-6-1 601-32,-4 3-177 15,1-2 737-15,-4-4 1272 16,-7 0 80-16,-2-3 1736 0,-7 0 377 16,-3 0 175-16,-5 0-63 0,0 0-537 15,0 3-856-15,0 0-912 16,4 0-1328-16,0 1-4225 0</inkml:trace>
  <inkml:trace contextRef="#ctx0" brushRef="#br0" timeOffset="24698.57">9099 11083 11506 0,'0'0'2520'15,"0"0"-2520"-15,0 0-1984 32,0 0-128-32,101-31-2305 0</inkml:trace>
  <inkml:trace contextRef="#ctx0" brushRef="#br0" timeOffset="24871.49">9785 11052 11106 0,'0'0'4201'16,"0"0"-4201"-16,0 0-120 0,0 0 120 15,0 0 0-15,0 0-840 0,0 0-1497 31,32 3-3776-31</inkml:trace>
  <inkml:trace contextRef="#ctx0" brushRef="#br0" timeOffset="30660.92">10295 6032 8281 0,'0'0'1689'0,"0"0"-81"0,0 0-336 16,-20-44-176-16,20 34 281 15,0 4-225-15,0-3-304 16,0-1-368-16,16 7-232 0,4-4-152 15,8 7-48-15,4 0-40 32,4 0-8-32,-5 16 0 15,-3 10 0-15,-3 9-8 0,-14 6 0 16,-3 3 0-16,-8 4 8 16,-12 3-8-16,-12-3 8 0,-4-7-8 15,-8-3 0-15,1-10-8 16,3-2-40-1,4-7-64-15,8-6 24 16,12-10-136-16,4-3-104 0,4-3 160 16,16-20-960-16,15-2 56 15,6-13 55-15,6-7-143 0,10-2-104 16,-2-11 520 0,1-2 72-16,-4 0 352 15,-5 9 328-15,-7 9 440 16,-12 14-112-16,-12 15 472 0,-7 7 224 15,-5 3 320-15,-9 3-255 16,-10 0-657-16,-13 13-80 0,0 6 288 31,-5 6-56-31,6 7 40 16,3 6-120-16,12 0-96 16,8 7-104-16,8-4-103 0,4-6-105 15,16 0-24-15,8-7-64 0,3-9 8 16,6-6-16-16,-10-3-88 31,-3-10-65-31,-7 0-191 16,-2 0-376-16,-11-20-664 0,5 1-1585 15,-6 1-2504-15</inkml:trace>
  <inkml:trace contextRef="#ctx0" brushRef="#br0" timeOffset="31460.78">11000 6226 6833 0,'0'0'2240'0,"0"0"-327"31,0 0-329-31,0 0 153 16,0 0-105-16,0 0-640 0,0 0-616 16,0 0-240-16,-8 3 24 15,-3 25-8-15,-2-2-32 0,2 2-56 16,3 1-56-16,-1-6 48 31,1-5-56-31,5-2 0 16,-1-6 0-16,4-7 0 0,0-3-16 0,0 0-32 15,4-3-64-15,3-13 8 16,6-6 56-16,-2-4 0 0,1-2 48 16,4-4 0-1,-8 6 0 1,4 1 0-16,-4 6 8 16,0 6-8-16,0 7 0 0,0 6 0 0,4 3 0 15,0 13 0-15,4 3 0 16,0 6 0-16,0-2 8 0,-1 2 0 31,2-6-8-31,-6 0 0 16,-3-3 0-16,1-6-8 15,-5-4-56-15,-1-3 56 0,1-3 8 16,-4 0 96-16,0-9-8 0,0-10-24 16,0-3 32-16,0-7 184 31,0-3-104-31,4-3-32 15,-4-3-40-15,0 3 17 0,4 4-49 16,1 8-64-16,-5 4 0 16,4 10-8-16,-4 6 0 0,0 3-297 15,0 3-703-15,0 12-56 32,0 14-816-32,0 3-1057 15,0-7-2368-15</inkml:trace>
  <inkml:trace contextRef="#ctx0" brushRef="#br0" timeOffset="32071.15">11387 6204 7033 0,'0'0'2329'0,"0"0"-825"31,0 0-376-31,0 0 232 16,0 0-191-16,0 0-457 16,0 0-416-16,0-10-200 0,0 10-80 15,0 0 0-15,0 0 56 16,0 0 280-16,0 0 264 0,0 0 24 16,0 0-216-16,0 0-96 31,0 0-80-31,0 0-80 0,0 0-48 15,0 0-72-15,0 0-40 16,0 0 65-16,0 0-65 16,0 0 40-16,0 0-40 0,0 0 40 31,0 0 32-31,0 0 32 16,0 0-8-16,0 0-24 0,0 0-64 15,0 0-8-15,0 0 8 16,0 0-8-16,0 0 0 0,0 0 8 15,0 0 40-15,0 0-8 16,0 0-32 0,0 0 40-16,0 0-8 15,0 0-40-15,0 0-8 0,0 0 0 16,0 3 0-16,0 13 0 16,-4 3 80-16,-1 3-72 0,1 7 8 15,1-1 32 1,3 1-48-16,0 0 8 15,0-7-8-15,0-6 0 16,0-3-8-16,0-7 8 0,0-3-64 16,0-3-144-16,0 0-128 15,0 0-105-15,0-22-655 0,0 3-1480 32,-8 0-2953-32</inkml:trace>
  <inkml:trace contextRef="#ctx0" brushRef="#br0" timeOffset="33232.05">10422 7375 8569 0,'0'0'2121'0,"0"0"-937"0,0 0-160 16,0 0 40-16,0 0 57 15,41-76-273-15,-17 66-432 16,8 4-40-16,-5 6-232 15,4 0-88 1,-7 19-48-16,1 10 40 31,-9 3 176-31,-12 9-120 0,-4 0-48 16,-9 3-8-16,-14-2 0 16,-5-1 32-16,-8-6-8 15,0-6-56-15,9-7 32 0,6-6-48 16,9-10-56-16,8-6-112 0,4 0 40 15,13-9-248-15,11-14-216 16,15-8 136-16,5-8-176 0,4-5-72 16,3-4-105-16,-3-2 209 15,-8 9 368-15,-8 2 232 16,-12 14 232 0,-12 6 344-16,-8 13 657 0,0-1-217 15,0 7-376-15,-16 0-272 16,-4 0-8-16,0 7 24 0,-7 8 72 15,6 4-96-15,1 6-55 16,5 1 39 0,6 6-128-16,9-3-112 15,0 2-24-15,5-2-72 16,18-1 0-16,5 1-8 0,4-7-264 16,0 0-328-16,-4-6-593 15,4-3-719-15,-12-7-2041 0,-9-6-1768 16</inkml:trace>
  <inkml:trace contextRef="#ctx0" brushRef="#br0" timeOffset="35440.14">11008 7597 8329 0,'0'0'2401'0,"0"0"-553"0,0 0-319 0,0 0-9 16,0-28-488-16,0 22-288 15,0 6-168-15,0 0-208 0,-4 0-168 16,-4 0 97-16,0 15-105 31,-8 11-24-31,1 9 8 0,-2 0-80 16,-2 6 0-16,6-6-32 16,6-3-64-16,3-7 8 0,0-12-8 15,4-4 0-15,0-9 0 16,0 0 48-16,0-16 184 31,15-9-144-31,6-13-80 0,-1-4-8 16,-1-2 0-16,1 0 0 15,-4 2 0-15,0 11 0 0,-4 8 16 16,-4 11-16-16,0 8 8 16,0 4-8-16,0 4 0 31,-1 15 0-31,6 6 8 0,-5 4-8 0,-1 3 8 15,2 3-8-15,3-7-8 16,-5-2-144-16,2-4 32 0,-5-10-32 16,0-2 0-16,0-10 152 15,-1 0 48 1,1-3 128 0,4-16-104-16,1-7-64 0,-2-5 48 0,-3-4 56 15,4-6 48 1,-3-1-64-16,-5-3-24 0,0 8-8 15,0 2 88-15,0 12 16 0,0 7-24 32,0 10-80-32,0 3-64 15,0 3-320-15,0 7-384 0,0 11 192 16,0 21-1017-16,0-8-3176 0,0-2-4345 16</inkml:trace>
  <inkml:trace contextRef="#ctx0" brushRef="#br0" timeOffset="35854.03">11351 7578 7153 0,'0'0'3929'0,"0"0"-2817"16,0 0-48-1,0 0-344 1,0 0 57-16,0 0-97 0,92-22-328 16,-73 29-72-16,-2 5-176 0,-6 8-16 15,-11 2 8-15,0 0 120 16,-8 3 168-16,-12 0 232 0,-12-2 104 31,4-1-151-31,0-6-121 16,13-3-264-16,2-4-112 0,10-6-72 15,3-3-48-15,16 0-72 16,12 0 112-16,8-12-40 0,3-8-248 16,1 2-521-16,8-14-439 31,-8 10-960-31,-16-1-2441 0</inkml:trace>
  <inkml:trace contextRef="#ctx0" brushRef="#br0" timeOffset="36226.04">11056 8442 13754 0,'0'0'2369'0,"0"0"-1625"0,0 0-504 16,0 0-144-16,0 0-96 31,0 0-40-31,0 0-360 0,20 57-1544 16,-20-35-2713-16</inkml:trace>
  <inkml:trace contextRef="#ctx0" brushRef="#br0" timeOffset="36360.68">10988 8890 8665 0,'0'0'1425'0,"0"0"-729"16,0 0-376-16,0 0-320 0,0 0-760 0,0 0-2273 15</inkml:trace>
  <inkml:trace contextRef="#ctx0" brushRef="#br0" timeOffset="36503.3">10988 9423 5521 0,'0'0'1584'31,"0"0"-1016"-31,0 0-424 15,0 0-144-15,0 0-800 0,0 0-2409 16</inkml:trace>
  <inkml:trace contextRef="#ctx0" brushRef="#br0" timeOffset="36666.86">10944 10033 7161 0,'0'0'2865'0,"0"0"-1545"16,0 0-704-16,0 0-280 31,0 0-336-31,0 0-416 0,0 0-2673 0</inkml:trace>
  <inkml:trace contextRef="#ctx0" brushRef="#br0" timeOffset="37850.69">10542 11372 9946 0,'0'0'2512'15,"0"0"-1840"-15,0 0-344 0,0 0 465 16,0 0-57-16,87-41-360 16,-55 41-200-16,-4 4-128 0,0 8-48 15,-4 10-64 1,-12 7-88 0,-12 9 152-16,0 6 104 15,-28 1 320-15,-8 2 136 0,-3-2 224 0,-6-4 48 31,2-9-248-31,11-10-215 16,12-6-145-16,8-9-136 0,12-7-88 16,12-7-416-16,16-15 119 15,20-13-223-15,3-6-320 0,5-10-448 16,4-6-857-16,-8 3 161 16,-8 3 1008-16,-13 10 976 0,-14 12 1184 15,-13 13 776-15,-4 13-63 16,-21 3-841-16,-10 7-104 31,-5 12 81-31,0 6-177 0,0 7-144 16,12 3-224-16,8 3-200 15,16-3-184-15,0 0-56 0,20-7-48 16,12-2-168-16,8-8-328 31,12-5-312-31,4-13-953 16,-8 0-3344-16,-12 0-7041 0</inkml:trace>
  <inkml:trace contextRef="#ctx0" brushRef="#br0" timeOffset="38460.07">11140 11544 4440 0,'0'0'9034'16,"0"0"-7465"-16,0 0-865 0,0 0 32 16,0 0 112-16,0 0-144 31,-52 79-312-31,44-50-216 15,-4 3-104-15,4-4-64 0,0-5 0 16,4-4 0-16,0-10-8 16,4-3-88-16,0-6-80 0,0-2 88 15,4-18-16-15,8-5 24 32,4-13 72-32,0-3 0 15,0-7 0-15,-1 7 0 0,2 2 48 16,-2 11 8-16,-7 12 32 0,1 6 120 15,-5 10-88-15,-1 0-103 0,1 17 103 16,4 5 160-16,1 9-136 16,2 5-96-1,1 1-48 1,4-5 0-16,-4 0-104 0,0-10-80 16,0-6 0-16,1-10 64 0,-2-6 47 15,1-6 73-15,4-16 8 16,-4-7 129-1,0-6 183-15,0-9 104 16,-4-1-8-16,-5-2-96 16,1 9-32-16,1 6-64 0,-1 13 40 15,-4 6-208-15,0 10-56 16,0 3-512-16,0 6-640 0,0 10-913 31,0 0-2976-31</inkml:trace>
  <inkml:trace contextRef="#ctx0" brushRef="#br0" timeOffset="39018.57">11681 11560 8129 0,'0'0'1633'0,"0"0"-1225"0,0 0-152 16,0 0 696-16,0 0 544 16,0 0 177-16,0 0-329 0,17-38-496 15,-34 38-320 1,-11 0 24-16,0 3 184 15,-4 16 1-15,5 4-177 16,3 5-280-16,4 3-184 0,12 1-48 16,4 0-48-16,4-7-88 15,16-8-32-15,12-8-136 0,4-9 96 16,3-6 24-16,10-23-24 31,-6-12 104-31,-3-7 56 0,0-12 72 16,-8-4-16-16,-4-3 120 15,-4 1 32-15,-8 2-104 16,-5 14 120-16,-7 11 88 0,0 14 96 31,0 15 80-31,0 10-160 16,-11 7-312-16,-1 21-8 0,-4 13 0 16,4 11 8-16,-4 5-8 15,8 3-8-15,0 1 0 16,8-4 0-16,0-10-56 0,12-3-360 15,4-15-328 1,11-13-800-16,-2-13-2873 16,-5-3-5786-16</inkml:trace>
  <inkml:trace contextRef="#ctx0" brushRef="#br0" timeOffset="40994.29">3708 6042 6041 0,'0'0'1800'0,"0"0"-432"15,0 0-271-15,0 0-233 0,0 0 112 31,0 0-232-31,0 0-376 16,-27-10 208-16,7 10-15 16,-4 7-385-16,-4 8-128 0,-4 5-48 15,-3 2 8-15,-9 0 0 16,-4 3 8-16,0 4-8 0,0-4-8 31,4 4 0-31,1-3 0 0,3-4 0 16,8 0-24-16,8 3-32 15,0-6 48-15,8 0 0 0,4 0 8 16,4-3 0-16,4 3 0 16,0 0 0-16,4 3 0 0,0 4 64 15,-3 3 168 1,-1 5 96 0,4 4 56-16,-5 10-32 0,5 3 48 15,-4 6-40-15,0 16 56 0,0 13-8 16,1 18 48-16,-1 8-120 15,-5-1-144 1,5-16 73-16,0-9-57 16,0-4-48-16,1 4 48 15,-1 3-16-15,0 0 8 0,4 3-64 16,-4-3-40-16,4 0 32 16,0 3-56-16,0 0 0 0,0 0-24 31,0 0-40-31,4-6 0 15,0-4 0-15,3-2 0 16,-3-4 0-16,9 3 0 0,-5-2 8 16,-1-11-8-16,1-8 8 15,4 8 32-15,-8 10-48 0,4 13 0 32,-4 13 0-32,0-17-8 15,-4-14 0-15,5-18 0 16,-5-12 0-16,0-2 8 0,3 11 48 0,-3 8-48 15,0 8 0-15,0 10 16 16,0 13-8-16,0 13-8 16,0 3 0-1,0-7 0-15,-3-12 0 16,-2-10 0-16,-3 0-8 16,4-12-16-16,0-13 16 0,0-7 0 0,1-3 8 15,-6 10 8-15,1 3 0 16,4 13-8-1,-7 0 8-15,-2-1 8 16,6 4-16-16,-1-4 0 16,-1 1 0-16,5 0 0 15,-3 3-16-15,7-4-32 0,-4 5 40 16,4 8-88-16,-4 10 24 0,-4 12-24 31,-1-12 48-31,2-16 40 16,3-19-8-16,0-13-48 15,4 10 48-15,0 9-32 0,0 7 40 16,0-3-104-16,0-4-16 16,8-3-72-16,-1-3-96 0,2 0 40 31,3-6-145-31,-8-1 97 16,3 1 88-16,-3-4 88 15,1 4 0-15,-1-3-64 0,-4-4 96 16,4-3 88-16,0 0 0 0,-1-9 8 15,5-1 0-15,1 1 0 16,6-7 104 0,2 3 144-16,-2-3-56 15,9 4-56-15,4-4 8 16,4 4-48-16,4-4-16 0,7 0-64 16,2 0-16-16,10-3 0 0,0-3-8 15,10-6-272 1,22-10-504-16,-15 0-1992 15,-8-4-4610-15</inkml:trace>
  <inkml:trace contextRef="#ctx0" brushRef="#br0" timeOffset="42967.02">12096 5489 7633 0,'0'0'1536'0,"0"0"-623"16,0 0-449-16,0 0-280 31,0 0 200-31,0 0-104 0,92-12 72 16,-53 12-184-16,1 0-96 15,12 0-56-15,-4 0 40 0,-1 0-48 16,-7 2 40-16,-12 8-48 16,-4 0 0-16,-12 6 0 31,0 3 0-31,-8 3 8 0,-4 7 0 0,4 2 72 15,0 4-72-15,0 10 48 16,12-1-40-16,-4 7 80 0,4 6 336 16,3 16-24-16,-6 19-152 15,-5 13 0 1,-8 3-8 0,0-10 57-16,-8-9 55 0,-5-3-24 0,6 3 32 15,-1 0-112-15,4 3-24 16,0 0-160-16,0-3 0 0,-4 6 24 15,4 0 48-15,-8 0 56 32,0-6-8-32,-4-3 16 15,-4-10-48-15,1 3 0 0,-2 1 32 16,-3 0-96-16,9-1 8 0,2-12-48 16,9-10 32-16,1 10-80 15,3 15 8-15,0 16-8 31,0 17 264-31,-4-10 248 0,0-14-320 16,-9-2-143-16,2-3 7 16,-6 0 0-16,2-4 104 0,-1 1-96 15,0-16 0-15,8-10-56 16,0-13 72-16,-4 1 0 31,4 18-88-31,-8 20 8 0,8 18 0 16,1-9 0-16,3-18 0 0,-1-20 0 15,5 0-8-15,0-4 8 16,-4 11-8-16,4 8 8 0,0-12-8 16,-4 10 16-1,0-6-8 1,-3-1 0-16,3-3-8 0,0 0 8 16,-5 4-8-16,5-1 0 0,0-3 0 15,-3 6 0-15,3-2-8 16,-5-1 8-16,1-3 8 0,5 0-8 31,-5-3 0-31,-1-3 40 16,-2 3-40-16,3 0 16 0,4-3 136 15,-5 3-72-15,9 0 8 16,0 0-8-16,0 0-8 0,5 0-72 16,7-1 0-16,3-1 0 31,-2-2 0-31,-2 1 0 0,-3 0 0 15,1-3 0-15,-5-4 0 16,-1 1 0-16,1-8 0 16,-4 2 0-16,4-4 0 0,-4-7 0 15,4 4 0-15,-4-3 0 32,5-1 0-32,-5 1 0 0,0 3 0 15,0-4 0-15,0 1 8 16,0-1-8-16,0 0 0 0,0-2 8 15,-5 3 0-15,5-1-8 0,-4 1 0 16,0 0-96 0,4-1-176-1,-4 3 184-15,-3-1 32 0,3 1 56 16,-9 1 0-16,6-4 8 16,-5-2-8-16,0-4 0 0,0 0-48 15,4-6 48-15,0-3-8 0,0-1 8 31,0-2-16-31,-1 0-40 16,-2-4-40-16,-5 3-8 0,-8-2 32 16,-8 2 0-16,-8 4 64 15,-7 0 8-15,-5-4 0 0,-8 1-8 16,-4-1 0-16,-35-5-833 31,15-1-1807-31,5-3-6546 0</inkml:trace>
  <inkml:trace contextRef="#ctx0" brushRef="#br1" timeOffset="51966.95">4908 5715 5977 0,'0'0'1848'15,"0"0"-568"-15,0 0-359 16,0 0-249-16,0 0-16 0,0 0 128 31,0 0 16-31,0 0-104 16,-55-45-135-16,42 39-185 0,-2 6-208 15,-2 0-168-15,2 0 0 16,-5 0-8-16,-8 0 8 31,4 6 0-31,-8 4 0 0,0-1 8 0,0 1 40 16,4 0 24-16,-4-1 32 15,8 4-8-15,1-1-48 16,3 1 32-16,-1 3-32 0,2 0-48 16,-1 6 8-1,0 0 0 1,-3 7 0-16,-2-1 8 0,1 7 48 16,-4 4 24-16,4 2 0 0,1 0-40 15,-1 3 72-15,0-2 40 16,3 2-40-16,2 1-48 0,7-4-64 31,-4 0 48-31,8 0-48 16,-4 1 8-16,8 2-16 0,-4 1 48 15,5 2-40-15,-1 4 16 16,-5 3 64-16,5 6-72 0,0 4-8 16,0 9 40-16,1-3-40 31,-1 0-8-31,0 9 0 0,-1 0-8 15,5 4 8-15,-4-13 0 16,0-7 0-16,0-15 0 16,4 6 0-16,-3 9 8 0,-1 4-8 15,4-7 0-15,0 17 56 32,0 12-56-32,0-7 8 0,4-12-8 15,-1-7 8-15,-3-9-16 16,0 7 0-16,0 5 0 0,0 1 8 15,-3-4 0-15,-5-2 0 0,-1-1 0 16,-2-3 0 0,3 0 8-1,0 4-8-15,-4 2 8 0,4 4 0 16,4-4-8-16,0 4 8 16,-1 0-8-16,1-4 8 0,4-2-8 15,0-4-8-15,0 0 0 0,0 0 8 31,0-3-8-31,9 6-32 16,-5-3 40-16,8 4 0 0,-9-4-56 16,1 0 56-16,1 0 0 15,-1 0 8-15,-4 1-8 0,0-1 8 16,0-3 0-16,0 0 0 16,-4-4-8-16,4-2 24 0,0-10-24 31,0 3 0-31,8-3-16 15,0 1 16-15,-1 2-8 16,6 0 0-16,-9 7-8 0,0-1-40 16,-4 7 48-16,0 4-112 31,0-1 0-31,-8 0 112 0,-1-3 0 16,1 3 8-16,5-6-96 15,3 0-240-15,0-4 144 16,0-3 64-16,0 4-120 0,0 0 72 0,7 3-8 15,-3-1 80 1,-4 5 24 0,5-1-248-16,-1-7 216 0,-4 0 95 15,4-2-31-15,0 3-200 16,-1-7 48-16,1 3 120 16,-4-2 72-16,8 2-88 0,-3-2-184 0,-1-1 72 15,-4 0-920 1,4-3 728-16,-4 0 296 15,0-6 104-15,0 3 0 16,0 0 0-16,-4 0 112 16,4 3-104-16,0 0 40 15,0 0 8-15,0 0-40 0,0-3-8 32,4 0 0-32,3-3 0 0,-3 3 0 15,0 0 0-15,5-4-8 16,-9 1 8-16,0-3-8 15,4-4 8-15,-4 0-8 0,0 1 8 16,3-4-8-16,5 3 160 31,0-2 120-31,4 2-112 0,0 4-56 16,0-1 288-16,4 4-104 16,0-1-80-16,0 5 72 15,0-1-136-15,3-4-96 0,2 4-56 16,3-3 8-16,-1-3-8 15,1-1-8 1,0-2 8-16,0-1 0 0,0-3 0 16,3-6 8-16,-2 0 64 15,3-4-56-15,3-2-8 16,1-7 40-16,0 4-40 0,0-7 0 16,4 0-8-1,-5 0 0-15,6 0 8 16,-1-7-8-16,0-2 0 0,-1-4 0 15,1 0-8-15,4-2-104 16,-4-2 48-16,0-1 64 16,0-1-56-16,-1-3-32 0,1 2 80 31,1 1 0-31,-5-3 0 16,-5 3 8-16,0 3 0 0,-2-3 8 15,-1 0-8-15,4-3 0 16,-4 3 0-16,-5-4 0 0,5 1 8 15,0 0-8-15,1 0 8 16,-6 3 0-16,-3-4 0 31,0 5 0-31,0-5 56 0,-1 1-8 16,-2-3-48-16,2 2 0 16,-6-2 56-16,3 3-64 0,-1-3 56 15,-7-1 40-15,5 0 16 16,-5 1 9-1,0-7-9-15,-1 4 8 16,1-7-72-16,9 3-48 0,-5 4 0 16,3-1 0-16,2 4 0 15,-6 2 0-15,1 1 8 0,0 3-8 16,-3-3 8 0,-1 3 0-1,-4-7 0-15,0 1 48 0,0-4-40 16,0-2-8-16,3-1-8 0,5-3 0 15,-4-3-8-15,9 0-8 16,-10 0 16-16,5 3 0 0,-8-3 16 31,0 3-8-31,0 0 0 16,0-3 88-16,0 0 8 0,0 0 72 16,0-7-56-16,0 1-64 15,0-7-40-15,0 0 40 0,0 0-48 16,0-3-8-16,0 4-8 31,0 2 8-31,0 4 0 16,-4 2 0-16,-3 1 96 0,2 6 128 15,1-7-32-15,-4 8-32 16,8-4-32-16,-4-4-40 0,4 4 0 16,-4-6-80-16,4-1 0 31,0 1 120-31,-3 0 128 0,-1 3-80 15,-5-4-8-15,5 3-24 0,-4-5-16 16,5 3-32-16,-1-4-32 16,0-3 0-16,4 3-64 0,-5-5 16 15,5 1-8 1,-4 2 0 0,4-1-8-16,-4 7 16 0,4-4 88 15,-4 4-48-15,4-1-8 0,-3-3 0 16,-1 1-40-16,4-4-8 15,0 0 0-15,0-3 0 0,0 0 0 32,0 0 8-32,0 4-8 15,0-2 8-15,0 5-8 0,0 0 0 16,0 5 8-16,0 1 0 16,0 3 0-16,7-1-8 0,1 2 8 15,1 2-8-15,2-4-48 31,1 2 40-31,1-5-8 16,-6 4-40-16,1-3 40 0,0-1-40 16,-3 1 48-16,-5-7-8 15,3 1 16-15,-3-4-8 0,4 1 0 16,-4-2 8-16,0-2 0 31,0 4 0-31,0-4-8 16,4 6 8-16,-4-3 0 0,0 7 0 0,0-3 8 15,0 2-8-15,0 1 8 16,-4-4 0-16,4 0 8 0,0-6-16 16,0 4-16-1,0-4 0 1,0 0 8-16,0 3 0 16,0 3 0-16,0 1-56 0,0 5-16 0,0-2 72 15,0-1 0-15,-7-2 8 16,-2-4-8-16,1 0 8 0,0-3 0 31,5 3 0-31,-6 4 0 16,-3-1 0-16,5 0 0 15,-1-2-8-15,-5 5-72 0,6-3 80 16,-1 4-8-16,-1 3 8 0,-2 2-8 16,7 2-40-16,-9-2 32 31,2 4-40-31,3 0 40 15,-5 1 8-15,2-1-48 0,-1-3 48 16,0 2-48-16,0 2-32 16,4 2 0-16,0-3-88 0,4 0 40 15,-4 6 24-15,-4-2 48 32,4 2 56-32,-8 4 0 15,4-1-80-15,0 4 40 0,1 3 40 16,-2 0-8-16,5 0 8 0,-3 0-120 15,-2 0-64-15,6-3 40 0,-10 3 56 16,6-3 88 0,-1 2 0-1,-4 1 0-15,0 1 8 16,0 1 0-16,0 5 0 0,-4-1 0 16,4 0 0-16,-4 4 0 0,0-1 0 15,0 1 48-15,-3-1-32 16,-1 4-8-1,-4-4-8-15,-4 4 8 16,-4 3 0-16,0 3 0 16,1 0 88-16,2 0-40 0,-3 9 48 15,4 11-88-15,4-1-16 16,9 9-16-16,3 4-248 0,12 19-1144 31,0-10-1025-31,4-6-3160 0</inkml:trace>
  <inkml:trace contextRef="#ctx0" brushRef="#br1" timeOffset="55323.97">6203 5775 4096 0,'0'0'705'0,"0"0"-601"15,0 0-104-15,0 0 8 0,-72 45 64 16,57-26 344-16,-2-1 496 16,-3 2-136-16,9 5-88 15,-1 0-168 1,3-2-272-16,5 5-112 16,1 1 24-16,-1 3 8 0,-4 6 48 15,-1 3 73-15,2 4 63 16,-5-1-56-16,-1 3 112 15,2-2-24-15,-5 2-72 0,0 1 40 32,1 3 72-32,2 3-80 15,5 6-32-15,1 3-8 0,-2 1-88 16,5 6-120-16,4 0 48 16,0 6-16-16,0 16-64 0,0 10 64 15,4 6 0-15,5-23-8 16,-5-15-47-1,-4-25-65-15,3-7 72 16,-3 13-64-16,4 6 56 0,-4 6 16 16,0-2 112-16,0-1 56 15,4 1 64-15,-4-2-112 16,4 2-40-16,0 2-120 16,1 1-40-16,2 2 72 31,-3 1-72-31,4 3 8 15,-4 0-8-15,-4 0 0 0,0 0 0 16,0-7 0-16,0 4 40 16,0-1-40-16,0-2 96 15,0 3 48-15,0 0-8 0,0-4-8 16,12-3-72-16,0 4 24 0,-1-4-88 16,6 16 8-16,-6-9 0 15,-2 3-8-15,-1 3 8 16,0-13-8-16,-5 10 8 0,1 0 0 31,0-1 8-31,1 8 32 16,-1 12-40-16,0 12 0 15,3-8 0-15,1-21 48 0,1-20-8 16,-5-11 96-16,3 6-104 16,1 7-40-16,1 10 0 0,2-1 112 31,-3-2-56-31,0-1-48 0,1 0-8 15,-2-3 8-15,-3-3-8 16,4 0 8-16,-3-3-8 0,-1 0 0 16,3 0 0-16,-7-4 8 15,4 4 0-15,0 0 8 16,-4-3-16 0,0 2 8-16,0-2 0 0,0 0 0 15,0-1 0-15,-4-3-8 16,0 4-8-16,0-3 8 0,1-1 0 15,3 1 0-15,0-4 8 16,0-3-8 0,0 0 8-16,0 0-8 15,0 0 0-15,3 0 0 16,1-3-48-16,0 0-32 0,0-3-8 16,-4 3 88-16,0 0 0 15,0 3 0-15,0-3-72 0,0 3-200 31,-4-3 120-31,0 0 96 16,-3-3 56-16,-2-4 0 16,5-2 0-16,0-4 8 0,-4-3-8 15,8 0 0-15,0-3 0 16,0-3 0-16,0 2 0 0,0-2 0 16,4 0 0-1,4 3 0-15,5 3 8 16,-6 3-8-16,5 0 0 15,0 7 0-15,0 2 16 0,4 4-8 16,-4 0 0-16,3-3 64 16,2 3-56-16,-1 0-8 15,3-3-8 1,6-4 8-16,3 1 56 16,0-7-56-16,0 0-8 0,3-6-56 15,1-6-200-15,4-4 56 0,-4 0 40 16,-4-6 96-16,0 3 56 15,0 1 8 1,0-4 0-16,-1 3 0 16,4-3 0-16,6 3 0 15,3-3 0-15,-5 0 0 0,10 0 0 16,-2 0 8-16,1 0-8 16,0-6-8-16,3-1-216 0,-2-2 120 31,2-1 48-31,1-3 56 15,-1 4 16-15,2-4 136 16,-1 4-32-16,-8-4-32 0,3 3-80 16,-2 1 104-16,-2-4-64 15,1 4-32-15,-5-4-8 0,-3 0 64 32,5 4-64-32,-5-4 40 15,-5 4 88-15,1-1 8 16,-4 1-16-16,-4-1-24 0,-5 1-8 0,2-1 48 15,-6-3 64-15,6-3-16 16,2 1-96-16,-2-5 8 16,7 2-48-1,-9-5-40-15,5 4-8 16,-4 0 80-16,-4 0 96 16,4 0 88-16,-4 0 16 0,0-3-104 0,4-3-112 15,4-4-56-15,-4 0-16 16,-1-2 0-1,2 2 0-15,-9-3-40 16,-1 0 40-16,-7 1 8 16,0 2 0-16,4-6-8 15,-4-3 0-15,5 0 0 0,3 0 0 16,-1-3 0-16,5-1 0 0,1 1-8 16,-2 3 0-16,-3 0 0 31,1 0 8-31,-6-4 0 15,-3 1 0-15,4-7 8 0,0 1 0 16,4-7 0-16,-3 0 8 16,2 3-8-16,1 0-8 0,-4 4 8 31,0 5-8-31,0 1 8 16,-4-3 0-16,0 3 73 0,0-7 47 15,-8-3-112-15,4-15-8 16,0 2 112-16,0-3-32 0,4-2-80 15,0 5-8-15,-3-3 0 16,-1 10 8 0,-1 3 40-16,1 7-32 15,0 2 32-15,-4 4 48 16,5-1 24-16,-6-5-16 0,5 2-96 16,4-5 0-16,-8-1 8 0,8-6 48 15,-4-4-64 1,1-2-8-16,-1 0 0 15,0-1-32-15,-5 7 40 16,1 0 0-16,1 3-8 16,-1-1-8-16,-1 1 8 0,2-3 0 15,-1-3-8-15,-5-3 0 32,6-4-64-32,-1 3 32 0,4-2 40 15,0 6 0-15,-5-1 0 16,9 1 8-16,-3 6-16 0,-1 3 8 15,0 3 0-15,4 1-40 16,0-1-48-16,0 0 16 31,-4 1 8-31,4 3-24 0,0-4 0 16,0 0 16-16,0 0 64 16,0-6 8-16,-8 0-113 0,3-3 33 0,-2-3 80 15,-9 0-144-15,4 2-104 16,-4 4 64-16,-4 4 144 15,5-1 40-15,-2 4 0 16,2-1 0 0,-2 3 0-16,6 1 8 15,-2-4-8-15,6 4 8 0,-1 3-16 16,-5-4-56-16,9 7 64 16,-3 3 8-1,-1-3-8-15,-1 3 0 16,5 0 0-16,-3 0 0 0,-1-3 8 15,4-3-8-15,0-3 0 16,-1-1 8-16,2-3-16 0,-1 1 8 16,0-1 0-16,0 4 8 31,-7 6-8-31,-2-4-88 0,-2 8 24 16,-2 2 56-16,-3-3-40 15,4 0 48-15,5 0 0 0,-9-3-56 16,3 0 56-16,2-1 0 15,-6 7-8-15,-3-2 8 32,1 5 0-32,-5-2 0 0,0 2 0 15,-4-3 8-15,4 4 0 16,0-4 0-16,0 0 8 0,4 3 0 16,1 1 0-16,7-1 8 0,-5-3-16 15,6 4 8 1,-5-4 0-1,1 4 0-15,-2-4 0 0,1 4 144 16,-4 2-32-16,-3 0-112 16,-1 1 40-16,0 3-40 0,-4 0 8 15,-4 2-8-15,5 2 8 16,-6-5 32 0,-3 5-40-16,-3-2 40 15,-2 1-40-15,-2-3 40 0,-1 0 88 16,-4 3-40-16,-3 0-8 15,-1 3-8-15,0 3-24 0,0 7-8 16,0 3-48-16,9 3-8 31,2 0 0-31,6 9-224 0,7 10-336 16,12 3-424-16,4 23-1424 16,5-7-737-16,11-3-4809 0</inkml:trace>
  <inkml:trace contextRef="#ctx0" brushRef="#br1" timeOffset="58229.89">10092 5540 3080 0,'0'0'2081'16,"0"0"-1081"-1,0 0-88-15,0 0 272 16,0 0 121-16,0-13-433 16,0 13-152-16,-4 0-72 0,-1 0-240 15,-2 0-232-15,-1 10-168 16,-4 9 8-16,0 10 32 0,-4 6-40 31,-4 2 96-31,4 15 0 16,-4-2 8-16,4 4-24 0,1 10-16 15,2 12 32-15,-2 19 16 16,2-6-40-16,1-10-72 0,5 4 40 16,-6-4 136-16,-6 29 352 31,2 10-23-31,2-4-145 0,6-9 48 15,6-4-88-15,3 1-136 16,0 12 32-16,0-2-104 16,8-1-8-16,-8 3 40 0,0-6 96 15,0 3-144-15,0 0-80 32,-5-3 72-32,-2 0-40 0,-1 3 0 0,4 6-8 15,0-2 48-15,4-4-48 16,0-3-32-16,0 0 40 15,0 0-48-15,0 3-8 0,0-3 8 16,0 0 64 0,0 6-72-1,-8-3 0-15,-4 0-8 0,0-3 8 16,0-9-8-16,-4-7 8 16,4 0 0-16,4-3 0 0,0-4 0 15,5 1 8-15,3 0 40 0,0-4-48 16,0 7 0-16,7 0-8 15,5 3-8 1,0-3 8-16,4 4 8 16,0-8-8-16,0 4-56 15,0 0-64-15,3 0 56 0,-2-4-104 16,-6-2 56-16,-2-3-232 31,-1-11-136-31,-8-12-136 0,4-12 168 16,-4-4 232-16,3 4 168 15,-3 2 56-15,4 7 128 16,0-3 192-16,5-6-64 0,-1-1-80 16,-1 1-104-16,1-1-64 31,5 0 56-31,-6-2-56 0,6 2-8 16,-2-6 8-16,1-3 0 15,1-3 144-15,-2 0 128 0,1-4-72 16,0-2-40-16,4-1-16 0,-4-3-72 15,4-3-32 1,4 0 120 0,4 0 40-16,4-3-88 0,4 0 8 15,4-4 0-15,7 5-56 16,1-2-72-16,4 1 0 16,8 0 0-16,3-3 0 0,5-1 48 0,4 1-48 31,4-3 0-31,3-1-16 15,-3 1-208-15,-4-7-72 0,0 4-112 16,-1-7 56-16,1 0 80 16,-8 0 152-16,-4-7 120 15,-9 1 8-15,-3-4 120 0,-8 1 192 32,-4-1-128-32,-4 4 232 0,-4-4-120 15,4 4-104-15,-5-4-64 16,9 1-80-16,0-4-48 15,1 0 0-15,2 1 8 0,-3-1-16 16,0 4 0-16,-4-4 8 31,-5-3 8-31,-3 3-8 0,-3-6 136 16,2-3 32-16,-3-6-8 16,9-1-144-16,-2-3-16 15,1-3-8-15,4 0 0 0,-4 3 0 0,4 1 0 16,-5 2 8-1,1 4 0 1,-4-1-8-16,1 4 0 0,2-3 48 16,-7-4 48-16,4 1-24 15,-4-4-72-15,-1-3 56 16,-2-9-48-16,2-1 0 16,-2-9-8-16,-1 0-8 15,0 0-64-15,0 3 24 16,-5 4 40-16,-3 2 8 0,0 4 48 15,-4 3 185-15,0-3 39 16,0 0 48-16,0-4-32 16,0 1-160-16,0-8-48 0,0-5-80 31,0-3-8-31,5-13 8 16,-1-16 0-16,0-12 0 0,3-1 8 15,1 16 8-15,1 23-8 16,-5 22 0-16,-1 2 0 0,-3 1 0 15,4-9-8-15,-4-4 0 32,0 7 8-32,0-1 0 15,0 1-8-15,0-1 8 0,0 1 80 16,0-4-72-16,0 0 56 16,0-6-56-16,0 0-16 0,8-3 8 15,-4 0-8-15,5-3 8 16,-6-1-8-1,-3 4 0-15,0-3 8 16,-3 3-8-16,-10-4 8 0,1 7 32 16,1-3-32-16,2-3 0 15,5 0-8-15,-3 0 8 0,3-4 0 16,0 0-8 0,4 1 0-16,-9 0 0 15,1-4 0-15,5 0-8 16,-9-3-96-16,3 4-16 0,-2-1 112 15,-1-13 0-15,-4-5-40 16,4-17 40-16,0 0 0 0,4 23 8 31,4 16-8-31,0 22-56 16,4 2 56-16,-4-5-40 0,4-7-32 16,-8-6-40-16,0-4-48 15,4 5-32-15,-4-5 144 0,0 1-104 16,-4-4-64-16,4-8 119 31,-8 5-63-31,1-3-128 16,-2 3 144-16,-2 13 48 0,-1-3 96 15,-1 6-40-15,2 0 48 32,3 7 0-32,4-1-8 0,3 1-80 0,2-1-112 15,-5-2-32-15,4-1 32 16,-8 1 48-16,4-4 136 15,0 0 8-15,0 0-8 0,1 4-40 16,2-1 8-16,-3 7-8 16,5 3 0-16,-2 0 48 0,5 2-56 15,0-1 56 1,4-2 0-16,0-5 8 16,0-1-8-16,0 4-216 15,-4-6-16-15,-3 6 160 0,-2-1 72 16,1 4 0-16,-7 3-112 15,2-3-8-15,-2 6 32 0,-5 0 88 32,4 4-64-32,0 2 0 15,-4-2 64-15,4 3 8 0,-4-4-8 16,4 0 0-16,-4 1-48 16,5-4 0-16,-9-3-80 0,3 0-200 15,-3 0 56-15,-4 7 208 31,9 2 72-31,-5 4 64 16,8 0 88-16,-4 6-80 0,4 0-64 16,4 3 0-16,-4 1 0 15,0-1-8-15,0 0 8 0,0 1 8 16,-4 2 32-16,1 0-48 31,-5 4 0-31,-8 0 0 0,-4 3 8 16,-8 3 0-16,-12 0 40 0,-4 0-48 15,-4 3 8-15,1 6 48 16,-1-6-48-16,0 7 48 16,1 0-48-1,-1-1 0-15,-4 7-8 16,1 0 48-16,3 6-48 0,4 3 0 16,1 7 0-16,6 3-8 0,5 3-48 15,9 7-240-15,-1 15-1249 16,12-6-1127-16,4-9-3626 0</inkml:trace>
  <inkml:trace contextRef="#ctx0" brushRef="#br2" timeOffset="63569.5">4610 13789 9209 0,'0'0'5626'0,"0"0"-4898"0,0 0-600 31,0 0 24-31,-21 82 352 16,21-50 8-16,0 0-264 0,0-1-128 16,17-5-104-16,-2-4-16 15,6-9-208-15,6-4-96 0,0-9-128 32,1 0-192-32,0-9 8 15,4-13 136-15,-8-7 48 16,1-9 263-16,-14 0 169 0,2-4 121 15,-9 11 567-15,-1 5 264 16,-3 11 88-16,0 11 96 0,0 4-336 16,0 16-503-16,-7 16-201 31,3 9-88-31,-1 7 40 0,5 6-48 16,0 16 0-16,9 16 16 15,2 21-16-15,6 8 0 16,2-7 8-16,-10-7 0 0,-2-18-8 0,-7-13-128 15,0-17-80 1,-4-11 96 0,-12-10 55-16,-12 0 57 0,-4-1 0 15,-7-5 57-15,-6-11 167 16,-2-15 336-16,-1-3 152 0,1-25-200 16,7-13-72-16,3-13-160 0,18-16-80 31,19-1 48-31,0 2-136 15,36 5-112-15,11 17-96 0,13-4-128 16,8 13-280-16,-4 9-152 16,0 4-64-16,-21 9-112 0,-11 3-569 15,-16 7-1039-15,-16-1-1761 32,0 4-2000-32</inkml:trace>
  <inkml:trace contextRef="#ctx0" brushRef="#br2" timeOffset="63772.95">5164 14224 6465 0,'0'0'9306'16,"0"0"-7914"-16,0 0-744 15,0 0 265-15,-64 85-33 0,59-50-336 0,5 7-312 16,0-1-120-1,5 0-112 1,10-2-672-16,6 2-601 0,-2-10-2615 16,-3-12-5474-16</inkml:trace>
  <inkml:trace contextRef="#ctx0" brushRef="#br2" timeOffset="64694.49">6677 13697 856 0,'0'0'13339'0,"0"0"-11243"16,0 0-1232-16,0 0-232 0,0 0 48 31,0 0-335-31,0 0-73 16,0 0 0-16,0 92-200 0,12-60-72 16,1-4 0-16,10-9-312 15,1-6-241-15,4-10-151 0,7-3-40 16,1-9-296-16,-4-17-144 31,-4-9-49-31,-8-3 825 16,-4-6 408-16,-11 2 857 0,-5 4 439 15,0 9-144-15,0 11-56 16,-9 8 97-16,5 10-537 0,0 0-456 16,0 22-192-16,4 16 0 15,0 23 0 1,8 21 0-16,16 20 0 15,4 6-8-15,0-7 0 0,-4-12-96 16,-5-6-48-16,-6-4-136 16,-5-12-136-16,-8-13-17 0,0-16 9 15,-8-3 96 1,-8 0 200-16,-5 0 128 16,-6 0 112-16,-4-10 632 15,-10-9 89-15,-2-7 47 0,-2-9 144 16,2-6-80-16,3-16-192 15,3-13-168-15,14-10-167 0,11-8-137 32,12-14-152-32,16 4-128 15,16-4-264-15,15 3-433 0,5 17-335 16,36-14-448-16,-8 20-1001 16,-12 12-3400-16</inkml:trace>
  <inkml:trace contextRef="#ctx0" brushRef="#br2" timeOffset="65009.65">7299 14033 1776 0,'0'0'12691'0,"0"0"-10739"31,0 0-1064-31,0 0 32 0,0 0 33 16,0 0-217-16,0 0-312 0,84 35-200 15,-69-9-136-15,-7 5-80 16,-8 4 144-16,-8 3 96 0,-16-3 128 16,-12 3 192-1,1-6-104 1,3-3-8-16,0-10 0 0,17-6-239 16,10-7-137-16,5-3-80 0,12-3-313 15,24 0 97-15,12-13-368 16,7-6-528-16,25-10-480 0,-16 4-1289 31,-8 0-3064-31</inkml:trace>
  <inkml:trace contextRef="#ctx0" brushRef="#br2" timeOffset="65310.84">8442 14294 14195 0,'0'0'4553'15,"0"0"-4033"-15,0 0-384 16,0 0 72-16,0 0 232 16,0 0-304-1,48-17-136-15,-32 17-776 16,16 0-1033-16,-4 0-2952 0,0 0-4185 0</inkml:trace>
  <inkml:trace contextRef="#ctx0" brushRef="#br2" timeOffset="65445.48">8897 14277 10298 0,'0'0'6065'0,"0"0"-5433"0,0 0-432 15,0 0 72-15,95-22-56 16,-71 19-216-16,20 3-824 0,-13 3-1760 16,1 4-3010-16</inkml:trace>
  <inkml:trace contextRef="#ctx0" brushRef="#br2" timeOffset="65565.16">9458 14268 9554 0,'0'0'1736'31,"0"0"-1736"-31,80-3-1088 16,-40 3-1897-16</inkml:trace>
  <inkml:trace contextRef="#ctx0" brushRef="#br2" timeOffset="65684.84">9956 14246 9498 0,'0'0'7721'16,"0"0"-6345"0,0 0-447-16,0 0-49 15,0 0-216-15,0 0-664 0,0 0-184 16,9-38-1552-16,-9 31-6298 0</inkml:trace>
  <inkml:trace contextRef="#ctx0" brushRef="#br2" timeOffset="66479.71">10766 13303 13362 0,'0'0'2297'16,"0"0"-1665"-16,0 0-496 0,0 0 128 15,0 0 832-15,-25 105-456 16,13-55-456-16,8 8-120 16,4-8-64-16,0 1-8 15,16-10-240-15,12-5-264 16,8-14-432-16,0-9-112 15,3-13 400-15,2 0 352 0,-5-23 256 16,-1-8 48-16,-11-4 248 16,-8-4 152-16,-8 2 160 0,-4 5 416 31,-4 6-32-31,0 10 1 16,0 13-193-16,-4 3-384 0,-4 3-296 15,0 19-72-15,8 10 0 16,0 13 0-16,0 18-8 15,12 17-32-15,8-1-32 0,0-9 16 16,0-7-16-16,4 1-168 31,0 15 40-31,-9 20 24 0,-6-8-64 16,-9-24 40-16,0-16 47 16,-13-13-159-16,-6 4-360 15,-5-1 440-15,-4 3 232 0,-4-9 56 16,-7-3 216-1,-2-10 200-15,-2-9 113 16,-6-10 63-16,2-3 64 0,7-6 64 16,0-20-232-16,12-9-144 15,13-9 88-15,15-7 24 16,7-19-176-16,25 7-215 16,12 0-121-16,15-1-497 15,1 16-583-15,36 4-560 16,-16 15-2161-16,-13 10-6105 0</inkml:trace>
  <inkml:trace contextRef="#ctx0" brushRef="#br2" timeOffset="67221.73">11514 14065 12722 0,'0'0'2305'0,"0"0"-1265"15,0 0 280-15,0 0-128 16,0 0-359-16,0 0-505 0,-20 22-216 15,1 10-64-15,-5 3-48 16,3 6 16 0,6-3-16-16,-2-3 0 15,6-3-8-15,-2-10-112 16,10-6-128-16,-1-13 80 0,4-3 168 16,0-3-48-16,7-23 48 31,10-9-200-31,11-6 200 0,0-6 8 15,0-1 104-15,-1 4 104 16,-3 6 120-16,0 12-8 16,-12 14-8-16,0 12-80 0,-4 0-168 15,0 22-72-15,4 10 8 16,0 9 0-16,-5 3 0 0,10 1-8 31,-2-4-8-31,-2-10-40 0,2-1-56 16,5-15-96-16,-4-5-8 15,4-10 200-15,-3-7 8 0,2-18 0 16,-3-10 120-16,0-10 184 16,0-9 8-16,0-3 32 15,0-3-32 1,-1 3-160-16,-2 3-56 0,-5 6-88 16,-1 16-8-16,-3 14-216 15,-4 18-784-15,-8 15-2873 0,-7 7-4065 16</inkml:trace>
  <inkml:trace contextRef="#ctx0" brushRef="#br2" timeOffset="78899.5">17291 5778 784 0,'0'-10'10970'15,"5"5"-8625"-15,-5 5-1377 0,0 0-640 0,0 3-56 16,0 25 112-16,0 23 824 15,0 31-520-15,-5 30-216 16,-3 18-256-16,8-3-87 16,0 3 287-1,0-6-128-15,0 3 56 16,0 3-48-16,0-3 16 0,0-7-152 0,0-9-72 16,0-24-80-16,0-24 8 15,0-22 32-15,0-12-48 16,0-7 0-1,0 0-64-15,0-6-192 16,0-13-416-16,0-15-385 16,0-11-799-16,0-12-5425 0</inkml:trace>
  <inkml:trace contextRef="#ctx0" brushRef="#br2" timeOffset="79383.21">17283 5746 1720 0,'0'0'9122'0,"0"0"-7106"16,0 0-872-16,0 0-175 0,0 0-41 16,0 0-112-16,0 0-176 15,0 0-272 1,184-35-256-16,-9 23-96 15,40-4-8-15,20 0 40 16,0 0-40-16,-20 0-8 0,1 1 16 16,-17 2-16-16,-4-6 8 15,-19 6 0-15,-13 0 8 0,-24 1-8 32,-20 2-8-32,-31 4-144 15,-20-1-176-15,-28 4-56 0,-8 3-168 16,-4-3-312-16,-5 3-584 15,-2 0-961-15,-21 0-2144 16,0 0-1256-16,-8-3 4258 0</inkml:trace>
  <inkml:trace contextRef="#ctx0" brushRef="#br2" timeOffset="79941.72">20052 5585 5937 0,'0'0'6801'0,"0"0"-5304"16,0 0-1313-16,0 0-88 15,0 0 104 1,0 0 832-16,13 111 64 16,-9-54-288-16,7 29-312 0,6 28-192 15,-2 16-112-15,2-3-87 16,-2-3-33-16,-3-13-24 0,0-3 8 16,-8 0-40-1,0-6-8-15,0-11 56 16,0-5-64-16,4-3-56 15,-4-20-48-15,4-12 56 0,0-13-49 16,-5-6 25-16,10 3 0 16,-9-3 72-16,7 2-8 0,-7-8 8 31,5-7-8-31,-9-7 8 16,0 1 0-16,0 0-8 0,-13-4 0 15,-6 1 8-15,-9-3 16 16,-12 2-16-16,-4-3 8 15,-8 1-8-15,-19-1 0 0,-25-3 0 32,-27-3 8-32,-25 0 56 15,-7-6-64-15,-12-7 8 0,3 1 8 16,-7 5-8-16,-5 1-8 16,6 6 0-16,2 0 241 15,9 9 71-15,15 10 16 0,20 1 208 16,33 2-192-1,27-7-152-15,21-2-40 16,11-3-88-16,8-1-16 0,3-2-48 16,6-1 0-16,7-6 0 15,8 0-344-15,12-19-464 16,3-7-1313-16,5-5-3800 0</inkml:trace>
  <inkml:trace contextRef="#ctx0" brushRef="#br2" timeOffset="80485.27">18284 6216 2680 0,'0'0'8722'15,"0"0"-6009"-15,0 0-993 0,0 0-688 16,0 0-360-16,0 0-384 16,-13 26-32-16,-2 15 224 0,-2 10-183 15,-2 9-145 1,3 4-96-16,0-7-8 15,4-3-48-15,0-10-80 16,0-9-80-16,4-16-81 0,0-6-127 16,4-13 0-16,0 0 120 15,1-26-528-15,-2-8-576 16,5-11 208-16,0-9 431 16,5-6 113-16,6 3 568 15,1 3 32-15,0 13 656 16,-4 12 593-16,0 16 15 0,-1 13-432 15,2 0-712-15,7 22 24 16,8 10 152 0,0 6 8-16,8 0-152 15,7 0-80-15,6-3 0 16,-2-6-72-16,0-7-296 0,-2-9-544 16,-9-10-768-16,0-3-1025 15,-4-28-639-15,-5-23-2210 0,-7 3 2274 31</inkml:trace>
  <inkml:trace contextRef="#ctx0" brushRef="#br2" timeOffset="80866.25">18654 6286 80 0,'0'0'6417'0,"0"0"-3400"0,0 0-641 15,0 0-1120-15,0 0-920 16,0 0 705-16,0 0-145 0,-52 83-336 31,24-32-200-31,-4-1-112 0,1 4-128 16,-1-3-72-16,0-6 0 15,8-11-48-15,4-11-224 0,12-11-136 16,4-12 96-16,4-3 256 16,4-25-232-16,16-13-40 15,16-20 80 1,8-18 0-16,3 2-72 0,-7 8 64 16,-3 12 208-16,-14 18 32 15,5 8 400-15,0-1 240 0,-4 13-16 16,0 12-96-16,-1 7-168 15,-3 0-112 1,5 17 112-16,-5 5-80 16,-5 9 72-16,-3 7-135 15,-3 4 15-15,-9 8-40 0,0 4-80 16,-9 4-48-16,-3-5-96 16,1 5-48-16,-2-10-608 0,5-4-713 31,8-9-1039-31,0-10-2545 15,12-15-416-15</inkml:trace>
  <inkml:trace contextRef="#ctx0" brushRef="#br2" timeOffset="81045.77">19144 6378 1384 0,'0'0'8818'0,"0"0"-6170"15,0 0-687-15,0 0-809 0,0 0-576 16,0 0-288-16,16 35 1192 0,-16 10-591 15,-4 8-449-15,-4 5-288 16,1 2-152-16,2 0-72 16,-7 14-648-1,8-11-1233-15,1-19-5272 16</inkml:trace>
  <inkml:trace contextRef="#ctx0" brushRef="#br2" timeOffset="84374.87">17674 10083 9450 0,'0'0'2400'16,"0"0"-536"-16,0 0-511 0,-8-25 215 15,8 25-176-15,0 0-591 16,-5 0-545-16,2 25-256 15,-5 10 360-15,0 26 88 0,0 31-184 32,0 35-40-32,8 0-176 15,0-6 24-15,0-32-24 0,0-32-40 32,0-16 0-32,0-6 8 15,4 0-8-15,0-1-8 0,0-2-32 16,-4-9-448-16,0-14-328 0,0-9-809 15,-4-6-479-15,-4-13-1985 16</inkml:trace>
  <inkml:trace contextRef="#ctx0" brushRef="#br2" timeOffset="85520.8">17686 10020 7561 0,'0'0'1632'0,"0"0"-175"16,0 0-353-16,0 0 784 16,3-86-159-1,6 74-553-15,3 5-392 16,8 1-448-16,8 3 112 0,12 0-216 16,23 3 8-16,33 0-136 15,44 0 17-15,11 0 55 31,4 3-104-31,-12 0-72 0,-19-3-8 16,-8 0 8-16,-13 0 16 16,-19 0-16-16,-24-3-56 0,-12 0-265 15,-9-7 25-15,13 0-32 16,0-2-120-16,4-4-16 16,3 3-544-16,-7-3-104 0,8 4-985 15,-5-1 169 1,9 0-553-16,-8 4 865 15,0-1-2393-15,-13 4 3385 0,-6 0 624 16,-9-1 1408-16,-13 1 1169 16,2 2-193-1,-13 1-391 1,0 0-137-16,-1 0-103 0,-3 3-561 0,0 0-560 16,0 0-400-16,0 13-184 15,4 12 592-15,-4 4-8 0,8 12-288 16,1 10-96-16,2 16 40 15,1 28 161-15,4 22-201 16,-8 10-96 0,0 3-32-16,-4-9-72 15,-4-10-40-15,0-3 48 0,0-6-56 16,-12-4 0-16,0 1 8 16,0-10-8-16,0-4 48 15,5-18-48-15,-1-16-8 0,3-10-120 31,5-6-32-31,-8 6-112 16,8 4 16-16,-4-1-9 0,1-6-79 16,3-6-80-16,0-7-128 15,0-5-160-15,0-11 144 16,0 0-128-16,0-5 16 0,-4-4 368 31,0 0-41-31,-5 0-199 0,-6 0 552 16,-9-7 296-16,-4-2 16 0,-12-7 137 15,-8 3 111-15,-7-3-136 16,-21 0 32-16,-28-3-48 16,-28-3-104-16,-11 3-112 15,0 3-40 1,8 10-72-16,11 2 0 0,0 4-8 16,5 4 104-16,7 12-80 0,9-1-88 15,19-2 72-15,24 0 112 16,13-3 8-16,10-1-80 15,1-3-64 1,1 4-40-16,3-4-8 16,4 1 40-16,7-7-40 15,6 0 64-15,-1 0 8 0,-4-13 208 16,4-6-39-16,-7-6-49 16,-1-4 48-16,0-3-16 0,-4-3-72 31,3 0-88-31,-3 3 160 15,5-2 40-15,7-4-48 0,0-4-24 16,0-5-16-16,8-4-48 16,8-16 80-16,0 0-96 15,0-2-32-15,8 5 96 0,4 13-16 32,-4 1 144-32,0 11 80 15,-4 14-88-15,-4 9-176 0,0 7-64 0,0 2-64 16,0 4-88-16,0 3-248 15,-4 0-872-15,-24 10-720 16,0 2-1929-16,0 1-4321 0</inkml:trace>
  <inkml:trace contextRef="#ctx0" brushRef="#br2" timeOffset="86013.49">18427 10493 11282 0,'0'0'2336'0,"0"0"-1247"0,0 0-761 16,0 0 120-16,0 0 496 16,-76 108-128-16,56-57-400 0,-4 3-160 31,5 0-184-31,2-3 8 16,6-4-72-16,-1-12-8 15,7-10-96-15,1-12-424 0,4-13 120 0,4 0 32 16,9-19 320-16,6-16-352 15,1-6 112-15,5-6-112 16,-1-7 192 0,-5 2 200-16,-7 8 8 15,0 9 464-15,-4 13 472 16,-4 9 120-16,-4 13-400 0,4 0-656 0,4 23-16 16,4 2 16-16,4 4 16 15,7 2-16 1,5 1 0-16,13-6-568 15,2-4-512-15,13-13-960 16,-9-6-1017-16,-10-3-3512 16</inkml:trace>
  <inkml:trace contextRef="#ctx0" brushRef="#br2" timeOffset="86369.53">18774 10598 3848 0,'0'0'6314'0,"0"0"-3690"15,0 0-943-15,0 0-1153 16,0 0 80-16,0 0 280 0,-69 82-120 15,41-37-304-15,-3 2-216 16,-1 5-144-16,-8-5-32 0,8-6-72 31,4-6-104-31,4-6-592 16,13-13-520-16,7-10-1353 16,4-6-303-16,11-13-193 0,14-15 153 15,10-11 855-15,14-21 489 0,14-22 481 16,1-17 1087-16,-4 10 1759 15,-21 19 1025 1,-18 29 1441-16,-18 29-168 16,1 2-1808-16,0 7-1 15,-4 3-1296-15,0 13-864 0,0 18 232 16,-8 14 209-16,-8 6-257 0,1 6-144 16,-2 0-128-1,-2 3-24-15,-1-2-784 16,-5 1-1809-16,6-7-2264 15,10-21-480-15</inkml:trace>
  <inkml:trace contextRef="#ctx0" brushRef="#br2" timeOffset="86671.73">19057 10655 5761 0,'0'0'7081'15,"0"0"-4848"-15,0 0-993 0,0 0-568 32,0 0-152-32,87-16-120 15,-63 32-176-15,-4 9-152 16,-9 4-72-16,-11 6-112 0,0 0 64 16,-23 3 48-16,-12-6 64 15,2-7 440-15,1-3 137 0,9-6-201 16,14-10-184-1,9-2-256-15,9-4 0 16,27 0 168-16,11-4-112 16,13-8-56-16,3-4-696 0,17-16-857 15,-12 4-3224-15,-24-1-7729 16</inkml:trace>
  <inkml:trace contextRef="#ctx0" brushRef="#br2" timeOffset="87891.47">18104 13970 696 0,'0'0'7049'0,"0"0"-4728"16,0 0-465-16,0 0 265 0,0 0-193 15,0-45-264-15,0 45-327 0,0 0-433 16,0 7-424-16,0 12-208 0,0 19 408 15,0 22-144-15,-12 29 8 16,0 28-208 0,1 11-72-1,-6-4 0-15,10-11-111 16,3-20-113-16,0-17-40 16,0-19-49-16,4-16-207 15,0-9-24-15,0 0-176 0,0-4 24 16,0 1-104-16,0-10-240 15,0-9-184-15,4-10-585 16,7-4-2688-16,6-15-1640 0,-6-3-1880 16</inkml:trace>
  <inkml:trace contextRef="#ctx0" brushRef="#br2" timeOffset="88289.4">18248 13821 6001 0,'0'0'4921'0,"0"0"-3489"15,0 0-376-15,0 0-63 0,0 0 111 0,0 0-64 16,0 0-376-16,0 0 240 15,51-23-175 1,-11 23-41 0,24 0-240-16,28 0-88 0,39 0 152 15,25 0-192-15,7 0-104 16,0-3-112-16,-19 0 8 0,-1-3-104 16,-11-4 32-16,-29 4-40 0,-35 0-120 31,-20 2 16-31,-20 1 96 15,0-3-232-15,-4 2-152 0,-9 4-64 16,-6-3-152-16,-1 0-336 16,-5 0-841-16,9-3-1159 0,-3-1-1978 15,6 1-1487-15</inkml:trace>
  <inkml:trace contextRef="#ctx0" brushRef="#br2" timeOffset="89070.32">20129 13675 10474 0,'0'0'4609'0,"0"0"-3217"16,0 0-816-16,0 0-64 31,0 0 849-31,0 79-449 0,-9-16-224 16,-6 29-176-16,2 29-184 16,-2 15 240-16,3 7-56 15,-1-9-272-15,2-11-120 0,-2 1-48 0,2 0-64 16,-1-9-8-1,0-4 0 1,0-16-8-16,-4-10-48 0,4-18-8 16,-1-13 16-16,2-12 40 15,3-7 8-15,-4-1-16 16,4 5 8-16,-4-4-40 0,9-7-24 0,-1-9-88 31,4-3-120-31,0-3-48 16,4 0 88-16,3 2 136 0,-3-2 48 15,0 0-32-15,0 3 8 16,-4 3-16-16,0-7 8 16,0 4-72-16,-4-6-48 0,-8-4 40 31,-4 0-88-31,-3-3-40 0,-5-3 64 16,-12 0 224-16,-5 0-64 15,-10 0 72-15,-9-9 64 16,-20-7-8-16,-19-3-56 0,-25-6-16 15,-7 0-192-15,8-1-568 32,7 7 7-32,24 6 529 0,-3 4 240 15,7-1 160-15,0 4 168 16,0 2-40-16,17 2 17 16,7-2 135-16,16 1-144 0,1 3-120 15,-9 0-176-15,-4 0 56 16,-8 0-56-1,9 0-8-15,-1 0-56 0,8 0-32 16,8 0 96-16,5 0 0 16,15 0 0-16,3 0 0 15,14-3 96-15,3-4-80 0,4 1-16 16,0-3-96 0,4-7 96-16,11 0 136 15,1-9 8-15,8-4-32 16,-4-6 0-16,0 0 16 0,0-9 40 15,-4-4-48-15,-4-9-16 16,-4-4-56 0,-4-2-48-16,-4 0 0 15,0 2-88-15,-4 7 16 0,-12 16-232 16,-4 16-280-16,-4 9-1185 16,4 10-5704-16</inkml:trace>
  <inkml:trace contextRef="#ctx0" brushRef="#br2" timeOffset="89751.49">18606 14465 9498 0,'0'0'2600'16,"0"0"-303"-16,0 0-201 0,0 0-776 15,0 0-656-15,0 0-295 31,-11 42 279-31,-6 5-160 0,2 7-320 16,-6 10-96-16,10-7-24 16,-6-3-48-16,10-10-80 15,-1-6-136-15,4-16-56 0,-1-12-40 16,5-10 8-16,0-3-201 31,13-19-103-31,2-17 240 0,6-5-56 16,3-7-88-16,0-6 24 0,-1 0 280 15,-3 6 208 1,-4 10 120 0,-8 9 336-16,0 16 352 0,-4 9 200 15,-4 7-479-15,0 13-289 16,4 16 72-16,8 0-128 0,4 6-184 16,8-4-64-16,8-5 56 0,3-4-336 15,5-12-321-15,8-10-487 16,12-7-1104-16,-8-9-1737 0,-8-9-2000 15</inkml:trace>
  <inkml:trace contextRef="#ctx0" brushRef="#br2" timeOffset="90081.61">19096 14405 5457 0,'0'0'6265'16,"0"0"-3600"-16,0 0-1009 0,0 0-504 16,-91 66-448-16,66-21-8 31,2 5-255-31,-5 4-281 15,0 3-80-15,0-2-80 0,0-8-208 16,4-6-553-16,9-9-583 16,-2-9-768-16,10-17-281 0,7-6 465 15,0-13-785-15,19-18-464 32,9-11 2025-32,13-18 1152 15,10-23 544-15,-3 7 833 0,-12 7 495 0,-5 17 441 16,-18 21 183-16,-1 8 481 15,-5 5-657-15,-3 18-711 0,-4 0-905 16,0 15-440 0,0 17 240-1,0 9 128-15,-4 13-296 16,-3 4-208-16,3 2-128 0,-4 4 0 0,-1-5-320 16,-6 15-776-16,2-14-1345 15,2-19-4152-15</inkml:trace>
  <inkml:trace contextRef="#ctx0" brushRef="#br2" timeOffset="90527.42">19360 14589 6969 0,'0'0'8186'16,"0"0"-7282"-16,0 0-888 0,0 0 528 16,0 0-24-16,99-70-72 31,-63 70-224-31,-1-3-224 16,1 3-128-16,-8 0-248 0,-8 0 112 15,-16 9 88-15,-4 1 176 0,-11 6 296 16,-13-1 712-16,-4 5 129 0,0-5-81 15,0 4-280 1,12-3-432 0,7 3-248-16,9 3-96 15,0 4-96-15,21 3-48 0,3-1-120 16,4 1-280-16,-9 2 8 0,-2 1 24 16,-10 0 232-16,-7-3 144 0,0-4 136 31,-20-2 16-31,-7-5 288 15,-10 1 272-15,-2-6-56 16,-1-6-160-16,1-7-352 0,-13-7-8 16,12-12-936-16,3-7-3753 0</inkml:trace>
  <inkml:trace contextRef="#ctx0" brushRef="#br2" timeOffset="95467.21">17324 7506 9153 0,'0'0'2585'0,"0"0"-977"16,0-7-863-16,0 7 39 15,0 0 288-15,0 0 16 16,0 0-224-16,11 0-416 0,13 0-200 0,12 0 177 31,28 0-41-31,24-3-16 16,31 0-192-16,-8-1-96 0,-23 4 32 15,-28-3-104-15,-28 3-8 16,0-3 0-16,-12 3-96 16,-1-3 96-16,-19 3-8 0,0-3-144 31,-4 0 8-31,-11 0 80 0,-5-1-112 16,-5 4-296-16,2 0-801 15,7 0-1871-15,4 0-3690 0</inkml:trace>
  <inkml:trace contextRef="#ctx0" brushRef="#br2" timeOffset="103498.71">5151 5994 56 0,'0'0'384'0,"0"0"1704"15,0 0-632-15,0 0-663 0,0 0-209 16,0 0 128-16,0 0 168 31,0 0-24-31,0 0-256 16,0 0 104-16,0-3-183 0,0 0-65 15,0 3-144-15,0-3-224 0,0-1 40 16,0 1 168-16,0 0-8 16,0-4-48-16,0 2-88 31,4-2-8-31,1-3-32 0,-1-2 64 15,-1-1-72-15,1 1 128 16,0-8 176-16,8 1-408 0,-8 0-32 16,4-6-16-16,0 3 48 15,0-1 48-15,4 1-40 32,-4 0 0-32,3 0 8 0,2-4-8 0,2 1 16 15,2 3-16-15,-2-4 0 16,2 4 0-16,2-4-8 0,1 4 8 15,1-3 40-15,3 3-40 16,-5 0-8 0,5-4 16-1,-4 4 64-15,3 0-32 0,-2 0-40 16,3 3 0-16,-5-4 8 0,5 4-8 16,4 0 0-16,-4 0 0 0,4-3-8 15,0 0 8-15,0 3-8 31,4-4 8-31,-4 1 0 16,-1 6 0-16,-3-6 0 0,0 6 0 16,1-6 0-16,-1 6 64 0,-1-6-64 15,1 3 40-15,-4-3-48 16,4 2 0-16,-1-2 8 31,5 0-8-31,0 0-8 0,4-1 8 16,-4 1 8-16,4 0-8 15,0-3 0-15,0 5 0 0,0 2 0 16,-1-1 0-16,1 3 0 16,4-3 0-16,1 0 0 31,2 3 0-31,5-6 0 0,4 3 0 16,-5-3 0-16,9 5-48 0,1-2 32 15,-2 0-48-15,1 0-40 0,4 4 88 16,0-5 8-16,-1 1 0 15,-3 0 0 1,4 0-40 0,-4 0 40-16,3 4-8 0,-3-2-48 15,4-2 48-15,4 3 8 16,0 1 0-16,3 2-48 0,5 0-96 16,-1 4 0-16,2-1 8 0,-10 1 40 31,-3 2 56-31,-4 4 40 15,0-3-48-15,-5 2 48 0,1 1 8 16,0-3 0-16,4 0 0 16,0 2-8-16,8-2-120 0,0 0-104 31,-2 0-128-31,-2-1 136 16,-4 1 24-16,-3 2 56 0,-2 1 48 15,-8-3 24-15,6 3 64 16,-6 0-8-16,6-4 8 15,-6 4-16-15,9-3 16 0,4 0 0 16,0 2 0-16,-1-2 0 31,1 3 0-31,-4 0 8 0,-4 3 0 16,-1-4 0-16,-2 4 0 16,-6 0 0-16,-3 0 0 15,4 0 0-15,4-3 0 0,0 3 0 0,3 0 0 16,6 0-64-1,2 0 48 1,1 0 8-16,0 0 8 0,4 0-8 16,-5 0 0-16,-3 3 0 15,4 1 0-15,0-1 8 0,0 3-8 16,4-3 8-16,-1 3 0 16,9 1 0-1,15-1 72-15,21 4-64 16,12 6 64-16,-9-3 8 0,-19-1-8 15,-28-2 0-15,-13-1-64 16,9-3 64-16,1 7-64 16,10 0 64-16,-7 0-24 0,-1 0 16 31,1 2 8-31,0 1-64 0,4 3 48 16,0 0-48-16,7 1-8 15,1 2 0-15,4 0 8 16,3-3 0-16,1 3 0 0,15 6 0 15,10 1 8-15,14 3-16 32,-4 3 8-32,-19-7 0 0,-20-6 0 15,-24-5 48-15,-1-2-48 16,9 7 120-16,8 1 0 16,12 2 16-16,-5 4 16 0,-3 3-80 0,4-4 24 15,-4 4 16 1,3 3-32-1,-3-4-24-15,-5 4-8 0,2-3-48 16,-10 0 0-16,5-3 40 16,-8-4 24-16,0-3-64 15,3 3 184-15,1 1-40 0,8-1-40 16,-1 4-96 0,1-1-8-16,5-2 48 15,-10 3-48-15,1-4-8 0,-5 4 8 16,1-4 0-16,-8 0-8 15,4-3 8-15,-4 4 64 16,4-4-64 0,-1 4-8-16,-3-1 8 15,0-3 0-15,-4 0 0 0,-4 0 0 16,-5 1-8-16,1-4 8 16,4 0 0-16,-4 0 0 15,0 3 112-15,3-3-40 0,2 0-32 16,-1 4-40-16,-1-1-8 31,5 3 8-31,0 0 8 0,4 1-8 16,-4-1 0-16,0 0 0 15,-1-2 0-15,1 2-8 16,-4 1 8-16,-8-4 0 0,4 3 8 16,0-3-16-16,-9 1 8 15,5-1-8 1,0 0 8-16,0-3 56 0,-4-3-64 15,0 0 8-15,0 3 0 16,0-3 0-16,0 0-8 16,-5-3 0-16,1-1 8 0,-4 1 0 15,0-3 8 1,-4 2-8-16,4-2-8 16,0-1 8-16,4 1 8 0,0-1-8 15,4 1 40-15,0-4-48 16,0 4 0-16,-1-4 8 15,1 4 0-15,0-4 0 0,0 3 0 32,-4 1-8-32,4-1 8 0,-4-2 8 15,3 2-8-15,-3 1 0 16,4-1 0-16,0 1 64 16,0 0-64-16,-4-1 8 0,0 1 65 15,0-1 47-15,0 0-48 31,-4-2-24-31,-5 3 8 16,6-1-8-16,-1-3 24 0,-1 1-8 16,1-1-48-16,0 0 32 15,0-3 16-15,4 4-56 0,-4-4-8 32,4 0 0-32,0 1-8 0,-4-1 8 15,4-1 0-15,-1-2 0 16,-2 4 0-16,3-1 0 0,-5-3 0 15,-3 0 40-15,5 0 64 16,-6 0 136-16,5 0 136 0,0 0-192 16,4 0-112-1,-4 0-64-15,8 0 40 16,-5 3-56-16,-3 0 0 16,5-3 0-16,-5 4 16 0,-5 2-16 15,2-3 0-15,-2 1 0 16,1-4 8-16,0 2 0 0,0-2-8 31,-4 4 40-31,4-4-32 16,4 0-8-16,0 0 8 0,-1 0 0 15,9 0-8-15,4 0 0 16,-4-4 0-16,0 2 0 0,-4-2 0 16,0 4 8-16,-8-3-8 31,-4 3 8-31,-4-3 0 15,0 3 232-15,-5-3 240 0,1 3-64 16,5-4-168-16,-5 4-144 16,4-3-88-16,-5 0-8 0,5 3-8 15,-3-3 0-15,-5 3-96 32,4 0-256-32,-4 0-400 15,0 0-552-15,0 0-329 0,0 0-287 0,0 0 688 16,0 0-41-16,0-4-247 15,0-1 400-15,0-5-1185 0,0 3-503 16</inkml:trace>
  <inkml:trace contextRef="#ctx0" brushRef="#br2" timeOffset="103986.41">16913 6458 24 0,'0'0'672'0,"0"0"-272"31,0 0 1712-31,0 0-415 16,0 0-265-16,-51-38-344 16,42 35 264-16,5-4 513 0,4 7-409 15,0-3 24-15,0 3-199 0,0 0-281 16,0 0-272-16,0 0-200 31,0 0-248-31,0 0-240 16,0 0-40-16,0 0 0 0,8 6 104 15,4 3 216-15,4 8 64 16,0-4-384-16,8 2-112 0,-1 1 112 16,-2-3 0-16,3 2-72 31,-5-2-104-31,5 0 176 0,-7 0 104 16,-6-4 48-16,1 1-40 15,-7-4-32-15,-5-3-80 0,0-3-80 16,0 3 16-16,0 4 64 15,-13-4 168 1,5 6 80-16,-8 1-71 16,1 2 23-16,-6 5-64 15,-3 2-8-15,-3 3 40 0,-5 0-120 16,0 7 24-16,1-4-8 0,-10 1-56 16,5-4-8-1,1-3-264-15,-17 0-1097 16,8-7-2816-16,8-5-2928 15</inkml:trace>
  <inkml:trace contextRef="#ctx0" brushRef="#br2" timeOffset="108561.18">20247 6474 3936 0,'0'0'4305'31,"0"0"-3361"-31,0 0-479 0,0 0 223 16,0 0 504-16,0 0 16 15,0 0-240-15,0 0-231 16,5 0-105-16,-5 0 0 0,4 0-56 0,4 0-80 16,-4 0-64-16,12 0-80 15,-1 0-88-15,10 0 32 16,6 0 80-16,13-4-79 0,4 1-49 15,23 0-56 1,17-3-16 0,15 0-80-16,9-1-80 0,-20 4-8 15,-21 0 48-15,-22-1-56 16,-10 4 8-16,6 0-8 0,2-3 0 16,1 3 0-16,-12-3 0 0,-8 3 8 31,-13 0-8-31,-6-3 0 15,-5 3-120-15,0 0-56 0,-4 0-208 16,0 0-273-16,0 0-375 16,0 0-208-16,0 0 168 0,-13 0-1249 15,2 0-2248-15,-5 0-2224 0</inkml:trace>
  <inkml:trace contextRef="#ctx0" brushRef="#br2" timeOffset="108891.3">21029 6299 3952 0,'0'0'4881'0,"0"0"-3184"0,0 0-97 16,0 0 240-16,0 0-127 0,0 0-321 16,0 0-328-16,0 0-504 15,-13-32-303-15,26 32-161 0,6 0 120 16,5 10 72-1,8 6-88 1,4-4-104-16,1 7-8 0,-2 0-80 16,1-3-8-16,-4 3 48 0,-12-3-24 15,-5 0-24 1,-7 0 8-16,-8 3 0 0,0 0 8 0,-19 3 80 31,-5 1 96-31,-12 2-64 16,0 4 0-16,-8-4 0 15,1 0-128-15,2 1 0 0,1-1-208 16,1-3-968-16,7-9-1993 16,8-3-6585-16</inkml:trace>
  <inkml:trace contextRef="#ctx0" brushRef="#br2" timeOffset="110024.27">21949 5864 10338 0,'0'0'2952'0,"0"0"-1823"15,0 0-745 1,0 0 32-16,0 0 368 0,-52 86-248 15,41-45-64-15,7 3 0 16,4 1-224-16,4-4-168 16,15-6-80-16,13-3 48 0,0-10-48 15,8-12-152 1,0-8 144-16,-1-2-88 16,2-9 0-16,-9-16 96 0,-5-10 0 15,-7-7 8-15,-7-2 40 16,-6 3 160-16,-7 0 224 15,0 2-24-15,0 11 121 0,0 9 39 32,0 6 40-32,0 7-160 15,0 6-360-15,0 0-88 0,0 19-256 16,-4 9 256-16,1 13 64 16,3 11 16-16,0 8-16 0,0 0-8 15,3 7-48-15,5 12 0 31,7 20 8-31,2 21-8 16,-6 10 200-16,2-12-120 0,-5-13-16 16,-4-20-72-16,-4-18 0 15,0-13-8-15,0-16-88 0,0-9-24 16,0 3-16-16,-4-7-48 31,-13 0 64-31,2-12-56 0,-13-7 56 16,-4-6 120-16,-11-6 120 0,-6-16 128 15,-3-10 192-15,-4-6 128 16,-2-10 128-16,5-6-160 0,1-6-47 16,9-3-209-1,11-4-160 1,19 0-120-16,13 1 0 0,25-1-8 16,19 3-64-16,16 10-208 0,4 10-193 15,-1 9-79-15,-16 12-80 16,-11 8 24-16,-19 8-64 0,-17 7-360 31,-25 7-1537-31,-6 8-1880 16,-1 2-4017-16</inkml:trace>
  <inkml:trace contextRef="#ctx0" brushRef="#br2" timeOffset="110721.4">22479 6429 416 0,'0'0'7681'0,"0"0"-5712"16,0 0-49-16,0 0 561 31,0 0-409-31,0 0-576 16,0-22-487-16,0 22-377 0,0 0-320 0,0 6-184 15,-4 16 0 1,-3 13 696-1,2 6-208-15,5 7-160 0,0 3-144 16,0 3-72-16,0-7-88 16,12-2-64-16,-4-7-32 15,0-6-56-15,0-6-40 0,-4-11-104 16,0-2-264-16,-4-7-184 0,0-6-424 16,0-6-232-16,-13-13-1705 0,2 0-10258 15</inkml:trace>
  <inkml:trace contextRef="#ctx0" brushRef="#br2" timeOffset="113437.14">22698 6470 8041 0,'0'0'2073'16,"0"0"-89"-16,0 0-312 0,0 0-63 15,8-12-425-15,-8 12-312 16,0 0-344-16,0 6-288 0,4 13-64 16,1 9 513-1,-2 7-193-15,1 7-64 16,4 5-88-16,4 1-112 15,-4-3-16-15,0-4-80 16,0-6-128-16,-1-7 0 0,-2-6-8 16,-1-6-168-16,-4-3-448 0,0-10-833 31,0-3-3360-31,0 0-8433 0</inkml:trace>
  <inkml:trace contextRef="#ctx0" brushRef="#br2" timeOffset="114801.49">21961 5556 2816 0,'0'0'3001'0,"0"0"-561"0,0 0-1055 0,0 0-353 16,0 0 152-16,0 0 168 15,0 0-175-15,0 0-377 0,0 0-392 16,0 0-80-16,0 0-16 16,0 0-40-1,0 0-80 1,0 0-16-16,0 3-104 0,0-3-64 0,0 0 56 16,0 0-48-16,0 0 0 15,0 0-8-15,0 0 48 0,0 0 8 16,0 0 24-16,4 0 248 31,12-9 240-31,0-7-360 16,8-9-208-16,0-1 80 0,-5-3-32 15,1-2-48-15,1-4 0 0,-6 6 48 16,-2 4-8-16,-6 2-32 16,1 14 65-16,-8 3 31 31,0 2-48-31,4 4-64 0,-4 0-40 15,0 4-88-15,4 9 128 16,1 5 184-16,-1 8 112 0,3 6-88 16,5-1-32-16,0 1-72 15,0-1 40-15,8-5-48 32,-4 3 0-32,4-10-88 0,-9 0 40 15,2-6-48-15,-5-4 8 0,-4-5 8 16,-1-2-8-16,-3-2 40 0,0 0 48 15,0 0 0-15,0 0-24 16,0-2-72 0,0-11-304-1,0 3-304-15,-3-9-681 0,-1 3-2823 16,0 0-5731-16</inkml:trace>
  <inkml:trace contextRef="#ctx0" brushRef="#br2" timeOffset="123197.04">4984 12890 7537 0,'0'0'1344'0,"12"0"-1344"0,-5 0 64 15,6 0 369-15,2 0 287 16,6 0-144-16,-1 7-216 0,3 2-80 15,-3 4 104 1,4 2-24 0,1 5-24-16,-2-1-184 0,5 3-80 15,0 4-16-15,7-4-8 0,2 0-40 16,3 3 40-16,7 1-40 16,5 2 8-16,19 1 88 0,26-4 16 31,18 0-32-31,8-8 8 15,-3-8-48-15,-8-6-40 0,-9-3 40 16,-4 0-32-16,6 0-8 16,-6 0 8-16,0 0-8 0,1 0 0 31,4 0 0-31,12-3 8 16,11 0 168-16,0 0 200 0,8 0-135 15,2 3-145-15,-2 0-24 16,-4 0-16-16,-4 0-56 15,2-4-8-15,-2 1 8 0,0-7-8 16,-3-2 0-16,-5-4-40 31,1-3 32-31,4 0 8 0,3-6 0 16,-4 5 0-16,9-2 160 16,-9 7 288-16,-3 5 16 15,-4 0-136-15,3 4-184 0,0 0-48 0,9-4-88 16,-4 4 8-1,7-7-16 1,0 3 0-16,-3-2-8 0,4 2-40 16,-9 1 40-16,-4 2 8 15,-7 4 16-15,0-3-16 16,-5 3 0-16,-3-4-64 0,-1-2-16 0,4-1 32 31,1-2 40-31,4-4 8 16,-1 0 0-16,-3 0 8 0,-1 0-8 15,-7 3 8-15,-5 1 0 16,-7-1 0-16,0 0-8 16,0 4 0-16,0-4 0 0,-4 0 0 31,2 1-8-31,2-1-8 0,4 0 8 16,0 0 0-16,-1-5 0 15,-3-1 8-15,4-1 0 16,-5-2-48-16,1-3-128 0,0 3-48 15,-5-7 128-15,1 4 96 32,0-4-8-32,-5-3-32 0,-7 1 40 15,-12 2 0-15,-9 6 8 16,-10 1 8-16,10-3-8 0,9-4 56 16,4-2 0-16,-1 2-56 0,1-3 48 15,-4 4 24 1,3-1-32-1,-3-2 32-15,0-1 40 0,0 0-48 16,4-3-16-16,-5 0-56 16,9 0 0-16,-3 1 0 15,-2-2 0-15,1 1 8 0,-9 0-8 16,1 7 48 0,0-3 32-16,-4 1-8 15,4-1 104-15,-1-1-16 0,9-3-72 16,-5 4-24-16,10-8-48 15,-2 5 40-15,1-8-40 16,3 7-8-16,-2-3 0 0,-2 3 0 31,-3 0-8-31,-8 4 8 0,-1-1 56 16,-7 0 24-16,1 7 0 16,-6-1-40-16,0 1-32 15,-2 6 56-15,2-4-64 0,2 5 0 16,-6 2 48-16,9 0 64 31,0 0-72-31,4 0-48 0,-1 0 16 16,1 1-8-16,4 2-8 15,-5 0 8-15,1 4-8 16,4-1 8-16,-4 0-8 0,0 1 16 0,0-1 56 16,0 1 56-1,-5-1-48 1,9 1-32-16,-8-1-32 0,0 1-8 15,-4-1 40-15,-4 4-40 16,-1-1 40-16,-3 1 0 16,-1 0 0-16,-3 3-48 0,1-1 8 15,-1 4 0 1,0 0 0-16,-9 0 0 16,1 0 8-16,-4 0-8 0,-8 0 40 15,0 0 8-15,-12 0 40 16,4 0 24-16,-4 0-24 15,0 0-40-15,4 0-56 0,4 0 0 32,0 0-112-32,8 0-48 15,-4 0-80-15,0 0-184 0,-8 0-264 16,-4 0-888-16,-24-6-1241 16,-12-7 369-16,0 4-2633 0</inkml:trace>
  <inkml:trace contextRef="#ctx0" brushRef="#br2" timeOffset="123544.11">17351 10671 8569 0,'0'0'2433'16,"0"0"-801"-16,0 0-320 16,0 0 329-1,0 0 15-15,0 0-520 16,0-25-559-16,0 25-529 0,0 0-48 15,5 0-152-15,6 12 152 16,5 4 128-16,8 3 8 0,4 6-64 16,0 1-64-1,0-4 0 1,0 6 64-16,-9-2-72 0,1-4 48 16,-7 1-32-16,-9-1 32 0,-4 0 56 15,0-3 48-15,-13 0-8 16,-11 3 0-16,-3-2-40 0,-10 2-32 31,2 0-72-31,-1-3-208 16,-16 7-824-16,8-8-1521 0,13-5-6201 15</inkml:trace>
  <inkml:trace contextRef="#ctx0" brushRef="#br2" timeOffset="124865.58">20056 10731 312 0,'0'0'3960'0,"0"0"-1959"0,0 0-841 15,0 0 48-15,0 0 9 0,0 0-17 16,-4 0 16-16,4 0-96 16,0 0-231-1,0 0-249-15,0 0-80 16,4 0-168-16,5 0 16 15,-5 0-136-15,11 0 16 0,9 0 128 16,12 0-240-16,12 0-8 31,20 0-72-31,24 0-8 0,18 0-16 16,-5 0 48-16,-21 0 24 16,-26-3 40-16,-17 3 32 0,-1 0 1 15,-1 0 7-15,-7-3-96 16,-8 0-16-16,-7 3-32 15,-6-4-8-15,-3 4-24 0,1-3-48 32,2 3 0-32,1 0 0 15,4-3 0-15,4 3-16 0,3 0-104 16,-2 0-40-16,3 0-80 0,-5 0-201 16,-6 0-311-16,-9 0-416 15,-4 0-664-15,-4 0-105 16,-17-3-711-1,6-3-2890-15</inkml:trace>
  <inkml:trace contextRef="#ctx0" brushRef="#br2" timeOffset="125233.6">20846 10525 512 0,'0'0'4585'0,"0"0"-2193"15,0 0-439-15,0 0-305 16,0 0 208-16,0 0 1 16,0 0-481-1,-8-45-600-15,8 45-504 32,8 0-136-32,7 0 104 0,9 7 160 15,4 6 16-15,4 2-111 16,7 1-113-16,-2 6-64 15,-1 1-8-15,-8-1-48 0,0-3-64 16,-13 0-8-16,-7 3 0 16,-8 0 8-16,0 1 0 0,-8-1 88 15,-7 3 40-15,-9-3-80 16,0 0 0-16,-8 1 16 16,0-1-64-16,0 0-8 0,0-3-96 15,-7 4-945 1,11-8-1015-16,7-5-3769 15</inkml:trace>
  <inkml:trace contextRef="#ctx0" brushRef="#br2" timeOffset="127327">21865 10194 1304 0,'0'0'5105'0,"0"0"-3361"15,0 0-167-15,0 0-265 16,28-85 744-16,-24 72-143 15,0 0-137 1,-4 7-496-16,0 0-343 16,0 6-345-16,0 0-240 15,0 0-352-15,0 12 8 0,-4 14-8 0,0 12 208 32,1 0-88-32,3 6-104 15,0-2-16-15,11-1 0 0,17-9-72 16,0-7-96-16,8-6-80 15,-1-6-176-15,1-13 64 16,-4 0 136-16,-8-22 103 0,0-7 113 16,-7-9 8-16,-2-6 0 0,-7-1 0 31,1 1 8-31,-2 0 129 16,1 2-25-16,0 7 8 15,0 13 40-15,-4 6 216 0,0 7-16 16,-4 5 8-16,0 4-192 15,0 0-176-15,0 4-16 0,0 14 16 32,0 11 128-32,-4 12 56 15,0 7-64-15,1 6-8 16,3 16-64-16,3 19-40 0,17 12 40 16,0-9-32-16,0-19-16 15,-8-19 40-15,3-16-40 0,-2 7 0 16,-2 9-96-1,2 6-8-15,-5 4-120 16,-1-1 16-16,-7 1 80 16,0-7-168-16,0 0 152 0,-11-3-296 15,-6-10 344-15,-2-5 88 16,-1-11-40 0,-8-6-48-16,0-9 48 15,-4-13 48-15,0 0 304 0,-4-19 272 16,-3-16 48-16,-6-19 16 15,-7-28-64-15,-3-23-104 0,15-6-96 16,17 0-128-16,23 28-144 31,4 23-96-31,20 15-8 0,19-3-64 16,32-12-312-16,30 3-600 16,2 0-600-16,-27 26-809 0,-33 11-7361 15</inkml:trace>
  <inkml:trace contextRef="#ctx0" brushRef="#br2" timeOffset="133265.12">22543 10794 5881 0,'0'0'1776'16,"0"0"-440"-16,0-9 49 16,0 6 255-16,0 3-184 0,0 0-295 31,0 0-345-31,0 0-192 0,0 0-88 16,-4 0-136-16,4 0-80 15,-4 0-216-15,-5 7 24 0,2 8 192 16,-1 5 0-16,0 2-104 15,4 3-8-15,-1 4 129 16,5 6-89 0,0-4-56-16,0 4-96 0,5 0 8 15,3-6-32-15,0-1-64 16,-4-2 72-16,-1-8-72 0,1-8-8 16,-4 0 8-16,5-7-8 15,-5 0 0 1,0-3-8-16,0 0 0 15,0 0-88-15,0 0-224 16,0-13-537-16,0-6-1511 16,0 0-3185-16</inkml:trace>
  <inkml:trace contextRef="#ctx0" brushRef="#br2" timeOffset="133791.71">22754 10798 7713 0,'0'0'2473'0,"0"0"-273"16,0 0 1-1,0 0-465-15,0 0-392 16,0 0-624-16,0 0-440 15,0 0-55-15,99-9-9 0,-67 21 8 16,0 7-32-16,-4 0-48 31,-16 7-96-31,-12-1 0 0,-4 3 104 16,-24 1-80-16,-12 0 48 16,1-4 56-16,3-2-32 15,8-11 72-15,12-2-72 0,12-4-144 16,4-3-8-16,11 3 8 15,34-6 144-15,7 4-120 0,15-4-24 32,5 0-800-32,8-19-745 15,-5-3-2839-15,-19-1-6171 0</inkml:trace>
  <inkml:trace contextRef="#ctx0" brushRef="#br2" timeOffset="134728.21">21973 9915 4881 0,'0'0'2544'16,"0"0"-920"-16,0 0-7 0,0 0 15 16,0 0-56-16,0 0-415 15,0 0-449-15,0 0-184 31,0 3-304-31,-4 4 0 0,-4-1 176 16,8-3 0-16,-4 3-224 16,4-2-32-16,0-4-16 0,0 0 112 15,0 0 80-15,0 0 209 16,4-7 111-16,8-12-280 16,4-6-240-1,4-13-120-15,-1 0 8 0,2-7 0 16,-1 1-16-16,-5-1 8 15,2 4 0-15,-6 6 64 0,1 10-64 16,-7 9 64-16,-5 10 136 16,4 6-200-1,-4 3-120-15,0 16 32 16,7 13 88-16,9 3 112 0,0 6-56 16,12 3-48-16,0 1-8 15,4-4-256-15,4 3-872 0,-8-9-1833 16,-4-12-8666-16</inkml:trace>
  <inkml:trace contextRef="#ctx0" brushRef="#br2" timeOffset="137878.79">13634 12506 656 0,'0'0'6233'0,"0"0"-5393"16,0 0-584-16,0 0-104 0,0 0 520 31,96-22 425-31,-77 22 119 16,5-4-64-16,-4 2-304 15,4 2-264-15,4 0-47 0,-1 0 23 16,5 0-40-16,-4 0-96 16,9 6-72-16,-5 7 8 0,0 2-88 15,-1 1 8-15,1 10 112 16,0 2-8 0,0 7 24-16,-4 3-176 15,4 13 105-15,-4 0-65 0,0 6-64 16,-1 4 0-16,9 11 328 15,8 17-232-15,8 16-136 0,-5 0-160 16,-6-4 8 0,-9-8 40-16,-9-14-56 15,-3 0 0-15,-4 0 0 16,-4 1 0-16,-4-14 0 0,-4-12 8 16,-4-9-8-16,3-3 8 15,-3 5 0 1,0 7 0-16,0 6 0 15,-3 1 40-15,-9-4 0 16,4 0 16-16,0-3-64 0,0 0 72 16,4-7-64-16,4-2-8 15,0-1-8-15,4-5-64 0,16-2-24 16,12-2-72-16,4-3-104 31,12 0 24-31,3 0 80 16,9-10 0-16,4 3 40 0,3-9 120 15,13 7 8-15,16-1 0 16,-5-3 88-16,-14 0 88 0,-10-3 16 16,-7 0-16-16,11-1-48 31,5 7-56-31,4-2 16 16,-4-4-88-16,-1 2 0 0,-3-1-8 0,0-8-8 15,-1 0 8-15,-7 1 8 16,-4-7-8-16,0-3 8 0,-8 0 0 15,-1 0 0 1,1 0 0 0,0-3-8-16,-5-7 0 15,6 4-40-15,-6-3 40 0,1-1-56 0,0 0 56 16,0 4 8-16,0-3 0 16,-5 2-8-16,2 1 8 0,-6 3 8 31,1-3-8-31,-5 2 8 15,-3 1-8-15,-4 0-8 16,-7 3 8-16,-2 0 0 0,-7 0 0 16,4 0-8-16,0 0-112 0,4 0-56 31,4 0-136-31,4 0-224 16,0 0-129-16,0 0-79 15,0 0 24-15,-8-3 160 0,-5-1-16 16,-2 1-312-16,-6-3-377 15,1 0-647-15,-4-4-769 0,4-6-2680 16,-3 4 2825-16</inkml:trace>
  <inkml:trace contextRef="#ctx0" brushRef="#br2" timeOffset="138223.85">17140 14595 11810 0,'0'0'3049'0,"0"0"-1969"0,0 0-384 16,0 0-400 0,0 0 200-16,0 0 248 15,55 48-424-15,-30-23-232 16,-1 1-88-16,4 5-104 15,-4-5 88-15,-9 6-80 0,2-4 48 16,-10 1 40-16,-7 3 8 16,0 3 24-16,-11-4 473 15,-13 1 111 1,-4 0 64-16,-8 3-160 16,-5-7-272-16,2-3-232 0,-5 1-8 15,-15-10-744-15,10 0-1625 16,10-10-6721-16</inkml:trace>
  <inkml:trace contextRef="#ctx0" brushRef="#br2" timeOffset="139321.93">20355 14766 4672 0,'0'0'4657'0,"0"0"-3232"16,0 0-345-16,0 0 808 0,0 0 49 15,0 0-537-15,0 0-400 16,0 0-223-16,0 0-201 16,0 0-136-16,0 0-56 15,12 0-8-15,4 0-208 16,16-2-80-16,12-2-8 16,24-2 0-16,23-4-72 0,25 1 0 15,-12-1-8-15,-25 4 8 16,-27 3-8-16,-20 0-16 15,-4 3-216 1,-4-4-48-16,-5 2-40 16,-11 2 48-16,-3 0 24 15,-5 0-160-15,0 0-417 0,0 0-655 16,-5 0-944-16,-3-7-577 16,1 4-2520-16,3 0-503 0</inkml:trace>
  <inkml:trace contextRef="#ctx0" brushRef="#br2" timeOffset="139610.16">20969 14512 8649 0,'0'0'2801'0,"0"0"-809"16,0 0-879 0,0 0 479-16,0 0-112 15,0 0-808-15,0 0-424 16,0 0-240-16,0 0 337 0,52 17 15 15,-16 8-160-15,11 7-136 16,-2-4 0-16,-6 7-48 16,-7 0 16-16,-16-3-32 15,-12 3-8-15,-4-3-144 16,-28 3 48-16,-20-4 104 16,-12-2-96-16,-7 0 96 0,3-4-312 15,-7-3-761-15,22-10-1887 16,17-5-4954-16</inkml:trace>
  <inkml:trace contextRef="#ctx0" brushRef="#br2" timeOffset="140346.19">22188 14144 7721 0,'0'0'7834'15,"0"0"-6698"-15,0 0-784 0,0 0-176 16,0 0 176-16,-64 111-112 15,64-69-144-15,9 2-88 16,14 1-8 0,14-11 0-16,2-2-272 0,8-13 120 15,2-13 104-15,-1-6 0 16,-1-6 40-16,-7-22 8 0,0-4 8 16,-12-6 88-16,-9-3 104 15,-6-1 248 1,-5 11 137-16,-8 5 151 15,0 7-16-15,0 10-24 16,0 9-248-16,0 0-448 0,-4 15-80 16,-5 17 80-16,1 10 80 15,1 21-8-15,7 23-56 0,0 15 56 32,4 10-24-32,12-6-32 15,-1-6-8-15,-2-10 0 16,-9-4-8-16,-4 1-8 0,0-3-216 15,0 2-160-15,-9 7 40 16,-2-3 200-16,3-13-72 0,-5-18 216 31,2-14 0-31,-1-9-8 16,-4 3 0-16,-5 4 8 0,2-8 64 16,-5-5 24-16,-4-13 40 0,4-13-32 15,-4-3 176-15,-4-6 120 16,4-23 304-16,-11-25 128 15,-12-25-87 1,-2-33-265-16,5-14-224 16,12-2-104-16,25 14-96 0,11 16-40 15,23 19-8-15,5 24-48 0,4 14-296 32,20 9-393-32,28 7-527 15,16 0-424-15,-5 3-1081 0,-23 12-6497 16</inkml:trace>
  <inkml:trace contextRef="#ctx0" brushRef="#br2" timeOffset="141322.57">22850 15183 9690 0,'0'0'5257'31,"0"0"-4169"-31,0 0-352 16,0 0 504-16,0 0-7 0,0 0-329 15,7 12-384-15,-3 7 16 16,-4 7 184-16,0 6-208 0,0 9-152 16,0-3 8-16,0 6-79 15,0 1-89-15,4-1-56 31,1 1-24-31,-1-4-72 0,0-6-48 16,-1-3 0-16,1-10-16 16,0-6-208-16,0-7-185 0,-4-2-311 15,0-7-296-15,0-7-384 16,0-12-1089-16,0-3-8601 0</inkml:trace>
  <inkml:trace contextRef="#ctx0" brushRef="#br2" timeOffset="143210.53">23053 15307 7905 0,'0'0'2769'0,"0"0"-889"0,0 0 105 16,0 0-241-16,0 0-448 15,0 0-256 1,-16-45-327-16,16 42-225 15,0-1-200-15,0-2-40 0,0 3-24 16,7 0-64-16,10 0-160 16,7-4-80-16,12 4-64 0,-4 3-40 15,11 0-80-15,-2 0-80 0,-10 0 104 32,-4 10 72-32,-6-1 40 15,-10 1 48-15,-6-1-40 0,-5 4-96 16,0-4 39-16,-16 4 177 15,-5-3 0-15,2-1 217 0,3-2-41 16,0-1-96-16,4-3 64 31,8 3-144-31,4-2-144 0,0 2-80 16,0 7 208-16,16 3 8 16,0 3-88-16,4-1-33 15,4 5-119-15,-9-1-24 0,2-3 128 16,-9 4 40-16,-5-1 96 31,-3 0-64-31,0-3 0 0,-11 0 72 16,-9-6 88-16,-5 0 104 15,2-8 256-15,-8 2-111 16,3-7-161-16,0 0-176 0,-4-25-297 0,4-4-1439 16,4-3-6026-16</inkml:trace>
  <inkml:trace contextRef="#ctx0" brushRef="#br2" timeOffset="144052.28">22224 13989 2960 0,'0'0'7882'0,"0"0"-6386"16,0 0-912-16,0 0 609 0,0 0 271 15,0 0-456-15,0 6-552 16,0-3-336-16,0 4 128 0,-3 2-16 31,3-5-112-31,0 1-24 16,0-5-16-16,0 0 16 15,0 0 0-15,0 0 296 0,0 0 209 16,0-12 135-16,7-13-488 16,5-7-184-16,4-6-56 0,-4-3 0 15,4-4 40-15,-4 1-40 16,-1 5 0 0,-2 8 168-16,-1 9 312 15,-4 12-248-15,-1 7-136 0,1 3-104 16,0 3 0-16,1 13 0 15,7 13 16-15,3 8 88 16,9 5-56 0,0-1-48-16,8 0-8 0,0-6-512 15,7 0-640-15,-7-9-2577 16,-11-11-5497-16</inkml:trace>
  <inkml:trace contextRef="#ctx0" brushRef="#br2" timeOffset="150388.76">21678 5645 5457 0,'0'0'1488'0,"0"0"-216"0,0 0-248 0,0 0-31 16,24-42 39-16,-20 37-40 15,-4 5-56-15,0 0-224 0,0 0-616 16,0 0-96-16,-7 0-280 31,-14 0 280-31,-3 0 208 0,-4 0-55 16,-8 2-145-16,5 5 112 16,-1-4-120-16,8 3 120 0,4-2-120 15,8 2-192-15,4-3 184 16,4 3-137-16,0 1-15 31,1-1 144-31,3 3 16 0,-5 4 176 16,5-3-7-16,-4 2-9 15,0 1-8-15,0 3 48 0,0 0 72 16,-3 3-8-16,3 0-40 16,-5 3-32-1,1 3-64-15,4-2-24 16,-3 6 16-16,2-1 32 0,1 4-16 15,4 2-80-15,-4 2 72 16,4 2-64-16,-4 0 40 0,4-3 0 16,0 0-16-16,0 0 24 0,0-4 8 31,-4 1-40-31,4 3 32 16,0 0 224-16,-3 0-168 0,3 0-72 15,0 3 32-15,-4-3-32 16,0 3-48-16,4-3-40 0,-5 3 40 15,1-6 0-15,-4 3 40 32,5 0 48-32,-1-4-32 0,-4 1-32 15,3 0-24-15,1-4-40 16,0 4 57-16,1 0-17 0,3 0-40 16,0 3 40-16,0 6-48 15,3-3 8-15,1 9 0 31,0-2-8-31,1 3 8 0,-1 0 0 16,-4-4-8-16,0 0 8 16,0-6 0-16,0-6-8 0,0-3 16 15,0-4-16-15,-4-3 8 16,-1 1 0-16,1 2-8 16,0 4 0-1,1-1 0-15,3 7 0 0,-4 0 8 16,4 3-8-16,0-3 0 15,0 6 48-15,0-3-48 0,0 1 8 16,0 2 0-16,7 3-8 16,-3-3 0-1,5 7 0-15,-1 3 0 16,-4-4 0-16,3 4-8 16,-3 0 8-16,5 0 0 0,-9 0 0 15,4-1 0-15,0-2 0 0,-4 0 0 16,0-7 0-16,0-3 0 31,0 0 0-31,0-6 0 0,0 3 0 16,0-4 0-16,0 1 0 15,-4 0 0-15,0 0 0 0,-5 0 0 16,1-1 48-16,5 1-40 16,-5 3 0-16,4-3 0 31,-5-1 0-31,2 1-8 0,3 3 0 15,4-3 0-15,-4-3 0 16,4 2 0-16,0-2-8 0,0 0 16 16,0-4-8-16,0 0 0 31,0-3-16-31,0 4 16 0,0-4-8 16,0 3 8-16,-4-2 0 0,-1-4 0 15,-6 3-16-15,7-3 16 16,-8 0-8-16,3 0 0 0,2 0 8 15,3 3 0-15,0-3 0 16,-4 3 0 0,3 4 0-16,5-4 0 15,-3 4 0-15,-1-1 8 0,0 0-8 16,0 1 0-16,0 2 8 16,-5 4-8-16,9-3 8 0,-3 3-8 15,-1-4 8-15,4 4-8 31,0-3 16-31,0 2-8 0,0-2 0 16,-4-1-8-16,4-2 8 16,0 2-8-16,-4-2 0 15,0 2 8-15,0-2 0 0,1-1 0 32,-2 0-8-32,1 1-8 15,0-1 8-15,0-2-8 0,4 2 8 16,-4 0 0-16,0 1 0 15,4-1 0-15,0-3 0 16,0 4 0-16,0-1 0 0,0-3 0 16,4 4-8-16,0-4 0 31,4 3 8-31,-8-3-8 0,4 1 0 0,-4-1-8 16,0 0 8-16,0 0 8 15,0 0-8-15,0 1 0 16,0-1 8-16,0 0-8 0,0-3 0 15,0 4-8 1,0-1 16 0,0 0 0-16,0 0-8 0,0 3 0 15,0 1 8-15,0-4 0 0,0 7-8 16,0-4 8-16,0 4-8 16,-4 0 8-16,-4 2 0 0,4-2 0 31,0 3 8-31,1 2 0 15,-1-2 0-15,4 6 0 0,0 1 0 16,4-2-8-16,7 2-16 16,1 2-32-16,0 3-8 0,0 1-40 15,0 3 23-15,-8 2 65 32,0 4 0-32,-4 0-64 0,0-3-8 15,0-3 16-15,-4-7 8 16,-5 0 40-16,2-6-32 15,-1-3 48-15,0 3 0 0,5-4 0 16,3 1 0-16,-5 0 0 31,5-3-8-31,0 2 8 0,0-2 0 16,0 3-8-16,5-4 0 16,-2-2 8-16,1 2 0 0,0 1 0 15,0-4 0-15,0 4-8 0,-4-4 8 16,4 4 0-1,-4-1 0 1,3 1-8-16,-3 3 8 0,0-4 0 16,5 7 0-16,-1 0 0 0,0 0 0 15,0 0 0-15,4 3-8 16,-5 0 8-16,2 0 8 0,-1-3-8 31,0 0 0-31,-4-3 0 16,0-1 0-16,0 4 8 0,0-6 40 15,0 3-40-15,-4 3 0 16,-5 0 40-16,6 3-40 0,3 3 8 31,-4 0-8-31,4 1 64 16,0-1-56-16,0 0 40 0,0 4 0 16,0-7-40-16,0 0-16 15,0-3 48-15,4-1-48 16,-4-2-8-16,0 0 0 0,0-3 0 15,0 2 8-15,0 1-8 32,0 0 8-32,0 3 16 0,-4 0 41 15,0 3-41-15,0-3 64 16,0 3-24-16,4 0-8 16,0 0-40-16,-4-3 0 0,4 0-8 0,-5-3 0 15,-2-4 0 1,3-3 0-1,-4-2 8-15,1-1-8 0,-2 0 8 16,1-3-8-16,4 4 8 16,0-1 0-16,-3-3 0 0,7 3 32 15,-5 1-32-15,1 2-8 16,0-3 8 0,4 7 72-16,-4-4 16 15,-3 4-16-15,3-1-8 0,0 1-64 16,-1-4 8-16,1 0-8 15,0 1 0-15,-3 0-8 16,7-1 0-16,-4 3-8 0,0-2 8 31,4 2 0-31,0 4 0 0,0-3-8 16,0-1 8-16,0 1 0 16,0-1 0-16,0-2 0 31,0 2 0-31,0 1 0 0,0-4 8 15,0 4-8-15,0-1 0 16,0-2 0-16,0 2 8 0,0-2-8 16,8-1 0-16,-5 0 8 15,1-2-16-15,0-1 8 16,-4-3 0-16,4 3 0 0,-4-6 0 16,0 0 0-1,0 0 0-15,0 0 0 16,0-3 40-16,0 2-40 0,-4-2 0 15,4 3 0-15,-4 3 8 16,4-3 0-16,0 3 0 16,0 0 0-16,0 3-8 0,0 0 0 15,0 4 0 1,0-1 0-16,0 0 0 16,0 1 8-16,4 6 0 15,9-4 88-15,2 4-48 0,-2 3 24 16,6 0-72-16,1 0 0 15,-1-4 0-15,2 1-8 0,-1-3 8 32,-5-4-8-32,2-2 0 15,-2-4-8-15,-2-4 8 0,2-2 0 16,-2 0 8-16,2-7 0 16,6 4 0-16,-6-4 0 0,9 0 0 31,4 1 8-31,4-1 0 15,0 4 0-15,3-4-8 16,10 3 16-16,-2 1-8 0,9-1 0 16,4 4 64-16,8 3 40 15,0 0 48-15,3 0 8 0,-3 0-8 16,-4 3-152-16,-8-6 72 16,-9-1-80-1,-11-5 0-15,-4-1 0 16,-11-6 0-16,-2 0-72 0,-7 0 0 15,-5 0-80-15,-3-3-144 16,5-26-464-16,-5 4-785 0,0-4-3504 16</inkml:trace>
  <inkml:trace contextRef="#ctx0" brushRef="#br2" timeOffset="166384.72">6569 6064 3000 0,'0'0'2633'0,"0"0"-1873"16,0 0-552-16,0 0-48 15,0 0 232-15,0 0 224 16,0 0 288-16,0 0-39 0,0 0-217 16,0 0-240-1,0 0-96-15,0 0 24 16,0 0 40-16,0 0 72 0,0 0 264 15,4-3 184-15,5-10-495 16,6-6-289-16,6-6-64 16,10-7-32-16,17-9-8 15,16-16 80-15,28-10-40 16,19-13 16-16,-3 10 72 16,-25 16 56-16,-19 19-40 15,-24 10 0-15,4 3-40 0,4 0 80 31,-5 0-80-31,-15 9-48 16,-7 3-56-16,-14 7 0 0,-7 3 48 16,0 0-48-16,0 0 0 15,0 0 168-15,0 0-56 0,0 0-120 16,0 0 0-16,0 0-56 31,0 0 56-31,0 0-8 0,0 0-296 16,0 0-208-16,-4 0-344 15,-3 0-369-15,-6 0-71 16,-7 3 32-16,1 7-1409 0,-6-4-2408 0</inkml:trace>
  <inkml:trace contextRef="#ctx0" brushRef="#br2" timeOffset="166925.28">7155 5359 3592 0,'0'0'3153'0,"0"0"-1649"31,0 0-520-31,0 0-551 16,0 0-9-16,0 0 248 15,0 0-80-15,0 0-216 0,0-16-272 16,16 16-96-16,9 0 112 16,10 0-32-16,9 3-40 0,4 4-32 31,3-4-8-31,-7 3 0 0,0 0 88 16,-4-2 88-16,-17 2 0 15,-2 1-56-15,-17 5-120 0,-4 1 352 16,-8 9 528-16,-24 3-31 15,-7 7-297-15,-10 0-192 16,1 0-144 0,5 0-48-16,3-1-176 0,12-2-192 15,24 9-1096-15,4-12-1593 16,0-8-2976-16</inkml:trace>
  <inkml:trace contextRef="#ctx0" brushRef="#br2" timeOffset="170082.83">23607 5934 3264 0,'0'0'6970'15,"0"0"-5002"-15,0 0-688 0,0 0-343 16,8-57 191-16,-8 54 56 0,4 3-400 31,-4 0-464-31,0 0-312 16,0 15-8-16,3 7 80 0,5 7 40 15,-4 3-64-15,5 3-48 16,6-3 8-16,2-7-8 0,2-6 0 31,1-6-8-31,4-7 0 16,0-6 8-16,3-10 8 0,1-15 56 16,0-10-64-16,0-9 0 15,-4-4 48-15,-3 0-48 16,-2 4 8-16,-3 3 32 0,-8 12 104 15,-4 7 313-15,4 9-17 32,-8 7-80-32,0 6-368 0,0 0 0 15,0 6-176-15,0 14 80 16,0 8 88-16,0 13 8 0,0 10 8 16,0 19-8-16,0 19 8 0,0 15 0 15,0 4 0 1,0-6 0-1,0-13-8-15,-12-13 16 0,1-9-16 16,-2-13-104-16,-2-13 32 16,2-6-152-16,-2 3 32 0,-2-3 24 15,-2 3 72 1,-1-9 88-16,-1-10-57 16,2-13-71-16,-1-6 136 15,-4-6 321-15,1-19 31 0,-9-14 72 16,-5-21 136-16,-6-23 0 15,7-18-168-15,4 9-176 0,16 19-80 32,12 25-128-32,4 23 0 15,0-4-8-15,24 4 0 0,12 2-80 16,31 11-432-16,25 12-408 16,12 3-449-16,-17 9-1399 15,-27 5-4546-15</inkml:trace>
  <inkml:trace contextRef="#ctx0" brushRef="#br2" timeOffset="170419.93">24252 6334 9498 0,'0'0'2552'0,"0"0"-1528"0,0 0-184 16,0 0 81-16,0 0-129 16,80 3-376-16,-80 10 8 15,-4 6 72-15,-20 6-64 16,-8 3 56-16,-8 2-56 16,1-5-88-16,2-3-47 15,9-3-41-15,13-9-136 0,11-1-120 16,4-3 0-16,28 1 40 15,15-4 80-15,17-3-112 0,7 0-8 32,1 0-288-32,-8-13-473 15,-4-12-783-15,-12 6-2345 0,-21-7-2888 16</inkml:trace>
  <inkml:trace contextRef="#ctx0" brushRef="#br2" timeOffset="170669.27">24782 6270 9938 0,'0'0'5041'15,"0"0"-4185"-15,0 0-784 16,0 0 480-16,0 0 168 0,0 86-216 15,-8-51-160-15,0 3-200 16,0 0-144-16,0 0-216 0,-8 0-1080 16,4-12-2585-1,-4-10-2712-15</inkml:trace>
  <inkml:trace contextRef="#ctx0" brushRef="#br2" timeOffset="171178.92">23774 5477 9121 0,'0'0'2201'15,"0"0"-1153"-15,0 0-368 0,0 0 192 16,0 0 241-16,0 0-33 15,0 0-336-15,0 0-360 0,0 0 16 16,11-7 8 0,2-9-224-16,6-6-104 15,5-7-32-15,4-8-48 16,0-2 8-16,0-2 8 0,-3 6-8 16,-10 7 208-16,1 8 209 15,-4 11-65-15,-4 6-136 0,4 3-224 31,8 9-8-31,7 14 8 32,5 11 48-32,4 11-40 0,5 6-8 15,2 28-760-15,-7-12-1457 16,-16-13-4840-16</inkml:trace>
  <inkml:trace contextRef="#ctx0" brushRef="#br2" timeOffset="172347.78">23894 10074 3952 0,'0'0'8322'0,"0"0"-5873"31,0 0-457-31,0 0-792 16,0 0-568-16,0 0-231 0,-8-6-201 15,-1 34 112-15,5 11-88 16,-3 2-136-16,7-3-88 31,0 0-168-31,15-9-200 0,9-10 40 16,8-10-65-16,0-9 121 15,4-9 72-15,0-20 72 0,-4-6 56 16,-4-9 72-16,-9 2 0 0,-2 4 88 16,-10 9 192-1,-3 7 192 1,-4 13 161-16,0 6-145 0,0 3-488 15,0 22-32-15,-4 16 32 16,-3 22 0-16,7 26 0 0,0 25 0 16,0 13 0-16,15-3-48 0,-6-14-112 15,-5-31 144-15,-4-15-800 16,0-20 383 0,-4-9 273-16,-13 0-280 15,-3 0 248-15,-8-7 192 16,-8-12 88-16,-7-13 560 0,-1 0 193 15,-4-16-65-15,-4-16 160 32,5-6 88-32,6-10-304 0,10-9-280 15,11 0-192-15,20-7-104 16,4 1-144-16,28 0-216 0,32 8-352 16,24 18-280-16,-5 14-440 15,17 17-825-15,-29 6-3072 16,-27 0-6785-16</inkml:trace>
  <inkml:trace contextRef="#ctx0" brushRef="#br2" timeOffset="172641.99">24343 10547 8529 0,'0'0'5121'0,"0"0"-3776"15,0 0-393 1,0 0-120-16,0 0-136 15,0 0-160-15,0 0 120 0,52 41-431 16,-35-25-169-16,-6 0-56 16,-7 3 0-1,-4 0 0-15,-4-3 0 16,-16 0 208-16,-8 0 208 16,-4 0 0-16,0-3-120 0,4-1-80 15,13-6-208-15,11 1-8 0,4-1-392 16,12-3-160-16,19 0-176 15,42-3-881-15,-9-9-2512 0,-1-7-2976 16</inkml:trace>
  <inkml:trace contextRef="#ctx0" brushRef="#br2" timeOffset="172880.35">24618 10576 12602 0,'0'0'2489'0,"0"0"-1033"0,0 0-696 31,0 0-560-31,0 0-104 16,0 0 16-16,84 16-48 0,-56-4-64 16,-4 8-56-16,-16-2-40 15,-8 5 0-15,-8-1 96 16,-20 0 8 0,-7 0 376-16,-1-3 160 0,4 0-151 15,8-6-241-15,15-1-152 16,9-2-200-16,17-7-281 0,18-3-143 15,29-3-1048-15,-4-16-2497 16,-4-6-3177-16</inkml:trace>
  <inkml:trace contextRef="#ctx0" brushRef="#br2" timeOffset="173340.13">24025 9715 7937 0,'0'0'5281'0,"0"0"-3512"15,0 0-657-15,0 0-416 16,0 0-208-16,0-3-80 0,4 16 192 16,0 2-184-16,8 5-231 15,0-5-113-15,4-2 16 0,3-3-80 16,2-10 112 0,-1 0 16-16,3-19-40 15,5-10-8-15,-4-12-40 16,0-7-48-16,0 1 16 0,-4-1-8 15,-4 10 56 1,-8 9 192 0,-1 11 232-16,-3 11-168 0,-4 7-320 0,9 9 0 15,-1 20-64-15,3 16 64 16,10 5 120-16,3 11-72 16,11 11-48-16,-3 17-424 0,0-15-1224 15,-8-14-4354-15</inkml:trace>
  <inkml:trace contextRef="#ctx0" brushRef="#br2" timeOffset="174644.64">24260 14364 5217 0,'0'0'5441'15,"0"0"-2945"-15,36-74-551 0,-25 55-305 16,-2 10-512-16,-1 9-416 15,-8 0-343-15,4 15-225 32,-4 15 160-32,0 11-64 0,0 3-136 15,0 0-96-15,4-3-8 16,7-9-96-16,6-6-104 0,3-13-120 0,8-10-72 16,8-3-1-1,-1-19 113 1,5-16 8-16,-1-7 104 15,-11-5 160-15,-4 5 8 0,-7 8 72 16,-9 9 424-16,-8 8 209 16,0 14 103-16,0 3-352 0,0 13-456 0,-8 19 8 15,4 22 48-15,4 22-8 32,0 26-48-32,8 9-56 15,-1 3-176-15,-7 0-208 0,0-15-288 16,-11-1-409-16,-6-19-367 15,-7-18-496-15,5-14-5090 0,-1-15 6810 16,-8 0 280-16,-4 0 472 31,-8-4 1969-31,1-12 7 0,-2-6-87 16,-6-10-361-16,3 0-320 16,4-19-263-16,1-10-201 0,11-9-240 15,11-13-376-15,17-6-288 31,4-7-312-31,40-12-96 16,32-7-512-16,28 11-632 0,-12 18-1009 16,-17 22-3560-16</inkml:trace>
  <inkml:trace contextRef="#ctx0" brushRef="#br2" timeOffset="174980.74">24810 14966 5457 0,'0'0'6289'16,"0"0"-4649"-16,0 0-1192 0,79 10-167 15,-51 3 111-15,-7 3-128 16,-14 3 0-16,-7 3 128 0,-4 4 112 31,-16-1 312-31,-12-3-40 16,-3 0 16-16,7-6-111 0,4-3-185 15,8-4-160-15,12-2-336 16,4-4-16-16,23-3-64 0,22 0-32 16,7 0-440-16,35-26-1057 15,-15 1-2864-15,-12-4-7225 0</inkml:trace>
  <inkml:trace contextRef="#ctx0" brushRef="#br2" timeOffset="175381.67">25241 14884 6553 0,'0'0'7121'16,"0"0"-5144"-16,0 0-1457 15,0 0-288-15,0 0-224 16,83-25 0-16,-52 25-8 0,-3 6 0 16,-4 4-192-16,-12 2-424 15,-7 4 32-15,-5-3 392 0,0 0 192 16,-17 2 720-16,1 2-8 31,1-2-192-31,3-2-64 16,12 0-216-16,0 3-112 0,0-4-32 15,19 4-96-15,2 0-40 0,-1 0-320 16,-5-4-296-16,-7 5 144 16,-8-2 200-16,-8-2 208 31,-20 0 104-31,-11-4 200 0,-9 0-200 15,-8-2-40-15,-20-7-848 16,13-3-2217-16,10-10-7601 0</inkml:trace>
  <inkml:trace contextRef="#ctx0" brushRef="#br2" timeOffset="175911.25">24283 14100 12514 0,'0'0'2097'0,"0"0"-1593"31,0 0-120-31,0 0-168 0,0 0 304 16,0 0 440-16,0 0-80 15,17-10-272-15,-1-5-399 16,3-11-161-16,6-2 0 0,-5-11 24 16,3-5-24-16,-3-7-40 31,4-3-8-31,-8 3 48 0,0 4 352 0,-4 15-160 16,-3 13 160-16,-6 10-88 15,1 9-312 1,8 9-24-1,0 19 24-15,4 14 0 0,12 9 96 16,0 9-88-16,4 0 40 16,-1 1-48-16,13 5-488 0,-12-12-1113 0,-8-16-3904 15</inkml:trace>
  <inkml:trace contextRef="#ctx0" brushRef="#br2" timeOffset="176510.65">26188 11078 13706 0,'0'0'2785'0,"0"0"-1881"31,0 0-776-31,0 0-128 15,0 0-680-15,0 0-352 0,48 0 80 16,-20 12-825-16,8-6-1287 0</inkml:trace>
  <inkml:trace contextRef="#ctx0" brushRef="#br2" timeOffset="176636.32">26822 11112 10114 0,'0'0'3240'0,"0"0"-2319"15,0 0-921-15,0 0 0 0,84-32-1713 16,-56 23-3248-16</inkml:trace>
  <inkml:trace contextRef="#ctx0" brushRef="#br2" timeOffset="176788.9">27384 11046 12202 0,'0'0'2873'0,"0"0"-1809"15,0 0-360-15,0 0-704 0,0 0-848 32,0 0-824-32,0 0-2377 15,0 0-5593-15</inkml:trace>
  <inkml:trace contextRef="#ctx0" brushRef="#br2" timeOffset="178768.61">29033 5692 5665 0,'0'0'2184'32,"0"0"-623"-32,0 0 279 15,0-76-104-15,0 63 1 0,0 8-177 16,0 1-328-16,-3 4-376 15,-2 0-608-15,-3 13-240 32,-4 12-8-32,0 13 177 0,4 1-105 15,4 5-72-15,4-3-72 16,17 0-73-16,6-12-95 0,14-7-192 0,6-12 72 16,4-10 88-16,-2-7-176 15,-6-18 64-15,1-17 120 16,-12-5 152-16,-4-4 112 15,-12 1 8 1,-4 5 104-16,-8 10 360 16,0 7 400-16,0 15-152 0,0 10-279 0,0 6-441 15,0 35-113-15,0 28 113 16,0 33 0 0,8 19 56-16,12 8-47 15,-4-5-9-15,-9-16 0 16,-2-7-17-16,-5-9-135 15,0-16-24-15,-16-16 24 0,0-12-8 16,-8-7-24-16,-4 3 168 31,-4-9 16-31,-3-3 8 0,-6-17 664 16,2-12 169-16,3-19-129 16,0-28-88-16,8-27 64 0,12-24-368 15,16-10-104-15,28-3-216 16,28 9-88-16,0 26-520 15,0 19-736-15,3 25-969 0,-15 23-871 32,-8 6-5282-32</inkml:trace>
  <inkml:trace contextRef="#ctx0" brushRef="#br2" timeOffset="183495.97">29659 6321 8689 0,'0'0'3257'0,"0"-19"-1777"15,0 13-143-15,0 3 135 16,0 3-376-16,0 0-416 16,0 0-416-16,-8 16-192 0,-8 9 32 15,0 7 24-15,-4-1-64 16,4 7-64-16,0-6 64 0,4-6-56 15,9-4 41-15,-6-9-41 16,9-4-8-16,0-6 0 0,0-3 8 31,0-3 216-31,4-13 64 16,12-9-208-16,4-10-32 0,4-4 96 16,0-2-40-16,4 0 128 15,-4 3-120-15,-9 6 0 16,2 7-8-16,-6 9 192 0,-7 7-40 15,0 5-144-15,-4 4-112 32,5 6-192-32,-1 17 96 0,-4 6 96 15,3 6 0-15,5 9 8 16,-4 0 0-16,5 1-8 0,-5-4-264 16,3-6-112-16,1-10 48 15,-4-5 0 1,0-14 88-16,1-6 240 15,2 0 64-15,1-13 344 0,4-15-200 16,4-11 0-16,-1-5 120 16,6-7 8-16,-1 0-112 0,-1-3-80 15,2 4-88-15,-5 2-40 0,-4 10 32 32,-5 9-40-32,2 10 0 15,-5 10-8-15,-4 5-48 0,0 4-296 16,0 7-664-16,-9 25-617 15,-2 0-1519-15,-6-4-4946 0</inkml:trace>
  <inkml:trace contextRef="#ctx0" brushRef="#br2" timeOffset="184469.37">30157 6264 4721 0,'0'0'4969'16,"0"0"-2489"-16,0 0-712 15,0 0-327-15,0 0-137 0,0 0-288 16,0 0-568-16,3 16-320 16,-3 13 609-16,-7 12-249 0,-5 6-232 31,-4 4-160-31,0 0-48 0,0-7-48 16,0-2-88-16,0-5-424 15,1-7-873-15,-2-12-2896 0,6-8-4240 16</inkml:trace>
  <inkml:trace contextRef="#ctx0" brushRef="#br2" timeOffset="185087.71">28966 5175 9882 0,'0'0'2672'15,"0"0"-1095"-15,0 0-233 16,0 0-360-16,0 0-304 15,0 0-368 1,0 0-304-16,0 0-8 16,0 10 80-16,0 2-24 0,0 1-8 15,4-7-48-15,0-2 72 0,3-4 104 16,5-4 296-16,8-12-120 16,8-12-191-16,0-7-81 0,8-13-72 31,0-3-8-31,-1-6 8 15,2 7 0-15,-5 5 8 16,-5 14-8-16,-7 8 64 0,0 16 24 16,-4 7-48-16,-4 7-48 31,8 22 0-31,4 12 48 0,0 13-40 16,0 3-8-16,12 32-240 15,-8-19-1241-15,-9-13-3160 0</inkml:trace>
  <inkml:trace contextRef="#ctx0" brushRef="#br2" timeOffset="186297.48">28850 10424 2496 0,'0'0'7906'16,"0"0"-6066"-16,0 0-656 15,0 0 233-15,8-58 199 16,-8 55-152-16,0 3-447 0,0 0-505 31,0 0-512-31,0 13-16 16,-8 12 16-16,0 10 16 0,0 12 40 15,4-2-56-15,4 3 0 16,8-10-96-16,12-6-200 16,12-10-185-1,3-10-167-15,6-12-104 0,2 0 16 16,6-19 0-16,-10-18 184 15,1-11 288-15,-8-10 264 0,-8-5 16 16,-9 6 328-16,-2 6 304 16,-10 13 192-16,1 12 296 0,-4 14-199 15,0 9-393 1,0 6-544-16,0 26-112 16,0 24 112-16,0 33 8 15,4 25 8-15,9 10-16 0,2-10 0 16,-3-10-232-16,-12-12-249 31,0 0-295-31,-8-6-272 0,-16-4-56 16,-3-12 656-16,3-20 312 15,4-15 64-15,-5-6 8 0,2-7 64 16,-9-7 480-16,-4-2 480 16,0-10 88-16,0-3-136 31,1-16-127-31,3-13-41 0,8-9-40 15,3-10-144-15,14-22-272 16,7-19-208-16,39-19-80 0,10 12-104 16,6 23-384-16,1 29-400 15,20 27-473-15,-9 8-1095 16,-3 5-2977-16</inkml:trace>
  <inkml:trace contextRef="#ctx0" brushRef="#br2" timeOffset="187069.41">29563 10998 8281 0,'0'0'4633'31,"0"0"-3553"-31,0 0 81 0,0 0-201 0,0 0-352 16,0 0-392-16,0 0-144 15,-24 32 184-15,9 3-176 16,-6 0-16-16,5 0-56 0,-3-4 48 15,6-5-56-15,5-7-56 16,1-7-40-16,3-5-8 16,4-7 104-1,0 0 128-15,0-13 64 0,11-12-184 16,6-7 40-16,-2-3 0 16,9-7 16-16,0 5 48 0,-4 5 80 31,-4 7-64-31,-8 12 144 15,0 6-8-15,-4 7-264 0,0 10-200 16,0 15 152-16,4 13 48 16,0 3 8-16,0 1 32 0,4-1-40 15,-4-6-144-15,0-6-88 32,0-11-32-32,0-8 64 0,-1-10 72 15,6 0 128-15,2-19 128 16,2-13 40-16,-2-6 176 15,5-9 24-15,-4-4-39 0,0-3-65 16,0 6-184-16,-4 4-8 16,-4 12 48-16,0 13-120 0,-8 10 0 31,0 9-440-31,0 0-1241 0,-4 12-2728 16,-8 1-1352-16</inkml:trace>
  <inkml:trace contextRef="#ctx0" brushRef="#br2" timeOffset="187814.43">30025 10992 3064 0,'0'0'10234'0,"0"0"-8353"16,0 0-1033-16,0 0-320 16,0 0 32-16,0 0 80 31,96-26-240-31,-64 32-160 0,-8 11-120 16,0 1-120-16,-16 8-24 31,-8-1-48-31,-4 4 72 0,-24-1 72 15,-12-2 136-15,0-1 129 16,0-6 39-16,12-3 40 16,8-6-208-16,20-4-208 0,0-3-136 15,40-3 88-15,36 0 48 16,28-3-400-16,7-25-777 0,-23 2-1967 0,-32 0-3138 16</inkml:trace>
  <inkml:trace contextRef="#ctx0" brushRef="#br2" timeOffset="188431.77">29249 10046 3752 0,'0'0'6490'15,"0"0"-4850"1,0 0-1000-16,0 0 432 0,0 0-247 15,0 0-73-15,0 0-120 16,-36 63-152-16,36-63 80 0,0 0 184 16,15-10 144-1,6-15-447-15,7-10-313 16,0-6-8-16,3-4 24 16,1-2-48-1,-5-4 56-15,-3 10 24 16,-3 6-16-16,-10 9 48 15,2 13 200-15,-9 13-200 0,3 0-208 16,10 26-200-16,6 12 200 16,14 16 0-16,10 6 8 0,5 7-8 15,-1 3-216-15,14 6-1080 16,-22-15-2961-16,-11-17-7562 0</inkml:trace>
  <inkml:trace contextRef="#ctx0" brushRef="#br2" timeOffset="189764.21">29125 14211 1328 0,'0'0'7897'0,"0"0"-5112"0,-4-76-1641 16,4 53 33-16,0 8 279 15,0 8 176-15,4 4-336 16,-4 3-519-16,0 0-473 0,0 3-256 15,0 19-48 1,0 7 80 0,0 6-72-16,0 3-8 0,8 0-56 0,7-6-160 15,9-9-72-15,4-5-32 16,8-11-177-16,5-7-47 16,6-3 48-16,-3-23 104 0,4-9 40 31,-9-3 120-31,-2-9 136 15,-9 5 96-15,-13 7 112 0,-3 10 536 16,-7 9 488-16,-5 10-127 16,0 6-521-16,0 6-488 0,0 19-64 31,3 29 64-31,13 26 64 16,0 25-56-16,7 6 0 0,-2-3-8 15,-14-4-312-15,-7-8-176 16,0-1-329-16,-23-3-623 15,-5-22-2601-15,4-16 3665 0,0-19-16 16,-4-10 392-16,-4 0 240 31,-7-8 1136-31,-1-2 401 0,0-12-169 16,4-3-80-16,0-18-471 0,8-14-89 16,4-22-320-16,20-26-160 15,4-28-272-15,36-13-216 16,20 7-64-1,4 28-352-15,-8 32-656 16,11 13-889-16,-23 19-2568 0,0 3-4841 16</inkml:trace>
  <inkml:trace contextRef="#ctx0" brushRef="#br2" timeOffset="190722.65">29830 14611 13650 0,'0'0'3185'0,"0"0"-2385"0,0 0-576 16,0 0-160-16,0 0 40 16,0 0 192-16,-16 89-168 15,8-45-40-15,-4 1-80 0,4-7-8 31,0 0-64-31,1-13-8 16,-2-8-8-16,1-8 24 16,8-9 8-16,-4 0 48 0,4-13 176 15,0-15-168-15,4-10 104 16,13-10-32-16,-2 0 16 0,5 4 105 0,0-1-57 16,0 13-16-1,-9 7 144 1,2 13-56-16,-1 5-112 15,-9 7-104-15,6 0-48 0,3 16-8 16,-5 10 40-16,2 5-40 16,-5 7 40-16,0 7 8 0,0-1 8 0,0 7-16 31,3-3-248-31,6-7-112 16,-5-3-89-16,-1-13-39 15,6-12 96-15,-6-7 280 0,1-6 128 16,5-19 304-16,2-12 16 15,5-14 128 1,0-12 137-16,-4-6-9 16,8-4-168-16,-8 3-160 15,4 7-96-15,-5 10-136 0,-2 11 56 16,-5 18-72-16,-4 8-120 16,-1 10-728-16,-3 3-1305 0,4 13-2640 31,-4 0-1816-31</inkml:trace>
  <inkml:trace contextRef="#ctx0" brushRef="#br2" timeOffset="191809.74">30456 14757 5673 0,'0'0'7705'16,"0"0"-6216"-16,0 0-409 31,0 0 280-31,0 0-496 0,0 0-368 16,47-63-263-16,-14 56-217 0,2 4-16 15,9 3 0-15,-5 0-104 16,-11 0-129-16,-7 6 57 15,-14 1 80 1,-7-1-40-16,0 0 136 16,-11 4 520-16,-13 0 153 0,3 2-89 15,-2 4-128-15,11-3-280 16,4 6-176-16,8 3-64 0,12 7-8 31,16 6-176-31,3-1-24 16,-3 1-144-16,0 0-176 0,-11-6 55 15,-13-7 233-15,-4-6 112 0,-17 0 192 16,-18-10 176-16,-18 4 232 16,-6-10-232-16,-9 0-176 15,-27-10-424-15,15-6-2024 0,12-6-5786 16</inkml:trace>
  <inkml:trace contextRef="#ctx0" brushRef="#br2" timeOffset="192299.43">29451 13779 384 0,'0'0'11242'16,"0"0"-9634"-16,0 0-1272 15,0 0 120-15,0 0 97 0,-11 19-145 16,11-19 104-16,0 0 40 31,0 0 104-31,11-9 88 16,9-10-400-16,1-10-176 0,2-6-8 16,1-3 32-16,-8 0-88 0,4 3 385 15,-8 6-41-15,-4 14-64 16,0 5-80-16,-4 10-184 31,8 0-120-31,7 25-104 0,9 7 104 16,8 13 8-16,8 2 0 15,-4 1-8-15,8 6-536 0,-12-13-1209 16,-12-16-3440-16</inkml:trace>
  <inkml:trace contextRef="#ctx0" brushRef="#br2" timeOffset="194465.64">31197 5324 8145 0,'0'0'1785'15,"0"0"-553"-15,0 0-352 16,0 0-208-16,0 0-368 0,0 0-120 16,0 0-56-16,91-63-64 15,-47 63-64-15,8 0 48 0,4 0-48 31,4 16-8-31,-1 3 8 0,5 6 0 16,-4 4-96-16,-4 2 16 16,-5 4 72-16,-7 0-96 15,-8 6 96-15,-8 1-40 0,-9 5-24 16,2 1 72-16,-10 9 0 31,-2 0 152-31,-1 16 48 0,-1 16 344 16,1 22-63-16,1 7 71 15,-1 0 104-15,3-11-256 16,6-8-88-16,3 2 32 0,3 4-136 16,1 3-40-16,-8 3-112 15,-4 3-40-15,-4 7 40 0,-4-4-56 16,-4 4 0 0,0-6 8-16,0-11-8 15,0-2 8-15,0-7 40 16,-4-9-40-16,4 3-8 0,-4-7 24 15,0 4-24 1,4 6 88 0,0 3 40-16,0 0 48 0,0 4 40 0,8 2-40 15,-1 5-120-15,2 5 56 16,7 3 0-16,0 3-16 16,-1-5-48-16,6-1-32 0,-1-7-8 31,-8-18 32-31,-1-19-32 15,-2-17-8-15,-9-8 8 0,0 9 8 16,0 9-16-16,-13 6 0 16,-2 1 0-16,-5 0 16 15,-5-1-16-15,2-2 8 0,3 0 0 32,0-1-8-32,-4 13 0 0,0 13 8 15,0 13 0-15,8-1-8 16,4-15 0-16,9-19 8 15,-1-7 0-15,0 16 0 0,4 13-8 16,0 13 8-16,0-10 0 16,0-6 0-16,-9-7 0 0,1-3-8 31,-3 4-40-31,-9-7-40 0,-1 3 72 16,6-13-8-16,-2-12 8 15,6-6 0-15,-6-4 8 0,6 22-16 16,-13 20 16-1,4 22-48 1,0 3-168-16,5-7 48 0,2-9 88 16,2-16 72-16,-2 4-72 0,2-14 64 15,3-8 8-15,-1-17-8 16,5 3 8-16,0 4 8 0,1 9 0 16,3 6 0-16,0 1 56 15,0 0-40 1,7 6 32-16,10 6-48 15,2 13 8-15,-6-10 0 16,2-9 0-16,-6-10 8 0,-6-6-16 16,1 4 0-16,0 5 0 15,-4 0 0-15,0 1 0 0,0-1 0 32,0-3 0-32,0 4 0 15,0 0 8-15,4 2-8 16,4 10 8-16,4 10-8 0,4 13 8 15,-8-11 0-15,4-14 32 32,-8-20-40-32,0-13-8 0,-4 10 8 15,4 3-8-15,-1 6 8 16,-3-3 0-16,0-6-8 0,0-4 0 16,0-2 0-16,0-4-72 0,-3-6 8 15,-5 0 16-15,-4-6 40 16,0-1-40-16,0-2 0 15,1-4 8 1,-2 0 40-16,-2 0 8 16,2 1 0-16,2 2 8 0,-2 3-8 15,1 4 8-15,1 3-8 0,2 3 8 16,1 4 0-16,5 2 40 16,-5-3-40-1,0 0-8-15,-4-6-64 16,0-3-8-16,-4-6-64 15,0-4-128-15,0 0 136 16,0-9 0-16,-8-4 128 0,0-2 272 31,-8-4 32-31,-7-3 168 16,-6 0 72-16,-2 0-79 0,-5-3-185 16,-8-4-192-16,0 1-88 15,-28-13-576-15,13 0-2089 0,8 0-7945 16</inkml:trace>
  <inkml:trace contextRef="#ctx0" brushRef="#br0" timeOffset="199235.89">4211 15161 9570 0,'0'0'2320'16,"0"0"-1160"-16,0 0-760 0,0 0-216 0,0 0 321 16,0 0 759-16,0 0-352 31,115-20-400-31,-63 14-216 16,28-4-128-16,27-2-120 0,24-7-40 15,9 3-8-15,-16 3-352 16,-25 3-1080-16,-39 7-1377 0,-19 0-3480 0</inkml:trace>
  <inkml:trace contextRef="#ctx0" brushRef="#br0" timeOffset="199650.77">6638 15040 9578 0,'0'0'3080'15,"0"0"-1343"1,0 0-1201-16,0 0-16 16,0 0 192-16,135-29 48 15,-36 16-240-15,37-2-192 0,3-2-192 16,-11 2-64-16,-29 5-72 31,-39 7-120-31,-16-6-848 0,-20 5-2105 16,-8-2-4936-16</inkml:trace>
  <inkml:trace contextRef="#ctx0" brushRef="#br0" timeOffset="201086.93">22352 16652 7841 0,'0'0'2297'0,"0"0"-633"0,0 0 72 0,24-85-39 16,-16 66-217-16,-1 3-104 15,1 6-215 1,-8 4-385-16,4 3-256 0,-4 3-168 0,0 0-152 16,0 0-200-16,0 13-168 15,0 12 168 1,-4 10 104-16,4 9-88 15,0 1-16-15,13-1-56 16,10-5-200-16,10-11-208 0,6-9-88 16,1-16 48-16,-1-3 24 31,2-15 55-31,-6-20 257 0,-7-10 168 16,-8-6 0-16,0-3 168 15,-8 3 72-15,-4 10 145 16,-4 6 143-16,0 16 64 0,-4 13 40 15,0 6-632-15,0 22-40 32,0 32 40-32,0 32 48 0,20 37-48 15,-1 20 32-15,6 3-32 0,-9-15-104 16,-8-20-280-16,-8-25-232 16,0-27-64-16,0-17-41 0,-13-13-543 15,-2-4 960-15,-6-6 304 16,-7-3 224-16,-3-16 752 15,-5-3 137 1,-4-19-281-16,1-20-80 0,-6-18-40 16,14-20-152-16,23-21-176 15,16-10-144-15,36 22-240 0,31 22-136 32,13 39-568-32,0 15-744 15,-9 7-1137-15,-27 6-4520 0</inkml:trace>
  <inkml:trace contextRef="#ctx0" brushRef="#br0" timeOffset="201261.47">23108 16913 13114 0,'0'0'4873'0,"0"0"-3928"16,0 0-625-16,0 0-128 15,0 0 672-15,-8 108-184 0,12-51-320 16,9 3-360-16,6 19-488 31,-6-15-1152-31,2-13-3626 0</inkml:trace>
  <inkml:trace contextRef="#ctx0" brushRef="#br0" timeOffset="202084.27">24829 16170 11082 0,'0'0'4201'15,"0"0"-2833"-15,0 0-648 16,0 0-544-16,0 0 40 0,0 0 208 15,-27 86-184-15,27-45-184 16,0 0-56-16,12-3-8 0,11-6-160 0,14-10-80 16,-1-9-16-16,3-13 88 31,1 0 16-31,-4-19 72 16,-9-10 88-16,-3-9 0 0,-11-3 56 15,-5 3 208-15,-8 6 304 16,0 7 177-1,0 9 71-15,0 13-208 16,-8 3-584-16,-5 22-16 16,2 35-8-16,11 29 8 0,0 31-8 15,4 10-56-15,20-6-248 16,-9-16-272-16,-11-36-32 0,1-14-25 16,-5-17-135-16,-5-10 536 31,-10-6 136-31,-6 1 96 15,-14-11 128-15,-9-12 736 0,-8-3 17 16,-8-22-1-16,1-10 32 16,-1-13 32-16,13-2-192 0,15-4-168 15,19 3-79-15,13 0-505 16,40-3-16 0,36 6-817-16,27 13-591 15,-11 16-696-15,-20 13-3001 0</inkml:trace>
  <inkml:trace contextRef="#ctx0" brushRef="#br0" timeOffset="202355.55">25268 16481 12378 0,'0'0'3153'16,"0"0"-1689"-16,0 0-472 15,0 0-207-15,0 0-113 0,83 6-160 31,-70 20-248-31,-5 6-216 16,-8 3-48-16,-4 6-40 0,-16-3 40 16,-4 0 48-16,-1-6-40 15,10-10 0-15,11-3-8 0,4-6-72 16,19-7 8-16,26-2 56 16,11-4-376-16,11-4-472 31,25-34-889-31,-17 6-2792 0,-19-3-5553 0</inkml:trace>
  <inkml:trace contextRef="#ctx0" brushRef="#br0" timeOffset="203961.25">27615 16418 12546 0,'0'0'3921'0,"0"0"-2929"16,0 0-144-16,0 0 49 0,0 0-57 15,0 0-400-15,12-13-440 0,-5 13-120 16,14 0-1064-16,38 6-561 0,-3 4-1319 16,4-4-1970-16</inkml:trace>
  <inkml:trace contextRef="#ctx0" brushRef="#br0" timeOffset="204094.89">28396 16421 11930 0,'0'0'3073'0,"0"0"-2265"31,0 0-488-31,0 0-112 16,84-26-208-16,-60 26-256 15,27 10-1256-15,-3 6-1417 0,-1 0-3016 16</inkml:trace>
  <inkml:trace contextRef="#ctx0" brushRef="#br0" timeOffset="204209.58">28957 16474 3936 0,'0'0'6706'15,"0"0"-2033"-15,0 0-2897 0,0 0-488 16,0 0-591-16,24-25-673 16,-24 25-24-16,8-3-1137 0,1 3-2816 15,2 0-5505-15</inkml:trace>
  <inkml:trace contextRef="#ctx0" brushRef="#br0" timeOffset="204800.01">29746 15992 1192 0,'0'0'11010'0,"0"0"-8729"16,0 0-1041-16,0 0-656 15,0 0-272-15,0 0-216 16,0 0 224-16,-3 92-88 16,-1-41-144-16,-1 0-88 0,5-7-8 15,0-5-168-15,5-8-128 16,10-9-64-1,9-9-112-15,4-10 176 16,12-3 80-16,-1-19 160 16,6-9 64-16,-6-7 8 0,1-6 296 15,-12-1 352-15,-8 7 288 16,-3 6-56-16,-10 7 105 0,-3 10-137 16,-4 12-536-16,0 9-320 31,0 33-264-31,0 34 256 15,-11 32 8-15,2 15 0 0,-3 1-88 16,5-9-376-16,-6-24-393 16,1-14 57-16,5-20-544 0,-6-19 896 15,-2-12-56 1,-9 2-8-16,-4-6 512 16,-16-9 384-16,0-13 448 15,-8-3 336-15,1-23-144 0,-1-11-63 16,4-11-33-16,12-6-216 15,16-7-224-15,16 1 88 0,12 3-192 16,52 0-384 0,32 6-288-16,27 19-784 15,9 16-568-15,-37 13-1313 16,-27 3-5793-16</inkml:trace>
  <inkml:trace contextRef="#ctx0" brushRef="#br0" timeOffset="205340.56">30392 16408 11722 0,'0'0'4593'0,"0"0"-3329"31,0 0-696-31,0 0-536 16,0 0 40-16,0 0 272 0,-36 102-103 15,12-49-153-15,0 2-88 16,0-1-88-16,5-7-353 0,-2-12-175 31,10-9-56-31,2-11 32 0,5-15 640 16,4 0 48-16,0-28 616 16,17-10-440-16,2-16 136 0,9-3 272 15,0-4-135-15,0 4 87 16,-4 6-96-16,-4 13-120 15,-4 10 56 1,-9 15-112-16,2 13-312 0,-5 3-144 16,-4 22-128-16,0 17 136 15,4 5 88-15,-4 11-280 16,4-1-240-16,0-3-8 0,3-6-217 16,10-14-55-16,-2-9 256 15,5-12 384 1,4-13 208-16,4-6 464 15,0-26 40-15,4-9 192 0,0-13 289 16,4-13-201-16,-4 1-72 16,0-4-304-16,3 3-216 15,-7 16-112-15,4 7-64 0,-12 16-16 32,-4 15-80-32,-12 16-1040 15,-4 19-1529-15,0 0-2752 0</inkml:trace>
  <inkml:trace contextRef="#ctx0" brushRef="#br0" timeOffset="210826.89">21343 4908 1088 0,'0'0'6441'32,"0"0"-5553"-32,0 0-888 15,0 0-184-15,0 0 184 0,0 0 256 16,0 0 40-16,-63 51 120 16,42-32 177-16,6 6 47 31,-1 7-200-31,-9 3 72 0,6 6 0 15,-1 4-192-15,-4 6-112 16,1 6-88-16,-5 16 16 16,-8 19-16-16,-8 13-40 0,0 3 64 15,0-10 8-15,4-3 128 16,8-6 32 0,4 3-136-16,4 7-15 0,5-1 7 15,-1 4-120-15,3-4-40 16,2 7 8-16,-5-1 56 15,4 5-64-15,-4-5 0 0,1 1 0 16,-2 3 0-16,5 0 0 0,8-6 64 16,8 3 88-1,0-7 16-15,0 1-8 16,4 5-56-16,0 4-40 16,-4 3-56-16,0 3 40 15,-15 4-40-15,-10-1-16 0,1 1 0 31,1-10 0-31,3-3 0 0,0-7 0 16,4 1 8-16,4-4 0 16,8 3 40-16,0-6 16 15,4 3-56-15,0 1-8 0,0 2 0 16,4-3 0-16,-4-2 8 16,0-1-8-16,0-7 8 0,-8 1 8 31,-8-3-16-31,0 2 8 15,-4-9 8-15,1 4-8 16,-2-4 56-16,1 0-56 0,1 4 8 16,-1 3 40-16,-1-1-48 15,6 0 40-15,-5 1-40 0,4-7 0 16,-4 3 40 0,4 1-48-16,-4-1 8 15,4 4-8-15,-3-1 8 16,2 1 0-16,2 3-8 0,2-1 16 15,2 4-16 1,3 0 0-16,-1 7 16 16,1-1-16-16,1 0 8 0,-1 3-8 15,-8 1 0-15,0 2 0 16,0 1 0-16,0-4 8 16,4 1 48-16,-4-4-56 0,4 3-8 15,4-2 0-15,8-7 0 16,0 0 0-1,0 0 0-15,4-1 8 16,4 1 0-16,0 3 0 16,-4 4 0-16,0-1 48 0,-4 0-48 15,4 0 0-15,0 4-8 32,0-4-8-32,4-6 16 0,4-7-8 15,-4 1 8-15,-1-4-48 16,6 4 32-16,-5 2-72 15,-1 4 88-15,-3-3 0 0,-4 3-8 16,5 0 0-16,-5 3-56 16,0-3 64-16,0 0-16 0,0-6 0 15,4-1 16 1,4-3 8-16,-1 1-8 16,10 2 0-16,-2 1 8 15,5-4 8-15,5 1 0 0,-6 2-8 16,-3-3-8-16,0 4-8 15,-8-3 8-15,0-14-56 16,-4-12-40-16,0-9 8 16,-4-8-40-16,0 8-8 15,4 6 48-15,-1 3 40 16,6 0 48-16,-1 0 0 0,0-3 0 31,8 3 0-31,-4 0 0 16,8-4 0-16,-5 7 0 0,6 1 0 15,3-4-8-15,4 3 0 16,4 0 8-16,11 0-80 0,0 0-96 16,13 0 8-16,4-3 32 15,0 1-256-15,0-5-297 0,0-2-423 32,-8-7-56-32,-5-6 152 15,1-3-177-15,-4-7 81 16,4-2 224-16,-9-5 248 0,10-2 240 15,-10 0 136-15,1-3 208 32,0-7 56-32,0 4 416 0,-4-4 432 15,3 0-56-15,-3 1 232 0,4-1-207 16,0 4-233-16,3-1-272 16,6 1-72-16,3 2-144 0,4 1-48 15,-5 3-48-15,9-3 0 16,-1 0 8-16,-3-1-16 15,8 1 16 1,0-4-8-16,3 1 56 0,6 0 72 16,-2-1 480-16,17 4-56 15,11 2-248 1,25 11-128-16,7 2 384 16,-8 4-72-16,-3 0-320 15,-17 0-120-15,2-1-40 16,-6-2-8-16,-4-4 0 0,5-3 0 15,-4-2-104-15,4-8-88 0,7-5-200 16,5-1-16-16,4-6-104 31,3 0 128-31,0 0-304 16,-3 0 400-16,-1 0 232 0,-3 3 56 16,-5 3 8-16,-7-2 120 15,-1-1 200-15,2 3 288 0,6 4 152 16,1-4 8-16,11 4-111 31,9 6-169-31,-1-4-184 16,8 4-136-16,5 0-104 0,-1 0-56 15,-3 0-16-15,-5-1-16 0,-3-2 8 16,-9 0 0-16,-3-13 8 0,-5 0 0 16,-7 0 0-16,-1-9 16 15,6-11 0 1,-6-2-8-1,9 0 0-15,3 0 0 0,4 0 0 16,-3 6 0-16,4 3-8 0,-8 4 8 16,-1 2-8-16,0 1 16 0,0 0 160 15,-3 2 224 1,8-2-40 0,-1-1-32-16,5 1-128 15,-1 0-72-15,5 3-24 0,-1-7-32 16,1 0-64-16,-4-2 0 0,-1-1 8 15,-7-3-16-15,-5-2-56 16,-7-5 48-16,-5 1 8 31,-3-7-8-31,-1 4 8 0,-3-7 0 16,0 0 0-16,-13 4 0 16,-10 2 0-16,-22 8 0 0,6-2-8 15,2 1 8-15,5-3 16 31,7 0-8-31,1 3-8 16,-4 3 48-16,-4-3-40 0,0 3 48 16,4 0-48-16,-1-3 48 15,5 0-40-15,4 0-16 0,-1 0 16 0,5 0-16 16,0 3 8-16,-1 0-8 16,1 6 0-1,-4-2 0 1,-4-1 0-16,4 1 8 0,-5-5 0 15,1-5 0-15,-4-3-8 16,-4-4 16-16,3-6 48 0,1-2-16 0,4-15 112 16,11-5 40-16,17-16-112 31,-4 7-72-15,-8 5-8-16,-13 7 48 0,-11 7-48 0,8-10 0 15,19-20 0-15,-7 8 144 16,-8 2 8-16,3-3 136 0,-15 10-184 31,8-10-16-31,-4 7-47 16,-8-4-41-16,4-10 0 0,-1-11-8 15,-11 8 8-15,-4 10 8 16,-5-3 40-16,-3 0-56 0,5-19 0 16,6-16-8-16,-7 6 0 15,0 4-113-15,-5 16 25 31,-6-1-8-31,-5 1-16 0,-12-1 32 16,-5 0 72-16,-3 1-88 16,-7-4 32-16,-10-3-264 0,-6-3 152 15,-1-3-240-15,-4-4 376 0,4-2-248 16,0 6 216 0,8 6 72-1,4 3 8-15,8 3 112 0,4 1-40 16,0 3-72-16,4 9 8 15,8 12-16-15,4-5 8 0,0-10-64 16,8-9 64 0,-4-11 16-16,0 4-8 15,0 13 0-15,-4-6 0 16,4-1-8-16,-5-2 0 0,6-1 0 16,-1-3 0-16,3 0 0 15,1 3 0-15,-8 13 16 0,4 20-8 31,-4 8-8-31,8-12-88 16,3-19-80-16,14-23-56 0,2-9-16 16,-7 9-160-16,-12 11 88 15,-16 24 192-15,-3 11 120 0,-1-18 8 16,-4-8-8-16,0-13-16 16,0-13-144-16,0 13-88 31,0 6 0-31,0-2-545 0,0-5 353 15,0 2 168-15,0-2 72 16,-4 8 136-16,-13 2 24 0,-15 1 32 16,1-4 8-16,3 4-88 15,3-1-80 1,10 13 168-16,2 16-8 16,10 9 8-16,-1-9-8 0,0-15 16 15,4-5 88-15,0 5 16 16,0 5-48-16,0 10 112 15,0-3-64-15,0-10 8 0,0 4-112 16,11-13-8 0,-2 6 0-16,-1 0 0 15,3 3 0-15,-2 7 56 0,-1-6-8 16,0 2 24-16,-5 0 32 16,1 1 48-16,-4 2-136 15,0-2-16-15,0-4 0 0,0 1-48 31,0-1 80-31,-7 0-32 0,3 4 0 16,0-4 0-16,0 4 0 16,0-7 72-16,-5 3-72 15,6 1 72-15,-5-5-72 0,-5 5-120 32,-2-1-240-32,-13-15-104 15,-12-14 8-15,-4-11 440 0,-3-8 8 16,6 13 8-16,2 11 0 15,7 5 8-15,0-3 144 16,4-3-24-16,-4 0-24 0,4 3-104 16,0 0 0-16,-4 3-16 15,4-3 16 1,1-3 8-16,-6 0 0 0,2 6-8 16,4 4 8-16,-10-1-8 15,5-2 0-15,0 2 0 16,4-3-96-16,9 16 96 0,-1 16 64 15,8 10 88 1,0 6-56-16,-4-9 280 16,0-1-64-16,-4-6-152 0,4 3-15 15,-3 7-73-15,-1 2-72 16,3 4-8-16,-2 3-48 16,-1 4 56-1,-1-1 0-15,-2 6 192 16,-1 1 72-16,-4-1-248 0,0 4 288 15,0-3-304-15,-11-1-88 16,3 1 88-16,-12-3 64 16,4-4-64-16,-4-7 8 0,1 2 16 15,-2-5 136-15,1 1-112 32,1 0-48-32,-5 2-32 0,-4 2-32 15,-19-5 8-15,-17-5 56 16,-24-7 48-16,-11 0-48 15,-1-1-16-15,13 5-32 0,11 2 96 16,5 7 16-16,7 0-64 31,-3 6-16-31,-2 3 8 0,2 0-184 0,-1 7 144 16,-3 3-80-16,-4 0 72 16,-2 2 48-16,2 1 16 15,0 0-112-15,-1-3 24 16,0 3 80-1,-4 0 56-15,5 0-56 16,4 0-8-16,-2 3 8 0,6 3 120 0,-1-2-120 16,-3 5-16-16,-4-3 8 15,-5 4 8-15,-3-4 96 16,-1 0-96-16,-4 0-80 0,5 1 72 31,-1-1 8-31,4 0 0 16,5 4 40-16,0 3 8 0,-5-4-48 15,-3 4 0-15,-1-1 0 16,-4 4 8-16,0-3-16 0,5 3 16 16,3-1-16-16,-3 2 8 31,3-2-8-31,1 1 8 0,-5-3-104 16,-4-1 96-16,-7 4 8 15,-1 3-96-15,-3 0-112 16,-1 0-17-16,1 0 201 0,0 0 24 31,7 0 8-31,0-3-8 16,9 0-152-16,3 3 152 0,5-3 8 15,-1 3 8-15,1 0 56 0,-1 0-72 16,-11 0 112-16,-1 9-55 16,-4-6-41-16,-3 7 88 0,3 0-104 15,1-1 0 1,4 0-8-1,3 1 8-15,4-1 8 0,4 1 64 16,-3 2-72-16,-1-2 96 0,-4 3-96 16,5-4-120-16,4 4 120 15,8 0 112-15,14-4-32 0,18 1-72 32,11-1 0-32,8-2 72 15,-12 2-80-15,-4 4 0 0,-7 3 0 16,-5 3 8-16,4 0-16 15,4 0 16-15,-3 3-16 0,3 4-88 32,0-1 88-32,1-3 16 15,-1 4 0-15,0-1-8 16,5-3 8-16,-1 4 16 0,4-4 32 16,0 3-8-16,0 0-40 15,-4 1-8-15,5 0 16 0,-1 2-8 16,0-2 40-16,4 2-40 31,5-3-8-31,6 4-8 16,2 0 0-16,3-4 8 0,0 4 0 15,4-1 0 1,-3 1 0-16,7-1 8 16,-8-2 16-16,8 2-16 0,4 1-8 15,0-1 8-15,8 1 48 16,0 3 40-16,4-4-48 15,-4 1-40-15,4-1 0 0,-4-2 40 16,1-4-40-16,-10 1 16 16,1-5 48-16,0-5-8 0,5 0-64 0,-1-4-48 31,12-5 40-31,16-4-616 16,12 0-1601-16,12-7-848 15</inkml:trace>
  <inkml:trace contextRef="#ctx0" brushRef="#br0" timeOffset="212264.05">25933 3962 6001 0,'0'0'1632'0,"0"0"-928"16,0 0-40-16,0 0 241 0,0 0 183 15,0-6 152-15,0-1-472 0,0 1 240 16,0-3-111-16,0-1-193 16,0-2-224-16,0-1-80 15,0-6-104-15,0-1-160 0,0-5 16 32,0-7 64-32,8-3-48 15,-4-6 192-15,5-6-24 0,-6-20-104 16,9-22 185-16,4-25-201 15,0-14-144-15,4 5-72 16,8 5 88-16,-9 14-88 0,2 8 8 31,-10 24 0-31,2 17-8 0,-9 27 56 16,-1 12-48-16,-3 3 80 0,0 7-88 16,0 0 0-16,0 6-256 15,0 3-905 1,-11 16-399-1,-2 9 544-15,-6 7-825 0,-5 13-1055 16,4-7-1129-16,0-12-2312 16</inkml:trace>
  <inkml:trace contextRef="#ctx0" brushRef="#br0" timeOffset="212659.99">25782 2952 5089 0,'0'0'4361'16,"0"0"-3369"-16,0 0-656 0,0 0-64 31,0 0 176-31,0 0 472 16,0 0 152-16,0 0-103 0,4 0-169 15,0 0-216-15,8 0-24 16,0-9-216-16,12-7-232 31,4-12-104-31,11-11 0 0,1-5 0 16,4-10 0-16,8-3-8 15,0-3 8-15,-4 2 0 0,-1 5 0 0,-6 11 8 16,-13 7 192-16,-9 16 264 16,-7 13-176-16,-8 6-296 15,0 3-96-15,-4 22-56 16,4 10 104-1,4 9 48-15,-1 8 0 16,6 2 40-16,2-1-40 0,10 1-160 0,6 7-816 16,-7-14-1857-16,1-8-3496 15</inkml:trace>
  <inkml:trace contextRef="#ctx0" brushRef="#br0" timeOffset="213768.04">26431 1355 8953 0,'0'0'2385'0,"0"0"-673"0,0 0-143 16,0 0-649-16,0 0-680 16,-4-31-240-16,0 53-192 15,1 13 192-15,-10 15 320 0,1 11-160 16,-3 2-72-16,-1 1-24 0,4-10-56 31,0-10-8-31,0-12-112 16,8-10-152-16,0-12 128 15,-1-4 88-15,5-6 48 0,0-6 256 16,0-16-16-16,0-13-240 31,0-13-48-31,5-19-72 0,3-15 72 16,4 3 16-16,0 9 32 15,0 12 48-15,-8 21-40 16,-1 2 152-16,1 9 240 0,1 17 160 16,-5 9-464-16,4 6-96 15,7 19-152-15,1 14 152 0,8 8 0 16,8 7 48 0,8-3-40-16,4-3-8 15,4-11 0 1,-1-8-232-1,6-10-168-15,-6-13-656 0,1-6-585 16,8-19-727-16,-12-12-2281 16,-4-8-2095-16</inkml:trace>
  <inkml:trace contextRef="#ctx0" brushRef="#br0" timeOffset="214146.02">27013 1219 3408 0,'0'0'3129'0,"0"0"-1089"0,0 0-1664 31,0 0 105-31,-4 73 407 15,-20-26-200-15,-4 10-112 0,-8 7-16 16,-7 3-312-16,2-7-248 16,2-9-48-16,7-6-248 0,8-14-376 15,8-8 328-15,13-17-344 16,3-6 528-16,0-10 64 0,19-18-560 31,5-17 247-31,12-19 305 16,8-27 104-16,3-24 16 15,2-2 64-15,-6 18 176 0,-15 33 345 16,-12 31 167-16,-8 19 632 16,4 3 480-16,-4 10-655 0,4 3-721 15,3 16-440 1,2 19 144-16,-2 22 280 16,-2 25 32-16,-13 17-152 15,0 9-216-15,-8-19-72 0,-8-25-80 16,8-20 0-1,-5-9-232 1,6 3-752-16,-5 6-1385 0,8-9-1687 0,0-13-3762 16</inkml:trace>
  <inkml:trace contextRef="#ctx0" brushRef="#br0" timeOffset="214498.08">27396 1263 9978 0,'0'0'2680'0,"0"0"-1992"0,0 0-688 16,0 0 0-16,0 83 32 31,-5-39 184-31,1 7 0 0,1-3-144 16,3-4-16-16,0-6-56 15,0-6-8-15,12-13-264 16,7-9 56-16,2-10 24 0,-2 0 112 15,5-26 80-15,-4-9 0 32,1-6 24-32,-6-4 56 0,-3 4 192 15,-4 6 497-15,-4 16 719 0,0 16-552 16,-4 6-936-16,4 33-176 16,-4 21 176-16,4-1-16 0,-4 14 8 15,0 0-72-15,0-10-832 16,-12 10-2025-16,-4-16 233 15,0-19-4194 1</inkml:trace>
  <inkml:trace contextRef="#ctx0" brushRef="#br0" timeOffset="-214095.57">27419 628 4424 0,'0'0'2505'0,"0"0"-2017"0,0 0-96 16,-103-76-104-1,63 57 216 1,0-6 433-16,-4 2-409 15,-8 8-120-15,1-4 112 0,-25 6-208 16,-16 6-88-16,-19 4 64 0,-12 3-120 16,11 3 64-16,13 17 0 0,22-5-232 15,18 4 152-15,11 4-24 32,4 2-48-32,-7 10 176 15,-13 10-96-15,-16 25-40 0,-8 15 56 16,-7 30-168-16,7 5 264 0,20-3-152 15,12 4-120-15,21-7 24 16,7 1-24-16,7-1-104 31,14-13 96-31,7-5-280 0,12-10 136 16,15-16-120-16,10-13-40 16,30-7-232-16,29 1 40 0,24 0-112 15,27 0 248-15,5-16-120 31,3-10 240-31,12-6 248 16,12-9 48-16,1-7 24 0,-2-3 64 16,-6 0 72-16,-5-13 88 15,-15-9-80-15,-13-10 88 0,-19-9 64 0,-24-3 136 16,-12-23 40-16,-17-16-192 16,-11-15-144-1,-9-23-112 1,-15-3 88-16,-12-15 72 0,-12-1 97 15,-8 1 751-15,0 8-744 16,-20 14-104-16,-3 28 8 0,-1 22-128 16,0 19-32-16,-8 14 64 0,-16-5-168 31,-28-2-80-31,-36-3 80 16,-43 5 224-16,-20 8-224 0,-8 9 0 15,11 6 0-15,17 9 96 16,3 7-96-16,13 0-336 0,20 19-272 31,23 7-784-31,16 12-921 16,33-3-864-16,15-6-3176 0</inkml:trace>
  <inkml:trace contextRef="#ctx0" brushRef="#br0" timeOffset="-210753.32">28289 1362 24 0,'0'0'1352'0,"0"0"1160"16,0 0-999-16,0 0-425 15,0 0-200-15,0 0 8 0,0 0-32 31,0 0-119-31,0 0-201 16,0 0-184-16,0 0-64 0,0 0-24 16,0 0-80-16,0 0 0 15,0 0 16-15,0 0 24 0,0 0 8 16,0 0-16-16,0 0 24 31,0 0 8-31,0 0-24 16,0 0 32-16,0 0-48 0,0 0-160 15,0 0 40-15,0 0-31 16,0 0 55-16,7 0 40 0,9 0 32 31,16 0 32-31,31 0 8 0,41 0-80 16,39 0 8-16,13 6 80 16,-9 0-104-16,-23 1-40 0,-36-4-24 15,-29-3-64-15,-15 0 64 16,-16 0-8-1,-4 0-64 1,-4 0 96-16,-4 0-40 0,-13 0 120 0,-3 0 32 16,0 0-80-16,0 0-128 15,0 0-32-15,0 0-120 0,0 0-48 16,0 0-88-16,0 0-416 16,0 0-577-16,0 0-583 15,0 0-376 1,-19 0-401-16,-1-6-384 15,-8-1 449-15</inkml:trace>
  <inkml:trace contextRef="#ctx0" brushRef="#br0" timeOffset="-210378.72">29137 1092 6385 0,'0'0'1568'0,"0"0"-240"0,0 0-215 15,0 0-185-15,0 0-296 0,0 0-200 16,-8-19-168-16,8 19-88 0,8 0-80 16,3 6-32-16,17 7-64 15,9 3 128-15,10 3 24 16,5 3 40-16,-1-3-80 15,-2 0 72 1,-14-3-72-16,-11 0-24 0,-12-4 9 16,-8-2-97-16,-4 6 136 0,-8 0 416 15,-20 9 272-15,-11-3-88 32,-5 7-232-32,-4 3-152 15,0-4-136-15,8 4-216 0,5 0-40 16,7 3-656-16,12 9-1336 15,7-5-1097-15,9-14-2256 0</inkml:trace>
  <inkml:trace contextRef="#ctx0" brushRef="#br0" timeOffset="-204409.17">10438 15602 6209 0,'0'0'2360'0,"0"0"-1095"15,0 0-585-15,0 0 144 0,0 0 280 0,0 0-96 16,8-23-407 0,-8 23-305-1,0 0-96-15,0 0 0 16,0 0-48-16,0 0-152 0,0 0-40 15,0 0-192-15,-8 0 232 16,-8 4 104-16,-11 2-96 16,-10 3 96-16,-6-2 40 15,-13 3-144-15,4-7 56 16,-8 3 72-16,13-3 24 16,3 0-40-16,8 4-24 0,13-4 8 15,6 0-16-15,13-3-80 16,0 0 64-1,4 3-64-15,0-3 176 16,0 4 288-16,0-2-160 16,0 8 344-16,4 3-56 0,-4 3-216 15,0 6-8-15,0 3 17 16,0 4-89-16,0 2 24 0,0 8-120 16,0 5 16-16,0 7 0 31,4 9-8-31,0 4-16 15,0-1 72-15,0 4-96 0,4-1-48 16,-4 17 32-16,-4 12-32 16,0 16 0-16,0 7 8 0,0-7 32 15,-7-9-32 1,2-13-80-16,1-1 16 16,0 1-56-16,0-3 96 15,4-6-32-15,0-14-64 0,0-12-8 16,0-9 72-16,0-4-64 15,0 7 0-15,0 6-8 16,0 6 8-16,0-6-8 16,0-3 0-16,8-10-64 15,8-3 0-15,5-13-64 16,6-5-88-16,9-11-56 0,4-9-240 16,12 0-232-16,27-41-488 15,-11 2-1521-15,-13-8-6081 0</inkml:trace>
  <inkml:trace contextRef="#ctx0" brushRef="#br0" timeOffset="-203216.36">11148 15586 9642 0,'0'0'2544'0,"0"0"-1424"16,0 0-504-16,0 0-183 31,0 0 103-31,0 0-136 0,43-23-96 16,-2 17-168-16,6-3-136 16,5 2-8-16,-5 4-96 0,-2 0 32 15,-10 3 72-15,-11 0 8 16,-8 3 8-16,-7 10 72 31,-6 6 160-31,-3 9 376 0,0 4 48 16,0 10-176-16,0 5-24 15,0 10-120-15,0 23-15 0,8 18 47 0,4 7 104 16,0-3-128-16,0-13-72 16,-4-7-8-16,-4 4-96 15,0 2 96-15,4 1-64 16,-8 3 8-1,8-3-88-15,-4-3-40 16,4-3-48-16,-4-17-40 0,0-12 0 0,4-9 0 16,-8-7 0-16,4 9 48 31,-4 1-48-31,0 6-8 16,0-6 0-16,0-1 8 0,-4-5 0 15,-8-7-8-15,0-4 16 16,-4-2-16-16,-4-4-16 0,1-6 8 15,-14 0-136-15,-7-6-240 16,-44-6-512-16,5-7-656 0,-1 0-3506 16</inkml:trace>
  <inkml:trace contextRef="#ctx0" brushRef="#br0" timeOffset="-200614.32">11502 15865 10018 0,'0'0'2656'0,"0"0"-2656"0,0 0-1360 31,0 0 1088-31,0 0 272 16,0 0 264-16,72 86-24 0,-40-64-112 15,11-3-64-15,6-3-8 0,10-3 208 16,17-7 160-16,19 0-80 16,21-6 208-16,4 0 297 0,-1-15-193 15,-12-8-112 1,-11-5-16-1,4-7-64-15,0-6-32 0,-5-10-120 16,-3 0-56-16,-1-9-112 0,-15 9-88 16,-13 3-40-16,10-19 32 15,2-12-48-15,5-19 16 0,4-16-16 32,-13-1 0-32,-23 1-8 15,0-7 8-15,-8-3-16 16,-9-2-64-16,-3 5 72 0,0 0 8 15,-4-2 8-15,-8 5 0 0,8 0 168 16,-4-2-176-16,4-1-48 16,0-3 48-16,4 0-8 31,3 0 8-31,-3 7 104 0,0-1 72 16,4 1-160-16,-4 0-8 15,-4-4-8-15,-8-6 0 0,0-6 0 16,0-7-128-16,0 4-120 31,-4-5 232-31,4 5-32 16,-1 0 40-16,10-4 0 0,-5 0-40 15,8 4 48-15,-5-1-8 0,5 13 16 16,4 7-8-16,0-1 0 0,-4 7-104 16,0 0-112-16,0 0-80 15,0-6 112 1,-4 2 72-1,4 1 32-15,-9 9 72 0,1 7 8 16,0 9 0-16,-4 3-8 0,0 4 8 16,0 6-48-16,-4 9 48 0,0 13-8 31,-1 6-96-31,2-6 32 16,6-25 72-16,9-19 0 15,0-11 8-15,4 14 0 0,-4 22 0 16,-8 19-8-16,4 13 8 0,0 0 0 15,0-7-8-15,11-3 8 16,2-6 40-16,3 0 16 31,-1 6-64-31,9 0 16 0,4 4-8 16,0-1 40-16,8 7-40 16,-1-4-8-16,5 4 48 0,7-4-32 15,13-2-8-15,16-10 48 16,19-4-48-16,1 1-8 31,-8 9 8-31,-13 4 0 0,-7 9 8 16,0-1-16-16,-5 5 8 15,-11 5 0-15,-13 7-8 0,-18 9 8 0,-6 0-8 16,9-2 8 0,4 2 0-1,4 0-8-15,-4 0 8 16,-1 7-8-16,1 0-8 0,8 3 8 15,-4-1 0-15,4 4 0 16,3-3-8-16,1 3 8 0,-4-3-48 0,-4 0 48 31,-13 0-8-31,-15-1 8 16,-12 2 0-16,-12 2-424 16,-4-7-136-16,-16 1 560 0,-8-1-760 15,-8 1-705-15,-4-7-71 16,1 4-56-16,-5-10-1289 0,12-1-264 31,4 5 97-31</inkml:trace>
  <inkml:trace contextRef="#ctx0" brushRef="#br0" timeOffset="-200350.03">17008 7588 1816 0,'0'0'2400'0,"0"0"-551"0,0 0-209 16,0 0-216-16,0 0-567 31,0 0-497-31,0 0-360 15,-47-16 88-15,62 22 288 0,10 4 480 16,3 3 24-16,11 3-384 16,5-4-384-16,4 4 32 0,-4 0 520 15,-4 0-79-15,-5 0 31 16,-14-3-176 0,-14 6-280-1,-7 3 136 1,-7 3 160-16,-21 4-80 0,-4 6-144 15,-9 0-88-15,2 2-136 16,3 5-8-16,-7 18-1432 0,15-6-1513 0,4-12-4072 16</inkml:trace>
  <inkml:trace contextRef="#ctx0" brushRef="#br0" timeOffset="-197486.68">11546 16449 9177 0,'0'0'4017'16,"0"0"-3104"-16,0 0-521 0,0 0-320 16,0 0-8-16,4 0 400 0,8 7 408 31,0 2-224-31,7 4-256 16,2 0-176-16,3 6-88 15,0 0-80-15,8 0-48 0,0-4 16 16,7 2 32-16,5-4-40 0,4-8 56 15,12-1-56-15,-1-4 8 32,9 0 40-32,3-4-56 15,2-5 8-15,2-4-8 0,1-2 8 16,7-8 0-16,13-5 112 16,16-13 152-16,0-1 120 0,-9 1-23 31,-8-4-137-31,-11 8-128 15,4-5-104-15,4-2 0 16,-1-1-48-16,9-6-16 0,-20 1 56 16,-16 8 0-16,-13 4 0 15,-7-3 8-15,12-10 0 0,3-6 16 0,13-13-16 16,7-9 8 0,9-13-8-1,8-13 8-15,4-3-8 16,-13 6-8-16,-3 10-64 0,-17 13 64 15,-3-7-120-15,-4 4-1 16,-4-4 9-16,-4 0 64 0,-1 7-8 0,-3 2 64 31,-4 1-16-31,-8 13 8 16,-4 9 0-16,-9 10 8 16,2-1-88-16,-1-6 88 0,8-6 0 15,-1-3-8-15,-3 2 8 16,0 5 0-1,0 2 0-15,0 3 8 16,-5 0 0-16,5 1 0 16,0 3-8-16,0-4 64 0,0 7-56 15,0-4-8-15,0 4 8 16,-4 0 0-16,4 0 56 0,-1 2-8 31,-2-2 16-31,-1 0-24 16,-4-1-48-16,3-2 16 15,5-4-8-15,-4-3 0 0,4 1 0 16,4-1-8-16,0 0 0 16,0 3 49-16,0-2-1 0,-1 5 24 15,1 4 0 1,-4-1 24-16,8 5-48 16,-4-5 8-16,4 7-56 15,0 1 0-15,0 2 0 0,0 0 0 16,3 3-8-16,-3 1 8 15,4-1 0-15,-4 4 0 16,4-4 0-16,-5 4 0 16,6 0 0-16,-2 2 0 15,10 1 0-15,-2-3-8 16,5 3 8-16,-1 2-8 0,5-2 0 16,-4 0 8-16,-5 0 0 15,2 2 0 1,-1 2 0-16,-1 2 8 15,1 0-8-15,0 3 0 16,4 0 0-16,-9 0 0 0,2 4 0 16,-6 0 0-16,-7 2 0 15,-8-2 0-15,-4 2 0 0,-8 1 0 32,0 3-8-32,-9 0 8 31,6 0-104-31,-9 0-305 15,0-4-383-15,0 1-1040 0,-20-7-1129 16,0 4-2600-16,-4-4-1576 0</inkml:trace>
  <inkml:trace contextRef="#ctx0" brushRef="#br0" timeOffset="-197202.77">16813 11922 3168 0,'0'0'7114'15,"0"0"-5682"-15,0 0-360 16,0 0-16-1,0 0 185-15,0 0-441 16,0 0-256-16,40-32-8 0,-8 32-200 16,3 6-176-16,14 7-56 15,3 3-96-15,3 0 40 0,-7 0 16 16,0 3-16-16,-16-4-32 31,-9 5 80-31,-10-1 24 0,-13 3-40 16,0 4 264-16,-24 2 185 15,-8 7-249-15,-8 0-96 0,0 3-136 16,-7 0-48-16,-9 19-512 16,12-9-1609-16,4-10-3984 0</inkml:trace>
  <inkml:trace contextRef="#ctx0" brushRef="#br0" timeOffset="-196065.81">11829 16176 10498 0,'0'0'1768'16,"0"0"-1320"-16,0 0-272 16,44 108 128-1,-17-66 833 1,1 8 183-16,0 7-480 0,4 1-472 15,0-1-368-15,0-3 0 0,8-10 72 16,4-3-72-16,8-9 0 0,8-3-232 16,19-4 128-16,25-3 96 31,35-6 8-31,29 0 128 16,6-6 376-16,6 2 512 0,-8-2-63 15,-5 0-353-15,-4-4-352 16,-16 3-152-16,-11-9-96 0,-17 0-120 15,-15 0-152-15,-12-15-192 32,-21-8-48-32,-11-2 15 0,8-23 121 15,16-21 232-15,15-20 88 16,13-13 56-16,-9 4 0 0,-11 15-8 16,-16 16 8-16,-12 17 192 15,-17 8 88-15,5-5-16 31,19-23-56-31,17-19-23 0,12-13-9 16,-9 4-104-16,-7 9-8 16,-4 3-64-16,-4 7 0 0,-13 12-8 0,-7 16 8 15,-16 10 0-15,0 6-8 16,8-3 0 0,4-6 8-1,7-1 0-15,-3 4 0 0,-4 6 0 16,0 3 8-16,-5 7 48 15,1-1-8-15,4 7 32 0,4-3-16 0,-1 9 56 16,9 0-112-16,8 1 56 31,0 9-64-31,-1-4 0 16,1 7 8-16,4 0-8 0,-13 0 8 16,1 4 48-16,-8 2 32 15,-8 1 8-15,0 2 32 0,-13 0-24 16,-7-2-96-16,-4 2 0 31,-7 1 0-31,-2-1 0 0,-7 4-8 16,-3-7-88-16,-5 4-376 15,0-4-465-15,-24-3-511 16,-4-3-1304-16,4 0-2201 0</inkml:trace>
  <inkml:trace contextRef="#ctx0" brushRef="#br0" timeOffset="-195827.45">17017 14719 592 0,'0'0'11834'0,"0"0"-10153"0,0 0-1241 15,0 0 128-15,0 0 808 16,0 0-208-16,83 29-288 16,-55 9-287-1,4 6-273-15,7 4-120 16,2 6-80-16,-9 0 32 15,-4 0 16-15,-17-4-16 0,-11 4-112 0,-11-9-40 32,-38 6-184-32,-42-4-456 15,7-8-1033-15,5-11-3688 0</inkml:trace>
  <inkml:trace contextRef="#ctx0" brushRef="#br0" timeOffset="-194367.35">19929 1016 6313 0,'0'0'4281'16,"0"0"-3625"-16,0 0-568 0,0 0-80 15,-112-13-8-15,69 10 248 16,-1-1 264-1,-4 2 216-15,1 2 152 16,-2 0-231-16,10 0 159 0,11 0-280 16,8 0-336-16,8 0-88 15,3 0-32-15,9 0-64 0,0 2 40 16,0 5-40-16,0 9-8 31,0 9 528-31,0 4 16 0,0 6-288 16,0 0 184-16,0 3-32 15,0 7-152-15,0 2-104 16,0 19 73-16,9 23 127 0,-1 26 232 31,-1 9 32-31,10-4-264 16,-2-5-120-16,9-4 24 0,1 6 96 16,6 4-96-16,-10 9-64 15,-2 0-56-15,-7 4-16 0,-12-1-104 16,0-6-16-16,0-9 0 31,-8-14 0-31,0-2 0 16,4-10 0-16,0-19 16 0,4-19 40 0,0-16-48 15,0-7 8-15,0 5-16 16,8-1 0-16,8 0-8 0,4-7-56 16,12-6-40-16,3-13-168 15,34-9-224 1,22 0-320-1,33-31-176-15,3-20-89 0,-35 4-1647 0,-28-4-9715 16</inkml:trace>
  <inkml:trace contextRef="#ctx0" brushRef="#br0" timeOffset="-193251.34">20451 1063 9161 0,'0'0'2649'0,"0"0"-801"0,0 0-135 16,0 0-249 0,0 0-440-1,0 0-568-15,8-41-456 0,-16 60-56 16,-8 10 56-16,-8 9 136 15,0 9-64-15,4 7-8 0,-3-6-64 0,6-7-96 16,-3-6-136-16,9-6-528 31,-1-13-216-31,3-10-592 16,9-6 95-16,-4 0 945 0,4-22-632 16,0-13-736-16,0-7 927 15,0-5 969-15,0-1 112 0,0 7 977 31,0 9 327-31,0 10 760 16,0 12-287-16,0 10-969 0,0 13-920 16,0 19 0-16,0 9 200 15,4 7-88-15,13 3-64 0,7-4-48 16,-5-9-8-16,-2-12-224 16,-2-13-16-16,-6-13 8 31,-9-10 192-31,0-22 48 0,-5-12-776 15,-14-7 344-15,-6-3 384 16,1-3 48-16,-4 6 360 16,9 7-32-16,3 9-152 0,8 15 336 0,8 11 8 15,0 9-520 1,11 16 16 0,14 16-16-16,3 12 48 0,11 7-48 15,-3 3 0-15,4 0-64 16,0-3-880-16,-4 3-841 15,-8-13-847-15,-8-9-5106 0</inkml:trace>
  <inkml:trace contextRef="#ctx0" brushRef="#br0" timeOffset="-192513.31">20535 2282 1032 0,'0'0'12050'0,"0"0"-10217"0,0 0-1689 16,0 0-144-16,0 0 0 15,-4 42 288-15,-9-14-24 16,2 1-48-16,-2 0-160 15,-2-4-48-15,3-3-16 16,-4-3-400-16,4-9-152 16,-4-7-345-16,1-3 905 0,2-13-8 15,-2-15-256-15,-2-7-16 16,6-7 280-16,3-2 416 16,8 6 577-16,0 6 87 0,0 10 168 31,0 9-224-31,0 13-560 0,8 0-464 15,11 26-64-15,5 8 64 16,0 8 96-16,8-1-87 16,-4 0-9-16,0-6-193 0,-4-6-255 15,-9-10-312-15,-2-6-216 32,-13-10-216-32,0-3 544 0,-13-13 304 15,-6-9-9-15,-18-7 105 16,2-6 248-16,-1 0 448 15,-3 1 225-15,11 5 47 0,3 7-144 32,18 12 8-32,3 10-520 0,4 0-64 15,11 13 0-15,17 15 40 0,12 7 144 16,0-3-168-16,8 0-16 16,-4-3-72-16,-4-11-8 15,-12-1-408-15,-13-8-1264 16,-7-6-2833-1</inkml:trace>
  <inkml:trace contextRef="#ctx0" brushRef="#br0" timeOffset="-191819.17">20674 3175 7481 0,'0'0'6602'31,"0"0"-4954"-31,0 0-624 16,0 0-24-16,0 0-208 0,0 0-375 15,0 0-417 1,-8-19 96-16,-7 66 104 16,-9 7-56-16,3 10-136 15,1-7 40-15,5-6 0 0,3-10-48 16,3-12-8-16,5-16 0 15,1-8 8-15,3-5 64 0,0-15 120 0,0-23-184 16,3-20-88-16,10-5 80 16,-1-4 8-16,3 1 64 15,1 18 96 1,-4 7 184-16,1 15 216 16,-10 17-120-16,1 9-440 15,0 19-192-15,4 16 120 16,1 16 72-16,2 6 0 0,-3 0-64 15,-4 3-56-15,4-9 0 0,-4-7-176 32,-4-12-192-32,0-10-152 15,0-12-177-15,-4-10-47 16,-8-7 864-16,-11-21 56 0,-1-10 112 16,-1-7-88-16,5-5 336 15,1 8 169-15,10 8 103 0,5 14-72 31,4 14-272-31,0 6-344 16,17 16-64-16,11 16 64 16,4 6 56-16,3 3-56 0,1 1-160 15,0-8-224-15,-5 1-640 0,-10-13-1209 16,-6-12-3688-16</inkml:trace>
  <inkml:trace contextRef="#ctx0" brushRef="#br0" timeOffset="-191186.86">21029 952 832 0,'0'0'9554'16,"0"0"-7626"-16,0 0-912 0,0 0-360 16,0 0 17-16,92-63 103 0,-57 57-96 15,5 6-296-15,4 0-160 16,3 6-152 0,2 16-64-16,-2 7 8 15,-10 5-16-15,-10 8 0 16,-11 12 56-16,-8 19 144 0,-8 22 168 15,-8 26 200-15,-8 5 48 0,8-2-199 16,8-13-49 0,0-12-120-16,16 6-128 15,4 3-40 1,8 3 72-16,-4 6-40 0,4 4-104 16,-4 9 8-16,-5 4 40 0,-2 2-48 15,-10-6-8-15,-3-6-8 0,-4-3 0 31,0-13 8-31,0-7-8 16,0-21 8-16,0-20 0 16,-11-19 0-16,-2-9-8 0,-10 0-88 15,-14-4 0-15,-6 1-200 16,-53-19-520-16,12-7-913 0,1-3-3368 0</inkml:trace>
  <inkml:trace contextRef="#ctx0" brushRef="#br0" timeOffset="-188719.46">21890 2013 336 0,'0'0'8065'0,"0"0"-6360"16,0 0-1129-16,0 0-392 0,0 0 24 16,0 0-160-16,47-4 104 31,-15-2 80-31,3 3 224 0,6 0 88 15,10 3-64-15,5 0-40 16,4-3-208-16,0 0-56 16,7-4-8-16,-7 1-79 0,0-1-73 0,0 1 40 15,-4-3-32 1,3 2-24 0,1-3 8-16,4 4 48 0,3-3-56 15,5-1 0-15,4 4 0 16,-1-4-8-16,2 4 0 15,-2-1-40-15,1 2-8 0,-1 1 56 0,-7-2 0 16,-8-1 0-16,3 1 8 16,-11 0 0-1,4-1 0-15,4 1-8 16,0 0 0-16,15-4 0 16,17 1-201-16,-4-1 73 15,-12 4 24-15,-12 0 64 0,-13 2 40 31,1-2 96-31,8-4 104 0,-8 1-15 16,-1-1-65-16,1-3-32 16,0 4 8-16,-1-1 56 15,1 1-56-15,-3 3-96 0,2-4 0 16,-3 7 56-16,-8-4-56 16,-9 5-8-16,-3-2 8 0,-11 1 88 31,-6 0 200-31,-3 0 136 15,0 0-8-15,-3-1-128 16,6 1-184-16,1 0-104 0,12 0-8 16,8 3-40-16,4 0 40 15,8 0-40 1,-1 0-32-16,2 0 72 0,-10 0 8 16,-7 0 0-16,-12 0-8 15,0 0 8-15,-12 0 0 16,-4 0-48-16,0 0-256 0,0 0-176 15,0 0-344 1,0 0-353 0,-4 0-591-16,0 0-857 0,-4-6-1888 0</inkml:trace>
  <inkml:trace contextRef="#ctx0" brushRef="#br0" timeOffset="-188324.51">24934 1339 4584 0,'0'0'5530'15,"0"0"-3794"-15,0 0-568 16,0 0-288-16,0 0-271 0,0 0-185 31,0 0-408-31,0 4-16 16,4 12 0-16,11 6 560 15,5 6-184-15,12 7 120 0,8-3-280 16,8 3-200-16,3-3 72 16,-3-7 40-1,-4 1-80-15,-4-7 48 0,-17-4 8 16,-6-2-104-16,-9 0-8 16,-8 0-104-16,0 3 112 15,-20-1 336-15,-8 7-120 0,-4 4 32 16,-8 6-56-1,-4 3-40-15,-8 3-72 16,5 0-72-16,-1 6-8 0,4-6-248 16,9 4-520-16,3-4-72 15,12-9-1489-15,8-11-3096 16</inkml:trace>
  <inkml:trace contextRef="#ctx0" brushRef="#br0" timeOffset="-185809.24">29977 949 9882 0,'0'0'2000'15,"0"0"-1104"-15,0 0 88 16,0 0 401-16,0 0-65 16,0-70-176-16,0 70-536 0,0 0-608 15,-4 16 0-15,-7 13 0 32,-2 9 88-32,-2 13-16 0,-2 2 24 15,2 5-96-15,-2-4 0 16,14-4 0-16,3-5-136 15,0-10-40-15,12-4-32 0,16-5-136 32,12-7-32-32,16-9-216 0,3-8-440 15,5-2-464-15,0 0-521 0,15-28-119 16,-19-1-1801-16,-12 1-2087 16</inkml:trace>
  <inkml:trace contextRef="#ctx0" brushRef="#br0" timeOffset="-185476.13">30488 1168 624 0,'0'0'7153'0,"0"0"-5641"0,0 0 25 16,0 0-137-16,-88-48 152 16,52 48-279-16,-4 0-297 0,4 17-360 15,4 1-144-15,13 8-472 16,6-1-208 0,13 0-80-16,9 1 176 15,14-4-40-15,9-6 152 0,1-9 64 16,-2-7 136-16,-4-4-112 15,-6-11 96-15,-10-8 8 16,-2 1 176-16,-9 6 64 0,0 3 232 31,0 7-103-31,0 6-217 16,0 0-344-16,0 13-16 0,0 9-232 16,0 3 0-16,19 4-217 15,5-4-207-15,4-9-96 16,0-10-136-16,0-6-48 0,-4-15-545 31,-4-14-95-31,4-38-432 16,-8 7-1041-16,0 3-2104 0</inkml:trace>
  <inkml:trace contextRef="#ctx0" brushRef="#br0" timeOffset="-185119.08">30714 883 3976 0,'0'0'889'16,"21"-70"1607"-16,-18 34 209 16,5 8-297-16,-4 12-231 0,-4 16-969 15,0 0-864 1,-4 26-288-1,-11 11 400-15,2 18-56 0,2 2-240 0,3 6-152 16,4 1 40-16,4-7-48 16,0-9 0-16,0-14 8 15,4-8-8 1,0-13-120-16,0-10 120 16,7-3 16-16,2-10 232 15,6-12-112-15,9-7-136 0,0-2 8 16,0 2 8-16,0 7-8 15,0 6-8-15,-4 13-208 0,-5 3 32 16,2 9 176-16,-1 17 96 31,-9 5-88-31,-7 4 48 16,-4 0-48-16,0-3 80 0,-15-3-88 16,-13-7 8-16,-8-6 0 15,-8-10 184-15,-4-6-192 0,0 0-600 31,5-22-856-31,15 0-1337 16,8 2-2568-16</inkml:trace>
  <inkml:trace contextRef="#ctx0" brushRef="#br0" timeOffset="-184923.6">31141 759 12586 0,'0'0'2937'16,"0"0"-1105"-16,0 0-544 15,0 0-799-15,0 0-489 0,0 0 0 0,7 69 264 16,-7-5-32-16,13 22-144 16,2 15-88-16,6-6-64 0,-1-18-480 31,8-14-913-31,-5-28-1695 16,-3-10-2842-16</inkml:trace>
  <inkml:trace contextRef="#ctx0" brushRef="#br0" timeOffset="-184578.53">31340 1168 10762 0,'0'0'2544'0,"0"0"-2520"0,0 0 72 16,0 0-88-16,0 0-8 16,0 0 8-16,0 0 320 0,87 60 249 31,-50-57-217-31,3-3-288 15,-1 0-72-15,2-18-400 16,-10-5-65-16,-7-5 185 0,-8-7 48 16,-12 0 160-16,-4 3 72 0,-8 7 809 15,-12 12 55-15,-8 10-256 16,0 3-152 0,0 19 48-16,0 13-104 15,9 6-8-15,2 9-264 16,10-2 0-16,7 3 16 0,3-1-144 15,25-9-128-15,4 0-24 0,13-13-16 16,6-8-272-16,5-17-456 0,-8-4-1225 31,-16-18-2568-31</inkml:trace>
  <inkml:trace contextRef="#ctx0" brushRef="#br0" timeOffset="-184142.69">29894 1657 8529 0,'0'0'1897'16,"0"0"-1545"-16,0 0 560 15,0 0 640-15,0 0 321 0,147 16-305 16,-31-13-600-16,51 4-224 15,36 2-79-15,16 1-217 16,9-4-64-16,-26-3-152 16,-14-3-128-16,-52 0-96 15,-49-3-8-15,-47-3 56 16,-28-1-56-16,-9 4-192 0,-3-6-192 16,-31 2-1097-16,-56-2-2287 15,-1 5-265 1,4-2-3961-16</inkml:trace>
  <inkml:trace contextRef="#ctx0" brushRef="#br0" timeOffset="-183857.46">30014 1892 9329 0,'0'0'5530'0,"0"0"-4802"16,0 0-720-16,0 0 480 16,0 0 320-1,0 0 152-15,163 0-320 0,-36-3-263 16,29-1-161-16,15-1-96 16,8 1-112-16,-4-2 0 0,-19-4-8 15,-40 1-176-15,-45-1-161 16,-43 4-279-1,-28-1-88-15,-24-5-216 16,-12-1-1713-16,-7 4-2712 0</inkml:trace>
  <inkml:trace contextRef="#ctx0" brushRef="#br0" timeOffset="-182939.91">31185 1130 8905 0,'0'0'1825'0,"0"0"-1425"16,0 0-104-16,0 0 368 16,0 0 480-1,0 0 33 1,72-3-417-16,-33-10-336 0,13 1-224 15,0-11-80-15,-4 1-48 0,-9-4-8 16,-7-5 0-16,-19-1 176 0,-6 1-232 16,-7-1-8-16,-7 6 224 31,-18 7 616-31,-10 10-656 16,-10 9-88-16,-2 12 0 0,-1 23 32 15,8 9 24-15,12 10-80 16,9 7 128-16,19-1-112 0,0-3-80 15,23-3 8-15,21-6-16 32,12-10 96-32,12-9-96 0,0-13-512 15,-5-16-720-15,1-16-1104 16,-21-13-905-16,-10 0-2848 0</inkml:trace>
  <inkml:trace contextRef="#ctx0" brushRef="#br0" timeOffset="-182599.82">31623 1273 3696 0,'0'0'2177'0,"0"0"-409"0,0 0-616 0,0 0 225 15,0 0 799-15,0 0 473 16,0 0-1009 0,84-3-912-1,-37-23-456-15,9-5-104 0,0-11 40 16,8-15-48-16,4-29-136 15,-5-18-24-15,-7-7-272 0,-24-4-64 0,-24 17 112 16,-8 25 224-16,0 19 192 16,-12 22-184-16,0 13 384 15,0 13-8 1,-12 6-384-16,-16 25 120 16,-8 45 16-16,5 41 9 15,7 26-33-15,20 5 40 0,16-2-152 16,24-16-72-16,4-4 8 31,0-24-513-31,11-20-967 0,-11-28-1345 16,0-26-1519-16</inkml:trace>
  <inkml:trace contextRef="#ctx0" brushRef="#br0" timeOffset="-182463.19">32643 994 12642 0,'0'0'3161'16,"0"0"-2449"-16,0 0-712 16,0 0-784-16,0 0-712 0,-95 31-625 0,46-18-2480 15</inkml:trace>
  <inkml:trace contextRef="#ctx0" brushRef="#br0" timeOffset="-181994.44">30069 1933 11978 0,'0'0'2449'31,"0"0"-1969"-31,0 0-216 0,116-6 8 16,-8 6 176-16,47 0 136 15,32 0-8-15,20 6-120 16,0 7-136-16,-11-3-96 0,-14-4-136 16,-34-3-40-16,-40-3 8 15,-48 0 136 1,-28 0 313-16,-25 0 55 0,1 0-16 16,-8 0-40-16,0-3-264 15,0 3-240-15,0 0-200 16,0 0-184-16,0 0-256 0,0 0-865 15,0 3-2415-15,4 3-505 0,1 1-2801 16</inkml:trace>
  <inkml:trace contextRef="#ctx0" brushRef="#br0" timeOffset="-180080.56">2780 3797 8145 0,'0'0'2793'0,"0"0"-1505"16,0 0-776-16,0 0 48 31,0 0 449-31,0 0-41 15,-7 0-296-15,14 0-224 0,14 0-208 16,14 0 352-16,33 0 80 16,44 0-328-16,55-3-136 0,16-7-80 0,0 1-40 15,-27 5-80 1,-56 4 65 0,-32 0-65-16,-29 0 8 15,-15 0-16-15,-8 0 0 0,-4 0 0 16,0 0-48-16,-12 0-1 15,0 0-31-15,0 0 24 0,0 0 48 0,0 0 0 32,28 0-904-32,0 0-2256 15,7-9-3978-15</inkml:trace>
  <inkml:trace contextRef="#ctx0" brushRef="#br0" timeOffset="-179551.97">5052 3657 5337 0,'0'0'6345'0,"0"0"-4473"15,0 0-1319-15,0 0-553 16,0 0 0-16,3 16 560 15,46-9 720-15,38-5-112 32,49-2-384-32,27-9-480 15,20-13-152-15,-4-4-80 16,-12 1 16-16,-15 6 72 0,-20 3 153 16,-33 7-9-16,-27 2-40 15,-28 4-88-15,-16 3-40 0,4-3-40 16,-9 3-16-16,1 0-72 15,-7 0 8-15,-6 0-8 0,1 0-8 16,0 0-8-16,8 0-120 16,-4 0-120-16,4 0-144 31,0 3-217-31,-4 0-607 0,-1 4-1632 16,-11-7-2225-16</inkml:trace>
  <inkml:trace contextRef="#ctx0" brushRef="#br0" timeOffset="-174253.14">17255 5188 3368 0,'0'0'504'0,"0"0"-456"16,-79 0-48-16,35 0-184 15,-7 0-8-15,-5 0 192 0,0 0 264 16,0 0 416-16,8 0-71 31,4 0-193-31,12 0 1008 0,8 0-640 16,13 0-344-16,-1 0-264 15,7 0-176-15,-3 3 248 0,1 6 280 16,-10 4 33-16,-2 6 167 16,-1 6-112-16,-4 7-16 15,0 6-72-15,-4 7-240 0,0 6-32 32,8 3-32-32,0 6-88 15,5 13 296-15,-2 19 129 0,6 26 103 16,-5 8-120-16,0 5-16 15,0-11-200-15,4-12-32 16,0 7 144-16,0-4-40 0,0 10 16 16,4-1-144-1,0 1 136-15,4-1-144 16,4 4-184-16,0 0 33 0,0 0-1 16,0-1 0-16,0-2 16 15,4 10 16 1,4 2-48-1,0 0 32-15,0 7 16 0,-4-4-136 0,-4-6 0 16,0-2 0 0,0-11 48-16,0-3-40 0,0 1-16 0,0-4 48 15,0 0-48-15,0 0 0 32,0 3-16-32,0-3 8 15,8 0 0-15,0-9-80 0,0 0 88 16,-1 2 0-16,6 5 8 15,-5-2 0-15,-1 5 40 0,-3 2-48 16,-4-3 0-16,0 0 0 31,0-6 0-31,-4-4 16 0,1-8 32 16,-1-2-48-16,0-4 0 16,0-2-56-16,4-2 48 0,0-1-104 15,-4 7 104-15,0 6-64 16,-4 7 72-16,0 6 8 31,-9-3 16-31,-2 2 32 0,-1-2-48 16,1 0 0-16,-6 9 8 0,-3-3-8 15,1 7 64-15,-1-1-64 0,0 4-8 16,-4-3 0-16,0-1 0 16,0-2 0-1,0-2 0 1,-4 5 8-16,5-4 0 0,-5 4 56 15,8-1-64-15,-4 1 0 0,8-4 0 16,0-9-8-16,5-3 0 0,-2-7 8 16,1-3-8-16,5 3-8 31,-6 1 16-31,6-2 8 16,-5 2 40-16,3 3-40 0,6-5-8 15,3 2-72-15,-1-20 64 0,5-16 0 16,1-15-8-16,3-1-32 15,0 10 40-15,0 7-72 32,0 9-48-32,0 9 64 0,0-10 16 15,3 2 0-15,6 1-48 16,-5-8-32-16,0 15 120 0,4 13-40 16,3 13-40-16,9 3-16 15,1-16 96-15,-2-15-120 31,-3-23 15-31,5-13 105 0,-2-3 8 16,9 7 8-16,4 2-8 16,3 0-224-16,2-2-216 0,-1-10 72 0,-1-7 168 15,1-5 128-15,0-7 24 16,0-4 40 0,-1 1 8-1,6-3 0-15,2-7 0 0,13 3 8 16,12-3 0-16,23 3 56 15,29 4-64-15,7 3 8 0,1 6 80 0,-9 0-40 16,-11 3-48-16,0-3 48 31,0 0-40-31,3 0 32 16,1-6-40-16,-1-1 0 0,8-2-48 16,5-7 40-16,-1-3-192 15,-3 0-128-15,-1 0-120 0,-7 0-544 16,-12 0-440-16,-5-3 55 15,-7-3 369-15,0-4 760 0,-4 1 248 32,-5-4 56-32,9 0 296 15,-4 1 104-15,3-1-96 16,-4 3 8-16,-6 4-64 0,-14-1-136 16,-15 5 88-16,-8-5-80 15,7 1-111-15,6 3-65 0,-1-7 0 31,-1 4 8-31,-7-4 64 16,-4 4-64-16,-1-3-8 16,2-1-72-16,-5 0-25 0,-1-2 41 0,-3-4-64 15,0 0 64 1,-8-6 56 0,-5-3-8-16,-2-7 8 0,-10-3 232 15,1-7 49-15,1-2-57 16,-1-7-72-16,3 0-72 15,6 0-80-15,7 1 0 0,-1 2 0 0,5 0-8 32,0 4 8-32,0-7 8 15,4 0 120-15,-8-6 208 0,4-13 288 16,7-19 208-16,5-15-232 16,8-8-136-16,-4 4-232 15,4 14-136-15,-5 8-96 0,-7 3-72 31,1-2 16-31,-14-11-64 0,-11 1 24 16,-4-3 40-16,-8 2-8 16,0 4 64-16,0 0 88 15,0 3 72-15,0 0-40 0,4 4-64 16,16-1-56-16,-1 3 0 31,6 4-8-31,-5-1 8 0,-12 4 0 16,-5-3 8-16,-3-1 56 15,-3-2-56-15,-9-1 56 16,-4 1-56-16,0-1 8 0,4 4 40 16,4-1-56-16,8 1-40 15,0 0-16 1,0 0-64-16,0-4 24 0,4-3 40 16,-4-6 48-16,0-3 8 15,0 3 0-15,0 3 0 16,-4 3 0-16,-8 3-48 0,4 4-64 15,-4-3 64 1,8 6 32 0,0-4-88-16,4 1 8 0,0-4 0 0,12-6 40 15,0-6-88-15,0-3-8 16,0-4-72-16,0 10-32 16,-4-3 56-16,-4 6-136 0,0-3 168 31,3 6 32-31,2 3 48 15,3 1 88-15,4-1 0 0,-4-6 0 16,4-2 8-16,7-11 0 16,5-3-8-16,4 0 0 0,-4 0-104 15,0 1-16-15,-4-1-40 32,-9 0-240-32,-2 4 88 0,-9-4 120 15,0-3 8-15,-4 0 79 16,0-3 89-16,0 9 16 15,7 7 8-15,6 0 0 0,-1 6 89 16,4-4-89-16,-1 4 8 16,6 1-8-1,-6 2 0-15,-2-6 40 0,-9 0-40 16,-4-3-8-16,0 3 144 16,0 9-136-16,0 4 80 15,0 12 16-15,3 16-40 0,-3 7-16 16,8 2 88-1,-4-5-16-15,5-4 8 16,6-3-24-16,-3 0-32 0,0 10-72 16,0 3 72-16,0-1-56 15,0 4 40-15,-8 0-56 16,0-7 0-16,-4 1 40 0,0-3-40 31,-8-1-16-31,-4-3-104 0,0 4 120 16,-4-1 64-16,8-3-48 15,-4-6 32-15,4 0-48 16,-4-7-8-16,-4-12-48 0,0-13 56 16,-12-10 0-16,1 11-48 31,3 15 40-31,0 0 8 0,0-4-8 16,-1-8 0-16,-1-14 8 15,9 7-8-15,-3 13-40 16,4 2-32-16,5-5 64 0,-6 3-32 15,6-4 40-15,-2 4 8 32,-2 0 0-32,-5 12 0 0,4 16-8 15,0 6-112-15,-8 8 8 0,-4-8-184 16,-8-9 120-16,-4-10 176 16,-4 4 208-16,4 6-144 0,5 0-56 15,7 10 96 1,0 2-88-1,8 7 32-15,4 7 40 0,5 9 56 16,7 6-40-16,-5 7-104 0,-3 6-336 16,-4 0 104-16,-12 0 224 15,-8 6 8-15,-3 7-72 0,-13 0-88 32,-4 2 16-32,-16 2-465 15,-23-2 225-15,-33-2-288 16,-8-4 216-16,-6-5 192 0,-2-1 192 15,9-3 72-15,-13 0 0 0,-3 3 0 16,3 0 0-16,9 10 176 31,12 0-16-31,15 2-32 16,20 5-72-16,25-5-48 0,18-2 0 16,10 3-8-16,-5 0 0 15,0 3-104-15,0 0-232 0,9 9-672 16,7-2-961-16,11-7-1167 0</inkml:trace>
  <inkml:trace contextRef="#ctx0" brushRef="#br0" timeOffset="-172025.1">27679 549 6953 0,'0'0'2000'15,"0"0"-983"-15,0 0-217 0,0-41-128 16,0 28-160-16,0 1-192 16,-9-5 120-16,-2-1 296 15,-10-5-71-15,-6 1-337 0,-6 0-192 32,-10-4-128-32,-9 7 8 15,-8 0-16-15,-4 0 8 0,1 0 0 16,-1 6-8-16,0 0 0 15,-3 1 0-15,-13 2-40 16,-20 4 40-16,-27 3 16 0,-8 3-16 16,-1 0 8-16,16 16 0 15,21 3-8 1,20 0 0-16,14 0-16 0,14 0-32 16,7 3 48-16,-4 7-16 15,-12 9-32-15,-3 10 48 16,3 2 0-16,4 11 0 15,-4 8-8-15,4 17 8 16,-4 16 0-16,13 9-24 16,8 3 24-16,11 4 0 0,11-7 80 15,9 0-72-15,8-3-8 16,28-9-104-16,12-7 32 16,8-19 64-16,3-13 8 0,22 4-8 31,22 5 8-31,20 10 32 0,21 7 16 15,-1-13-96-15,-11-19 16 16,3-6-96-16,0-7 80 16,2-6 48-16,-10-6 128 0,-8-7-56 15,-6-6-72-15,-26-13-168 32,-16-3 168-32,-14 0 0 0,-6 0 8 15,9-13 0-15,12-9-8 16,3-9-128-16,1-8 120 15,4-9-249-15,11-18-47 0,18-17 48 32,-6 7-72-32,-16 10 128 0,-15 8 192 15,-20 17 8-15,4-10 72 0,4-6-72 16,-9 0 184-16,-2-3 48 16,-10-1 288-16,1-2-376 15,-4-4-128-15,-5 0 129 16,2 4-73-1,-5-7 0-15,-5 3-72 0,-2 1-72 16,-13-4-49-16,0 0 41 0,-8 7 0 16,-12 2 160-16,-12 4 305 15,0 6-113-15,-7 4-272 16,-2 6 48 0,-6 2 8-16,-1 4-48 15,-8 3-8-15,-4 4 0 0,-16-1-64 31,-19 1 56-31,-21 2 0 16,0 4-112-16,17 6 72 16,31 7 48-16,16 6-16 0,13-1 16 15,-9 4-8-15,0 0-72 16,0 0-96-16,12 4-409 0,8 8-223 16,9 4 64-16,7-3-232 15,8 19-312-15,0-7-585 16,4-3-2640-16</inkml:trace>
  <inkml:trace contextRef="#ctx0" brushRef="#br0" timeOffset="-170374.51">21961 7521 2576 0,'0'0'632'16,"0"0"2329"-16,0 0-1065 15,0 0-383-15,-96 7-273 32,85-4-8-32,2-3-176 0,9 3-152 15,0-3-183-15,0 0-97 16,0 0-192-16,17 0-64 0,30 0 72 15,61 0 304-15,59 0-152 16,40-6-72-16,-3-1-15 16,-30 4-209-16,-62 3-64 0,-40 0-120 15,-32 0-104 1,-24 0-8-16,0 0-200 16,-8 0-224-16,-8 3-585 0,-4 0-55 15,-16 1 280-15,-12 2-880 16,8 0-1433-1,5-3-3064-15</inkml:trace>
  <inkml:trace contextRef="#ctx0" brushRef="#br0" timeOffset="-169968.59">23734 7308 8673 0,'0'0'2305'15,"0"0"-441"-15,0 0-455 32,0 0-33-32,0 0-136 0,0 0-440 0,0 0-432 15,83-50-168-15,53 46 40 16,31 4 17-16,24 0 15 0,-15 0-8 16,-32 4 24-16,-41 2-176 15,-35 1-40 1,-33-4-72-1,-22-3 0-15,-6 3-256 0,-3-3-256 0,-4 0-145 16,-11 3-167-16,-17 0-680 16,4 0-2305-16,4 0-3160 0</inkml:trace>
  <inkml:trace contextRef="#ctx0" brushRef="#br0" timeOffset="-169263.48">28830 7204 10002 0,'0'0'1960'0,"0"0"-960"0,0 0-992 16,163 0 88-16,-19 13 264 16,39 5 625-16,17 11-65 0,-5 0-272 0,-28-7-184 15,-24-3-176-15,-39-13-160 16,-48 1-120 0,-28-7 40-1,-25 0-48-15,-3 3-112 0,-35 6-696 16,-9 1-504-16,-8-4-2601 15</inkml:trace>
  <inkml:trace contextRef="#ctx0" brushRef="#br0" timeOffset="-168453.64">22288 11722 1112 0,'0'0'8290'16,"0"0"-5530"-16,0 0-1056 15,0 0-583 1,0 0-145-16,0 0 72 0,0 0 96 16,60-10-175-16,4 1-209 15,27-10-192-15,33 3-160 16,3-3-184-16,-3 9-112 0,-33 7-112 15,-27 3-56-15,-21 0-312 0,-7-3-464 16,1 3-401 0,10-10-895-16,-6 1-2353 15,-10-4-2168-15</inkml:trace>
  <inkml:trace contextRef="#ctx0" brushRef="#br0" timeOffset="-168168.41">23838 11493 11226 0,'0'0'4177'0,"0"0"-3113"16,0 0-392-16,0 0 24 15,0 0 48-15,0 0-167 0,0 0-281 32,63-9-136-32,33 9-96 0,44 9-64 15,11-2 8-15,-4-1-8 0,-19 0-8 16,-45-3-384-16,-15-3-425 16,-20 0-1255-16,-24 0-3353 15</inkml:trace>
  <inkml:trace contextRef="#ctx0" brushRef="#br0" timeOffset="-167373.53">29113 11912 7457 0,'0'0'4361'0,"0"0"-2409"0,0 0-975 16,0 0-641-16,0 0 16 31,0 0-80-31,0 0-96 16,171-28 128-16,-43 37 48 0,19 7-144 0,1 0-112 15,-17-6-88-15,-24-4 8 16,-19-6 32-16,-24 0-40 16,-29 3 0-1,-14-3 80-15,-5 0-88 16,-8 0-8-16,-8 0-240 15,-24 0-1440-15,-16 0-913 0,1 0-3184 0</inkml:trace>
  <inkml:trace contextRef="#ctx0" brushRef="#br0" timeOffset="-166362.24">22367 15948 5089 0,'0'0'5889'16,"0"0"-1976"-16,0 0-2729 15,0 0-384-15,80-45-168 16,-48 36 416-16,11-1-79 0,2 1-257 31,15-4-296-31,15 3-176 16,29 1-136-16,-13 6-88 0,-3 3-16 15,-16 0-240-15,-1 0-832 16,-7 0-1649-16,-8-7-4512 0</inkml:trace>
  <inkml:trace contextRef="#ctx0" brushRef="#br0" timeOffset="-165963.3">24659 15630 7665 0,'0'0'6474'32,"0"0"-4882"-32,0 0-928 15,0 0-360-15,79-12 232 0,-15 12 272 16,27 0-240-16,29 6-335 15,11 3-145-15,-19-2-88 16,-28-1-96-16,-17-6-961 0,-23-13-2864 16,-4-2-4808-1</inkml:trace>
  <inkml:trace contextRef="#ctx0" brushRef="#br0" timeOffset="-165281.14">29507 15497 1400 0,'0'0'11602'16,"0"0"-9145"-16,0 0-1249 15,0 0-304-15,0 0 48 0,0 0-255 16,0 0-329-16,96-51-248 15,-8 51-120-15,31 0-8 16,16 6 0-16,1 4-176 0,-12-7-80 31,-36-3-176-31,-25 0-177 16,-23 0-79-16,-25 0-96 0,2 0 408 16,-13 0-624-16,-4 0-1705 15,-12 0-2456-15,-12 3-776 0</inkml:trace>
  <inkml:trace contextRef="#ctx0" brushRef="#br0" timeOffset="-163564.72">27503 2095 8553 0,'0'0'2241'16,"0"0"-969"-16,0 0-816 0,0 0-256 31,0 0-40-31,0 0 64 16,0 0 112-16,0 0 176 0,4 7-167 15,9 8 391-15,-2 7-176 16,13 13-160-16,4 4-256 16,12 8-8-16,20 20-64 0,24 12 8 15,23 17-72 1,-4-11 0-16,-19-18 48 16,-24-23-56-16,-25-15-40 0,-3 3 32 15,0-7 16-15,-8 4 16 16,-7-14-16-1,-10-2-8 1,-7-9-88-16,0-1 24 0,0-3-48 0,0 0 16 16,0 0-96-16,0 0-312 15,0-3-760-15,-11-17-905 0,-2 5-912 16,-7-8-2168-16</inkml:trace>
  <inkml:trace contextRef="#ctx0" brushRef="#br0" timeOffset="-163308.4">27714 2711 8065 0,'0'0'3057'31,"0"0"-2137"-31,0 0-920 0,0 0 0 16,0 0 672-16,0 0 616 15,92 38-263-15,-60-22-273 0,8-3-136 16,4 0-192-16,-1-1-152 15,6 1-80-15,6-4-112 32,-3 4-32-32,4-3-48 0,-9-4-8 0,-3-3-192 15,-4 0-256-15,-4-3-544 16,-8-12-560-16,-4-8-393 0,-13-8-1960 16</inkml:trace>
  <inkml:trace contextRef="#ctx0" brushRef="#br0" timeOffset="-163133.87">28388 2428 6425 0,'0'0'4441'0,"0"0"-2369"16,0 0-1280-16,0 0-696 0,0 0-88 15,0 0 865-15,-68 86-249 32,37-38-288-32,-1 3-88 15,-9 6-72-15,9 0-176 0,-3 3 0 16,-9 7-784-16,12-13-1273 15,4-16-2144-15</inkml:trace>
  <inkml:trace contextRef="#ctx0" brushRef="#br0" timeOffset="-160753.23">27467 981 5977 0,'0'0'1024'0,"0"0"-736"32,0 0 48-32,0 0-200 0,0 0 328 15,-63-76 576-15,50 63 265 16,2-3-609-16,-1 0-144 15,0 0-128-15,-4 0-272 0,4 1-136 32,-8 2-16-32,-4-3 0 0,-4 0-80 15,-8 3 64-15,-8 0-48 0,-3 4 56 16,-5 0-40-16,-4-1-8 16,-4 7 56-16,1-3 8 15,-6 6-8-15,2 0 0 0,-1 0 0 16,-4 0-88-16,5 6 88 15,3 3 0-15,4 7 0 16,5-3 0-16,3 6-72 16,-1 7 16-16,2 2-16 15,-1 4 64-15,4 6 0 16,1 0 8-16,6 6-88 0,6-2-56 31,3 5-8-31,8 1 64 0,4 0 88 16,8 6-64-16,4 3 64 15,4 3 8-15,0 4 88 16,8 2-96-16,12-2 0 0,0-1 72 16,4-2-72-16,8-4-48 31,8 0 48-31,3-10-8 0,10 1 16 16,6-7-8-16,1-2 96 15,8-5-96-15,11 1 0 16,-3-6 96-16,-1-7-96 0,13 6-24 15,4-8 24-15,20 5 136 32,-1-3-80-32,-20-3-8 0,-18-9-40 15,-26 0 40-15,-3-7-32 0,8 0 40 16,3 0-40-16,5-3 40 16,-4 0-48-16,-5 0 48 0,2-16 0 15,-9-6-56 1,3-10 8-1,-2-6 0-15,-2-6 8 0,-3-7 56 16,-5-7-64-16,2-1-8 0,-1-2 56 16,-8 1-56-16,0 3 8 15,-13-4 72-15,5 4 120 0,-8 0 16 32,-4 3-40-32,-8-3 176 15,0 3 0-15,0-3 161 0,-4 0-161 16,-16-1 40-16,0-2-376 31,-4 3 64-31,-12 3 24 0,-3 6-104 16,-9 7 0-16,-24 3-128 15,-20 9 128-15,-16 4 0 16,1 12 0-16,23 4 0 0,28 9-128 16,21 0-376-16,-1 0 71 15,0 6-687-15,1 10-352 0,7 12-617 16,7-2-551-16,14-4-4016 0</inkml:trace>
  <inkml:trace contextRef="#ctx0" brushRef="#br0" timeOffset="-159511.55">18323 5848 9057 0,'0'0'2633'0,"0"0"-1865"15,0 0-728-15,0 0-32 16,0 0 64-16,12 51 208 0,-8-32 288 31,5 3-112-31,-6-6-31 16,9 0-97-16,4-7-24 0,4-5 256 15,4-4 64-15,11-7 88 16,10-18-208-16,15-10-88 16,3-13 0-16,13-2 249 0,0-11-113 15,3 1-120 1,-3-7-224-16,-8 3-24 16,-5 11-176-16,-14 8 0 0,-21 20-8 15,-13 9-160-15,-15 16-656 16,-8 9-1105-16,-12 14-1079 15,-4-1-2282-15</inkml:trace>
  <inkml:trace contextRef="#ctx0" brushRef="#br0" timeOffset="-158652.85">18730 10379 3440 0,'0'0'9458'0,"0"0"-7393"0,0 0-985 32,0 0-560-32,0 0-320 0,0 0-72 15,0 0-8-15,0 0-40 0,16-13 192 16,-4 32 8-16,-1 7-112 16,6-4-160-1,3-3 40 1,-5-6-48-16,13-4 8 0,8-9 80 15,8-6-24-15,28-29 24 0,27-22 16 16,21-23 72-16,-1-12 40 0,-27 13-39 16,-32 22-9-16,-36 25-160 15,-12 13 72-15,-9 3-80 16,1 7-72 0,-4 5-593-16,-11 10-1151 15,-13 17-2169-15,-1 2-2432 0</inkml:trace>
  <inkml:trace contextRef="#ctx0" brushRef="#br0" timeOffset="-157843.02">18746 13789 11666 0,'0'0'4441'16,"0"0"-3609"-16,0 0-824 15,0 0 64-15,0 0-72 0,19 88 320 0,-2-59 8 16,-2 0-40-16,2-4-128 16,3-3-40-1,3-3-48-15,1-9-72 16,8-7 0-16,12-3-8 16,20-19 8-16,23-25 0 15,29-32 0-15,-1-13 16 0,-15 9-8 16,-37 17-8-16,-35 28-32 0,-11 16-240 31,-9 0-96-31,-8 3-512 16,-12 0-2177-16,-12 7-3488 0</inkml:trace>
  <inkml:trace contextRef="#ctx0" brushRef="#br0" timeOffset="-155517.23">28583 3324 1688 0,'0'0'6849'0,"0"0"-5200"0,0 0-1025 16,0 0 24-16,0 0 376 15,8-60-80-15,4 34-23 0,0-2-137 16,8-4-240-16,4-9-224 0,-1-4-8 31,9-22-112-31,5-21-144 16,6-33-40-16,1-9-8 0,-8 3 0 16,-4 16 16-16,-13 34-16 15,-6 20 40-15,-5 23 40 0,-8 14 48 16,0 5 200-16,0 8 96 31,-4 7-432-31,-16 13-312 0,-24 34 312 16,-12 36 96-16,-8 28 32 15,8 13-40-15,25-3-80 16,14-13 0-16,13-23-8 0,4-12-72 16,9-22 56-16,7-13-640 31,19-3-640-31,-3-6-1585 0,0-7-2056 0</inkml:trace>
  <inkml:trace contextRef="#ctx0" brushRef="#br0" timeOffset="-155202.08">29093 2803 8225 0,'0'0'2353'0,"0"0"-1681"15,0 0-672-15,0 0 336 16,-16 99 576-16,4-55-184 15,5 1-384-15,-2 2-160 0,9-9-80 0,0 0-88 16,4-6-16-16,12-9-80 16,4-4-200-1,4-13 72-15,0-6 152 16,0-6 56-16,-4-20 176 16,-8-9 184-16,-8-10 505 15,-4-2-329-15,-4-7 136 0,-17 0-288 31,-10 0-128-31,-1 13-88 0,-8 9-72 16,12 23-40-16,4 9-56 16,12 15-912-16,9 24-1145 15,18 15-287-15,17-7-817 0,4-6-1624 16</inkml:trace>
  <inkml:trace contextRef="#ctx0" brushRef="#br0" timeOffset="-154617.64">29524 3000 5841 0,'0'0'2536'16,"0"0"-1311"-16,59-89-81 0,-51 48 720 16,-8 3-768-16,-4 3 1 15,-20 13-473 1,-15 12 16-16,-10 10-360 0,-3 13-104 16,5 19-176-16,7 6-96 15,12 6-8-15,16-2-152 16,12-7-96-16,4-4-16 0,24-8-64 15,7-8 208 1,10-8 32-16,-2-7 192 16,5-4 64-16,-4-14 112 0,-12-2 8 15,0-5 616-15,-12 3 136 16,-4 6-64-16,-4 3-280 16,-8 13-248-16,3 0-344 0,10 22-208 15,-6 20 160-15,14 18 0 0,2 26-192 31,-2 12-88-31,-14 7-168 16,-7-26-48-16,-4-18 264 16,-15-27 176-16,-10-5-96 0,-14-4 120 15,-25 1 80-15,0-10 56 32,-4-16 280-32,-3 0 8 0,22-19 8 15,2-10 48-15,19-9-128 16,24-6-272-16,4-4-128 15,48-15 72-15,32-14-104 0,4 8-392 16,-5 8-288-16,-12 13-40 16,-22 23 504-1,-2 3 312-15,-2 9 64 0,-18 13 248 16,-7 13-16-16,-4 31 240 16,-8 23-48-16,-4 28 88 15,3 7-264-15,2-1-160 0,-1-21-88 16,0-26 0-1,-4-4-1024-15,0-18-1145 16,0-12-2992-16</inkml:trace>
  <inkml:trace contextRef="#ctx0" brushRef="#br0" timeOffset="-154459.06">30025 2743 11738 0,'0'0'1824'0,"0"0"153"15,0 0-841-15,0 0-960 16,0 0-176-16,0 0-80 0,0 0 0 16,-24 127-480-16,13-60-2017 15,7-4-4168-15</inkml:trace>
  <inkml:trace contextRef="#ctx0" brushRef="#br0" timeOffset="-154154.89">30276 3105 12082 0,'0'0'2825'0,"0"0"-1745"15,0 0-632 1,0 0-384-16,0 0 112 0,0 0 24 16,-88-35-128-16,69 54-72 15,3 6-16-15,12 13-232 0,4 1 200 16,8 5-104-16,12 3-504 15,4 5-32-15,-5-5-737 16,-2-3 993-16,-13-9 344 0,-4-3 72 0,-12-10 16 16,-16-9 120-16,-13-6 352 15,-2-7-151-15,0 0-57 0,6-13-264 32,5-6-256-32,28-23-1305 15,4 5-1583-15,8-2-2562 0</inkml:trace>
  <inkml:trace contextRef="#ctx0" brushRef="#br0" timeOffset="-153963.39">30540 2645 11202 0,'0'0'4233'16,"0"0"-2497"-16,0 0-832 0,0 0-904 16,0 0 112-16,-17 101-8 15,6 1 72-15,2 19-112 0,9 2-8 16,0-9-48-16,5-12-8 31,2-16-184-31,-3-26-184 16,-4-19-768-16,-11-6-528 0,-13-6-1161 0,0-13-2848 15</inkml:trace>
  <inkml:trace contextRef="#ctx0" brushRef="#br0" timeOffset="-153783.87">30241 3003 9482 0,'0'0'2344'0,"0"0"-936"16,0 0-936-16,115 10-55 16,-60 15-89-16,5 4-160 0,5 6-112 31,-2 6-56-31,1-3-128 16,-4 0-489-16,0-6-887 15,-17-13-1504-15,-15-9-2762 0</inkml:trace>
  <inkml:trace contextRef="#ctx0" brushRef="#br0" timeOffset="-153672.17">30858 3232 4913 0,'0'0'4200'0,"0"0"-3447"15,0 0-609-15,0 0 408 0,-8 105-304 16,8-58-248-16,12 1-400 16,12 9-905-16,-9-16-591 0,2-12-2481 0</inkml:trace>
  <inkml:trace contextRef="#ctx0" brushRef="#br0" timeOffset="-153495.64">30957 2810 6873 0,'0'0'4585'15,"0"0"-2585"-15,0 0-887 16,0 0-625-16,0 0-488 0,0 0-432 15,0 0 176-15,-19 53-1201 0,3-17-4600 16</inkml:trace>
  <inkml:trace contextRef="#ctx0" brushRef="#br0" timeOffset="-153207.41">31412 3334 7329 0,'0'0'3049'0,"0"0"-1865"16,4-93-112-16,-12 55-128 31,-20 10 145-31,0 5 71 15,-4 11-248-15,0 12-528 0,8 9-384 16,5 20-200-16,6 9 136 16,13 6 56-16,0 7-736 0,56 13-216 0,-4-14-1401 15,3-8-1568-15</inkml:trace>
  <inkml:trace contextRef="#ctx0" brushRef="#br0" timeOffset="-153063.79">32085 3210 4761 0,'0'0'9698'0,"0"0"-8914"15,0 0-784-15,0 0-3841 16,0 0-520-16,0 0-2208 0</inkml:trace>
  <inkml:trace contextRef="#ctx0" brushRef="#br0" timeOffset="-152337.73">28678 3848 13362 0,'0'0'1217'15,"0"0"-1217"-15,0 0 0 16,164 25 72-16,-25 4 456 16,41-1 296-16,15 7-56 15,8-9-352-15,-12-7-216 0,-3-6-120 16,-5-13-80-16,-16-4 0 16,-27-15-152-16,-49 0-88 15,-31 0 56-15,-36 10 184 0,-16 2 0 31,-8 4 184-31,0-3-184 0,-16 3-160 16,-11 3 160-16,-10 0 0 16,-3 19 0-16,5 6-184 15,7 3-288-15,11 8-184 0,10-5-488 32,7-2 495-32,16-7 289 15,16-3 136-15,11-6-344 0,13-13 304 16,4 0 176-16,4-7 88 15,-1-12 64-15,1-9 48 16,0-1 112-16,-4 1 272 0,-12-1 280 16,-9 13 289-1,-11 10 39-15,-7 6-520 16,-2 9-496-16,5 17-80 0,8 5 0 16,7 4 56-16,25 10-64 15,0-10 104-15,12-7 16 16,-8-8-48-16,-9-14-72 15,-7-6 0-15,-8-13-8 16,-12-15-240-16,-20-7-1064 16,-17-35-833-16,-14 12-663 0,-17 1-6386 15</inkml:trace>
  <inkml:trace contextRef="#ctx0" brushRef="#br0" timeOffset="-138162.71">2939 3629 2656 0,'0'0'2000'16,"0"0"-1039"-16,0 0-433 0,0 0-264 16,0 0 376-16,-75-16 632 15,67 13 137-15,5 3-385 0,3-4 56 32,-5 1-312-32,1 3-304 15,4 0 24-15,0 0-88 0,0 0-71 16,0 0-1-16,0 0 88 15,0 0-48-15,0 0-160 0,0 0-64 16,0 0-96-16,0 0-40 31,9 0-8-31,6 0-64 16,17 0 64-16,32 7 48 0,31-7 24 16,29 3 32-16,-9 0-24 15,-23-3-8-15,-32 3 0 0,-28 1 32 16,0-4-96-16,-8 2-8 31,0 2 8-31,-13-4-8 16,-11 0 0-16,0 3 8 0,0-3 88 0,0 0-88 15,0 0 40-15,4 0-48 16,-4 0-16-16,24 0-976 0,0 6-865 16,4-6-1271-16</inkml:trace>
  <inkml:trace contextRef="#ctx0" brushRef="#br0" timeOffset="-137662.05">5211 3823 4384 0,'0'0'4961'0,"0"0"-3480"0,0 0-585 15,0 0-192-15,0 0-168 0,0 0 40 16,0 0-144-16,39-13-247 16,6 6-89-1,30 1-16 1,41-3 48-16,47 5-8 0,20 1 40 15,-3 3 72-15,-29 0-40 16,-55 0-72-16,-29 3-40 0,-30 1-32 0,-18-4-40 31,-2 0 0-31,-10 0 0 16,-7 3 64-16,0-3-72 16,-35 0-248-16,-5 0-1801 0,-1 0-6569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51:52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3635 5857 0,'0'0'4209'16,"0"0"-2817"-16,0 0-1040 15,0 0-280-15,0 0 88 0,0 0 248 0,0 0 208 32,36 3 449-32,-5-3 199 15,9 0-528-15,16 0-280 0,16 0-136 16,35 0-136-16,28 0-8 16,13 0-56-16,-4 0 72 15,-21 0 32-15,-39 10-168 0,-20-7-56 31,-24 3 0-31,-9-3 0 0,1 1 0 16,4-1 0-16,0 0-48 16,-5 0-248-16,1-3-376 15,28-3-944-15,0-7-2185 0,-4 1-552 16</inkml:trace>
  <inkml:trace contextRef="#ctx0" brushRef="#br0" timeOffset="456.77">5139 3753 9738 0,'0'0'2704'16,"0"0"-1560"-16,0 0-423 16,0 0 55-16,0 0-8 0,0 0-168 31,88-4-80-31,4-5-64 0,39-7-88 15,24-3-88-15,8 3-96 16,-11 4-8-16,-29 5-80 16,-14 1 16-16,-27 6-23 0,-26-4-81 15,-20 4 40-15,-16 0-48 32,1 0-8-32,-6 0 8 0,5 4-113 15,-4 5-143-15,0 0-136 16,8 1-352-16,-1 0-544 15,14 2-857-15,-5-2-1703 0,-9-4-5066 0</inkml:trace>
  <inkml:trace contextRef="#ctx0" brushRef="#br0" timeOffset="3488.67">5581 6448 6041 0,'0'0'3200'0,"0"0"-1967"0,0 0-833 16,0 0 160-16,0 0 568 15,-39 95 120-15,31-53-287 16,4 5-177-16,4 7-304 0,0 10-72 31,0-4-176-31,0 16-112 16,0-9 32-16,0 3-80 0,-5 0-56 16,1-10-8-16,1 7-8 15,-9-7 0-15,4-6 8 16,0-10 0-16,0-9-8 0,0-6-8 31,4-10-392-31,-1-3-584 0,2-13-785 16,-1 0-1167-16,4-3-3370 15</inkml:trace>
  <inkml:trace contextRef="#ctx0" brushRef="#br0" timeOffset="4013.26">5677 6483 6689 0,'0'0'1768'0,"0"0"-607"16,0 0-385-16,0 0 184 0,0 0 120 15,16 0-320-15,0 0-128 16,15-3-15-16,6-3-169 16,10 2-96-1,9-5 0-15,8 2-88 16,16-5-120-16,-8-1-48 0,3 1-96 15,1 2 8-15,-16 0-8 0,-4 4-8 16,-9 0-328-16,-15 2-760 16,-8 4-689-1,-9 0-279-15,-6 0-1161 16,-9 0-3024-16</inkml:trace>
  <inkml:trace contextRef="#ctx0" brushRef="#br0" timeOffset="5309.8">6614 6318 6617 0,'0'0'1968'0,"0"0"-463"16,0 0-161-16,0 0 368 16,0 0-335-16,0 0-801 0,0 0-424 31,0 0-24-31,4 28 152 15,-1-5 40-15,-3 2-32 16,0 10-40-16,0 0-8 0,0 3-88 0,-3 6 0 16,-5 4-48-16,-1 0-32 15,1 3 0-15,1-1-64 16,-1 4 40 0,-1 1-48-16,2 2 72 15,3 3 48-15,-4 0 8 16,4 4 0-16,-1 2 88 0,1-2-144 0,4-1-24 15,0-2-40-15,-3-1 64 16,3 0 0 0,-4-3-24-16,0 1-40 15,4-1 8-15,-4-7-16 16,0 1 56-16,4-6-56 16,0-1 0-16,-5-2 8 0,5-5-8 15,0 2-8-15,-4-4-8 0,4 3 8 31,-7 0 0-31,3 3-8 16,0 3-56-16,0 4 8 16,0 3 16-16,-1 3 0 0,2-3-96 15,-1-1-32-15,4-5-48 16,0-7-40-16,0 0-88 0,0-6 56 31,0 0 120-31,4 0 0 16,-1-4-168-16,-3 1 0 15,5-1-280-15,-5-2 120 0,0-1-57 16,0-6 97-16,0 0 8 0,0-3 64 16,-5-6 168-16,2-1 152 15,-1-3 72 1,4-3-8-16,0 1-8 16,-4-4 16-16,4 0-16 15,-8 0-224-15,-4 0 192 0,0 0 48 16,-3-4 224-16,-9 1 200 0,-1-3-120 15,-6 3 24 1,-5-3-72-16,-5 6 48 16,-2 0 129-16,0 0 79 15,-10 0-96-15,5 0-40 16,1 3 184-16,-5 6-232 0,8 1-224 16,-4-1-32-16,5 1 0 31,-2-1-24-31,10 4-40 0,-1-4 80 15,4 1-40-15,8 0-40 16,0-1-8-16,8-3 0 0,5-2 0 16,-2-1 8-16,9-3 64 15,4 0 184-15,0 0 152 32,0 0-24-32,0-10-248 0,0-5-128 15,0-5 40-15,0 1-40 16,0-6 0-16,0-4 16 0,-3 1 72 15,-1-7-24-15,0 0 64 16,-5 0 9-16,5-3-33 31,-3-4 24-31,3 5-40 0,-4-5-8 0,3-2-80 16,1-1 0-16,4-2 8 16,0-4-8-16,0 0 8 0,0 3-8 15,4 1 0-15,5 2-8 16,-5 4 8-1,3 6 0-15,-3 0-8 16,0 1 48-16,0 5 64 0,-4-3-8 16,0 0-8-16,0-3-16 15,0-3-16-15,0-6-56 0,0 2 40 16,0-5-40-16,0 5-8 31,0 5 8-31,0 2-8 16,0 3 0-16,0 3 8 0,5 1-8 15,-5-1 0-15,4 1 0 0,-4-4 8 16,0-3-8-16,0-3 0 16,0 0 0-16,0-1 8 31,0 5-8-31,-4 5 0 0,4 7 8 16,-5 6-8-16,1 3 0 15,0 7 0-15,0 3-216 0,1 0-488 16,-5 3-857-16,-1-4-3976 0</inkml:trace>
  <inkml:trace contextRef="#ctx0" brushRef="#br0" timeOffset="7328.4">9641 6740 9297 0,'0'0'1833'0,"0"0"-545"0,0 0-712 15,0 0 248-15,0 0 537 32,0 0-241-32,-7 0-376 0,14 0-376 15,14 0-168-15,7 0-96 16,7 0 24-16,13 0 48 15,24 0 32-15,35-3 48 0,29 0-56 16,7 0-111-16,-7 0-41 0,-33-1-40 16,-39 4 0-16,-24-3 0 15,-9 0 8 1,1 0-16-16,-4 3 0 16,-4-4-64-16,-12 4-17 15,-12-2-39-15,0 2-104 0,-8-4-632 16,-11 4-1464-1,-1 0-3105-15</inkml:trace>
  <inkml:trace contextRef="#ctx0" brushRef="#br0" timeOffset="7815.1">9701 6800 6241 0,'0'0'3961'0,"0"0"-2441"16,0 0-456-16,0 0-184 0,0 0 185 15,0 4-17 1,-7 9-176-16,3 12-248 15,-1 3-216-15,-3 13-24 16,4 4-24-16,0 12-104 0,1 16-15 16,-5 23-73-16,-5 8 104 15,-2 5-104-15,2-11-112 0,-2-22-48 32,7-22 0-32,-1-10-8 15,2-5-128-15,3-2-376 0,0 15-617 16,0-11-1279-16,-1-13-2417 0</inkml:trace>
  <inkml:trace contextRef="#ctx0" brushRef="#br0" timeOffset="8168.17">9506 7826 9193 0,'0'0'2305'31,"0"0"-1201"-31,0 0-312 0,0 0 169 16,0 0-121-16,0 0-136 0,100 0-104 15,-29 0-304-15,29 0-136 16,39-9-56-16,13-1 264 0,-4-2 32 16,-21 2-56-1,-24 3-120 1,-19 4-128-16,-20 0-48 0,-16 3 24 15,-8-3-64-15,3 3 40 0,-2 0-40 16,-2 0 8-16,-15 0-8 16,-12 0-8-16,-4 0 0 0,-8 0-48 31,0 0-136-31,0 0-280 16,0-3-312-16,-16 0-424 0,4 0-1073 15,0-4-2304-15</inkml:trace>
  <inkml:trace contextRef="#ctx0" brushRef="#br0" timeOffset="8602.99">10697 6683 4400 0,'0'0'1665'0,"0"0"-153"16,0 0 417-16,0 0-33 0,0 0 304 0,24-41-567 15,-24 41-729-15,0 10-496 16,0 12 168-16,-11 22 368 0,-6 29-336 31,2 29-31-31,-2 15-161 16,2 1-248-16,-2-7 8 16,2-13-32-16,-1-9-72 0,0-19-24 15,0-13-40-15,4-22 0 0,4-3-8 16,-4 0-72-16,0-4-464 31,-8-2-881-31,0-14-2695 16,8-9-4754-16</inkml:trace>
  <inkml:trace contextRef="#ctx0" brushRef="#br0" timeOffset="8978.99">10004 7140 8905 0,'0'0'2105'16,"0"0"-345"0,0 0-343-16,0 0 191 15,0 0-96-15,0 0-720 16,0 0-496-16,0 0-56 0,0 0 1 16,-52 83-129-16,44-35-104 15,1-4 0-15,7-6-8 0,0-3-377 16,0-13-367-16,0-6-544 31,7-10-888-31,5-12-449 0,4-13-608 16,-8-6-4112-16</inkml:trace>
  <inkml:trace contextRef="#ctx0" brushRef="#br0" timeOffset="9142.54">10025 7112 8057 0,'0'0'2769'16,"0"0"-1401"-16,0 0-984 0,0 0 888 15,23 73-183-15,-11-38-401 16,4-3-408-16,4-1-184 0,4-6-96 16,-1-5-416-16,5-14-1120 15,4-6-569 1,-12-10-1896-16,1-8-832 16</inkml:trace>
  <inkml:trace contextRef="#ctx0" brushRef="#br0" timeOffset="9279.18">10251 7178 1720 0,'0'0'4705'16,"0"0"-1752"-16,0 0-985 0,0 0-792 15,0 0 0-15,0 0-207 0,-95 74-417 32,74-37-296-32,6 2-160 15,-1-8-96-15,8-2-64 0,0-7-824 16,8-9-969-16,0-7-583 16,0-6-2665-16</inkml:trace>
  <inkml:trace contextRef="#ctx0" brushRef="#br0" timeOffset="9494.61">10311 6943 3912 0,'0'0'4721'15,"0"0"-2552"-15,0 0 39 0,0 0-607 32,0 0-873-32,0 0 120 15,0 0 336-15,-8 111-392 0,-8-50-392 16,4 6-231-16,0-1-121 15,4-6-48-15,-3-5-185 16,2-11-591 0,5-12-672-16,4-17-1121 0,0-8-255 15,0-7-1833-15</inkml:trace>
  <inkml:trace contextRef="#ctx0" brushRef="#br0" timeOffset="9676.12">10422 7086 9554 0,'0'0'3024'16,"0"0"-1391"-16,0 0-321 16,0 0 64-16,0 0-360 0,-36 105-416 15,32-61-327-15,-3 1-185 16,7 3-88-16,-4-7-209 16,-9 13-815-1,6-13-2184-15,-1-9-7339 16</inkml:trace>
  <inkml:trace contextRef="#ctx0" brushRef="#br0" timeOffset="10628.58">9606 9712 8065 0,'0'0'2481'32,"0"0"-729"-32,0 0-48 15,0 0-159-15,0 0-249 16,0 0-336-16,0 0-184 0,0 0 49 16,-68 82-153-16,52-27-240 15,-3 5-144-15,2 6-80 0,2 1-112 31,-2-6-88-31,1-4-8 16,4-13-240-16,1-12-232 0,2-10-136 16,9-12-352-16,0-10-817 0,0-22-759 15,16-13-2113-15,0-7-3537 16</inkml:trace>
  <inkml:trace contextRef="#ctx0" brushRef="#br0" timeOffset="10802.11">9570 9693 10234 0,'0'0'3873'0,"0"0"-2913"16,0 0-632-16,0 0-280 16,0 0 176-16,0 0 680 0,0 0-344 31,56 73-320-31,-20-51-240 16,7-3-64-16,5-3-536 0,24-13-744 15,-20-3-1193-15,-1 0-2376 0</inkml:trace>
  <inkml:trace contextRef="#ctx0" brushRef="#br0" timeOffset="11161.15">10020 9649 4961 0,'0'0'9041'0,"0"0"-7192"0,0 0-945 16,0 0-152-16,-96 101-152 16,68-50-168-16,5 6-231 0,-1-3-97 31,4 0-104-31,4-6-96 15,0-13-313-15,4-10-71 16,4-9-160-16,4-13-264 0,4-3 144 0,8-25-809 16,12-14 25-1,11-21 792 1,14-16 80-16,-6-3-128 0,-3 12-56 16,-8 13 856-16,-8 25 56 15,-4 1 960-15,-7 12 576 16,-2 6 200-16,-3 10-551 0,-4 0-561 0,4 4-280 15,-4 18 752-15,0 13-184 16,0 9-247 0,-15 13-217-16,-6 7-112 15,-7 6-160-15,4-7-120 16,0 4-112-16,9-7-88 16,2 4-792-16,5-20-1721 0,8-12-4272 0</inkml:trace>
  <inkml:trace contextRef="#ctx0" brushRef="#br0" timeOffset="11551.11">10244 9931 11146 0,'0'0'3929'16,"0"0"-3025"-16,0 0 8 16,0 0-48-16,0 0-400 15,0 0-168-15,63 3-112 0,-43 13-95 16,-4 3-81-16,-12 4 112 0,-4 2 48 15,0 0 152 1,-12 4 176-16,-8-7 32 16,0-6-32-16,8-3-152 15,4-4-208-15,8-9-136 16,12 0-240-16,20 0-160 0,39-28-616 16,-2-1-1809-16,-6-3-7825 0</inkml:trace>
  <inkml:trace contextRef="#ctx0" brushRef="#br0" timeOffset="12012.88">9151 9664 5473 0,'0'0'7489'0,"0"0"-6048"15,0 0-385-15,0 0 168 0,0 0 168 32,0 0-383-32,0 0-521 15,0 0 104-15,-19 124 8 0,3-22-272 16,-1 9-88-16,6-6-152 15,3-26-32-15,4-25-48 0,4-16-8 16,-4-6-312-16,4 3-360 16,-5-3-408-16,5-10-857 31,0-13-2256-31,0-9-1944 0</inkml:trace>
  <inkml:trace contextRef="#ctx0" brushRef="#br0" timeOffset="12690.06">9140 9614 9738 0,'0'0'2864'0,"0"0"-951"16,0 0-489-16,0 0-504 15,0 0-232 1,0 0-392-16,88-29 72 15,-17 26-168-15,32 0-128 0,29-4-72 16,15 1 0-16,-3-3-272 16,-17 2-120-16,-15 4-240 0,-29-4-80 15,-14 5-80-15,-22-2-64 32,-7-2 120-32,4-4 127 0,-1-2 337 15,5-1 192-15,-8 3 80 16,-8-2 104-16,-4 9 424 0,-4-4 361 15,-9 7-209-15,6 0-256 16,-1 0-40-16,-1 10-208 31,-2 2-120-31,3 4 24 0,-5 7 56 16,-3 2 240-16,-7 3-40 16,-5 4 96-16,0 3-48 0,0 6 128 15,-9 4-119-15,1 2-161 16,1 1-64-16,-1 0-120 31,3 3-40-31,1-1 0 0,4-2 8 0,-4 0-16 16,4-4-16-16,0 1-224 15,0-8-32-15,0-2 64 0,0 0 39 16,0 1 49-16,0-5 16 16,0 1-112-1,4-1 16 1,-4 1 128-16,0-3-88 0,0-4-160 0,-8-2 8 31,-12-8 112-31,-8-2 144 16,-11-3 56-16,-12-7 96 0,-22-3 168 15,-34 0 112-15,-37-16 104 16,-15-3-96-16,4 0 97 16,19 0-177-16,40 6-168 0,29 7-120 15,23 0-16-15,20 2-152 0,4-2-705 16,8 3-1615-16,5-6-5042 0</inkml:trace>
  <inkml:trace contextRef="#ctx0" brushRef="#br0" timeOffset="13636.53">9478 12357 11178 0,'0'0'4249'15,"0"0"-2785"-15,0 0 72 0,0 0-311 16,0 0-449-16,0 0-328 31,0 66 88-31,-12 30 136 0,4 8-416 16,4-12-192-16,-3-21-64 15,7-27-112-15,-4-9-432 0,4-3-136 16,-9-4-248-16,9-6-240 0,-4-12-473 16,-4-10-543-1,5-45-817 1,-1 1-2152-16,0-10 416 0</inkml:trace>
  <inkml:trace contextRef="#ctx0" brushRef="#br0" timeOffset="13770.18">9411 12573 640 0,'0'0'4521'0,"0"0"-1401"16,0-89 889-16,0 70-1064 0,0 12-1105 0,0 7-1096 31,19 0-680-31,9 13 168 16,12 3-56-16,16 0-176 0,11 0-32 15,6-7-904-15,18-9-1160 16,-16-9-2145-16,-11-10-4281 16</inkml:trace>
  <inkml:trace contextRef="#ctx0" brushRef="#br0" timeOffset="14092.31">9956 12341 9329 0,'0'0'6370'0,"0"0"-4890"16,-96 54-632-16,53 6-408 16,-5 20-248-16,4-4-71 0,9-7-73 15,3-8-48-15,8-20-88 32,-4-2-353-32,4-2-207 0,8-20-248 15,8-14-304-15,8-3 240 16,8-26-825-16,24-28 305 15,23-29 696-15,14-28 224 0,2-3 192 16,-15 19 368-16,-20 35 152 16,-21 31 1248-1,-2 16 1112-15,-10 7-247 0,5 6-481 16,-4 0-840-16,-4 19-383 16,0 22 303-16,0 20-376 15,0 18-280-15,-19 23-128 0,-2-7-64 16,-3-19-16-1,9-22-240-15,-5-3-784 16,4-10-1049-16,0-6-3688 0</inkml:trace>
  <inkml:trace contextRef="#ctx0" brushRef="#br0" timeOffset="14559.07">10203 12665 11426 0,'0'0'3889'15,"0"0"-3465"-15,0 0-304 16,0 0-24 0,80-48-16-16,-48 48-80 15,0 0-56-15,-4 0-776 0,-8 6-313 16,-12 7 473-16,-8 0 672 16,-4 0 296-16,-16 3 929 0,-5-4 79 15,6 1-48 1,3-1-360-16,8-2-528 15,8 3-271-15,0 3-97 16,24-1-73-16,3 8-223 0,6-4-680 16,-6 3-968-16,-3-3-593 15,-20 0 761-15,-4 0 688 0,-8-3 1088 32,-27 3 320-32,-14-3 568 15,-10-3-592-15,-37-1 88 0,13-2-384 16,3-4-3937-16</inkml:trace>
  <inkml:trace contextRef="#ctx0" brushRef="#br0" timeOffset="14896.17">9076 12173 13290 0,'0'0'3121'15,"0"0"-1969"-15,0 0-248 16,0 0-479-16,0 0 239 0,23 101 608 16,-14 1-416-1,-1 15-496 1,-1 7-240-16,-3-13-72 0,-4-16-40 15,0-15-8-15,0-23-152 0,0-16-72 16,0-6-528-16,0 0 24 16,-4 0-208-16,-3-7-465 0,3-15-1127 31,4-9-2585-31,-4-4-3449 16</inkml:trace>
  <inkml:trace contextRef="#ctx0" brushRef="#br0" timeOffset="15549.42">9020 12363 8753 0,'0'0'2417'0,"0"0"-1001"16,0 0-240-16,0 0 89 0,0 0-425 15,16-76-120-15,8 69-408 31,7 1-168-31,10 3-96 16,10-3-48-16,22-4 0 0,30-9 0 0,24-6-176 16,21-1-224-16,-5 1-32 15,-7 6 208-15,-17 10 136 0,-8 5 88 16,-23 4 8 0,-20 0-8-1,-20 0-104-15,0 0-1184 16,3 0-497-16,5 0-55 0,8 0 231 0,-4 0-23 15,-8 0 664-15,-1 0 472 16,-11 0 496-16,-8 0 1248 0,-12 0 865 31,-8 0-81-31,-4 0 24 16,-8 4-215-16,0 5-673 16,0 4-624-16,0 15 272 0,-4 4-216 15,4 9-432-15,0 10-112 0,0 16-48 16,0 15-8-16,0 20-40 31,0 3-208-31,0-20-136 16,-8-18 32-16,0-23-48 0,0-9 8 15,0 10-88-15,-4-1 120 16,0 7 112-16,0-3 176 0,-4-7-128 16,-3 0 192-16,-9-6 8 31,-9-3 8-31,-10-7 8 15,-29-2 160-15,-28-11 104 0,-39-9 24 16,-24-3-48-16,0-15 64 0,3-17 8 16,29-6-104-16,30 3 16 15,34 6-88-15,28 7-88 16,18 3-64 0,5 0-280-16,9-3-432 15,11 0-1112-15,15 3-1377 0,1 6-3832 16</inkml:trace>
  <inkml:trace contextRef="#ctx0" brushRef="#br0" timeOffset="15893.5">9813 13440 14683 0,'0'0'4289'0,"0"0"-3793"0,0 0-496 16,0 0-24-16,0 0-176 15,0 0-272 1,28 85-1385-16,-24-59-3344 16</inkml:trace>
  <inkml:trace contextRef="#ctx0" brushRef="#br0" timeOffset="16028.14">9741 13877 9538 0,'0'0'4080'0,"0"0"-2919"15,0 0-553-15,0 0-392 0,0 0-216 16,-4 89-984-16,4-60-1705 16,0-1-2912-16</inkml:trace>
  <inkml:trace contextRef="#ctx0" brushRef="#br0" timeOffset="16171.75">9649 14195 7601 0,'0'0'4393'16,"0"0"-2577"-16,0 0-343 15,0 0-673-15,0 0-320 0,0 0-200 32,0 0-200-32,-11 73-80 15,22-64-552-15,-7-5-1488 0,1-4-3066 16</inkml:trace>
  <inkml:trace contextRef="#ctx0" brushRef="#br0" timeOffset="16859.91">8940 15281 3936 0,'0'0'8066'0,"0"0"-5713"15,0 0-545-15,0 0-64 16,0 0-439-16,0 0-369 0,44 13 112 16,-40 28-200-16,4 22-256 15,0 23-256-15,-8 22-72 16,0 9-87 0,0-6-129-16,-4-2-48 15,-4-23 0-15,-3-14-145 0,2-18-487 16,5-19-136-16,0-6-104 15,0-4-240-15,4-3-457 16,0-5-631-16,0-14-1793 0,4-3-496 16</inkml:trace>
  <inkml:trace contextRef="#ctx0" brushRef="#br0" timeOffset="17532.12">9036 15233 10098 0,'0'0'3184'0,"0"0"-1655"16,0 0-313-16,0 0-416 16,0 0-224-16,0 0-136 15,0 0-144 1,96-22 56-16,-28 22-184 0,27 0-120 15,25 0-48-15,7-3-392 16,-3 0-592-16,-13-4-1264 0,-20 4-441 16,-15-3-23-16,-12 0-289 15,-12-1-936 1,-12 1 2537-16,7-3 832 16,5 2 568-16,-7 1 352 15,-6-4-112-15,-15 7 128 0,-12 0 536 16,-4 3 848-16,-8 0 433 31,0 0 399-31,-8 12 265 0,-12 5-192 16,4 8-945-16,0 3-632 15,-4 7-408-15,8 10-328 16,4 5-144-16,4 17-111 0,4 22-41 16,0 19-40-16,8 6 0 31,0-3-8-31,-3-6-72 0,2-13-97 15,-3-18-7-15,-4-17-72 0,4-16 32 16,-4-6-104-16,0 0-152 16,0-3-32-16,0-1 280 0,0-9 144 15,-12-9 80-15,-4-3 232 16,-8-7 496-16,-3 0-136 16,-10-3 40-1,-6 3-183-15,-5 1-169 16,-7 5-160-16,-18 4-104 0,-26 2-8 15,-32 4 40-15,-13-3-48 16,0 0-152-16,13-10-232 0,28-6-41 16,15 0-23-1,24 0-248-15,16 0-304 16,12 0-384-16,-3-13-465 16,11 1-159-16,3-4-1225 0</inkml:trace>
  <inkml:trace contextRef="#ctx0" brushRef="#br0" timeOffset="18098.59">9159 15706 12202 0,'0'0'2825'16,"0"0"-1561"0,0 0-544-16,0 0-184 15,0 0 208-15,-27 109-231 16,14-62-345-16,6 4-168 16,-1-3-160-1,3-4-161-15,-3-6-239 16,5-13-240-16,-1-9-256 0,0-13-192 15,4-3 327-15,0-15-231 16,8-20-432-16,8-7 520 16,-1-9 392-16,6-6 255 0,-2 7 417 15,-3 8 585-15,-8 8 623 16,0 14 664-16,-8 14 273 0,5 6-713 31,-5 3-736-31,7 13-384 16,1 6-24-16,9 0-208 15,2 0-80-15,5-5-312 0,8-4-576 0,16-13-984 16,-5 0-985-16,-7-10-2672 16</inkml:trace>
  <inkml:trace contextRef="#ctx0" brushRef="#br0" timeOffset="18434.7">9546 15684 1120 0,'0'0'7473'15,"0"0"-2256"-15,0 0-3888 0,0 0-713 16,0 0-280-16,-52 105-160 0,33-64-128 31,-6 4-48-31,1-4-240 16,-8-3-544-16,4-9-368 0,4-7 23 15,1-12 105-15,7-10 160 16,12-4-176-16,4-18-569 0,11-16 113 16,25-19 992-16,12-22 360 31,5 2 32-31,-10 14 64 0,-3 8 48 15,-16 21 600-15,4 5 952 16,-4 4 449-16,-4 12 71 0,-12 10-55 16,-1 3-353-16,-3 13-480 15,-4 15-120-15,0 10-327 32,0 13-321-32,0 6-112 0,-11 3-160 15,-2 4-144-15,-2-4-8 16,-9 16-616-16,12-18-1033 0,-4-14-4144 0</inkml:trace>
  <inkml:trace contextRef="#ctx0" brushRef="#br0" timeOffset="19171.73">9789 15935 3504 0,'0'0'7538'0,"0"0"-5514"0,0 0-775 15,0 0 55-15,0 0-32 16,0 0-56-16,19-60-383 0,-19 60-393 15,0 0-184-15,5 0-24 16,-5 12-56-16,0 10 88 31,0 10-112-31,4 3-80 0,-4 4-72 16,0-2-104-16,0-2-216 16,0-6-296-16,-4-7-513 0,-4-6-879 15,4-9-1209-15,4-5-2304 0</inkml:trace>
  <inkml:trace contextRef="#ctx0" brushRef="#br0" timeOffset="19448.99">10025 15865 1296 0,'0'0'10010'0,"0"0"-7890"0,0 0-1407 0,-84 29 583 15,59-17-136-15,5-2-560 16,5 0-376-16,7-4-160 0,3 0-64 16,5 4-96-16,9-1 96 15,14 7 0-15,5 3 8 16,4 4 0 0,0 2-8-16,1 0-320 15,-6-3-56-15,-3 4-184 0,-8-4-408 16,-8 0-489-16,-1-6-559 15,-7-3-2289-15</inkml:trace>
  <inkml:trace contextRef="#ctx0" brushRef="#br0" timeOffset="21599.24">6597 7543 3016 0,'0'0'352'16,"0"0"-248"-16,0 0-8 0,0 0 56 15,0 0 712-15,4 4 777 16,0-4-697-16,1 0-224 16,3 0-192-16,-1 0 80 0,1 0 81 31,1 0-153-31,6 0-144 16,-2-4-112-16,6 4-104 0,5 0-64 15,4 0 40-15,8 0 0 16,7 0-56-16,2 0-40 0,7-3 24 15,-1 3 0-15,1 0 72 16,-5 0-8 0,5 0-64-16,-7 0 24 15,-2 0 48-15,-3 0 128 0,0 0-72 16,4 0-72-16,-1 7-64 16,5-1 8-16,4-3-72 0,-1 1 40 15,9-1-40 1,-4-3-8-16,4 2 8 15,0-2-8-15,-4 0 8 16,-5 0 8-16,-3 0-16 0,-4 0 8 16,0 0-8-16,-1 0 0 15,6 0 0-15,-6-2 48 0,5-1-40 32,0-1 0-32,4 1-8 15,0 0 8-15,-5 0-8 0,1-1 8 16,-4 4-16-16,0-3 8 15,0 3 0-15,-5-3 0 0,-2 0 0 16,-1 3 0-16,-5-3 8 31,1 0-8-31,0 3 56 16,-4-7 16-16,4 4 56 0,-4 0-72 16,0 0 88-16,0-3-88 15,-1 2 16-15,1 1 17 0,0 0 15 16,0 0-56-16,7-1-32 31,6 4-8-31,2-3-8 0,1 0 8 16,4 0 0-16,-4 0 0 0,-4 3 0 15,-12-3 48-15,-5 0-56 16,-6-1 8-16,-10 1 112 16,1 0 264-1,-3 0-56-15,3-3-136 16,-5 6-104-16,1-4-40 0,0 4-48 15,-4 0 0-15,0 0-160 0,0 0-768 16,-19 0-369-16,-1 4-583 16,-5-2-3257-16</inkml:trace>
  <inkml:trace contextRef="#ctx0" brushRef="#br0" timeOffset="22872.6">6661 7617 3976 0,'0'0'1905'0,"0"0"-1049"0,0 0-128 16,0 0 280-16,0 0 17 0,0 0-433 15,0 0-344-15,9 12 240 16,-2 1 40 0,9 3-248-16,0 9-104 15,3 4-64-15,6 6 8 16,-1 6-24-16,4 0-40 0,4 7-48 16,-4 3 0-16,3-1 0 15,-3 1 8-15,0 3-8 0,4 0 0 31,0 4 96-31,4-2 104 16,3 8-88-16,2-7 56 0,2 3-72 16,6-2-56-16,-2-1 8 15,5 3 0-15,-1 0-8 16,-3 1-48-16,4-1 8 0,3-3 8 31,-3-3 0-31,4-6-8 16,-3 2 0-16,-2-2 0 0,1 0-8 15,0-1 304-15,-5 5 225 16,1-2-377-16,0 4-96 0,0 7 64 16,-5-1 104-16,6 0 40 15,-6 1-96 1,5-7-88-16,-4-4-24 16,4-2 8-16,-1-1-56 0,-2-2 80 15,2-1 0-15,-7-6-32 16,-4 4-48-16,-4-4 0 0,0-7 40 15,-4 5 16 1,0-8 64-16,4 4-72 16,-4-4 16-16,7 1 128 15,1 0-40-15,0-1 96 0,-1 1 40 16,1 3-24-16,-8-7-168 16,0 4-96-16,-8-7 0 0,-4 0-8 31,0-3 8-31,-8-3-8 15,1-3 0-15,-6-4 0 0,5-3 0 16,-8-2 0-16,0-1 0 16,4-3-168-16,-4-3-376 15,0-10-1104-15,0-6-3689 0</inkml:trace>
  <inkml:trace contextRef="#ctx0" brushRef="#br0" timeOffset="23917.1">6638 8195 600 0,'0'0'912'0,"0"0"-256"15,0 0-304-15,0 0 24 16,0 0 920-16,0 0 425 15,-24-80 287-15,15 71-800 0,5 2 217 16,0 4-345 0,0 0 24-16,4 0 0 15,0 3-423-15,0 0-369 0,0 0-304 16,0 9 0-16,4 17 184 16,9 9 184-16,2 22 0 15,13 25-120-15,8 23-48 16,8 9-88-16,0 4 48 15,-1-7-16-15,-2 3-72 16,2 4 16-16,-3 9-88 0,8 6 8 16,0 3-16-16,-4-2 0 15,8-7 0-15,-5-6-48 16,5-4-32 0,-5-3 16-16,5 1-48 15,1-4 16-15,-6 0-32 16,-3 0-128-16,-4 0-72 0,-1-6 64 15,-7-4 136-15,0-5 120 16,1-1 8-16,-1-3 8 0,3-6 96 31,5-4 120-31,3 1 128 16,6-4-24-16,-1-2-80 16,-5-1-96-16,1-3-24 0,-13-10-40 15,-3-9-8-15,-3-13-72 16,-1-2 64-16,0 5-56 0,4 7-8 31,4 2 0-31,3-1 8 16,1-8-8-16,0 1 0 0,3-1 8 15,2 0-8-15,-2-2 0 0,-3-1-8 16,-12-3 8-16,-3-3-8 16,-2-3 0-16,-7 0 8 15,8-7 72 1,0 3 184-16,0 1-104 0,3 0-48 15,-2-1-40-15,3 4-72 16,0 0 0-16,-1 0-56 0,-7-1-224 16,0 4-120-16,-7-7 80 15,-6 1 120 1,1-7 112-16,-4-6-136 16,0-12-672-16,-7-1-1209 15,-10-3-2400-15</inkml:trace>
  <inkml:trace contextRef="#ctx0" brushRef="#br0" timeOffset="25185">6354 8938 2960 0,'0'0'4921'15,"0"0"-4161"-15,0 0-328 16,0 0-63-16,0 0-41 0,0 0 608 0,-4 28 192 16,4-2-536-16,8 8-304 15,1 4-112-15,-2 7 8 16,1 12 72 0,9 13 16-16,-2 22 88 15,5 13-183-15,1 0-81 0,-2-7-88 16,-3-9 40-16,0-7 8 15,8 4-40-15,4 3 144 0,4 10-32 16,-1-1 1216 0,5 13-56-16,-4 16-496 15,-4 0-568-15,-4 6-216 16,0 1 8-16,4 2 24 16,-5 4-40-16,9 3-8 0,-4 3 0 15,4 3 0-15,0-6-72 0,0 0 0 31,-4-7 64-31,-4-5-40 16,-4-1 56-16,-1-6 8 16,-2-7 0-16,-2-6 0 0,5 0-8 15,1-6-8-15,2-10 8 16,1-6 8-16,-4-6-8 0,-4-1 48 31,4-6-48-31,-4 1 72 16,0-14-64-16,-5-9 48 15,6 9-56-15,7 13 0 0,4 13 0 0,4 17 0 16,3-12 8-16,1-11 40 16,0 0-48-16,3-7 0 15,6 0 8 1,-6 3-8-16,2-5-8 16,-5 2-48-16,-5-13-64 15,-3-9-24-15,-8-9-104 0,-4-1 96 0,3 7 80 16,5 6 24-1,4 10 48-15,0-4-8 0,4-2 8 16,0-4 0 0,0 0 8-16,0-3 0 15,0-7-8-15,-4 1 8 16,0-3 0-16,-4 2 0 0,4-5 8 16,-5-1-8-16,10-3 0 31,2 0 0-31,5-7-8 15,3 1 0-15,9-3 0 0,1-1 0 16,-2 1-48-16,-7-4-384 0,-8-2-208 16,-8-7 200-16,-13 0 272 15,-6-4 168-15,-5-5 40 32,-4-1 272-32,0 1-88 0,0-7-144 15,0 2-80-15,0-2-432 16,-13 0-784-16,-2-12-857 0,-6-8-5232 0</inkml:trace>
  <inkml:trace contextRef="#ctx0" brushRef="#br0" timeOffset="26902.08">10710 7200 4016 0,'0'0'1137'0,"0"0"-81"0,0 0-704 16,0 0-184-16,0 0 264 31,95 71 280-31,-71-49-248 0,-4 0-128 16,4 3-240-16,0 0-32 15,0 1-48-15,8 6 32 16,-4 3 136-16,4 6 265 0,-1 3 175 16,9 10-216-16,12 16-128 31,19 16-24-31,29 22 1256 0,19 3-328 15,5-3-663-15,-1 0-9 16,-3-10-24-16,0 4-64 0,3 0-56 16,-7-4-80-16,8 0-192 0,-6-5-40 15,6-4-48 1,-5-4 0 0,-7-9 64-16,-12 1-72 0,-28-14 0 15,-21-12 0-15,-19-10 0 16,-8-3-16-16,0 1-48 0,0 5 0 15,-4-3 56-15,-4-6 0 0,-8-10-136 32,-4-9-48-32,0-6-256 15,-4-7-48-15,0-3 192 0,-4 0-32 16,-20-13-985-16,4-3-2616 16,-4 1-5024-16</inkml:trace>
  <inkml:trace contextRef="#ctx0" brushRef="#br0" timeOffset="27502.39">10570 9979 9233 0,'0'0'4769'15,"0"0"-3752"-15,0 0-409 16,0 0-328-16,0 0 80 16,-8 0 352-16,20 0-64 0,15 6-104 15,41 1-120-15,48-5-223 32,63-2-97-32,36 0-104 0,12-2-40 15,-8-11 24-15,-23 0 8 16,-16 0-185-16,-29 10-15 15,-44 0-80-15,-43 3-32 0,-32 0-288 0,-16 0-720 16,-8 0-256 0,-8 0 215-1,-12 0-479-15,-16 0 208 0,-4 0-1601 16</inkml:trace>
  <inkml:trace contextRef="#ctx0" brushRef="#br0" timeOffset="28327.99">11020 12821 7113 0,'0'0'5009'15,"0"0"-4161"-15,0 0-528 16,0 0 376-16,0 0 585 0,0 0 39 31,0 0-280-31,-24-32-344 16,24 22-151-16,12-9-369 0,12-7-176 16,8-5-8-16,12-10 0 15,11-23 0-15,29-25-8 0,32-41-40 16,15-28-40-16,13-20-32 31,11-16 55-31,-7 10 73 0,7 6 0 16,-3 16 0-16,-17 29 48 0,-16 31-48 15,-31 29 81-15,-28 25 47 16,-21 20 16-16,-11 9-136 0,0 3 8 16,-12 0 24-1,4 3-40 1,-12 7-56-16,-8 6-457 0,-19 12-1143 15,-13 11-192-15,-5-1-2537 0</inkml:trace>
  <inkml:trace contextRef="#ctx0" brushRef="#br0" timeOffset="29342.17">10330 15926 9674 0,'0'0'2768'0,"0"0"-2008"0,0 0-320 16,0 0 145-16,41-86 167 16,-13 51 136-16,0-3-288 15,8-13-200-15,15-19-176 16,17-22-120 0,15-35-88-16,13-13-8 15,-8 1 0-15,-1-1-8 0,-10 16 8 16,-2 0-8-16,5 0 8 15,7 4 8-15,4-7 80 0,10-3 80 16,2 3 168 0,5-4-152-16,3 5 136 15,1 2-216-15,-9 3-64 16,-3-3 16-16,-9 0-48 0,-3 4-16 16,-12 5 0-16,-4 8-8 15,-13 14 8-15,-3 8 8 0,-12 18 0 31,-8 16 56-31,-12 13-56 16,0 3 1-16,8-3-1 0,3-6 8 16,1-1-16-16,8 1 0 15,-4-4 8-15,3 4-16 16,-6-1 0-16,-5 4-49 0,-9 9-135 31,-7 4 88-31,-8 9-160 16,-4 9-216-16,-4 0-80 0,0 8-400 15,-4-2-752-15,-11-2-745 16,2 3-1936-16,-2-1-2544 0</inkml:trace>
  <inkml:trace contextRef="#ctx0" brushRef="#br0" timeOffset="30553.93">13406 8782 6553 0,'0'0'1056'16,"0"0"-224"-16,0 0-152 15,0 0-343-15,0 0 135 16,0 0 776-16,0 0 472 0,0 67-519 16,0-26-393-16,0 9-24 15,4 17-48-15,5 19-112 16,-5 22-24 0,-4 19-152-16,0-4-112 15,0 1 41-15,0-3 15 16,0 0-144-16,0 2 48 0,0 8-32 15,8-4-88-15,3 10-32 16,5-4-24-16,1 6-72 0,-6-2-40 31,-3-4 56-31,-8 4-16 16,0-1-40-16,0 4 0 16,-11 0 40-16,-2-1-48 0,5-5-48 15,4-7-8-15,4-10 8 16,0-6 32-16,4 0-40 0,13 0-24 31,-2-5 80-31,-2-2-8 0,-2-5 0 16,1-4 0-16,0-22 0 15,-4-13-8-15,0-22 8 0,1-13-288 16,-2 1-248-16,1-4-96 16,0-6-657-16,0-16-591 15,0-12-793 1,0-14-2496-16</inkml:trace>
  <inkml:trace contextRef="#ctx0" brushRef="#br0" timeOffset="31560.24">13470 8686 4624 0,'0'0'1249'0,"0"0"-705"0,0 0 1528 31,0 0-1288-31,0 0-463 15,0 0 295-15,0 0-80 16,84-25-168-16,-56 22 64 0,4 0-80 0,7-1 48 16,13 2-56-16,4 2-88 15,24-4-40-15,20 4-72 16,20 0-8 0,7 0-56-16,-4 0 8 15,-12 0 0-15,-19-3 88 16,4 3-72-16,-12-3-16 0,-1 0-80 0,-11-1 9 15,-12-2-9-15,11 3 0 16,9-3-8 0,16-1 16-16,12 1-8 15,-13 3 0-15,-7-1 0 16,-5 4 40-16,5-2 56 16,-12 2-32-16,-16 0 8 0,-17 0 24 15,-3 0-32-15,4 0-56 0,4 0-16 31,-4 2 8-31,-8 2 0 16,-8-4 0-16,-13 0 0 16,-2 0 72-16,-6 0-32 0,-3 0-48 15,8 0 0-15,-4 0 0 16,0-6-96-16,0 2-256 0,4-2-305 31,-4 0-519-31,4-10-424 16,0 3-1065-16,-4 1-639 0</inkml:trace>
  <inkml:trace contextRef="#ctx0" brushRef="#br0" timeOffset="32711.16">16140 8508 3120 0,'0'0'1617'16,"0"0"-337"-16,0 0 176 15,0 0 96-15,0 0-151 0,-4 48-441 16,4-25 112-16,0 2-80 0,0 7 57 31,8 3-393-31,-4 6-104 16,-1 7-40-16,6 2-40 0,-5 4-120 15,-4 7-128-15,4 11-48 16,-4 17-8-16,0 19-64 0,-8 4 136 16,-1-8-64-16,2-11-96 31,7-17-16-31,-4 0 0 0,4 0 24 15,-4-3-40-15,4 4-40 16,0-1 48-16,0-13 0 0,0-9 81 16,0-10-33-16,0 7 24 15,0 19-120-15,4 22 0 32,0 13 0-32,0-13 0 0,-4-16 8 15,0-22-8-15,0-12-8 16,0-5 8-16,0 8 0 0,0 12-8 15,-4 4 0-15,0 2 0 16,0 0 0-16,0 4 0 16,0-3 48-1,4 2-48-15,0 4 0 0,0 6-16 16,0 13 16-16,0 13 0 16,8-7 0-16,0-22 0 0,-1-19 0 15,2-13 0-15,-5 10 0 16,8 10 0-1,0 5-8-15,0-2 8 16,-5-4 8-16,-3-3 0 0,5-3 8 16,-5-6-8-16,0-7-8 15,-4-3 0-15,0-3-8 0,0-3-88 16,0 0 48-16,0-4-24 31,-4 1-56-31,0-1-65 0,4 1 121 16,0-4 64-16,0 4-80 15,0-1-24-15,0-2 0 0,0-1-32 16,0-2-56-16,0-1 96 16,-9-7-144-16,-2-2 104 31,-6 0-8-31,2-4 144 0,-5 1-144 16,-4-1-72-16,-4-2-40 15,-3-1 112-15,-6 1 0 0,-3-4-24 16,-3 0 64-16,-5 0 104 15,-3 0 8-15,-5-3 48 16,0 0-40 0,0 0 0-16,0 0 72 0,0 0-24 15,1 0-48-15,3 0 48 16,-4 0-40-16,4 0 0 0,-7 3 72 16,3 1 24-16,-4 2 56 15,0-3-16 1,0 1 16-16,0-1-40 15,1-1-56-15,-5-2-72 0,4 0 72 16,0 0-64-16,4 4 0 16,0-4-8-16,1 3 0 0,3 0 0 15,4-3 8-15,-3 0-8 32,7 0 0-32,-4 0 56 0,4 0-40 15,0 0-8-15,0-3 0 16,1 0-8-16,-1-3 8 0,-4 3 0 15,-4-1 0-15,1 1 40 16,3 3-40-16,0-3-8 31,0 3 0-31,12 0 144 0,4 0 48 16,8 3-64-16,9 0-120 31,2 1 0-31,6-1-8 0,3 3 0 16,0-3-8-16,0 0-64 15,-5 4-280-15,-15-4-368 16,5-3-1648-16,-9 0-3690 0</inkml:trace>
  <inkml:trace contextRef="#ctx0" brushRef="#br0" timeOffset="35556.56">5598 9664 5401 0,'0'0'3112'0,"0"0"-1095"15,0 0-449-15,0 0 344 0,0 0-31 16,-4-28-481-16,4 25-416 16,0 3-255-16,0-4-201 0,0 4-152 31,0 0-176-31,0 0-128 16,4 13-24-16,0 3 288 0,-1 3-88 15,1 0-128-15,0-3-48 16,0-3 8-16,1-7 32 0,-1 0-40 15,-4-6 0-15,0 0 72 32,0 0 128-32,0 0-8 15,0 0-120-15,0-6-40 0,0-3-104 16,0-7-48-16,0 0-184 16,4-6-288-16,-1 0-296 0,5-7-416 15,5 0-289-15,-2 4-191 31,5 0 40-31,-4 5 367 16,-4 8 697-16,0 2 560 0,-5 4 48 0,-3 6 904 16,0 0 305-16,0 0-177 15,0 0-256-15,-3 16-128 0,-9 3 232 16,-4 6-151 0,-4 10-185-1,-8 3 16-15,-3 22-16 16,-18 17-88-16,-2 18-104 0,-9 16-88 0,12-19-48 15,12-19-88-15,16-25 32 16,5-10-56-16,2 0-88 0,2 0-16 31,3-3-8-31,0-13-144 16,8-9-280-16,0-10-256 16,0-3-312-16,0-6-305 0,4-32-623 15,0-1-2585-15,-4-2-3257 0</inkml:trace>
  <inkml:trace contextRef="#ctx0" brushRef="#br0" timeOffset="35859.75">5123 9547 9554 0,'0'0'3920'0,"0"0"-2023"31,0 0-385-31,0 0-536 15,0 0-504-15,0 0 9 0,0 0 431 16,68 95-352-16,-16-44-280 0,7 0-136 16,5-1-96-16,-4-5 24 15,-12-10-64-15,-12-6 0 16,-12-14-8 0,-12-5 8-16,-9-7 0 15,-3-3 120-15,0 0 128 0,-11 0-80 16,-6 0-168-16,6 0-8 0,3-3-144 15,-1 3-344-15,2 0-624 16,7 0-1737 0,0 0-7201-16</inkml:trace>
  <inkml:trace contextRef="#ctx0" brushRef="#br0" timeOffset="37081.48">15004 13823 11322 0,'0'0'3225'15,"0"0"-1897"1,0 0-592-16,0 0 264 0,0 0 16 0,-11 10-439 15,-13 25 47-15,-16 29 56 16,-12 22-96-16,-12 21-248 0,4 1-32 16,8-6-88-16,13-23-56 15,11-22-64-15,8-16-88 16,4-5 64 0,1-1-72-16,-2-4-96 15,6-2-128-15,-2-10-240 16,9-9-256-16,0-10-336 0,-3-10-513 15,-2-12-1255-15,-3-7-5594 16</inkml:trace>
  <inkml:trace contextRef="#ctx0" brushRef="#br0" timeOffset="37403.62">14355 13894 8905 0,'0'0'3105'0,"0"0"-808"31,0 0-481-31,0 0-184 0,0 0-431 16,0 0-505-16,0 0-384 15,0 0 248-15,48 57 152 0,-16-10-304 16,8 4-232-16,3 3-88 16,9-3-80-16,0-4 56 15,-1-5-56 1,-6-10 0-16,-14-10 0 0,-10-10-8 15,-10-5 0-15,-11-4 0 16,0-3 8-16,0 0-8 0,-7-7-8 31,-14-2-248-31,1-4-112 16,1 0-216-16,-9 1-520 0,4 2-1433 16,8-2-4272-16</inkml:trace>
  <inkml:trace contextRef="#ctx0" brushRef="#br0" timeOffset="39224.75">6155 5442 592 0,'0'0'10794'15,"0"0"-8914"-15,0 0-815 0,0 0-249 16,-12-10 200-16,0 13 0 31,-3 13-104-31,-5 7-175 0,-5 8-241 16,1 7-24-16,-8 10-80 0,1 6 96 15,-9 3-8-15,1 7-112 16,-6 2-96-16,2 1-56 0,-2-3-120 16,6-1-88-16,3-9 0 15,8-6-8 1,8-7-8-16,8-16-264 15,8-9-280-15,1-10-232 0,3-6-336 16,0-16-457-16,7-12-1031 16,5-7-4498-16</inkml:trace>
  <inkml:trace contextRef="#ctx0" brushRef="#br0" timeOffset="39629.67">5622 5509 10082 0,'0'0'2520'0,"0"0"-743"16,0 0-81-16,0 0-224 16,0 0-328-16,0 0-407 0,0 0-377 15,8 2-232-15,11 37 384 16,9 9-200-16,7 11-208 31,10 5-32-31,2 0-64 0,9 2-8 0,8-2 0 16,-4-4 0-16,-1-6-8 15,-6-6-32-15,-10-10-56 0,-11-10 16 16,-12-5 72-16,-8-11 8 16,-8-5 0-1,-4-4 0 1,0 0 120-16,0-3 72 0,0 0 0 0,0 0-120 15,0 0-32-15,-4 0-40 16,4 0-344-16,0 0-584 0,-12 0-889 16,1 0-3408-16,-6 0-7105 15</inkml:trace>
  <inkml:trace contextRef="#ctx0" brushRef="#br0" timeOffset="41114.69">14861 6991 8617 0,'0'0'1577'15,"0"0"535"-15,0 0-183 16,0 0-233-16,0 0-288 15,0 0-416-15,12-32-375 0,-12 32-257 16,-8 10-184-16,-16 15 24 16,-8 13 192-1,-16 23-40-15,-12 24-80 0,-7 20 32 16,-5 3-72-16,9-6 8 16,7-26-80-16,20-22-112 15,4-13-40-15,12-6 0 16,-8 0-8-16,0 0-120 15,5-3-248-15,6-10-104 16,6-9-256-16,2-4-528 16,5-12-849-16,0-13-728 0,0-3-3208 15</inkml:trace>
  <inkml:trace contextRef="#ctx0" brushRef="#br0" timeOffset="41474.73">14252 7128 3040 0,'0'0'5769'0,"0"0"-3848"0,0 0 95 16,0 0 17-16,0 0-305 31,0 0-408-31,0 0-560 16,0 0-439-16,0 0-241 0,31-13 408 15,-3 61 152-15,4 6-224 16,8 9-184-16,3 4-64 0,6-1 64 15,-6 1-112-15,5-7-24 16,0 1-80 0,-8-10-8-16,-4-7 8 15,-8-6-8-15,-13-9-8 0,-2-7 0 16,-10-6 0-16,-3-7 0 16,0-2-16-16,0-7 8 0,0 0 8 15,0 0 8 1,0 0-8-16,0 0-184 15,0 0-216-15,0-7-624 16,-11-8-1049-16,2-2-2688 0,-2 2-3881 16</inkml:trace>
  <inkml:trace contextRef="#ctx0" brushRef="#br0" timeOffset="42922.86">15028 7626 4729 0,'0'0'5505'15,"0"0"-3217"-15,0 0-391 16,0 0-545-16,0 0-384 0,4-13-392 31,-4 29-160-31,0 3 577 16,0 10-385-16,0 0-336 0,0 2-128 15,0 1 0-15,0-4 8 16,-4-2-56-16,4-4-16 0,-4-3-80 16,4-3 16-16,0-3-16 15,0-4-8 1,0-3-224-16,0 1-368 16,0-4-465-16,0-3-799 0,0 0-1073 15,0-3 97-15,0-6-4738 16</inkml:trace>
  <inkml:trace contextRef="#ctx0" brushRef="#br0" timeOffset="43153.24">14993 7578 7665 0,'0'0'2769'0,"0"0"-1001"31,0 0-128-31,0 0-247 15,0 0-329-15,0 0-248 16,0 0-320-16,0 0-264 0,-49-18-144 16,34 23-88-16,-5 8 0 31,4 0-256-31,-8 13-776 0,4-1-1480 16,4-3-2818-16</inkml:trace>
  <inkml:trace contextRef="#ctx0" brushRef="#br0" timeOffset="43350.72">14777 7960 5697 0,'0'0'4961'0,"0"0"-3441"16,0 0-400-16,0 0-71 15,0 0 271 1,96-4-368-16,-49-2-408 15,5 3-248-15,0-1-184 0,1 1-112 16,5 0-600-16,-17 3-2144 16,-9-3-4954-16</inkml:trace>
  <inkml:trace contextRef="#ctx0" brushRef="#br0" timeOffset="51547.8">13638 8893 7153 0,'0'0'1816'0,"0"0"-1223"16,0 0-353-16,4 0 296 16,7 0 320-16,10 3 280 0,-5-3-304 15,7 3-168-15,5-3-119 16,4 4 31-16,9-4-96 0,2 0-48 31,9 0 64-31,8 0-144 16,15 0-16-16,25 0-24 15,8-4-104-15,-5 4-40 0,-19-3-72 16,-21 3-88-16,-19 0 8 31,8 0-8-31,8 0 8 0,4-3-8 16,-5 3-8-16,-3-7 8 15,-5 4-8-15,-2-3 8 0,-6 3-8 16,1 0 8-16,-8 3-8 0,-4-3 8 16,-8 3-8-16,-12 0-8 15,-5 0-96-15,-7 0-568 16,0 0-712 0,0 0-120-16,-23 9-161 15,3-6-367-15,0 3-3898 0</inkml:trace>
  <inkml:trace contextRef="#ctx0" brushRef="#br0" timeOffset="52514.22">13722 8988 1824 0,'0'0'1744'16,"0"0"-728"-1,0 0-159 1,0 0-329-16,0 0 400 0,0 0-400 16,0 0-320-16,0 0-32 15,-52-28 64-15,48 24 64 0,0 4-16 0,-1 0 24 16,5 0-24-16,0 0-23 31,0 0 7-15,0 0 88-16,0 0 224 0,0 0 56 0,9 0-32 15,3 0-136-15,0 0 128 16,7 0-184-16,9 4-136 0,4-1-32 16,4-3 9-16,8 3-25 31,0 0-8-31,4-3-64 0,3 0-40 15,1 3-72-15,0-3-40 16,-4 0 56-16,-4 0-8 0,-5 0 40 16,1 0 112-16,4 0-8 31,-4 0-80-31,3 3-56 16,2-3-56-16,2 4 0 0,1-1 8 15,-4 3-8-15,4-2 0 16,-5-2-8-16,-2 1 8 0,2-3-8 15,-7 4 0-15,5-4 8 0,-6 0-8 16,5 0 0 0,-1 0 48-1,2 0-48-15,-2 0 8 0,1 0-8 16,-4 0 0-16,-1 0 0 16,2 0 0-16,-5 0 0 0,4 0 0 15,-1 0 8-15,5 0 0 0,0 0-8 31,4 0 8-31,-1 0-8 16,-2 0 8-16,2 0-8 0,2-7 0 16,-10 1 0-16,5 3 0 15,-4 0 0-15,-1-4 8 0,2 7-8 16,-5-3 0-16,0 0 16 31,-1 0-16-31,-3 3 0 0,-4-3 0 16,0 3 0-16,-8 0 0 15,-8 0-16-15,-4-3 16 0,-4 3-8 16,0-4-120-16,-4 4-176 16,-9-3-392-16,6 3-120 31,-13 0-489-31,8 0-623 0,0 0-2905 0</inkml:trace>
  <inkml:trace contextRef="#ctx0" brushRef="#br0" timeOffset="54151.84">5757 6648 8241 0,'0'0'1513'0,"0"0"-225"0,0 0-160 16,0 0-536-16,0 0-192 16,15-28 32-16,2 21-16 15,15 4-183-15,-1 0-81 0,5-4-32 32,9 1-72-32,-2 0 24 15,5-4 8-15,-1-3-8 0,2 4-8 16,-6-1-16-16,-7 4-48 15,-8 0 0-15,-12 3-8 0,-4 3-120 16,-8 0-224-16,-4 0-209 0,0 0-415 16,-4 0-448-1,-12 6 512 1,0 3-529-16,-20 14-695 0,1-4-705 16,7-7-1239-16</inkml:trace>
  <inkml:trace contextRef="#ctx0" brushRef="#br0" timeOffset="54412.14">5845 6728 4488 0,'0'0'1641'0,"0"0"175"15,0 0 57-15,0 0-353 16,0 0-296-16,0 0-280 16,0 0-375-16,35-32-89 0,-10 22-112 31,3 1-152-31,-1 2-104 0,0 1-32 15,1 3-72-15,0 0 0 16,-3-1 0-16,3 2 40 16,-4-2-40-16,-1 1-8 0,-7 0 0 15,-4 0 0-15,-3-1-96 32,-9 4-520-32,0 0-569 0,0 0-711 15,0 0-2753-15</inkml:trace>
  <inkml:trace contextRef="#ctx0" brushRef="#br0" timeOffset="56519.5">13642 9125 5657 0,'0'0'2696'0,"0"0"-1880"0,0 0-559 16,0 0-161 0,0 0 200-1,0 0 240-15,0 0-208 0,4 32 392 16,-4-10-40-16,0 3-224 0,0 4-224 15,-8 9 352-15,0-3 129 16,0 6-305-16,4 0-104 0,-4 7-104 31,8-3-80-31,0 2 56 16,-4-3 0-16,4-2 0 16,-4 5-48-16,0-2-48 0,0 2-8 15,-4 1-64-15,4 0 8 0,-4 6-8 16,4-4 56-16,-8 8-8 31,8-5-48-31,0 1 64 16,4 0 40-16,0-3-64 0,0 3 0 15,0 0-48-15,4 0 0 16,-4 0 0-16,0 7 8 16,0-8-8-16,-4 5 0 0,-7-4 0 31,2-4 16-31,1 1 40 15,0-3-8-15,1-1-48 0,2 7 8 0,5 0 8 16,0 3-8-16,0 0 0 16,0 1 40-16,0-1-48 15,0-3 8-15,0-3-8 16,5-4 0 0,-5 1-8-16,4-3 8 15,-1-4-8-15,1 0-8 0,0 1 8 0,-4-1 8 16,4 0-8-16,0-6 8 15,0 6 0-15,-4-3 8 16,0 0-8 0,0-3 0-16,0 3 0 15,-4-6 48-15,-4 3-48 16,0-7 8-16,5 1-8 0,-1-1 0 16,4-2 0-16,0 2 0 15,0 1 0-15,-5 0 0 16,5-1 0-1,0-3 0-15,0 1-8 16,0 0 8-16,0-4 8 16,0 3 0-16,0-3-8 0,0 1 0 15,0-1-8-15,5 0 0 16,-1 0 8-16,-1 0 0 0,5-2-8 31,0-1 0-31,-4-1 0 16,1 2 8-16,-2-1 0 0,1 0 0 15,-4-3 0-15,0 3 8 0,0-3 8 16,0 6-8-16,0-3 16 16,0 0 32-16,0 0-56 15,0 0-8 1,0 0 8-16,0-6-8 16,0 0 8-16,0-1 8 0,0 4 0 15,0-3 0-15,0 0-8 0,0-1 8 16,0-2-8-16,4-1 0 15,-4 1 0 1,0-7-128-16,0 0-88 16,4 0-272-16,-4-3-264 15,4 0-192-15,-4 0-369 0,0-6-239 16,0-3-1153-16,0-4-3200 0</inkml:trace>
  <inkml:trace contextRef="#ctx0" brushRef="#br0" timeOffset="56798.76">13215 12589 4032 0,'0'0'6530'0,"0"0"-4434"0,0 0-1136 16,0 0-407-16,0 0 135 15,0 0 136-15,13 2-112 0,-5 11-184 16,3 4-328-16,2-2-104 16,-2 4-80-1,1 0-16-15,0 0 8 16,-4-3-8-16,8 0-120 0,0-3-320 16,-1-4-344-16,18-5-1145 15,-10-4-615-15,2 0-2097 0</inkml:trace>
  <inkml:trace contextRef="#ctx0" brushRef="#br0" timeOffset="57030.14">13634 12404 1616 0,'0'0'9106'16,"0"0"-4993"-16,0 0-2857 0,0 0-24 15,0 0-280-15,-56 86 25 16,32-51-145-16,0 0-248 16,1 0-240-16,2 0-136 0,1-3-136 31,1-7-72-31,3 0-192 16,-9-5-568-16,10-8-1193 0,-1-5-4264 0</inkml:trace>
  <inkml:trace contextRef="#ctx0" brushRef="#br0" timeOffset="64358.33">18941 6880 10426 0,'0'-13'2592'15,"0"7"-687"-15,0 3-473 16,0 3-360-16,0 0-464 0,0 19-288 15,-8 28 73-15,-12 36 15 16,0 22-88-16,-3 0-24 0,-2-20-144 31,9-24-88-31,4-27-56 16,-4 5 16-16,1 2-16 16,-2-6-8-16,6-13-8 0,7-9-160 15,0-10-24-15,0-3 144 16,4-10 40-16,0-18-272 0,0-13-120 15,8-26 79 1,12-25 217-16,3-25-8 16,1 11 56-16,-3 24 48 15,-14 31 8-15,-3 32 0 0,0 3 368 16,-4 6 97-16,0 8 7 16,4 2-320-16,5 19-144 15,2 16 72 1,13 9-72-16,4 7 56 15,12 0-64-15,12-1-208 0,8-12-584 16,-4-6-769-16,19-26-919 0,-19-6-1633 16,-13-3-1656-16</inkml:trace>
  <inkml:trace contextRef="#ctx0" brushRef="#br0" timeOffset="64709.49">19367 7010 2656 0,'0'0'2609'0,"0"0"375"15,-12-82-279-15,-4 69-201 0,-4 13-1279 16,-12 32-545-16,-7 38 112 15,-17 34 72-15,-4 10-520 0,9-15-184 32,10-29-144-32,17-29-8 15,5-9-8-15,-1-3-88 16,4-4-80-16,4-9 32 0,8-13 136 16,4-6-16-16,4-29 16 31,24-29-128-31,16-34 120 0,11-38 0 0,10-10 8 15,-10 19 8-15,-15 42-8 16,-21 40 8-16,-6 24 216 16,-5 5 520-16,-1 13 81 0,-3 6-585 15,0 42 80-15,-4 34 312 16,-4 32-160-16,-15 14-248 16,-5-14-136-1,0-25-88-15,12-32 0 16,-4-16-112-16,8-6-480 0,-4 7-560 15,0 5-905-15,4-6-695 0,4-15-8843 16</inkml:trace>
  <inkml:trace contextRef="#ctx0" brushRef="#br0" timeOffset="67176.56">10470 7143 3576 0,'0'0'2001'0,"0"0"-937"15,0 0-464-15,0 0 32 16,0 0 264-16,0 0 113 0,17-50-169 31,-13 43-96-31,3 1 72 16,-7 0 160-16,4 3-79 0,-4 3-49 16,0 0-104-16,0 0-136 15,0 0-184-15,0 0-256 16,-8 12-112-16,-4 11-40 0,4 5-8 31,0 1 8-31,5 5-8 0,3 4 40 16,0-2-40-16,0-1 0 15,0-7 0-15,0-3 8 16,0-2-16-16,0-5-16 0,0-1-360 16,0-2-888-16,0-2-1217 31,-4-4-2528-31</inkml:trace>
  <inkml:trace contextRef="#ctx0" brushRef="#br0" timeOffset="68486.06">10514 9881 7721 0,'0'0'2273'15,"0"0"-1113"-15,0 0-144 16,0 0 328 0,0 0-199-16,0 0-465 15,0-4-368-15,0 4-40 0,0 0 160 16,0 6 208-16,0 7 408 16,0 6-135-16,0 6-353 0,0 1-64 15,0 6-104 1,-4 3-80-16,0 3-168 15,-4 0-32-15,4 0-112 16,1-3 0-16,3-3-328 0,0 3-520 16,3-13-1025-16,5-6-3928 15</inkml:trace>
  <inkml:trace contextRef="#ctx0" brushRef="#br0" timeOffset="69510.32">10550 12693 5233 0,'0'0'6713'0,"0"0"-5129"16,0 0-823-16,0 0 423 16,0 0 120-16,0 0-432 0,0 0-512 31,-4-9-224-31,0 28-32 15,-4 3 336-15,0 13-95 0,1 0-65 0,-2 0 8 16,5 0-184-16,-4-3-88 16,8-4-16-16,-4 4-360 15,4-3-1073-15,0-14-3592 0</inkml:trace>
  <inkml:trace contextRef="#ctx0" brushRef="#br0" timeOffset="70627.33">10080 15881 6001 0,'0'0'3304'0,"0"0"-2343"16,0 0-401-16,0 0 600 0,0 0 392 31,0 0-303-31,0 0-337 16,27-19-328-16,-23 19-32 0,-4 0 144 15,0 0-40-15,0 0-160 16,0 16-119-16,-7 3 55 15,-1 10-208-15,-5 2-80 0,2 4-96 16,3 0-48 0,4-3-8-16,4-4-232 15,0-2-504-15,0-7-961 0,8-13-3400 16</inkml:trace>
  <inkml:trace contextRef="#ctx0" brushRef="#br0" timeOffset="72803.5">19555 7378 4945 0,'0'0'7417'0,"0"0"-5184"15,0 0-961-15,0 0-424 0,0 0-40 16,0 0-104-16,0-3-296 31,0 16 57-31,-8-1-145 0,4 1-176 16,4 0 8-16,-5 0-32 15,1 2 0-15,4 5 8 0,-4-1 8 16,4 0 16-16,0 6-48 16,-3-2-40-16,3 2-56 31,-4-3 40-31,0 0-40 0,4-6-8 16,0 0-16-16,0-3-384 15,0-1-624-15,0-5-961 0,8-4-3128 16,-5-3-5761-16</inkml:trace>
  <inkml:trace contextRef="#ctx0" brushRef="#br0" timeOffset="73604.37">19809 7442 4336 0,'0'0'3929'0,"0"0"-2096"16,0 0-257-16,0 0 248 0,0 0 17 31,0 0-609-31,0 0-280 0,13-42-216 31,-5 37-239-31,12-2-193 16,3 4-40-16,5-4-40 15,0 4 24-15,4 3-64 0,-4 0-56 16,-8 13-80-16,-12 12 24 16,-8 4 48-16,-12 9 112 0,-20 6-16 15,-8-3-96-15,-4-2 0 16,5-7-112-16,2-7 40 16,18-9-40-16,10-7-8 0,9-2-16 15,32-7-64-15,44 0 80 31,36-16 0-31,19-7-88 0,-3-2-384 0,-29 0-368 16,-23 9-433-16,-21 6-799 16,-22 4-3809-16</inkml:trace>
  <inkml:trace contextRef="#ctx0" brushRef="#br0" timeOffset="74655.56">19021 10163 9514 0,'0'0'5497'16,"0"0"-3777"-1,0 0-576-15,0 0-103 16,0 0-209-16,0 0-392 0,0-6-272 16,-13 72 128-16,10 26-88 15,-1 10-104-15,0-13-96 0,4-26-8 16,-4-25 0-16,0-9-280 0,-1 0-184 31,1-7 320-31,4-6 24 16,0-16-128-16,0-3-24 0,0-26-216 15,17-25-1-15,2-32 321 16,9-19 104-16,-4 7 64 0,-3 25 0 16,-6 29 56-16,-11 25 160 31,1 6 265-31,-1 10 95 0,-1 3-200 15,-3 0-280-15,4 25-48 16,4 10-40-16,4 0 56 16,8 6-64-16,8-6-120 0,7-6-408 15,6-11-449-15,23-18-831 32,-13 0-2169-32,-3-12-1168 0</inkml:trace>
  <inkml:trace contextRef="#ctx0" brushRef="#br0" timeOffset="74962.74">19519 10223 232 0,'0'0'4481'0,"0"0"-129"15,0 0-1447-15,0 0-1137 0,0 0-831 16,0 0 375 0,-80 130-624-1,48-50-464-15,4-7-128 16,0-13-96-16,5-22-136 0,3 4-224 16,-1-8-192-16,10-18-152 0,11-16 24 15,0-6-89-15,24-42-863 0,19-28 552 31,25-41 800-31,8-20 232 16,-8 7 48-16,-12 29-8 16,-25 40 8-16,-15 33 480 0,-8 15 1400 15,-4 9 521-15,-4 4-617 0,0 29-784 16,-8 38-23-16,-24 25-89 31,0 19-520-31,-4-3-248 16,4-13-120-16,17-25-128 0,-1-16-624 15,4-9-721-15,3-20-2711 16,5-3-6331-16</inkml:trace>
  <inkml:trace contextRef="#ctx0" brushRef="#br0" timeOffset="75945.11">19734 10728 5249 0,'0'0'7713'31,"0"0"-5760"-31,0 0-977 16,0 0 376-16,0 0-224 0,0 0-327 15,0 0-329-15,0 0-272 16,-4-22-56-16,16 22 24 0,4 0 152 15,3 0-24-15,9 0-32 32,-3 3-88-32,-1 3 16 15,-1 1-96-15,-3 2-40 0,-8-3-48 16,-8 4 0-16,0 0 40 16,-4-1 96-16,-8 7 112 0,-15 6 40 31,-13 0-56-31,-1 4-112 0,-2-7-64 15,7 3-56-15,8-6 56 16,4-7-56-16,15-2-8 16,2-1-8-1,3-6 0-15,16 0 8 16,16 0 0-16,7 0 64 0,14-9-64 16,3-4 0-16,3-3-168 0,-11 0-168 15,-9 0-240-15,-11 1-328 16,-11-5-440-16,-6 8-1025 0,-11-1-3336 15</inkml:trace>
  <inkml:trace contextRef="#ctx0" brushRef="#br0" timeOffset="76657.21">20215 10703 11482 0,'0'0'3945'0,"0"0"-3313"15,0 0-280-15,0 0 640 32,92-13 248-32,-55 13-423 0,-1 13-385 15,-5 2-224-15,-7 11-112 16,-12-1-88-16,-12 4 56 0,0-1 32 0,-24 1 208 15,-12-4-24-15,1-5 72 16,-1-5-120-16,8-5 40 16,15-4-128-16,13-2-144 15,4-4-96 1,52 0-112-16,40-13-240 16,32-16-424-16,-13 4-1265 0,-20-4-5232 0</inkml:trace>
  <inkml:trace contextRef="#ctx0" brushRef="#br0" timeOffset="77182.8">19706 12535 7681 0,'0'0'7986'0,"0"0"-6354"0,0 0-1064 15,0 0-352-15,0 0-208 16,0 0 104-16,12 44 0 0,-9-12-112 31,1 25-968-31,-4-3-2016 16,0-7-3650-16</inkml:trace>
  <inkml:trace contextRef="#ctx0" brushRef="#br0" timeOffset="77302.48">19654 13195 304 0,'0'0'10858'16,"0"0"-9138"-16,0 0-1104 0,0 0-616 15,39 76-128-15,-26-54-3048 16,-5-3 847-16</inkml:trace>
  <inkml:trace contextRef="#ctx0" brushRef="#br0" timeOffset="77461.06">19749 13732 7257 0,'0'0'6281'15,"0"0"-6257"1,0 0-24-16,0 0-3152 15,0 0-3138-15,0 0 3186 16</inkml:trace>
  <inkml:trace contextRef="#ctx0" brushRef="#br0" timeOffset="77557.8">19738 13897 11858 0,'0'0'5233'15,"0"0"-5233"-15,0 0 0 16,0 0-5289-16</inkml:trace>
  <inkml:trace contextRef="#ctx0" brushRef="#br0" timeOffset="78325.74">19184 15087 14075 0,'0'0'4705'15,"0"0"-3969"-15,0 0-600 0,0 0-40 16,-24 133 416-1,8-40-104-15,4-4-240 16,4-13-128-16,8-28-40 16,-4-13-240-16,4-4-224 0,-7 1-104 15,2-6-112-15,5-11-49 16,-4-15-231-16,0 0 336 16,4-28-336-16,0-23-96 15,8-32 487 1,8-25 345-16,1-6 224 0,2 19 0 15,-11 31 417-15,-4 36 607 0,0 12 424 16,-4 10 40-16,4 2-263 16,4 4-609-1,0 10-520-15,12 15 0 16,4 7 96-16,12 6-80 16,11 0-40-16,9-6-72 0,4-3-280 15,7-14-352-15,30-15-801 31,-18-3-2559-31,-15-13-3586 0</inkml:trace>
  <inkml:trace contextRef="#ctx0" brushRef="#br0" timeOffset="78653.87">19858 15043 4849 0,'0'0'6481'16,"0"0"-3352"-16,-120 86-2009 16,48-10-320-16,9-3-120 0,7-3-328 31,11-13-200-31,10-12-80 0,-1-8-72 15,0 2-320-15,12-17-328 16,13-16-248-16,11-6-432 0,11-41-1273 16,37-29-296-16,28-32 1609 15,8-19 1288-15,3-5 0 16,-15 24 336 0,-29 32 120-16,-11 26 1201 0,-12 21 1223 15,1 8 289-15,-6 12-897 16,-2 3-1095-16,-6 41-241 0,-3 29-16 31,-4 22-296-31,-4 6-304 16,-12-3-152-16,1-19-112 0,2-22-48 15,5-12-8-15,1-7-568 16,3 9-696-16,0-9-1177 0,-1-6-5416 16</inkml:trace>
  <inkml:trace contextRef="#ctx0" brushRef="#br0" timeOffset="81540.14">20148 15367 5961 0,'0'0'7809'0,"0"0"-6320"16,0 0-833-16,0 0 536 0,0 0-40 31,0 0-519-31,-4-23-377 0,4 23-184 15,0 0-56-15,0 7-8 16,4 9 232-16,0 6-24 16,-4 3-96-16,0 4-24 0,0 6 80 15,-12 0-8-15,-4 0 0 32,-3-4 8-32,2-2 24 15,2-7-56-15,7-6-48 0,3-6-88 16,5-4-8-16,0-3 8 0,24-3 8 15,12 0 56-15,12 0 24 0,8-3-24 16,4-9-24 0,-9 2-48-1,-6 0 8-15,-14 0 0 16,-7 5-8-16,-12 1-88 0,-4 1-256 16,-4 0-320-16,-4-7-760 0,8 4-3281 15,-8-7-7474-15</inkml:trace>
  <inkml:trace contextRef="#ctx0" brushRef="#br0" timeOffset="83324.38">20702 15465 11314 0,'0'0'2520'0,"0"0"-919"16,0 0-465-16,0 0-120 15,0 0-312-15,35-45-223 16,-7 43-177-1,8 2-64-15,-4 0-136 16,1 0-16-16,-10 12-88 0,-7 8-16 16,-12 5-80-16,-4 0 96 15,-11 4 40-15,-10-4 160 32,-3-6 152-32,4 0 88 0,8-9-48 15,12-4-232-15,8-6-64 16,44 0-96-16,40-3-48 0,35-19-648 0,-15-4-1665 15,-16 1-7193-15</inkml:trace>
  <inkml:trace contextRef="#ctx0" brushRef="#br0" timeOffset="85138.53">18626 6315 8889 0,'0'0'1849'0,"0"0"-289"16,0 0 48-16,0 0-367 16,0 0-729-1,0 0-224-15,-31 92 528 16,18 29 208-16,5 18-504 16,1 7-312-16,7-9-104 0,0-16-32 15,0-10-72-15,0 0 0 16,0-16-8-16,0-19 8 0,0-19 0 31,0-13 0-31,0-8-96 16,-4 2-288-16,4-3-224 15,0 3-168-15,-4-10-456 0,-1-15-1209 16,5-6-759-16,-4-7-3474 0</inkml:trace>
  <inkml:trace contextRef="#ctx0" brushRef="#br0" timeOffset="85850.63">18375 6388 7681 0,'0'0'1192'0,"0"0"-335"15,0 0-201-15,0 0-376 16,0 0-160 0,87-51-64-16,-10 42 128 15,30-4 48-15,40-3-104 16,29 0-48-16,7 0 24 0,-3-3 88 16,-13 3 48-16,0-3-80 15,-11-3-144-15,-21 6-16 31,-27 7 8-31,-37-1 0 0,-19 7 0 16,-12 3 0-16,-4-3 0 16,3-1 96-16,2 4 408 0,-14 0 16 15,-3 0 8-15,0 7-55 16,-8 12-41-16,0 13 8 31,0 9 80-31,0 19-160 0,-5 29-8 16,2 28-112-16,-9 17-112 0,3 3-8 15,-7-1-80-15,4-12-40 0,-4-1-8 16,0-2 0-16,0-7-96 16,-7-8-248-1,-9-11-40 1,-4-3-144-16,-4-7-48 0,4-18 120 16,8-13 224-16,-3-16 56 0,6-3 48 15,-3 3 56-15,1-3 16 16,-2 0 31-1,2-9-31-15,-10-7 56 16,-3-10 0-16,-12-3 249 16,-7-6-89-16,-29 0 192 0,-28 0 304 15,-39-6 72-15,-20-3-72 0,-20-1-160 16,-5-3 8-16,5-3-88 31,-8-3-56-31,3-3-127 16,21-3-89-16,20-4-88 0,43 4-48 15,36 6-8-15,33 3 0 16,31 0-457-16,0 7-1143 0,4-1-4633 0</inkml:trace>
  <inkml:trace contextRef="#ctx0" brushRef="#br0" timeOffset="86442.04">18662 10207 10042 0,'0'0'2216'0,"0"0"-407"0,0-76-137 16,0 63-16-16,0 10-255 15,0 3-489-15,0 29-512 0,-8 41-120 16,0 51 192-16,0 21-136 0,4 10-88 15,4-5-128 1,0-20 0 0,0-6-16-16,0-14-16 0,0-27-80 15,0-23 0-15,-4-22-8 16,4-10-104-16,-4-3-168 0,0-3-88 16,4-6-168-16,0-13-352 0,0-32-457 31,0-6-3352-31,0-13-5041 15</inkml:trace>
  <inkml:trace contextRef="#ctx0" brushRef="#br0" timeOffset="87028.48">18486 9801 5129 0,'0'0'7129'16,"4"-83"-5545"-16,17 42-719 0,14-3-305 15,25 5-240-15,36 8 136 16,36 12 96-16,18 6-248 31,14 13-184-31,-1 3-104 0,-11 13-8 16,3 6-8-16,-3-6 0 16,-9 3-256-16,0-6-40 0,1-7-88 15,-5 1 72-15,1-4 144 16,-13 7 160-16,-15-1 8 15,-24 4 8 1,-24-4 48-16,-21 4-48 0,-11-7 160 16,0 4 152-16,0-1 24 15,-8 1 48-15,-4-4 16 16,-16 7-88-16,-4 0 152 16,0 9 145-16,-4 6 111 15,-12 7-280-15,-5 13-104 16,2 2-144-16,-5 11 40 0,0 12-48 15,0 22-64-15,1 23-120 16,6 15 0-16,6-3 0 16,11-9 40-1,0-20-48-15,3-2 0 16,9-7 0-16,1-6-88 0,-6-16-136 16,-3-20-24-16,0-15 8 15,-4-9 168-15,0-8 24 16,-12-1 16-16,-16-4 32 0,-7-11 320 15,-33-2-8-15,-48-9-16 32,-48-16-32-32,-23-10 152 0,-4 0-152 15,24 0 80-15,31 6-192 16,25 7-80-16,31 3-72 16,16 3-848-16,29 7-1032 0,14 2-3289 0</inkml:trace>
  <inkml:trace contextRef="#ctx0" brushRef="#br0" timeOffset="88230.26">18630 14672 11706 0,'0'0'4705'0,"0"0"-3417"15,0 0-672-15,0 0-344 16,-4 129 545-16,4-21 63 16,0 23-296-16,0 5-168 0,12 1-80 15,-8-10-208-15,-4-4-128 32,0-8-80-32,0-7 72 15,0-26-64-15,0-18-144 0,0-20-96 16,0-12-112-16,4 0-104 0,0-7-40 15,0-6-297-15,12-19-575 0,-4-16-896 16,0-12-3097-16</inkml:trace>
  <inkml:trace contextRef="#ctx0" brushRef="#br0" timeOffset="89002.2">18765 14690 10234 0,'0'0'2752'0,"0"0"-1736"16,0 0-559-16,45-92-193 0,-2 80 64 31,25-4 96-31,36 6-152 16,35 7-160-16,29 3-40 0,6 0-56 15,6 0-8-15,-1 3 8 16,12 7-8-16,9-4 0 0,-9 4-8 16,-4-1 8-16,-15-3-8 31,-17-2 8-31,-16-1 8 16,-11 0-16-16,-16-3 168 0,-9 0 168 15,-4 0-136-15,2 0-120 16,-6 0-56-16,-24 0 56 0,-15 0-64 15,-12 0-8 1,-20 0 0-16,4 3 0 16,-8-3 256-16,-1 4 136 15,-10-2-32-15,-5 2-40 0,0 8-128 16,-4 7 97-16,0 7-33 16,0 9-136-16,0 9-48 15,0 20-16 1,0 19-56-16,0 18 120 0,8 13-32 15,-1-3 0-15,2 0-40 16,-1-12 32-16,-4 2 64 0,-4-5 16 16,0-4-40-16,0-6-128 15,-8-17 0-15,-5-15-208 0,9-15-72 32,-3-4 16-32,-5 0-248 15,0 2 288-15,-4-2 15 0,-4-6-127 16,-8-4 216-16,0 1 120 15,-12-7 0-15,-8 3 112 0,-16-3 0 16,-11 0 104-16,-24 0-23 31,-21-3 79-31,-11-6-72 16,-5-10-24-16,-3 0-8 0,-5-16-72 16,-15-7-40-16,-17-8-48 15,-3-1 64-15,-4-3-64 0,12 3-8 16,12-3 120-16,19 4 224 15,16-4 80 1,36 6-160-16,21 4-264 16,27 6 0-16,12-1-432 0,-3-17-456 15,-1 2-1657-15,11-6-7265 16</inkml:trace>
  <inkml:trace contextRef="#ctx0" brushRef="#br0" timeOffset="90276.79">16179 9426 1360 0,'0'0'768'0,"0"0"2441"16,0 0-1233-16,0 7-408 0,0-7-271 15,0 0-161-15,0 0 16 16,0 0-88-16,0 0-15 0,9-4-17 0,7-8-480 15,8-11-320-15,11-8-152 16,14-14 8-16,22-15-32 16,36-29-48-16,41-29 64 15,31-24-24 1,8-7 0-16,13-10 24 16,-13 7 8-16,-3 2-64 0,-14 7 40 0,-7 10 144 15,-11 18-96-15,-20 17-40 16,-29 28-16-16,-26 23-48 15,-34 18-64 1,-15 10-96-16,-9 0-136 16,-2 3 0-16,-13 1-136 15,-4 8-440-15,-12 7-272 0,-20 0-569 16,-32 35-343-16,1 6-865 16,3 1-2104-16</inkml:trace>
  <inkml:trace contextRef="#ctx0" brushRef="#br0" timeOffset="94566.32">16176 10426 9794 0,'0'0'2384'16,"0"0"-1032"-16,0 0-719 15,0 0-313-15,-12-15 16 0,36 15-136 16,31 13-72-16,42 5-48 16,45 5-16-16,30-5-8 0,15-5-48 15,-3-3 40-15,-14-4 64 31,-6 0 64-31,-12 1-88 0,-21-4-80 16,-35 0 64-16,-33 1-72 16,-23-4 8-16,-20 0 0 15,-4 0 48-15,-4 0-48 0,-4 0 304 16,-4 0 184-16,-4 0-176 31,0 0-320-31,0 0-56 0,0 0-1016 16,0 15-1689-16,0-2-511 0,-4 3-6234 15</inkml:trace>
  <inkml:trace contextRef="#ctx0" brushRef="#br0" timeOffset="95370.17">16308 12703 1488 0,'0'0'9514'16,"0"0"-7154"-16,0 0-1135 31,0 0-841-31,0 0-368 16,0 0 264-16,83 114 1024 0,-3 7-352 15,19 25-432-15,17 10-248 16,19 2-152-16,-4-2-40 0,21 6-32 16,3-1-48-16,5-2 0 31,-4-3 0-31,-14-13 112 16,-18-7-7-16,-24-15-105 0,-21-19-129 15,-19-26-631-15,-12-22-112 16,-12-23 128-16,-8-5 176 0,4-7 368 0,0-3 184 15,0-3 16 1,-4-10 0 0,-5-3-80-16,10-10-704 15,-6-5-1377-15,1-8-3160 0</inkml:trace>
  <inkml:trace contextRef="#ctx0" brushRef="#br0" timeOffset="96261.79">20367 7089 3672 0,'0'0'6890'16,"0"0"-4650"-1,0 0-1528-15,0 0-712 16,64 74 0-16,23-2 168 0,53 40 16 16,35 18-7-16,32 19 7 15,12 13 96-15,5 6-16 0,7 23-152 16,-4 0-48 0,-7-4-64-16,-14-13-8 15,-15-18-144-15,-19-17-232 16,-17-18 272-16,-24-26 112 0,-35-22 0 15,-31-25 0-15,-26-16 0 32,-18-13-168-32,-6 3-697 15,-7-3-375-15,-24-13-704 0,-12-6-985 16,-16 0-2848-16</inkml:trace>
  <inkml:trace contextRef="#ctx0" brushRef="#br0" timeOffset="96696.62">20774 10360 6857 0,'0'0'2048'0,"0"0"-903"15,0 0-353-15,124-51 296 0,-53 10 240 16,25-13-159-16,39-16-89 15,29-13-264-15,10 1-264 16,22-4-240 0,-1 4-160-16,13-1-96 15,7 6-40-15,-9 20-16 0,-22 23 0 16,-29 18 0-16,-51 12 8 16,-36 4-8-16,-37 10 0 15,-23 3-1056-15,-19 22-1881 16,-17-7-1400-1,-8 1-1920-15</inkml:trace>
  <inkml:trace contextRef="#ctx0" brushRef="#br0" timeOffset="97444.63">21686 14672 7481 0,'0'0'3865'16,"0"0"-2921"-16,0 0-640 16,88-102 136-1,-45 35 633-15,17-28-65 16,16-38-312-16,20-33-160 0,20-24-184 16,11-13-200-16,12-16-104 0,16-10-40 15,9-9 0 1,3-3 72-16,-8 6-80 15,-7 13 0-15,-12 9 0 16,-9 16 0-16,-11 10 8 16,-17 15-8-16,-15 20-8 0,-17 24-40 15,-19 21-216-15,-20 24-248 16,-12 20-136-16,-12 18-312 0,-4 7-641 31,-4 0 289-31,4-13 200 16,0 10-793-16,0 9-3336 0</inkml:trace>
  <inkml:trace contextRef="#ctx0" brushRef="#br0" timeOffset="98110.84">23802 8610 9514 0,'0'0'1424'0,"0"0"-272"0,0 0-528 15,0 0-368-15,0 0 128 16,60 150 1033-16,-28-1-41 0,3 45-336 15,1 24-280 1,-4 8-480-16,-4-7 120 16,0-3-39-16,-4-4-81 15,-9 5 80-15,-2-17-64 0,-5-7-144 16,-5-15-40 0,-3-16-104-16,0-10 0 15,0-15 56-15,-7-13-64 0,-1-32 0 16,3-22-8-16,5-29-40 15,0-16-176-15,0-2-32 16,0-5-208-16,0-5-313 0,0-13-775 16,5-6-752-16,-5-13-3394 15</inkml:trace>
  <inkml:trace contextRef="#ctx0" brushRef="#br0" timeOffset="98601.53">24045 8429 8689 0,'0'0'1249'15,"0"0"-409"-15,0 0 192 16,0 0-616-16,99-15-264 15,-3 15 128-15,44 0 328 0,35 0-96 32,20 3-183-32,8 3-145 15,-12 0-80-15,9-6-16 0,-17 0-8 16,-3 0-72-16,-25-6 40 16,-24 3-48-16,-35 3 8 0,-33 0 0 15,-23 0-8-15,-20 0 0 16,-3 0-8-16,-6 0-536 0,-3 0-889 31,-8 9-343-31,0 4-265 16,0-6-2120-16</inkml:trace>
  <inkml:trace contextRef="#ctx0" brushRef="#br0" timeOffset="99208.91">26368 8464 8209 0,'0'0'1273'15,"0"0"-849"-15,0 0-80 16,0 0-216-16,0 0 360 0,0 0 696 16,87 79-8-1,-75-37 41 1,4 24-377-16,-4 23-240 0,-3 35-144 16,-6 19-8-16,-3 16 184 0,0 3-256 31,0 0-208-31,-12-1-88 15,0-1-64-15,1-5-8 0,-6 1 0 16,2-1 40-16,-2-6-48 16,6-6 0-16,2-9 0 15,9-11-8-15,0-8 0 0,0-4 8 16,13-3 16-16,2-7-16 0,9-5 56 16,0 2-56-16,4-3 0 15,0-6 0-15,-4-16-8 31,-12-12 8-31,4-23 8 0,-8-6-8 16,0 3 0-16,0-4 0 16,-4-3 8-16,-4-11-8 0,0-8 0 15,-16-6 0-15,-12-3 224 16,-12-3-24-16,-12-10-63 31,-20-9-81-31,-23-6-40 0,-33 2 64 16,-19-2-24-16,-9 5-40 15,-3 11 32-15,0 2 24 0,-4 7 48 0,-5 3 16 16,12 0-24-16,18 10-112 16,10 5 16-1,20-2-16 1,24 0 8-16,24-1 0 0,17-5 0 16,15-4 0-16,4 0 0 0,8 1-8 15,0-2-8-15,16-2-280 0,0-12-297 31,9-7-1207-31,-2-10-5121 16</inkml:trace>
  <inkml:trace contextRef="#ctx0" brushRef="#br0" timeOffset="101785.02">26519 9245 3080 0,'0'0'3977'15,"0"0"-2665"-15,0 0-287 0,0 0 231 16,0-38-528-16,12 19-160 16,0-3-192-16,12-6 160 0,4-7 128 15,8-10-248-15,15-16-71 32,21-24 87-32,32-36 72 15,15-25-176-15,9-19-224 0,3-7 80 16,-11 14-72-16,-5 9-56 0,-11 19 40 15,-4 12-48-15,-13 17-40 0,-23 24 8 16,-16 20-8 0,-20 25-8-1,-17 17 8-15,-2-2-8 16,-5 11-8-16,-4 3-888 0,-4 3-809 16,-56 41-703-16,4 1-1593 0,-4-1-864 15</inkml:trace>
  <inkml:trace contextRef="#ctx0" brushRef="#br0" timeOffset="102381.43">26543 9274 5881 0,'0'0'1360'16,"0"0"-176"-16,0 0 9 0,-32-86 151 0,32 67-160 31,0 7-56-31,0 2-159 15,0 7-385-15,16 3-384 16,4 0-136-16,16 3-56 0,27 19 280 16,33 6 168-16,51 17 104 15,29-1 56 1,23 4-88-16,1 0-88 16,-21-4-16-16,-20-2 17 15,-48-11-249-15,-35-5-112 0,-36-13-64 16,-16-4-16-16,-8-3-88 15,-8 4-112-15,-4-1-249 0,-4 1-63 16,-20 0-256-16,-12-1-368 31,-36 7-528-31,13-4-2257 16,-1-2-4305-16</inkml:trace>
  <inkml:trace contextRef="#ctx0" brushRef="#br0" timeOffset="102758.42">26384 9811 7465 0,'0'0'1712'16,"0"0"-399"-16,0 0 151 16,0 0 40-16,0 0-431 0,0 0-185 31,79 0-48-31,-27 25-40 16,20 22-160-16,15 30-72 0,21 24-95 15,3 14-129-15,-3-4 64 16,-12-13-200-16,-21-12-144 0,-15-16-56 31,-16-17-8-31,-16-14 0 16,-8-7-280-16,-4-4-553 15,-8 7-527-15,-8 0-1024 0,0-9-1505 16,-20-11-888-16</inkml:trace>
  <inkml:trace contextRef="#ctx0" brushRef="#br0" timeOffset="103087.54">26152 10935 10058 0,'0'0'2136'16,"0"0"-648"-16,88 104-79 0,12-31-81 15,43 22 8-15,41 13-55 32,14-3-105-32,6 0-440 15,-17-10-368-15,-15-6-256 0,-25-13-56 16,-36-22-56-16,-43-15-112 0,-27-17-376 16,-18-10-320-16,-7-2-360 15,-8-4-177-15,-4-2 129 16,-4-4 432-16,-36-17 168 0,4-2-1713 31,0-3-2856-31</inkml:trace>
  <inkml:trace contextRef="#ctx0" brushRef="#br0" timeOffset="103708.88">28372 8032 9353 0,'0'0'1785'15,"0"0"-633"-15,0 0-824 32,0 0-216-32,0 121 464 0,3 6 929 15,6 38-401-15,-1 32-320 16,-4 10 112-16,7-5-400 0,2 15 8 0,2-2-111 15,9 5-177 1,-3-8-72-16,3-9-72 0,-1-6 0 16,-3-19-8-16,-8-22-64 15,-4-23-8 1,-8-22 0-16,0-15 0 16,-8-27-176-16,-4-18-360 0,1-19-329 0,-2-16-215 15,5-7-480-15,-3-3-353 16,-10-18 361-16,5-13-352 15,4-10-5330-15</inkml:trace>
  <inkml:trace contextRef="#ctx0" brushRef="#br0" timeOffset="104458.87">28480 8051 8689 0,'0'0'1417'0,"0"0"-401"16,0 0 136-16,0 0-736 0,79-66-88 15,-16 59 456-15,42 7 105 16,58 13-425-16,28 16-224 16,28 9-136-1,8 3-104-15,-11-6 40 16,-10-3-40-16,-18-13-328 0,-29-13-376 16,-44-6-113-16,-38 0 49 0,-34-6 440 31,-19-7 256-31,0-6 72 15,-8 3 560-15,4-3 256 0,-12 3 97 16,-5 4 87-16,-3 5-176 16,0 7-288-16,0 3-536 0,0 23-48 15,0 25 48-15,-3 35 192 16,-5 34 0-16,-4 17 160 0,-4 15 16 31,-3 0-80-31,-6-2-7 16,5 8-129-16,0 14-32 0,1-4-112 15,-2-3-8-15,6-3 8 16,2-13-8-16,-2-6 0 16,-1-6 16-16,8-10-16 0,-4-3-8 31,4-13 0-31,0-13-40 16,4-19 48-16,4-21 0 15,0-11 0-15,0-5 0 0,-4 2 8 16,-4 4 40-16,-12 6-40 15,-12-13 0 1,-24 0 0-16,-35-12 88 0,-44-10 176 16,-29-16 8-16,-15-6-112 15,-9-23 72-15,6-9 176 16,-10-6-56-16,1 0-112 0,24-3-120 16,39 12-120-16,40 10-8 0,40 9-8 15,24 6-176 1,12 4-384-16,16-3-504 15,20 3-1849-15,16-4-5177 16</inkml:trace>
  <inkml:trace contextRef="#ctx0" brushRef="#br0" timeOffset="105060.26">30368 9668 7801 0,'0'0'2929'15,"0"0"-1105"1,0 0-704-16,0 0-792 16,151-4-119-16,-16 4 255 15,29 10 192-15,11 3-256 0,-3-7-128 16,-25-3-120-16,-36-3-24 15,-34 0 56-15,-26-3 328 0,-23 0 168 32,-4-4-136-32,0-2-200 15,-9-1-47-15,-6 4-169 16,-1-1-80-16,-8 2-48 0,0 1-88 16,0 4-481-16,0 0-879 15,-12 0-1192-15,0 7-129 0,4-1-2856 0</inkml:trace>
  <inkml:trace contextRef="#ctx0" brushRef="#br0" timeOffset="105816.24">31842 8994 8633 0,'0'0'1633'0,"0"0"87"15,0 0-80-15,0 0-423 16,0 0-321-16,0-9-496 0,-4 28-336 16,-3 28 184-16,-2 33 456 15,1 40-280-15,4 17 72 31,4 3-40-31,0-10-183 0,0-25-161 16,0 0-40-16,8-4-8 16,0-9-64-16,0-16 8 0,0-21 56 15,0-18-64-15,-4-5-80 16,0-3-136-16,0-4-337 31,0-3-407-31,-4-9-352 0,0-13-793 16,0-9 73-16,-4-14-160 0,-8-5-6914 15</inkml:trace>
  <inkml:trace contextRef="#ctx0" brushRef="#br0" timeOffset="106357.79">32018 8947 7801 0,'0'0'1617'0,"0"0"-65"16,0 0 320-16,11-73-143 0,-7 60-673 15,9 3-104-15,10 8-416 0,9 2-384 16,28 0-152-16,27 15-24 16,29 7-176-16,8 7 48 31,-21-4 48-31,-31-9 8 15,-32-6 48-15,-12-4 40 0,-9-3 8 16,-2 1 0-16,-6-1 88 0,-7 0 256 16,-4-3-64-16,0 7-192 15,5 2-88-15,-1 16-112 32,0 10 112-32,3 22 48 0,6 29-32 15,-5 28-8-15,3 10 40 16,2-6-40-16,-10-10 0 0,5-23 0 0,-8-12 0 15,0-16 0-15,0-12 0 16,0-7 48 0,-8 3-56-1,-8 1 8-15,-12 2-8 0,-8-9 8 16,-11-6-8-16,-25-1 8 16,-20-9 0-16,-31-3 304 0,-5-7-16 0,5-9-120 15,23 0 0-15,33-3-104 31,19-3-16-31,16-3-56 16,0 2-216-16,20-12-464 0,7 6-568 16,5-6-3329-16</inkml:trace>
  <inkml:trace contextRef="#ctx0" brushRef="#br0" timeOffset="106823.55">32894 9642 7769 0,'0'0'2193'0,"0"0"-233"0,0 0-296 16,0 0-479-16,0 0-65 0,0 0-24 31,0 0-624-31,28-9-296 15,4 12-168-15,11 7 0 0,13-1 0 16,4 0 8-16,7 1-8 16,6-1 0-16,-9-2 0 0,-9-7-8 15,-7 0 16-15,-16 0-8 32,-8 0 88-32,-9 0-24 0,-10-9-64 15,3 5-8-15,-8-5-80 16,4 5-592-16,-1-11-1072 0,1 2-1217 15,0 0-3176-15</inkml:trace>
  <inkml:trace contextRef="#ctx0" brushRef="#br0" timeOffset="107128.73">33376 9385 3728 0,'0'0'3217'0,"0"0"-1513"15,0 0-695 1,0 0-169-16,0 0 8 0,0 0 120 16,0 0-360-16,0 0-192 15,28 41 297-15,-5-18-97 16,9 5-224-16,0 1-216 16,5-1-40-16,-1-2 32 15,-8 2-56-15,-4-6-16 16,-13 4-80-16,-11-4 32 0,-4 3 168 15,-20 4 528-15,-11-1-240 16,-5 7-232-16,-8 1-200 16,-36 17-72-16,16-5-1096 0,-3-10-3017 15</inkml:trace>
  <inkml:trace contextRef="#ctx0" brushRef="#br0" timeOffset="109386.7">5223 11014 7801 0,'0'0'1641'15,"0"0"-537"1,0 0-40-16,0 0-72 16,0 0-320-16,-28 0-8 0,28 0-159 15,0 0-161-15,4 0-152 16,20-7-72-16,27-8-24 0,58-23 208 16,65-20 80-1,34-8-96-15,3 2-144 16,-24 16-64-16,-67 23-24 15,-36 15-56-15,-33 7 0 0,-27 3-312 16,-4 0-552-16,-8 10-681 16,-12 6 25-16,-12 19-200 0,-12-10-1185 31,0 1-4536-31</inkml:trace>
  <inkml:trace contextRef="#ctx0" brushRef="#br0" timeOffset="110482.76">14068 15373 1664 0,'0'0'9642'0,"0"0"-7722"15,111-35-1152 1,-19 10-495-16,40 2 287 16,11 8 296-16,-3 2-88 0,-17 6-248 0,-7-2-152 15,-5 0-168-15,1-4-80 16,-1 0-48-16,-3 0-72 15,-9 1-128 1,-7 2-992-16,-28 4-2081 16,-16 2-2552-16</inkml:trace>
  <inkml:trace contextRef="#ctx0" brushRef="#br0" timeOffset="111232.76">25818 12893 9522 0,'0'0'2256'0,"0"0"-688"0,0 0-519 16,0 0-441-16,0 0-392 0,143-9-104 15,29 31 264 1,35 4-32-16,15-1-160 15,-26 4-104-15,-65-11-80 16,-43-5-184-16,-52-13-1120 16,-32 0-1297-16,-4-13-1936 0</inkml:trace>
  <inkml:trace contextRef="#ctx0" brushRef="#br0" timeOffset="112450.5">7928 3727 10114 0,'0'0'1960'16,"0"0"-784"0,-103-32 145-16,78 26-161 0,10 3-96 15,7 3-64-15,8 0-136 16,0 0-479-16,16 0-209 0,16 0-80 31,27 9 8-31,50 1 160 16,46-3-96-16,16-1-96 15,-3-3-16-15,-22-3 8 0,-45 0-64 16,-30 0 0-16,-24 0-16 16,-10 0-88-16,-9 0-112 0,-5 0-248 15,-3 0-633-15,-12 3-767 31,-4-3-1177-31,-4 0-3320 0</inkml:trace>
  <inkml:trace contextRef="#ctx0" brushRef="#br0" timeOffset="112964.13">10594 3937 11522 0,'0'0'2633'0,"0"0"-1729"16,0 0-352-16,0 0-416 16,0 0-128-16,91-10 72 31,17 7 240-31,67 3 176 0,36 0-208 15,21 13-184-15,-1-1-96 16,-28-5 64-16,-32-4 0 0,-31-3 144 16,-45 0 416-16,-31-6 329 31,-28-1-225-31,-16 1-200 16,-1 6-80-16,-6-6-152 0,-2 2-136 15,-7 4-104-15,-4 0-64 16,0 0-288-16,0 0-416 0,4 7-568 0,-4 5-1361 15,4 1-1976-15</inkml:trace>
  <inkml:trace contextRef="#ctx0" brushRef="#br0" timeOffset="119594.4">15546 4457 14683 0,'0'0'1984'0,"0"0"-960"16,0 0-528-16,0 0-456 15,0 0-40-15,0 0 0 0,-12 54 280 16,17 32 217-16,10 28-209 16,2 13-112-16,-2-3-104 0,-3-29-64 31,-8-25 0-31,0-22-8 15,-4-3-96-15,0 2-424 16,-4 13-497-16,-4-2-1207 0,-4-23-2969 0</inkml:trace>
  <inkml:trace contextRef="#ctx0" brushRef="#br0" timeOffset="119904.57">15438 4527 9762 0,'0'0'1856'15,"0"0"-528"-15,0-89-79 16,9 58-105-16,18 2-496 16,29 7-288-1,43 6-8-15,45 16-112 16,15 16-8-16,-7 25-136 0,-40 10 48 16,-48-3-136-16,-29-7-8 0,-22 10-48 15,-13 25-80-15,-41 16 16 16,-26 16 112-1,-33-13 144-15,-8-12 128 16,1-20-96-16,3-9-120 16,17-16 56-16,22-12-16 0,26-11-96 15,15-5-520-15,24-10-1864 32,0-13-2161-32,20-6-5809 0</inkml:trace>
  <inkml:trace contextRef="#ctx0" brushRef="#br0" timeOffset="120204.77">16590 4861 8633 0,'0'0'2857'16,"0"0"-2025"-16,0 0-632 0,0 0-104 15,111-48-8-15,-58 19 208 16,6-2-80-16,1-1-144 0,-8-6 24 15,-12 3-88-15,-21 3 80 16,-19 0 128 0,-8 7 649-16,-27 9-81 15,-17 13 128-15,-3 3-384 0,-5 22 168 16,8 13-208-16,12 10-288 16,16 2-200-1,24 1-88 1,15-4-112-16,45 0-88 0,36-12-368 0,20-16-1024 15,-17-9-1097-15,-19-7-2896 16</inkml:trace>
  <inkml:trace contextRef="#ctx0" brushRef="#br0" timeOffset="120519.93">17244 4673 9281 0,'0'0'3289'0,"0"0"-2985"0,0 0-88 16,0 0-208-16,119 13 160 15,-63-13-56-15,8 0-8 16,0-16-104-16,-8-3-112 0,-13-3-304 31,-11-4 56-31,-24-2 352 16,-8 2 8-16,-16-5 0 16,-20 5 688-16,-16 7 505 0,0 6 23 15,-4 10-96-15,9 3-448 16,7 13-144-1,12 16-264-15,12 6-256 0,16 9 16 16,0 7-24-16,24 0-56 16,20-4 48-16,28 1-32 15,27-7-512-15,25-15-496 0,-1-20-792 16,-11-12 167-16,-36-16-327 16,-41-4-4714-16</inkml:trace>
  <inkml:trace contextRef="#ctx0" brushRef="#br0" timeOffset="120717.4">18112 4410 8689 0,'0'0'4409'0,"0"0"-1608"0,0 0-649 0,0 0-911 16,0 0-1145-16,0 0-88 15,-24 124-8 1,44 9 96-16,12 25-16 16,0-2-16-16,-8-19-64 15,-9-20-320-15,-2-34-769 0,-9-23 41 16,-4-22-48-16,0-6-720 31,-4-10-785-31,-5-9-2720 0</inkml:trace>
  <inkml:trace contextRef="#ctx0" brushRef="#br0" timeOffset="120935.81">18013 4540 6937 0,'0'-117'2721'15,"0"8"215"-15,20 52-431 0,7 19-753 16,10 13-960-1,22 2-576-15,33 20-168 16,19 10-40-16,-12 28 64 16,-18 32 48-16,-42 12-72 0,-39 0-48 15,-32 10-8-15,-39-16 8 16,-25-3 24-16,-8-6 112 16,17-14-24-16,19-15-112 15,21 4-720-15,19-14-1784 16,16-13-4170-16</inkml:trace>
  <inkml:trace contextRef="#ctx0" brushRef="#br0" timeOffset="121491.33">19474 3737 8529 0,'0'0'4017'0,"0"0"-1880"16,0 0-129-16,0 0-272 0,0 0-647 31,0 0-481-31,0 0-480 0,0 0-80 15,9-35 16-15,-9 60 192 16,0 4-16-16,0-4-112 0,0-6 16 16,0-6-48-1,0-3 96 1,0-8 152-16,0-2 184 0,4 0-40 16,-4 0-72-16,0 0-151 0,0 0-9 15,0 0-112-15,0 0-64 16,0 0-80-16,0 0-8 0,0 7-128 15,0-1 8-15,0 13 32 16,4 7 88 0,-4 12 0-16,0 6 8 15,0 20 64-15,4 19-56 16,-4 18 80-16,0 4-16 0,7-4-64 16,-3-21 0-16,9-23 0 15,-5-19-8-15,-1-3-32 0,6-4-224 31,-2 1-65-31,1-6 73 16,-3-13 8-16,-5-7-184 16,-1-6-232-16,1-35-272 0,-4-3-2865 15,0-7-8602-15</inkml:trace>
  <inkml:trace contextRef="#ctx0" brushRef="#br0" timeOffset="122170.51">19753 4464 12106 0,'0'0'2409'0,"0"0"-2017"16,0 0-392-1,0 0 0-15,0 0 360 0,0 0 600 16,112 0-256-16,-52-9-408 16,4-8-232-16,-4 2-64 15,-12-5-248-15,-21-2 24 0,-11-6-16 16,-16-4-72-16,0-3 48 16,-24 3 264-16,-8 3 96 0,-7 14 72 0,-6 5 72 31,2 10 112-31,-1 19 56 15,4 16-24-15,8 10-80 16,13 9 184-16,14 3-135 0,5 0-17 16,20 0-160-16,20-6-80 15,28-3-96-15,24-11-56 0,-5-8-96 16,-7-13-785-16,0-16-423 31,-33-13-1416-31,-7-6-4602 0</inkml:trace>
  <inkml:trace contextRef="#ctx0" brushRef="#br0" timeOffset="122713.06">20595 4308 7001 0,'0'0'2264'0,"0"0"-95"16,-4-73 239-16,-5 57-463 15,-10 13-745-15,-5 3-616 0,-4 9-272 16,-4 23-56-16,0 6 32 16,4 3-112-16,8 4-168 0,4-3 8 15,16-5-8-15,0-8 40 32,0-4-48-32,16-12-120 0,4-6 120 15,12-7 48-15,0 0-40 16,12-20 121-16,-8-5-129 0,3-4 0 15,-11-6 8-15,-3 4 40 32,-14 5 48-32,-3 4 72 15,-4 12 248-15,-4 10-144 0,0 7-272 16,-12 22 0-16,-3 12 96 16,2 6-24-16,2 4-64 0,7 0 80 15,4-10-88-15,4-2-360 16,15-11-456-1,5-6-545-15,32-18-895 16,-8-4-985-16,-4-4-4745 0</inkml:trace>
  <inkml:trace contextRef="#ctx0" brushRef="#br0" timeOffset="123028.22">21248 4143 12338 0,'0'0'3953'0,"0"0"-2393"15,0 0-744-15,0 0-743 16,0 0 271-16,0 0 184 0,-96 111-288 31,72-57-120-31,0 4-48 16,9-1-72-16,6 0-88 0,9-6-272 16,0-7-200-16,9-6-241 15,10-16 89-15,1-9 288 0,4-13 376 16,-4-3 48-16,0-26 176 15,-16-6 440-15,-4-12 232 32,-19-7-255-32,-18-3-361 0,-14 2-56 15,-5 8-48-15,4 9-128 16,4 12-80-16,17 14-608 0,18 12-1729 16,13 19-2264-16,0 0-3409 0</inkml:trace>
  <inkml:trace contextRef="#ctx0" brushRef="#br0" timeOffset="123389.25">21347 4257 4456 0,'0'0'8666'0,"0"0"-6265"16,80-63-537 0,-44 50-808-16,-4 13-231 15,-4 0-433-15,-4 26-232 0,-9 12-112 16,-7 9-48-16,-3 4 0 0,-5 0-112 15,0-7-400-15,-9-9-145 16,2-9 81-16,-1-11-88 0,-1-11-40 31,5-4 704-31,4-19 16 0,0-13-16 16,17-12-8-16,7-4 8 16,12-6 8-16,-1 0 40 15,-7 6 24-15,0 10 200 0,-12 23 472 31,-8 15-304-31,0 12-440 16,-8 26 0-16,0 16 80 0,4 10-72 16,4-1-8-16,4 0-224 15,7-9-416-15,9-6-440 16,17-26-608-16,-6-9-985 0,-7-13-2032 0</inkml:trace>
  <inkml:trace contextRef="#ctx0" brushRef="#br0" timeOffset="123547.83">22109 4257 6977 0,'0'0'4065'0,"0"0"-1345"16,24-79-23-16,-17 69-929 16,-3 10-1231-16,4 23-529 0,-4 15 0 15,8 25 40 1,4 23-48 0,4-7 0-16,-3-2-689 0,-2 2-975 0,-4-32-2137 15,-11-5-4969-15</inkml:trace>
  <inkml:trace contextRef="#ctx0" brushRef="#br0" timeOffset="123703.41">22077 3857 12162 0,'0'0'2953'0,"0"0"-1233"0,0 0-1032 15,0 0-688-15,0 0-928 31,0 0 616-31,24 134-1360 0,-13-65-3289 16</inkml:trace>
  <inkml:trace contextRef="#ctx0" brushRef="#br0" timeOffset="124610.66">22236 4416 12842 0,'0'0'1929'0,"36"-76"-817"0,-8 25-360 15,3-9-32-15,5-1-120 16,0 11 72-16,1 9-303 0,-9 18-225 16,3 17-144-1,-11 12-120 1,0 42-40-16,-9 25 96 0,-7 19 64 16,-4-3 0-16,0-20 0 0,0-21 8 15,0-22-8-15,0-4 0 16,0-6 0-16,0-7 0 0,4-9 112 31,5-12 320-31,10-20-296 16,5-15-136-16,8-8-16 0,9-5-32 15,-2-3-48-15,8 5-56 16,-2 7 0-16,-6 17 0 0,-7 14 104 31,-8 18-73-31,-8 8-47 16,4 22 72-16,0 7-24 0,12 13-376 15,15 6-304-15,34 3-256 16,22-6 656-16,1-13 248 16,-21-19-984-16,-27-19-761 0,-24-3 777 31,-4-23 832-31,-8-12 288 16,-12-9 80-16,-8-7 544 0,-17-7 440 15,-14 4 321-15,-9 7-73 16,0 15-328-16,5 18-104 0,3 17-568 15,0 17-312-15,4 30 0 0,12 10-64 16,4 7-112 0,12-1-120-1,4-9-56-15,20 0 288 0,4-13-192 16,8-12 80-16,11-16 176 16,5-13 80-16,0-7 144 0,-5-21-8 15,2-7 136 1,-14-3 424-16,-3 6 449 15,-15 4-433-15,-2 11-304 16,-7 17-448-16,4 20-40 0,8 53-264 16,11 60 240-16,5 51 24 15,-3 32 0-15,-10 0-216 0,1-16-1041 16,-7-29-1359-16,-10-28 439 31,-7-41 889-31,-16-45 848 16,-20-29 256-16,-3-24 184 0,-17-8 392 15,-19-40 1537-15,-21-38-57 16,4-51-344-16,12-27-512 0,32-11-559 16,44 3-345-16,36 6-112 31,48 3-136-31,32 6 40 16,12 24-737-16,3 21-727 0,-4 25-696 15,-12 29 471-15,-27 26 681 16,-20 18 640-16,-24 10 424 0,-16 6 40 15,-4 10 176 1,-16 6-176-16,-21 13-152 16,-22-6-288-16,-8-10-3665 15</inkml:trace>
  <inkml:trace contextRef="#ctx0" brushRef="#br0" timeOffset="125348.29">15781 5238 9434 0,'0'0'2504'0,"0"0"-1344"0,0 0-504 15,0 0 177-15,0 0 31 16,0 0-208-16,-27 0-424 0,59 4 296 31,31 2 88-31,61-3-216 16,79-3-104-16,52-16 16 15,36-9-104-15,-5-4-7 0,-39 4 7 16,-43-4-80-16,-60 4-120 16,-61 9 48-16,-35 0-56 0,-29 3-8 15,-2 7-40-15,-6 0-72 16,2 3-353-1,-6 3-735-15,37 12-3193 16,0 7 1785-16,8 4-2049 0</inkml:trace>
  <inkml:trace contextRef="#ctx0" brushRef="#br0" timeOffset="125810.91">20355 5143 3368 0,'0'0'7938'0,"0"0"-5842"0,0 0-591 15,0 0-249-15,0 0-96 16,0 0-192-16,0 0-648 0,0-25-272 16,124 25 337-16,71 0-161 15,44 6-168 1,20-3 32-16,-7-3-16 15,-22 0 64-15,-2-3-40 0,-14-12-80 16,-18-5 104-16,-25 4-120 16,-24 4 8-16,-27 5 0 0,-28 4-8 15,-29 3 8 1,-18 0 8-16,-6 0-8 16,5 3 40-16,4 4-48 15,-1 2-168-15,26-2-848 16,-14-5-2937-16,-4-2-3961 0</inkml:trace>
  <inkml:trace contextRef="#ctx0" brushRef="#br0" timeOffset="125947.7">24495 5010 6977 0,'0'0'2953'0,"0"0"-2953"31,0 0-3729-31</inkml:trace>
  <inkml:trace contextRef="#ctx0" brushRef="#br0" timeOffset="128770.65">2840 2562 9209 0,'0'0'1865'0,"0"0"-1249"32,0 0-480-32,0 0-136 0,0 0 8 15,-4 0-8-15,4 0 96 16,8 0-88-16,12 0 240 0,16 0 56 15,24 0 64-15,31 0-88 0,29 0 96 16,15 0 40-16,1 0-23 16,-8 3-105-16,-13 3-56 15,0 4 8 1,5 0 72-16,3-1-64 16,1-3 0-16,3 4-152 0,-3 0-16 15,8-4-32-15,-1 3 8 0,4-5 32 31,1-1 0-31,-1-3-8 16,1 3-24 0,-8-3-40-16,-5 0 32 0,-3 0-40 0,-2 0 0 15,-6 0 8-15,0 0-8 16,-8 0 48-16,-5-6-48 0,-7-1 0 16,-16 4-8-16,-12 0 48 31,-17 3 0-31,1-4 104 0,4 2 64 15,16-2 32-15,3 4-72 16,-3-3-48-16,4 3-56 0,-4-3-24 16,-5 3-48-16,9-3 56 15,-5 3-56-15,2 0 0 32,2 0 8-32,-3 0-8 0,4-3 0 15,-8-1 8-15,-1 4-8 0,-8-3 8 16,-6 3-8-16,-6-3 0 0,-6 3 8 15,-2 0 0 1,-3 0 72 0,-4-3-72-16,-4 3-8 15,-1 0 8-15,-10-3-8 0,-5 3 0 16,-16 0-200-16,-16 0-1704 16,-8 0-3113-16</inkml:trace>
  <inkml:trace contextRef="#ctx0" brushRef="#br0" timeOffset="141543.26">30858 11585 7089 0,'0'0'6457'0,"0"0"-5312"0,0 0-833 15,0 0-216-15,0 0 72 16,0 0 272-1,-4 4 0-15,4 2-192 16,0 3-136-16,-4 1 184 0,4 6 32 16,0 0-32-16,0-4-136 15,0 1-144-15,0-4 168 0,8 1 176 16,7 0 32 0,2-4 89-16,7 0-121 15,8-3-40-15,4 1 0 16,7-4-120-16,1 0 48 0,4 0 32 15,4-7-88-15,4-5-56 16,-4-4-16 0,3-3-56-16,5-10 16 15,-4-6-32-15,3-9 0 16,1-10 24-16,0-6 48 0,-4-1-56 16,-5-2-56-16,-3-4 0 15,1 4 0-15,-2-1-8 0,-8 0-40 31,2 1-32-31,-5 6 64 16,-4 9 0-16,-8 4 0 16,-5 9-8-16,-7 10 8 0,0 2 8 15,-8 10-8-15,4 4 8 16,-4 0 8-16,-4 2-8 0,8-3 0 16,-4 7-56-16,0-6-8 15,0 6-40 1,0-7 8-16,-1 7 0 15,-3-4-48-15,5 1-32 0,-1 0 16 16,0 3 40-16,-4-4-272 16,8 1 40-16,-4 3-176 15,-1-3-89 1,-3 6-151-16,0-4-1016 0,0 4-1241 16,-19 0 817-16,-5 7-2833 15,-4 2-208-15</inkml:trace>
  <inkml:trace contextRef="#ctx0" brushRef="#br0" timeOffset="141973.12">31826 10792 744 0,'0'0'4409'15,"0"0"-1865"-15,0 0-1120 31,0 0-439-31,0 0 183 16,0 0 192-16,-4 0 32 0,4 0-215 16,0 0-281-16,4 0-416 15,1 0-152-15,10-7-152 0,5-6-176 32,8 1 0-32,8-4 96 15,4-6 272-15,12-4-216 0,-5-2-72 16,5-4-72-16,-4-3 136 0,-8 10-64 15,-12 2 64-15,-13 11 296 16,-2 6-95-16,-9 2-145 16,-4 4-72-16,0 0-56 15,0 10-72 1,0 15 16-16,-4 10 32 0,-9 10 80 16,2 2 0-16,3 4-32 0,-5-3-32 15,10-1-56-15,-1 1-8 31,4-4-48-31,0-3-448 16,0-6-1209-16,0-6-3184 0,4-16-2984 16</inkml:trace>
  <inkml:trace contextRef="#ctx0" brushRef="#br0" timeOffset="156584.04">4486 952 1536 0,'0'0'7874'0,"0"0"-6946"16,0 0-656-16,0 0-176 15,0 0-24-15,0 0-64 0,0 0 296 16,-32-60 472-16,24 51-56 15,-4-1-232 1,0 3-64-16,0-2-248 16,-3 3-64-16,-6-1-96 0,-3 1-16 15,-4-1-8-15,-4 1-48 16,0 3 40-16,-3-3-56 0,-1-1 64 16,0 1-64-16,-3 3 72 0,-2-1-8 31,2-2 0-31,-6 6 0 15,-2-3-32-15,-1 3 32 16,-3 0 8-16,2 0-8 0,6 0 8 16,-1 0 0-16,4 0 0 0,4 0 8 31,1 3-8-31,-6 3 0 16,2 1-8-16,-5 3 8 15,-4 2-8-15,1 1 0 0,2 3-16 16,-2 3 16-16,3-3 8 15,0-4-8-15,8 1 8 0,5 0 0 16,-1 0 0-16,-1-1 0 31,-3 4 0-31,1 3 0 16,-5 3-8-16,0 0 8 0,-4 4 0 16,5 2 0-16,3-2 0 15,4 0-8-15,0-1 0 0,4 0-40 0,4 4 48 16,-4-4-8-1,4 7 0 1,-4-3 0-16,0 2 0 16,1 1 8-16,-6-1 0 0,-3 4-16 15,8 1 16-15,-3-5 0 16,3 4 0-16,8-3 0 16,-4-3 0-16,9-4-8 15,2 0 8-15,-2-2-8 16,2-1 0-16,6 0 0 15,-5-3 8-15,-1 3 0 0,2 0 0 16,3 1 0-16,3-1 0 16,1 3 0-16,1-2-8 0,3-5 8 31,0 5 0-31,3-1 0 16,6-3 8-16,3 3 112 0,3 1-104 15,-2-1 120-15,-2 0-16 16,6 0-112-16,-2 0 40 0,1 1-48 15,4 2-8-15,-4-3 8 32,8 4 0-32,-1-4-8 15,2-3 72-15,3 0-128 0,0-3-8 16,0 0 72-16,7 0 176 16,1 0 289-16,4-1-313 0,-4 5-24 15,8 2 72 1,0 0-144-16,3 0 88 15,1 3-72-15,-4-5 32 16,4-5-56-16,-1 2 56 0,2-5-88 16,-2 1 128-16,5-7 8 15,-4 4-56-15,3-7-88 0,2 3 48 16,-1-6-48 0,-1 4 48-16,5-4-8 15,0 3-32 1,-4-3 88-16,-1 2-32 0,1-2-16 0,0 4-8 15,-1-4-48-15,-2 3 8 16,-6 0 48-16,5 0-8 0,-8 1 8 31,4-4-48-31,-4 3 64 16,-1 0-72-16,-3 0 8 0,4 1 40 16,-4-2-40-16,0-2 0 15,3 4 0-15,-3-1 40 0,1 0-40 31,6-3-8-31,1 0 56 16,0 3-56-16,8 0 8 16,-1-3-8-16,-2 4 64 0,2 2-64 15,-3-3-8-15,0 0-32 16,-1 0 40-16,-2 1 0 0,-2-1 8 31,-3 0-8-31,4-3 8 0,0 3-8 16,0 0 8-16,3 1 0 15,-2-4 40-15,-2 2-40 0,0-2-8 16,2 0-8-16,-9 4 8 16,3-4 0-16,-3 0 0 15,0 0 0 1,0 0-8-16,0 0 8 0,0 0 0 16,-1 0 8-16,6 0 0 15,-2 0-8-15,9 0 0 0,-8 0 0 16,7 0 8-16,-2 0-8 15,-2 0 8 1,2 0-8-16,-10 0-8 16,5 0 8-16,-4 0-8 15,-1 0 16-15,1 0-8 0,1 0 0 16,2 0-8-16,-3 0-48 16,0 0 56-16,-5 0-8 0,5 0 0 15,-8 0 8-15,0 0 0 31,4 0 0-31,-4 0-72 16,0-4 72-16,4 2 8 0,-4-2-8 16,0 1 0-16,4-3 24 15,-4-1-24-15,0 4 8 32,0 0 0-32,0 0 0 0,-2 0 8 15,2 0-8-15,0 3 0 0,4-4-8 16,0 4 0-16,0-3 0 0,5 3 0 15,2 0 8-15,-3-3-8 16,0 3 0 0,-5 0 0-1,-3 0 8-15,0-3 0 0,-3 3 0 16,-1-3 32-16,-5-1-40 0,5 2 0 16,-4 2 0-16,3-7-8 0,2 1 0 15,-1 2 8-15,4-2 8 16,0-1-8-16,0 2 0 15,0 1-8 1,0-2 8-16,-5-1-8 16,5 1-56-16,0 0 64 0,4-1 8 15,-4 1 0-15,-4 0-8 16,0 0 48-16,-5-4-40 31,1 0 0-31,-4 1 8 0,0-1-8 16,0 1 0-16,0-7 0 15,1 3 0-15,2-3-8 0,-3-2 8 16,3-2 0-16,2 1-8 16,3 0 0-16,-5 3 8 15,-2 1 8-15,-2 2 32 0,-6 3 0 32,2-2-32-32,-7 2 64 15,4-3-8-15,-3 0-24 0,2-2-48 0,1-5 48 16,4 2-40-16,0-5 0 15,0 1-8-15,0-4-8 16,0 1-48-16,-4 0-88 16,-5 3-40-1,2 3 184-15,-5-4-48 16,0 4 40-16,0-3 8 0,-5 0 248 0,-2-1-248 16,-1 1 64-16,0-3-56 31,5 3 8-31,-6-3-8 15,1 2 0-15,0 4-8 0,0-3-80 16,0 9 16-16,-4-3 64 16,-4 1 8-16,1-1-8 0,-6 0 8 15,1 3-8-15,1-3 0 32,-5 0 8-32,3 1 8 0,2-5-8 15,-1 4 0-15,1 0 0 16,-2-3 8-16,-3 4-16 0,0-5 8 15,1 5-8-15,-5-1 0 16,-4-3 0-16,4 0 0 31,-4-1 0-31,0 2 0 0,1 2 0 16,3-3 0-16,0 3 8 16,0 0 0-16,3 3-8 0,-3 0 0 15,4 1 0-15,-4-1-8 0,1 4 8 16,-4-1 0-1,-6 0-16 1,-3 1 0-16,5 0 8 0,-10 2 0 16,6-3 0-16,-1 1 8 15,1 0 0-15,-2-1-8 0,-2 1 0 16,3-1-56 0,-4 4 64-16,0-4-8 15,4 7 0-15,0-3 0 16,1-1 8-16,3 1 0 0,0 3 8 15,-1-3-8-15,6-1 0 16,-1 1-48-16,-4 0-16 0,0-1-8 16,-3 4 24-16,-6-4 32 31,-2 4-48-31,-1 0 0 0,1 3 64 16,2-3-8-16,6 3 0 15,-6-3 8-15,6 0 0 0,-1-4-8 16,5 4 8-16,-1-3-64 15,-5-1 56-15,2 1-48 32,-1 0 56-32,0-4 0 0,-4 4 0 15,1 0-8-15,-5-1 0 16,8 4 0-16,-1 0 0 0,2 0 8 16,3 3-8-16,1-4 8 15,-1-2 0-15,8 3-8 0,-8 0 8 16,3-4 0-16,-2 1 8 15,-1-3-8 1,0 2 0-16,-7 1 0 16,-2-1 0-16,-7 4 0 0,-3 0 0 15,-4 0 0-15,-1 0 8 16,0 0-8 0,-4-1 0-16,4 4 0 15,4-3 0-15,4 3-8 0,5-3 0 16,11 0-352-16,0 3-664 15,0 0-993-15,4 0-671 16,8 0-3450-16</inkml:trace>
  <inkml:trace contextRef="#ctx0" brushRef="#br0" timeOffset="160925.14">3382 3781 328 0,'0'0'4000'16,"0"0"-3375"-16,-7 0-81 15,7-3-16-15,0 0 144 16,0-1 24-16,0 4-8 0,0-3 152 31,0 3-127-31,0 0-169 0,0 0-144 16,0 0 48-16,0 0 160 15,0 0 16-15,0 0-32 16,0 0-184-16,0 0-136 0,0 0-96 31,0 0-112-31,0 0-64 16,0 0 0-16,7-3 48 0,13 0 112 16,0 0 49-16,12 0-89 15,3-4-24-15,6 1-40 0,2 3-40 16,6-3 96-16,-2-1-32 15,5 4-64 1,-5 0-8-16,5 3 0 16,-3 0 8-16,-6 0-8 0,0-3 0 15,6 3 0-15,-1 0 8 16,3-4-8-16,5 4 0 0,0-2 0 16,4-2 0-16,4 1 8 0,3-3 40 31,-3 6-48-31,7-4 0 15,-2 1 88-15,-6 0 0 16,1 0-8-16,0-1-24 0,-1 2-64 16,-3-5 56-16,4 4 16 0,-4-3 0 31,0-1-64-31,-4 1 0 16,-9-4 0-16,-3 7-8 15,-8-3 56-15,-8-1-48 0,-9 1 40 16,-2 3-40-16,-6-3 0 15,2 2 40-15,2-2-40 0,5 3 8 32,4-3-8-32,3-1-8 15,1 4 0-15,0 0-8 16,0 0 8-16,-7 3 0 0,-6 0-16 16,-2 0-136-16,-2 0-448 0,-3 0-545 15,-3 0-647-15,-1 0-865 0,0 0-2280 16</inkml:trace>
  <inkml:trace contextRef="#ctx0" brushRef="#br0" timeOffset="170067.53">7207 1317 960 0,'0'0'3312'0,"0"0"-1823"16,0 0-969-16,0 0-216 16,0 0 200-1,0 0 168-15,0 0 0 0,0 0-184 16,0 0-176-16,0 0-167 16,0 0-25-16,0 0 16 0,0 0 200 31,0 0 96-31,0 0 32 15,0 0 112-15,0-3 144 0,4 0 88 16,4-3-328-16,-3-4-48 0,10 0-263 16,1-5-161-16,4-1 160 15,4 0 16-15,4 0-40 16,0 0-64-16,4 0-24 0,-1 0 64 31,1 4-40-31,4-4 112 16,-4 3-80-16,0 0-96 0,3 1 144 15,-3-1-88-15,5 1 96 16,-1 2-112-16,3 0-8 16,4 1-48-16,6-4-40 0,3 0 40 31,3 4 56-31,-3-1-8 16,4 4-40-16,0-1-8 0,-5 1 0 0,5 3 64 15,0-3-64-15,4-1 0 16,0 1-40-1,-4 0 40 1,7-1 64-16,1-2-64 0,0 3-40 16,-1-4 32-16,1 4 16 15,0-1-8-15,-1-2 88 0,-3 2-88 0,4 1 8 16,-4 0-16-16,-4-4 8 16,0 4-80-16,-5-1 80 15,5 4 0 1,-4-3 8-16,0 3 0 15,3 0 0-15,5 0 0 16,3-4 0-16,2 4 40 0,6 3-48 16,-3-3 8-16,-1 3-8 15,1-4 8-15,-3 4 40 0,-2 0-48 32,1 0 0-32,0 0 8 15,-1 0-8-15,5 0 16 0,-1 0-8 16,1 0-8-16,1 0 8 15,-2 0-8-15,1 0 8 32,3 0-8-32,-2 0 0 0,-6 0 0 15,-3 0 8-15,-5 0 0 16,-3 0 40-16,-4 0 16 0,-4 0 32 16,-1 0-32-16,-2 0 24 0,-2 0-72 15,-3 0 40-15,-4 4-48 16,-4-4 0-16,-4 3 56 15,-4-3-56 1,-4 3 0-16,-5-3 16 16,2 0-24-16,-9 0 0 0,-1 0 0 15,-3 0 0-15,4 0 0 0,-4 0-200 16,0 0-616-16,0 3-688 16,0 1 95-1,0-1-287-15,0-3-449 16,0 0-1031-16,0 0-1561 15</inkml:trace>
  <inkml:trace contextRef="#ctx0" brushRef="#br0" timeOffset="170436.55">11288 774 1304 0,'0'0'2544'0,"0"0"-975"15,0 0-425-15,0 0-232 0,0 0 32 16,0 0 457-16,-13-34-89 15,13 34-104-15,0-4-168 0,0 4-127 32,0 0-281-32,0 0-272 15,0 0-136-15,0 0-64 16,0 0-16-16,0 0-96 0,8 0-48 16,8 6 0-16,8 4 96 0,4 3-88 15,8 3 152-15,-4-3-8 16,0 2-144-1,-4 1-8-15,-9-3 8 16,1 3-8-16,-12-4-64 16,-4 1 56-16,-4 0-80 0,-4 3 88 15,-15 3 72 1,-13-4 136-16,-5 8 64 16,-6-4-72-16,-6 0-120 0,6 0-80 15,-9 7-80-15,16-8-1584 16,12-5-4602-16</inkml:trace>
  <inkml:trace contextRef="#ctx0" brushRef="#br0" timeOffset="185195.08">16582 5645 5945 0,'0'0'4721'0,"0"0"-3561"0,0 0-784 16,0 0-192-16,5 0 816 16,10-3 473-16,17-7-649 0,20-2 8 31,40-8-32-31,55 1-208 15,32 4-160-15,24-1 1 0,5 6-177 16,-25-3-96-16,-20 7-72 16,-24-4 8-16,-39 8 48 0,-36-2-24 15,-32 4-72-15,-17 0-48 32,-2 0 0-32,-5-3 0 0,-4 3-360 15,-4 0-112-15,0 0-441 16,0 0-911-16,0 0-248 15,0-3-2898-15</inkml:trace>
  <inkml:trace contextRef="#ctx0" brushRef="#br0" timeOffset="185924.13">21096 5029 9578 0,'0'0'2216'0,"0"0"-1160"16,0 0-472-16,0 0 449 31,0 0 111-31,0 0-136 16,0 0-560-16,163-29-48 0,-15 20 64 15,32 3-40-15,14 6-120 16,-2 0-87-16,-21 6-41 0,-27 0-128 31,-37 0-40-31,-39-2 0 16,-37-4-8-16,-18 3-16 0,-9-3-216 16,-4 0-361-16,-4 3-215 15,-56 7-408-15,4-4-1553 0,-7-3-4216 16</inkml:trace>
  <inkml:trace contextRef="#ctx0" brushRef="#br0" timeOffset="187354.31">10661 6680 8793 0,'0'0'1193'0,"0"0"-369"16,0 0-416-16,0 0-248 16,-39-89 168-1,26 70 656-15,2-3-120 16,-10 6-111-16,6 0-161 0,-9 3-72 0,-4 7-384 16,-4 0-40-16,-4 6-96 15,-7 0 0-15,-9 0 8 16,-8 0 0-1,0 9 0-15,-11 4 0 16,-5 3-8-16,-7 6 16 16,2 0 56-16,6 3 8 0,-5 7-24 15,13 0 72-15,-14 3-40 16,6 9 32-16,3 4-48 0,8 6 48 16,0 16-48-16,13 22 8 31,11 22-56-31,21 10-24 0,19-13 8 15,19-6-8-15,33-16 8 16,12 0-8-16,20-10 8 16,15-2-8-16,17-18 8 0,15-14 8 31,13-10-8-31,7-22 40 16,5-13-48-16,-5-13 0 0,-12-32 8 0,-4-12-8 15,-15-19 8-15,-12-16-8 16,-20-9 0-16,-21-20-8 15,-20-13-8-15,-23-5 8 0,-24-7 8 16,-3 9 0 0,-37 10 8-1,-16 10 0-15,-24 15 144 0,-12 20-32 0,-11 21 24 16,-9 23 32-16,-3 25-32 16,-4 13 64-16,-5 32-64 15,-3 25 0-15,3 19-56 0,5 13-80 31,11 16-8-31,12 10-96 16,8 5-704-16,25-28-1720 0,15-12-4210 0</inkml:trace>
  <inkml:trace contextRef="#ctx0" brushRef="#br0" timeOffset="188337.68">10574 9468 3168 0,'0'0'7938'15,"0"0"-6938"-15,-64-80-568 0,36 52-256 16,-8 2-24-16,-3 1 568 31,-6 2 441-31,-6 5-425 0,-5 1-240 16,-8 8-224-16,-16 0-128 16,-19 9-16-16,-21 6-8 0,-3 19 24 15,3 10 40-15,9 10-8 16,16-1-32-1,3 7-24-15,12-4 56 16,20-5-16-16,13-7 24 0,-5 16-8 16,-12 18-48-16,-3 27-32 15,-2 15-88-15,22-7 0 0,19-2 0 16,20-6 56-16,8-1-64 0,4 6-16 31,20 1-144-31,16-13 40 16,-1-16-128-16,6-19-16 0,-2-16 104 15,13 0 40-15,32 4 16 16,47-1 48-16,33-6 56 0,6-23 8 31,2-12 288-31,-13-12 24 16,-4-20-112-16,-3-10-144 16,-17-5-56-16,-11-14 56 0,-16-15-64 15,-17-19-48-15,-16-23-104 16,-10-21-184-16,-22-7 104 0,-23-6-8 31,-20 9 104-31,-24 16 64 16,-35 12 72-16,-33 14 112 15,-24 12 120-15,-19 10 40 0,-9 18 96 16,-3 20 32-16,-1 22-112 16,13 19-71-16,12 12-17 0,27 17-104 0,21 9-88 15,11 29-8 1,8 25 0-1,12 19-513-15,3 16-551 16,26-32-1616-16,11-31-3794 0</inkml:trace>
  <inkml:trace contextRef="#ctx0" brushRef="#br0" timeOffset="189569.39">10498 12122 4705 0,'0'0'2352'31,"0"0"-1392"-31,0 0-520 15,16-99-216-15,-16 67 88 16,0 4 737-16,0 0-177 0,-4 2 160 16,-12 4-32-16,-12 0-88 15,-7 6-335-15,-10 6-345 0,-6 4-96 32,-12 3-120-32,-14 3 40 0,-22 0-48 15,-13 6-8-15,-4 7 8 16,9 6 0-16,8 0 40 0,-2 3 104 15,2 4 256-15,-4 5 104 16,-5 11-64-16,4 2-24 0,17-3-128 16,19-2 8-1,20-5-104-15,12 1-48 16,-7 7-56-16,-2 21-80 16,-2 26-16-16,11 22 0 0,8 13-8 15,21 0 8-15,7-7 0 16,11-6 8-1,17 0 8-15,4-3-8 16,11-6-8-16,10-10 0 16,3-22 24-16,19-1-16 0,20-11-8 15,13-17-8-15,24-6-8 16,-1-26 16-16,9-9 56 0,-1-15 24 31,4-14-40-31,1-6-40 16,-9-3-72-16,-7-3 64 15,-5-3 8-15,-7-8-64 0,-8-5-272 16,-21 3-32-16,-3-18 72 16,-17-8-184-16,-15-9 104 0,-3-25 56 31,-26-4-136-31,-7-9 256 16,-16-6 200-16,0 6 304 0,-28 16-56 15,-15 16 56-15,-5 25 8 0,-4 13 40 16,-16-1-104-16,-12 1 0 15,-20 0 16-15,-7 0 48 16,-1 19 0 0,5 19-104-16,-5 12-64 15,-3 7-32-15,7 7-32 0,4 15-32 16,25 1-48-16,12 2 0 0,14 0 0 16,10 7-80-16,-1 6-440 31,-12 32-624-31,8-3-1448 15,12-7-3402-15</inkml:trace>
  <inkml:trace contextRef="#ctx0" brushRef="#br0" timeOffset="190797.1">10052 15020 592 0,'0'0'8970'0,"0"0"-7674"0,0 0-936 16,0 0-208-16,0 0 440 16,-27-66 576-16,14 47-39 0,-7 0-217 15,-3-3-208-15,-9 3-256 0,-5-4-216 32,-10 4-40-32,-1 0-80 15,-7 6-40-15,-1 1 72 0,-4 9 104 16,0 0-40-16,-8 3-64 15,5 9-72-15,-10 17 56 0,2 5 72 16,0 10-8-16,2 7-48 16,5 6-88-16,5 3-8 0,-5 13-40 31,0 16 8-31,-3 18-8 16,3 7 48-16,16 4-48 0,16-4 8 15,13-6-16-15,6 0 0 16,9 0 0-16,4-4 0 31,17-9-8-31,18-9 8 0,5-20-8 16,4-6 0-16,20-3 0 15,15 0 8-15,21 0 0 0,19-6 8 16,-7-22 48-16,0-14-48 16,-1-12 65-16,5 0 47 15,3-12 88 1,5-14 88-16,-8-6-72 0,-5-9-88 15,-7-10-64-15,-21 1-64 16,1-17 0-16,-13-16 0 0,-15-12 56 16,0-16-16-16,-28 6-40 15,-13-7-8-15,-10 8 8 0,-5 3-8 16,-28-1 8 0,-4 22 8-16,-3 17 120 15,-6 19-24-15,-2 5 80 16,-25-5 40-16,-32-7-16 0,-20 3-16 15,-3 11-40-15,27 20-56 32,21 17-56-32,27 0-40 0,4 13-8 15,-8 6-8-15,-8 13-64 16,-11 3-184-16,0 9-288 0,2-2-280 16,1 2-489-16,-7 7-1079 15,15-13-2921-15,12-13-3929 0</inkml:trace>
  <inkml:trace contextRef="#ctx0" brushRef="#br0" timeOffset="193092.96">10247 7950 1584 0,'0'0'5473'0,"0"0"-4465"0,0 0-248 32,0 0 25-32,0 0 375 15,0 0 168-15,4-35-376 0,-4 38-384 16,-7 19-71-16,-6 7 335 16,-2 6-264-16,-2 12-328 0,2 1-136 15,6 6-32-15,-3 19-72 16,9-6-8-16,-1 3-424 31,0 25-1008-31,-1-22-929 0,5-7-1984 0</inkml:trace>
  <inkml:trace contextRef="#ctx0" brushRef="#br0" timeOffset="193676.41">10020 10503 6793 0,'0'0'5905'16,"0"0"-3976"-16,0 0-1449 16,-36 73-480-1,24-32-120-15,0 7 120 0,4-1 144 16,0 4-96-16,5 0-48 0,-1 3-88 16,0-4-1169-16,-1 21-687 15,1-21-2017-15,-7-6-1504 16</inkml:trace>
  <inkml:trace contextRef="#ctx0" brushRef="#br0" timeOffset="194241.89">9808 12319 9754 0,'0'0'2984'0,"0"0"-1559"0,0 0-913 16,0 0-416-16,0 0-96 15,0 0 160-15,-19 104 216 16,-1-21-368-16,-4 28-8 0,4-16-1633 31,4-21-2824-31</inkml:trace>
  <inkml:trace contextRef="#ctx0" brushRef="#br0" timeOffset="194744.55">9578 14675 9522 0,'0'0'2232'0,"0"0"-1296"0,0 0 384 15,32 82-39-15,-21-25-281 16,-6 32-8-1,-5 13-488-15,0 12-488 16,-5-9-16-16,-14-7-544 0,-1-12-320 16,-4 0-1200-16,8-23-1065 15,0-15-2888-15</inkml:trace>
  <inkml:trace contextRef="#ctx0" brushRef="#br0" timeOffset="199300.82">19666 7502 10922 0,'0'0'2584'0,"0"0"-1719"0,0 0-737 16,-24 54-8-16,12-19-32 15,4 10 128-15,0 5-32 0,8 1-88 0,0 19-96 32,0 16-40-32,0 18-472 15,-7-15-1937-15,-6-15-5977 16</inkml:trace>
  <inkml:trace contextRef="#ctx0" brushRef="#br0" timeOffset="199842.7">20084 10614 14002 0,'0'0'4049'0,"0"0"-3352"16,0 0-681-16,0 0-8 16,0 79 216-16,-4-25 96 0,-7 13-80 15,-2 19-208-15,-2-7-32 16,-2-6-929-16,-2 0-935 31,3-32-2313-31,-5-3-6497 0</inkml:trace>
  <inkml:trace contextRef="#ctx0" brushRef="#br0" timeOffset="200354.7">20348 15303 1112 0,'0'0'10066'0,"-9"83"-7954"16,-3-32-2112-1,-3 12-416-15,-1 4-1320 0,4-10 1192 16,-4 0 416-16,12-6 120 15,0-4-504-15,4-2-921 16,4-13-2856-16,3-13 209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55:34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11811 3328 0,'0'0'5505'0,"0"0"-4440"31,0 0-393-31,0 0-128 16,0 0 224-16,0 0 512 0,-15-7-135 15,15 7-385-15,0 0-328 16,0 0-144-16,0 0 0 0,8 0 16 31,3 0 0-31,9 0-40 16,8 0-16-16,4 0-72 15,8 0-24-15,8-3 0 0,8 3 24 16,8-3-8-16,-1 3-40 0,1 0 24 16,0 0-40-16,-1 0-104 15,-7 0 0 1,0 3 0-16,-5 4 8 15,5-1-8-15,-3 0 0 16,2 4 0-16,0-4 8 0,-2 7-8 16,-5-7 48-16,3 4-32 15,1-4 56-15,0 1 65 0,3-1-1 0,5 0-96 32,5-3 48-32,-7 0 8 15,11-3 16-15,-5 0-48 16,3 4-24-16,-3-4-40 0,-4 3 40 15,0-3-40-15,-1 3 40 16,1 0-40 0,-4 0-8-16,3-3 8 15,-3 0-8-15,4 0 8 16,0 0 8-16,-1 0-8 0,5 0 40 16,-4 0-48-16,-4 0 0 31,0 3 0-31,-9-3 0 15,1 4 0-15,0-1 0 0,0-3-8 16,-5 3 8-16,6-3 8 16,3 0 0-16,-1 0-8 0,9 0 8 15,-1 0 0-15,1 0-8 16,4-6 8-16,-8 2-8 16,0 1 0-16,-9 3 8 0,1-3 0 15,-4 0 0 1,0 0 0-16,-8 3-8 15,0-3 8-15,-1 3 0 0,6 0-8 16,2 0 48-16,6 0-48 16,-2 0 0-1,1 0 0-15,-1 0 8 16,2 0 0-16,-6 0 40 0,-4 0-40 16,6 0 0-16,-6 0 8 15,6 0-8-15,-6 0 40 0,9 0 0 16,4 0-48-16,0 0 8 31,-1 0-8-31,5 0 8 0,0 0 0 16,0-4 8-16,-4 1 32 15,3 0-40-15,-3 0-8 0,4 0 8 16,-9-1 64-16,2 2 8 16,-6 2 16-16,-2-4 0 15,-2 1 0-15,5 0-16 0,-4 0 32 31,7 3-8-31,5 0-40 16,1-4-56-16,-2 1 8 0,-3 3-8 16,-5-3 8-16,2 3-8 15,-13 0 0-15,-1 0-8 32,-11 0 8-32,-4 0-8 0,-8 0-8 0,-4 0-136 15,-4 0-472-15,-12 0-849 16,-12 0-2815-16,-4-6-9083 0</inkml:trace>
  <inkml:trace contextRef="#ctx0" brushRef="#br0" timeOffset="6884.58">22096 7852 1792 0,'0'0'8482'0,"0"0"-6978"0,0 0-264 15,0 0-47-15,0 0-1 16,0 0-128 0,-4-3-120-16,17 3-296 0,6 0-144 15,18-4-47-15,34 4-209 16,49 0-16-16,75 0-104 15,52 13 120-15,28 3 192 0,11-1-224 16,-19-2-112-16,-20 0-96 16,-31-10-8-16,-45 0 16 15,-56-3-16-15,-46 0 0 16,-37 0-24-16,-21-3-216 16,-11-3-184-16,-11 0-592 15,-73-11-929-15,0 5-2280 0,-8-4-4049 16</inkml:trace>
  <inkml:trace contextRef="#ctx0" brushRef="#br0" timeOffset="7351.34">21822 7925 640 0,'0'0'8385'15,"0"0"-6384"1,0 0-49 0,0 0-655-16,0 0-241 0,0 0-16 0,0 0-288 15,-5 3-352-15,5 38 480 16,0 35-239-16,5 39-89 16,-5 18 32-16,4 6-264 0,4 8-136 31,-1-18-56-31,10 2 40 15,-2-4-48-15,2-7-72 0,-2-12-48 16,-2-9-8-16,-2-20-72 16,-11-18-184-16,4-20-136 0,-4-9-296 15,0-4-465-15,0-2-895 32,0-1-1777-32,-4-16-1864 0</inkml:trace>
  <inkml:trace contextRef="#ctx0" brushRef="#br0" timeOffset="7662.51">21702 9699 6953 0,'0'0'2617'0,"0"0"-961"0,0 0-136 16,0 0-95-16,0 0 287 15,0 0-296-15,111 54-384 0,-19-54-543 16,48 0-281-1,27-3-24 1,20-13-32-16,-4 0-104 0,-11-3-40 16,-9 1 56-16,-8 1-64 15,-15 2 72-15,-8 2 56 0,-17 3 16 16,-8 4-32-16,-11 3 0 0,-20 0-40 31,-20 3-24-31,-16 0-40 16,-12 0-8-16,4 0 0 0,-1 0-168 15,-3 0-384-15,0-10-721 16,-8 0-1807-16,-4-2-3650 0</inkml:trace>
  <inkml:trace contextRef="#ctx0" brushRef="#br0" timeOffset="8160.18">24472 7972 5473 0,'0'0'5489'0,"0"0"-3617"0,0 0-343 15,0 0-545-15,0 0 24 0,0 0-96 32,3-25-320-32,-6 47-296 15,-18 22 385-15,-7 39-161 16,-4 35-224-16,1 15 40 0,3 3-160 15,12-5-80-15,4-14-16 0,8 1-16 16,0-14-56-16,4-6 0 31,0-21 88-31,0-17-96 16,0-19-8-16,0-2 0 0,0-4-72 16,0 0 8-16,0-4-88 15,0-12 64-15,0-3-16 0,-4-10-48 16,-8-2-112-16,-24-4-472 15,0-4-1305-15,0-12-4080 0</inkml:trace>
  <inkml:trace contextRef="#ctx0" brushRef="#br0" timeOffset="8622.94">22606 8626 640 0,'0'0'9834'0,"0"0"-7186"16,0 0-543-16,32-86-137 0,-28 77-464 15,-4 3-319-15,0 6-457 31,0 0-560-31,-11 22-160 16,-17 32 104-16,-12 28 200 0,-1 26-144 16,2-6-112-16,15-20-8 15,12-28-48-15,5-19-120 0,2 0-320 16,5-6-320-16,0-7-320 16,0-19-865-1,28-38 161-15,0-15-2257 16,0-14-3577-16</inkml:trace>
  <inkml:trace contextRef="#ctx0" brushRef="#br0" timeOffset="8791.49">22683 8458 9097 0,'0'0'2505'15,"0"0"-257"-15,0 0-1583 16,0 0-657-16,0 0 1024 16,0 82-104-16,0-34-480 0,15 3-280 15,5 0-160-15,8-3-16 16,4-11-480-16,8-8-856 0,12-23-441 31,-13-6-919-31,-3-3-2097 0</inkml:trace>
  <inkml:trace contextRef="#ctx0" brushRef="#br0" timeOffset="9158.51">23009 8597 1672 0,'0'0'5185'16,"0"0"-2136"-16,0 0 39 0,0 0-1175 16,0 0-937-16,-96-28 8 31,48 85-40-31,-7 29-392 15,-1 19-280-15,0 3-103 0,13-19-97 32,15-26-72-32,11-28-345 15,6-13-495-15,3-6-536 0,3-9-384 16,5-7 487-16,13-36 729 0,30-40-960 16,30-41 216-16,9-20 503 15,10-3-39-15,-12 7-88 0,-24 41 912 16,-16 26 1368-16,-16 24 1017 15,-13 26-665-15,1 7 441 0,1 6-729 16,-2 3-728 0,-7 31-416-1,1 33 416-15,-5 28 17 16,-5 13-241-16,-14 6-248 0,-9-7-112 0,0-8 0 16,0-1 32-16,0-9-104 15,4-16-48-15,8-20-8 0,4-11-720 31,0-4-1137-31,4-10-2640 16,8-9-4929-16</inkml:trace>
  <inkml:trace contextRef="#ctx0" brushRef="#br0" timeOffset="9472.66">23355 8829 8305 0,'0'0'7138'0,"0"0"-5802"0,0 0-744 31,0 0-216-31,104-19 272 0,-72 32-79 16,-4 9-209-16,-5 10-352 0,-14 9 56 15,-9 4-64-15,-4-4 0 16,-20 4 72-16,-12-4 120 15,0-10 72-15,0-2 40 16,13-10-64 0,10-3-232-16,13-4-8 0,32-2 0 15,44-3 112-15,35-7-112 0,25 0-200 16,-1-26-728-16,-39 4-1545 16,-32-4-4192-16</inkml:trace>
  <inkml:trace contextRef="#ctx0" brushRef="#br0" timeOffset="12300.01">14363 5689 7345 0,'0'0'2345'16,"0"0"-1097"-16,0 0-328 0,0 0 64 31,0 0 112-31,44-32-271 16,-60 26-41-16,-16 3-376 0,-28 0-72 15,-36 0-136-15,-31 3-104 16,-21 0-72-16,9 0 0 0,12 0-24 16,35 0 0-16,20 0 48 15,29-3 8 1,11-1-56-16,4 4 0 15,8-3 0-15,4 3 104 16,7 0 240-16,9 0 16 0,0 0-144 16,0 0-136-16,0 0-64 15,0 13 232-15,9 3 72 0,-5 9-40 0,0 4 57 32,0 9-137-32,-4 6-48 15,0 23 40-15,0 22 72 16,-4 25-16-16,0 16 96 0,4 4-32 15,0-4 8-15,0-3-104 16,8 6 8 0,4 10-96-16,0 10-40 15,3 2-40-15,-2 7-40 16,6-3 0-16,1 0 40 0,-3-1-40 16,2 7 8-16,5 10-8 15,-7-4 56-15,-2 4-64 0,-7 0 8 31,0-1 0-31,-4 1 0 16,-4 9 0-16,0-6 32 16,0 0-40-16,0-1 0 0,0-2 0 15,0 0 8-15,0-1 0 16,0 4 32 0,0-6-40-16,0-11 0 0,-4-2 0 15,-4-10 0-15,-8 4 64 16,0-4-16-16,0-3-48 15,0-6 0-15,1-7 0 0,-2-9-8 16,2-6 8-16,2-7 0 16,-2-3 16-16,2-4-8 15,-2-5 48-15,3-7-48 16,0 0-8-16,0-7-8 16,8-15 8-16,-8-12 0 15,8-14 0-15,-4-6 0 0,-4 4-8 16,0 5 8-16,-8 1 8 15,8-4-8 1,-3-6 0-16,6-6 48 16,1-10-48-16,1-3 8 15,7-3-16-15,0-3 8 0,0-7-8 16,0 1 0-16,0-1-8 16,3 0 16-16,5 4-8 0,0-4 8 31,1 0-16-31,-2 1-96 15,5-1 64-15,4-3-88 16,4 1 80-16,4-4 40 0,8 0 8 16,12 0-88-16,3-4-112 15,26-5-48-15,22 2 72 0,36-2 8 16,21 3 136 0,11-1 40-16,5 4 16 15,-17 0 40-15,5 0-56 16,-10 3 0-16,-6-3 0 0,-9 3 0 15,-11 0 8-15,-17 0 0 16,-19 0-8-16,-24-3 0 0,-20 3 0 16,-16 0-264-1,0-4-112-15,-4 1 112 16,-4-3 192-16,-9-1 64 16,-3-2 16-16,-4-1 160 0,0-3 48 15,0-2-136-15,0 2-64 16,0-3-8-1,0 0 8-15,0 0-8 16,0-3 0-16,0-3 0 16,5-3 0-16,-1-4 0 0,0-2 0 15,0-11-8-15,-1-9-16 16,5-19 8-16,1-28-120 0,-5-26-24 31,-4-12 40-31,0-1 104 16,0 10 8-16,0 13 0 15,0-4 8-15,0 4 0 0,0-3-8 16,11-1 48-16,-3 7 80 16,4-3 112-16,4 3-96 0,0-4 72 31,0-2-80-31,-4-10-40 0,4-3-96 16,-9-13-8-1,-7-3 0 1,0 6 0-16,0 7 0 0,0 12-64 15,0 10 24-15,0 9 48 16,9 1-8-16,3 2 0 0,4 1-48 16,0-7 56-16,0-3-8 15,3 3-48-15,-6 1 56 0,-2 8-112 16,2 7 56-16,-9 0 48 0,0 10 0 16,-4-3-48-16,0 2 8 15,-8 4 40 1,-8-4-64-16,-1-5-120 15,2-4 136-15,-2 0 40 16,6-3-224-16,3 6 160 0,0 4 72 16,3 2-128-16,-2 1 80 15,-1 0 40-15,0 3-32 0,-4-1 40 32,0 17-48-32,4 6 56 15,-4 10-16-15,0-1 16 16,-4-16-72-16,0-24 72 0,-4-20-136 15,9 13 88-15,-6 16 48 16,10 22-8-16,-1 10-160 31,-1-17 120-31,-10-24 40 0,-1-20-64 16,0-3-297-16,0 3 49 16,16 13 216-1,4 6 48-15,0-9 56 0,4 3 0 16,0-3-8-16,-4 19 8 15,0 18-56-15,0 17 8 16,-8 6 40-16,-8-3 8 0,-4-3-16 16,0-7-40-16,-4 7 56 0,5 0-8 15,2 6 8-15,6 3 0 0,2 3 0 16,1 7 0-16,1 0 0 31,3 3 0-31,0 0 0 16,-5-1 0-16,-2 2 0 0,-1-5 0 15,-12 5 0-15,0-2-112 16,-4 1 112-16,-8 3-64 0,-3 4 56 16,-6 5-8-16,-6 1-40 31,-9 3 48-31,-24 0 0 0,-24 3 8 16,-31-3 0-16,-8 3 8 15,12 0 0-15,27 0 48 0,40 0-48 16,25 9 0-16,2 4 0 15,5 6-8-15,-3 6-16 16,-6 29-368-16,17-6-3769 0,9-7-1928 0</inkml:trace>
  <inkml:trace contextRef="#ctx0" brushRef="#br0" timeOffset="13267.58">14096 6270 7041 0,'0'0'3049'16,"0"0"-1217"-16,0 0-352 15,0 0-1064-15,-4 0-416 0,-8 29 321 16,0 9 287-16,-4 6-224 0,4 4-240 16,5 0-88-1,-6-7 0 1,9-9-48-16,4-10-8 0,0-9 8 15,0-13 72-15,0 0 192 16,0-26-144-16,4-9-128 0,12-9-216 16,-4-10-24-16,4 0 152 0,-4 3 80 31,0 7 8-31,-4 9 0 16,0 9 72-16,-4 17 288 0,0 9-360 15,8 9-240-15,4 14 240 16,4 8 0-16,8 1 64 0,4 0-128 15,7-10 16-15,1-6-760 32,0-10-161-32,0-6-591 0,-8-12-368 15,-4-17-41-15,-13-6-247 16,-6-3 1784-16,-9 0 432 0,0 3 1168 16,0 13 560-16,-9 9-247 15,-6 13-489-15,-2 13-736 31,-6 22 272-31,-5 13 112 0,0 5-256 16,0 1-232-16,0-3-72 16,8-3-16-16,1-10-56 0,2-13-8 15,10-9-56-15,3-10-280 16,4-6 48-16,0-9-296 16,11-23-1184-1,10-6 1039-15,10-6 369 0,5-10 200 16,8-16-48-16,-4 6 208 15,0 1 16-15,-8 3 801 0,-8 25 1351 16,-9 6-656-16,-2 19 313 16,-6 10-873 15,-3 4-728-31,-4 24 72 16,4 14 200-16,-4 8-184 0,0 7-80 15,-4 4-128-15,-7 2-88 16,-2-3-16-16,-6 29-688 15,2-15-1664-15,2-17-3562 0</inkml:trace>
  <inkml:trace contextRef="#ctx0" brushRef="#br0" timeOffset="13853.84">14419 7267 11258 0,'0'0'2240'0,"0"0"-2240"16,0 0-256-16,0 0-208 0,0 80-616 16,-4-42-1208-16,0 0-2490 15</inkml:trace>
  <inkml:trace contextRef="#ctx0" brushRef="#br0" timeOffset="14010.09">14295 8007 3384 0,'0'0'5065'0,"0"0"-3800"0,0 0-49 16,0 0-520-16,0 0-136 16,0 0-176-16,60 79-384 0,-49-47-24 31,-11 32-840-31,0-7-1465 15,-15 0-2095-15</inkml:trace>
  <inkml:trace contextRef="#ctx0" brushRef="#br0" timeOffset="14130.98">14211 8728 1856 0,'0'0'4193'32,"0"0"-2721"-32,0 0-424 0,28 79-424 15,-8-54-351-15,1 20-273 16,-6-10-129-16,-2 3-2543 0</inkml:trace>
  <inkml:trace contextRef="#ctx0" brushRef="#br0" timeOffset="14265.25">14227 9588 96 0,'0'0'5009'0,"0"0"-3937"0,0 0-352 0,44 76-720 16,-32-57-936-16</inkml:trace>
  <inkml:trace contextRef="#ctx0" brushRef="#br0" timeOffset="14416.21">14403 10192 12698 0,'0'0'2721'0,"0"0"-2041"15,0 0-296 1,0 0-384-16,0 0-160 15,0 0-2449-15,0 0-7409 16</inkml:trace>
  <inkml:trace contextRef="#ctx0" brushRef="#br0" timeOffset="25725.89">23946 8886 24 0,'0'0'10322'15,"0"0"-8650"-15,0 0-744 16,0-15-216-16,0 12 113 0,-5 3-177 16,5 0-248-16,0 0-256 0,0 0-136 15,0 0-8-15,0 0-8 0,0 0 8 32,0 0 8-32,0 0-8 15,0 0 72-15,0 0 48 16,0 0 152-16,0 0 0 0,0 0-72 15,0 0-112-15,0 0-80 0,0 0 0 16,0 0 0-16,0 0 0 16,0 0 0-16,0 0-8 31,0 0 0-31,0 0-8 0,-12 0-336 16,1 3-1224-16,-6 0-1441 0</inkml:trace>
  <inkml:trace contextRef="#ctx0" brushRef="#br0" timeOffset="26444.97">23607 8810 5169 0,'0'0'4729'16,"0"0"-2873"-16,0 0-344 15,0 0-263-15,0 0-17 0,0 0-352 16,0 0-384-16,-5-22-272 31,-3 25-96-31,-3 16 96 0,-2 3-48 16,2 10 40-16,3 7 160 16,-5 5-39-16,6 3-161 0,-5 1-96 31,4 3-32-31,0-6 0 15,0-1-40-15,4-9 40 16,4-10-48-16,0-9 0 0,0-6-8 16,0-7 8-16,0-3 56 15,0 0 80-15,0-13-40 0,4-12-48 16,0-7-48-16,4-6 8 0,0-7 48 16,0-9-48-1,0 0-8 1,3-3 0-16,-2 3 8 0,-1 0 0 15,-1 10-8-15,-7 12 48 16,4 10 0-16,-4 9 112 0,0 10 40 16,0 3-96-16,0 0-104 0,-11 19 0 31,-1 10 0-31,-4 12 136 16,-4 10 16-16,8 3-56 0,-3 0 0 15,6 0-96-15,1-4 8 16,0-5 0-16,8-4 0 0,-3-6-8 15,3-13-8-15,0-6-248 32,0-3-224-32,0-10-352 0,-5-3-657 15,5-7-1039-15,0-5-4202 0</inkml:trace>
  <inkml:trace contextRef="#ctx0" brushRef="#br0" timeOffset="27157.07">24105 8823 2984 0,'0'0'3953'16,"0"0"-1593"-16,0 0-1431 15,0 0-289-15,0 0 168 16,0 0 128-16,0 0 352 0,-52 26-287 31,24-20-417-31,-8 3-112 0,4-2-88 16,-3-7-152-16,3 0-40 15,8 0-16-15,7 0 8 16,9-7 16-16,8-6-112 0,0-2-88 16,21-4-288-16,7-1 208 15,7-2 80-15,1 7-80 0,0 2 80 31,-8 10-128-31,-4 3 128 16,-4 3 56-16,-4 13-56 16,0 9-8-16,-1 4 8 0,-3 9 8 15,-3 3 48-15,-5 7-48 16,-4 0 136 0,-8 2-24-16,-16 1-64 0,-8-6-56 15,-12-4 48-15,0-10 32 16,-8-5-72-16,5-11 104 15,6-5-16-15,9-7-24 0,13-3 48 16,10 0 48 0,9-13 208-16,13-5-376 15,19-1 0-15,7-3 0 16,6 5 0-16,-2 11 0 0,-7 6 0 16,-4 0 0-16,-8 16-96 15,-4 6 48 1,-8 7 40-16,-1-1-40 15,-11 1-352-15,0 3-792 16,-8-7-1441-16,-7-6-2888 0</inkml:trace>
  <inkml:trace contextRef="#ctx0" brushRef="#br0" timeOffset="28171.35">14722 6359 9353 0,'0'0'2809'0,"0"0"-736"16,0 0-945-16,0 0-640 0,0 0-200 16,0 0 504-16,0 41 144 0,0-9-168 15,0 3-463 1,-4 7-169-1,0 2-128-15,0 3-8 16,-1-2-288-16,-6 21-873 0,-1-12-1759 16,-4-6-3530-16</inkml:trace>
  <inkml:trace contextRef="#ctx0" brushRef="#br0" timeOffset="28962.24">14116 7575 9538 0,'0'0'3160'16,"0"0"-1271"-16,0 0-1281 0,0 0-232 15,0 0 376-15,0 0-200 16,-68 105-72-16,56-54-280 0,0-7-136 0,8-6-8 16,0-6-8-1,4-16-24 1,0-10-24-16,0-6 120 15,0-13-120-15,0-21-80 0,13-11-16 16,2-12 0-16,2-3 96 0,-6 3 0 16,1 9 8-16,0 16 64 15,-8 17 80 1,4 15-152-16,3 9-160 16,2 23 160-16,11 6 128 15,8 3-64-15,7-3-64 0,1-9-48 16,1-14-80-16,-2-11-120 15,-3-4-168-15,-4-19-184 0,-4-16 64 32,-8-6 320-32,-5-4 216 15,-7 4 0-15,-3 3 8 0,-5 12 128 16,0 13 216-16,-5 13-80 16,-6 10-224-16,-6 25 264 0,-2 22-56 15,-9 26-112-15,8-4-136 31,0-6 8-31,0-15 120 16,0-21-136-16,0-2-72 0,4-3-104 16,1-16-136-16,6-16 144 15,9-6-56-15,0-29 144 0,16-22 80 0,24-32 80 16,12-16-32 0,0 10-40-1,-8 25 64-15,-17 32-24 16,-15 28 336-16,4 7-56 0,0 3 80 15,0 6-256-15,0 26-80 16,-4 12 104-16,-4 10-128 0,-4 10-40 16,-4 0-8-16,0-1-72 0,-12 13-976 31,-4-19-1576-31,0-15-4178 16</inkml:trace>
  <inkml:trace contextRef="#ctx0" brushRef="#br0" timeOffset="29229.52">14857 7569 10562 0,'0'0'2952'16,"0"0"-2047"-16,0 0-641 0,87-6-136 16,-62 21 120-16,-14 11 8 31,-11 12 336-31,0 3-96 15,-15 10-24-15,-17-3-80 0,4-4-240 16,0-9 120-16,8-10-256 16,16-5 8-16,4-14-24 0,24-6 0 15,32 0-16-15,4-13-88 16,27-9-888 0,-19-1-920-16,-21 8-4178 15</inkml:trace>
  <inkml:trace contextRef="#ctx0" brushRef="#br0" timeOffset="29453.93">14475 9138 7601 0,'0'0'6401'16,"0"0"-5504"-16,0 0-729 0,0 0-88 16,0 0-80-16,24 104-48 15,-24-40-912-15,0-7-1961 16,0-3-6225-16</inkml:trace>
  <inkml:trace contextRef="#ctx0" brushRef="#br0" timeOffset="29592.55">14399 10096 5065 0,'0'0'3232'0,"0"0"-2192"0,0 0-687 31,0 0-209-31,-8 98-144 0,8-59-264 16,0-1-2041-16</inkml:trace>
  <inkml:trace contextRef="#ctx0" brushRef="#br0" timeOffset="29755.12">14339 10957 2984 0,'0'0'5649'0,"0"0"-4208"0,0 0-865 16,-36 85-328-16,36-62-240 16,0-8-8-16,24 1-1064 15,0-3-2025 1,0-3-3240-16</inkml:trace>
  <inkml:trace contextRef="#ctx0" brushRef="#br0" timeOffset="30374.46">14036 12389 12578 0,'0'0'3961'0,"0"0"-3425"15,0 0-312-15,-24 117 64 0,13-57 56 16,2 7 128-16,1 0-200 16,1-13-167-16,-1-7-105 0,-1-5 0 31,2-17-137-31,3-15 1 16,0-10-24-16,4-10 32 0,0-35-864 15,0-27 296-15,11-30 232 16,6-9 264-16,-2 22 200 15,-2 31 8-15,-9 30 96 0,-1 22 536 32,1 3 144-32,4 3-216 15,5 3-384-15,-2 22 104 0,9 4-128 16,4 6-88-16,0-1-72 0,4-5-24 16,4-6-656-16,16-17-1072 15,-1-6-3121-15,-11-3-2137 0</inkml:trace>
  <inkml:trace contextRef="#ctx0" brushRef="#br0" timeOffset="30697.6">14407 12284 12322 0,'0'0'2593'15,"0"0"-1281"-15,-92 130-536 16,53-44-336 0,2-7-104-16,5-9-240 15,9-10-96-15,3-22-104 16,0 1-472-16,-5-11-296 0,14-15-632 15,3-13-489-15,8-32-143 16,8-38-441-16,31-34 1401 0,14-17 1176 31,-1 0 0-31,-9 32 416 16,-11 38 0-16,-12 23 1321 0,-8 18 823 16,4 4-223-16,-4 2-409 15,0 4-544-15,4 13-584 16,-5 13-231-16,2 15-233 0,-2 16-64 31,-11 23-128-31,0 21-136 16,-11 7 48-16,-9-19-56 15,0-26-544-15,0-11-1105 0,7-18-2656 0,2-11-1880 16</inkml:trace>
  <inkml:trace contextRef="#ctx0" brushRef="#br0" timeOffset="31060.63">14682 12633 1192 0,'0'0'11762'0,"0"0"-9177"0,0 0-1465 16,0 0-696-16,0 0-200 15,0 0 568-15,15 108-272 0,-15-57-335 31,0 0-185-31,0-7-97 16,0-9-415-16,0-6-680 16,-3-11-744-16,3-5-921 0,0-16 153 15,7-16-2930-15</inkml:trace>
  <inkml:trace contextRef="#ctx0" brushRef="#br0" timeOffset="31283.04">14916 12636 9161 0,'0'0'3169'16,"0"0"-1481"-16,-83 7-343 16,43-1 39-16,0 3-224 15,1-2-319-15,7 2-193 16,12 4-192-16,12-3-456 16,8 8-120-16,24 5 104 15,20 5 16-15,8 7 0 0,4-3-72 16,-5 0-664-16,1 0-857 15,-16-10-2464 1,-16-9-1944-16</inkml:trace>
  <inkml:trace contextRef="#ctx0" brushRef="#br0" timeOffset="34482.48">8653 6613 1712 0,'0'0'5985'16,"0"0"-4801"-16,0 0-119 0,0 0-601 31,0 0 360-31,-31-16 368 15,31 16-104-15,0 0-327 0,0 0-321 16,0 0-368-16,11 0 0 16,13 0 328-16,12 0 528 0,28-3-144 15,40-6-224-15,44-11-104 32,34-2-176-32,14 0 88 0,-1 3-127 15,-16 10-89-15,-3 5-56 16,-9 1-40-16,-12 3 0 15,-7 0-48-15,-21 0-8 0,-11 0 0 16,-28 3 0-16,-25 1 16 31,-27-1-16-31,-16-3-344 0,-8 3-265 16,-1-3-383-16,-7 3-272 0,-4 0-416 16,-35 1-393-16,-5-4-1104 15,-8 0-5608-15</inkml:trace>
  <inkml:trace contextRef="#ctx0" brushRef="#br0" timeOffset="34855.48">8848 6578 2784 0,'0'0'5121'16,"0"0"-3448"-16,0 0-321 0,0 0-344 15,0 0 576-15,-35-22-215 16,31 22-673-16,4 16-512 0,-4 12 64 15,4 26 288-15,0 20-144 32,4 24-144-32,3 10-96 15,6-3-144-15,-5-7 32 0,-1-12-40 0,-7-16-72 16,4-16-904-16,-4-16 120 16,0 0-1329-16,0-3-335 0,-4-7-1945 15</inkml:trace>
  <inkml:trace contextRef="#ctx0" brushRef="#br0" timeOffset="35234.47">8729 7556 576 0,'0'0'6073'0,"0"0"-3601"16,0 0-1703-16,0 0-537 0,0 0-40 15,0 0 136-15,0 0 584 0,0 0 280 16,91 13-88-16,-18-13-343 31,26 0-289-31,36-19 8 16,17 0 32-16,3-4 8 0,-4 8-136 16,-7 2-240-16,0 7 40 15,-1-1-88-15,-3 4-96 0,-9 0 0 16,-15 0 8-16,-25 3 8 31,-27 0-16-31,-21 0-8 16,-7 0-192-16,-8 0 40 0,4 0-40 15,-8 0-232-15,-7 0-600 0,-14 0-288 16,-3 0-9-16,-7 0-327 0,-10-4-257 16,1-2-3392-16</inkml:trace>
  <inkml:trace contextRef="#ctx0" brushRef="#br0" timeOffset="35834.86">10590 6505 5313 0,'0'0'2688'16,"0"0"-1944"-16,0 0-592 0,84-22 401 15,-33 19 167-15,5 0-144 16,15 3-96-16,2 0-400 31,2 3-80-31,-7 3-104 0,0 4-520 16,-17-7 272-16,-6 0 176 15,-22 0 136-15,-11 1 40 0,-12-2 192 16,0 2 608-16,-12 2 608 16,-4 4-256-1,-4-1-359-15,5 7-425 16,2 0-168-16,5 6-72 0,1 6-16 15,7 14 104-15,0 3 64 16,0 9-48-16,7 6-120 0,1 3-112 16,5 14 0-1,-6 12 24-15,1-10 24 16,-4-10-40-16,1-8 0 16,-1-16 40-16,-1-4-40 0,-3 3-8 15,0-9 0-15,-3-9 0 16,-18-4 8-16,-11-7 120 0,-11-5 72 31,-29-1-24-31,-28-2-32 16,-19-4-32-16,8-3-24 0,27 0-80 15,32 0-8-15,28 0-8 16,20-3-616-16,4-4-1232 0,0-2-3834 16</inkml:trace>
  <inkml:trace contextRef="#ctx0" brushRef="#br0" timeOffset="36811.25">9379 8229 464 0,'0'0'9226'0,"0"0"-7490"0,0 0 40 31,0 0-479-31,0 0-417 0,0 0-408 16,0 0 160-16,-24 86 448 0,24-26-488 16,0 4-304-16,0 0-184 15,0-4-48-15,4-3-8 16,-4-6-48-16,4-7 0 15,-1-9-176 1,-3-10-392-16,4-6-704 16,-4-12-728-16,0-11-769 0,0-11 369 0,0-11-4354 15</inkml:trace>
  <inkml:trace contextRef="#ctx0" brushRef="#br0" timeOffset="37526.33">9383 8175 936 0,'0'0'7297'31,"0"0"-5664"-31,0 0-625 16,0 0-504-16,0 0-88 0,0 0-192 15,11-6-216-15,14 6 1032 16,14 0-280-16,6-3-439 15,26-3-217-15,21-11-32 0,23-5-64 32,9-6 96-32,-4 2-104 15,-25 4 0-15,-31 9 0 0,-13 4 0 16,-11 6 0-16,4-4-120 0,4 4-128 16,-5 0 7-16,-7-3 137 15,-4 2 96-15,-12 2 16 0,-4-2-8 16,-4 4 64-1,-8-3 104 1,0 3 289-16,-4 0 23 0,4 0-232 16,-4 0-248-16,0 9 0 0,4 11 40 15,0 2 336-15,-4 10-120 16,4 5-128 0,-4 5 24-16,4-1-16 15,-4 7-136-15,0 3 0 16,0-1 64-16,0 1-64 0,0-3 8 15,0-1 56-15,4-2-64 16,8-7 0-16,-5 3 0 0,10-6-48 31,-6-3-168-31,2-3-8 16,-5-4-72-16,-5-6-192 0,1-6 64 16,-4-1-24-16,0-2 416 31,-15-4 32-31,-5 0 176 15,-8 1 176-15,-4-1-24 0,-4 1-64 16,-12-1 32-16,-7-3-16 16,-21 3-32-16,-24-2-24 15,-19-4-96-15,-1 0 56 0,21 0 64 16,27-7 104-16,28 1-112 0,12-3-64 16,4 2-48-16,4-3-120 15,8 7-8 1,13 0-152-16,3 3-840 15,11 0-808-15,2 3-1377 16,-6 0-4737-16</inkml:trace>
  <inkml:trace contextRef="#ctx0" brushRef="#br0" timeOffset="38199.54">9980 6772 5129 0,'0'0'4449'16,"0"0"-2953"-16,0 0-32 15,0 0-168-15,0 0 201 16,0-44-689-16,0 53-696 0,-4 17 40 16,0 11 296-16,1 11-136 0,-1 10-256 31,4 1 0-31,0-1 8 15,0 2-64-15,0-9-8 16,0-3-360-16,4-13-288 0,-1-7-888 16,-3-15-569-16,0-4-583 15,0-9-1625 1</inkml:trace>
  <inkml:trace contextRef="#ctx0" brushRef="#br0" timeOffset="38482.78">9718 6886 7073 0,'0'0'1928'0,"0"0"-799"15,0 0 7-15,0 0 312 16,0 0-808-16,0 0-168 16,0 0 17-16,99-47-17 0,-39 37-408 15,4-2 80-15,3 2 368 16,-7 3-136-1,-13 1-264-15,-15 0 16 16,-16 6-128-16,-8 0 16 16,-8 0 32-16,0 0-48 0,0 0-88 15,0 0-88-15,0 0 128 16,0 0-384-16,-4 3-1257 0,0 6-1311 31,-3 1-2225-31</inkml:trace>
  <inkml:trace contextRef="#ctx0" brushRef="#br0" timeOffset="39300.6">9808 8388 680 0,'0'0'12226'16,"0"0"-10473"-16,0 0-977 0,0 0 40 15,0 0 152-15,0 0-464 16,0 0-456-16,-11-19-48 0,15 25-16 31,8 16 16-31,0 7 40 16,-1 9 576-16,6 1-408 0,-6-2-112 15,2 2-79-15,-2-8 31 0,-3-5-40 16,1-7-8-16,-1-10 0 16,-1-2-89-16,1-7-63 31,1-10 152-31,-2-12 225 0,5-10-73 16,-3-9 8-16,6-7-64 15,-3-12-8-15,0-1-80 0,0 2 64 16,-3 7-64-16,-2 11 0 15,-3 19-8-15,0 13-64 32,-4 12-873-32,0 12-3055 0,-4 4-1202 0</inkml:trace>
  <inkml:trace contextRef="#ctx0" brushRef="#br0" timeOffset="41354.11">11311 7115 2160 0,'0'0'4361'16,"0"0"-3641"-16,0 0-64 15,0 0 424-15,0 0-215 0,0 0-217 16,-20-26-200-16,20 23-160 31,0-3 72-31,0 0-248 0,0 3-32 16,0-7-64-16,4 3 176 15,4-2-192-15,4-7-104 16,0 7 104-16,7-4 112 0,2 0-40 16,3 1-72-16,0-1 0 15,-1 7 24 1,5-4 72-16,0 0-96 0,0 4 352 16,0 0-168-16,4 3 392 15,0-1-424-15,-4 4 264 16,7 0-360-16,-7 0 161 0,0 0-137 15,0 4-72-15,-4 5 0 16,8 4 8-16,-4 0-8 16,4 2 40-16,4 1-40 15,3-3 48-15,-3 3-40 16,5 0-8-16,-2-1 0 16,1-2 64-16,-5 3-72 0,-3 3 0 31,0-3 0-31,0 3-8 15,-4 3 0-15,4 1-48 0,-4-1 56 16,0 0 16-16,4 4-16 16,-5-1 0-16,5 0 48 0,0 1-40 15,0-7-8-15,4-1 8 32,0 2 48-32,0-5-8 0,4 2-40 15,-1-5 0-15,2 4 8 16,-6-7-16-16,1 4 0 15,-4-3 56-15,0-1 8 0,0-2-56 16,3-1 56-16,1-3 8 31,1 1 200-31,-2-4-48 0,1 0-16 0,-4 0-40 16,-4 0-168-16,-9 0 88 16,-2 0-48-16,-6 0 120 15,-7 0 24-15,1 0-8 0,-5 0 96 16,4 0-48-1,-4 0 24 1,0-4-152-16,4 1-24 0,-1 3-64 16,-3 0-8-16,0 0-8 0,0 0-216 15,0 0-512-15,-3-3-1008 16,-25 0-1129-16,4-1-1304 0,-1-2-1984 16</inkml:trace>
  <inkml:trace contextRef="#ctx0" brushRef="#br0" timeOffset="41624.37">12929 7261 8769 0,'0'0'2641'0,"0"0"-241"31,0 0-679-31,0 0-289 0,0 0-504 16,0 0-440-16,-4-7-488 15,19 11-72-15,13 12 72 0,8 6 344 16,8 3-223-16,8 1-113 16,-4-4 224-16,-5 4-152 15,-6-1-80-15,-18 0-96 0,-15 4-128 0,-4-1 39 16,-19 7 185-16,-18-3-216 16,-6 3-280-16,-21 9-680 0,8-9-1400 15,13-10-3626-15</inkml:trace>
  <inkml:trace contextRef="#ctx0" brushRef="#br0" timeOffset="42743.39">16538 7423 3952 0,'0'0'5818'16,"0"0"-4002"-16,0 0-1592 0,0 0-224 16,0 0 0-16,80 0 776 31,24 0 881-31,59 0-785 15,36-6-216-15,13-1-248 0,-25 1-96 16,-44-1 40-16,-43 5-112 16,-36 2-144-16,-28 0-32 0,-21 0-64 15,-11 0-8 1,1 0-408-16,-5 0-744 16,-17 0-280-16,-15 0 623 15,-31 9-959-15,3 0-2121 0,4-2-1224 16</inkml:trace>
  <inkml:trace contextRef="#ctx0" brushRef="#br0" timeOffset="43184.21">16395 7534 3200 0,'0'0'6266'16,"0"0"-4970"-16,0 0-448 15,0 0-224-15,0 0 320 16,0 0-240-16,0 0-495 0,24 19 1239 31,-24 32-112-31,4 28-480 16,4 26-376-16,8 15 8 0,-5 8 233 15,6 2-329-15,3-6-224 16,3 9-64-16,5 7 40 16,4 0 128-16,0 2 56 0,3-2-72 15,2 6-96 1,3 0-40-16,-1-3-112 16,2-13-8-16,-6-6-8 0,-3-19 8 15,-8-23-8-15,-4-18-40 16,-8-23-64-16,-8-9-56 15,4-4-64-15,0 1-208 16,-5-10-304 0,-3-6-353-16,0-13-839 0,0-4-1089 15,-7-8-2664-15</inkml:trace>
  <inkml:trace contextRef="#ctx0" brushRef="#br0" timeOffset="43455.49">16754 10131 3592 0,'0'0'5073'0,"0"0"-3512"15,0 0-473-15,91 0-72 0,1 0-248 32,31-16 225-32,29 0 167 15,3-2-472-15,-7 5-56 0,-21 3-128 16,-16 4-232-16,-23 3 72 15,-24-4-200-15,-28 7-144 16,-9-3 0-16,-3-3-48 0,-3 2-648 31,-6-5-152-31,-10 0-624 0,-5-14-1161 16,0 4-1760-16,-13-3-2624 0</inkml:trace>
  <inkml:trace contextRef="#ctx0" brushRef="#br0" timeOffset="44084.8">17964 7395 6177 0,'0'0'1848'0,"0"0"-487"16,0 0-513-16,0 0-408 15,0 0 176-15,0 0 976 0,0 0-39 32,-35 111-593-32,31-48-304 15,4 26 128-15,0 19-48 0,11 12-184 0,14-2-80 16,-1 6-159-16,0-1-113 16,-9 8 88-16,6-1-144 15,-10-6-40-15,-2 0-48 16,-1-4-40-1,-5-6 56-15,-3-2-16 16,0-8-40-16,0-5-16 0,0-7 0 0,0-16 0 31,0-19 0-31,0-12 0 16,0-10 8-16,0 6-8 16,0 3 8-16,0 4-8 0,0-7 0 15,0-3 16-15,0-6-16 16,0-7-64-16,0-2-80 0,0-7-8 15,0-4 16-15,-3-6 56 16,-1-2 32-16,-9-1-56 0,-2 0-8 31,-6-3-72-31,-3 0-209 16,-23 0-567-16,3-3-1344 0,4-7-5874 16</inkml:trace>
  <inkml:trace contextRef="#ctx0" brushRef="#br0" timeOffset="49163.23">18172 8769 200 0,'0'0'368'15,"0"0"-368"-15,4 0 0 16,-4 0 808-16,0 0 992 15,0 0-632-15,0 0-519 0,0 0-249 16,0 0-64-16,0 0 24 31,0 0 64-31,0 0-128 0,0 0-152 0,0 0-96 16,0 0-32-16,0 0 64 16,0 0-24-16,0 0 56 15,0 0 40-15,0 0-32 0,0 0 0 16,0 0 136-16,0 0 24 15,0 0 0-15,0 0 8 16,0 0-56 0,0 0 80-16,0 0-55 0,0 0 7 15,0 0-88-15,0 0 16 16,0 0-40-16,0 0-56 0,0 0-16 31,0 0-8-31,0 0 16 16,4 0-80-16,-1 0 0 0,6 0 0 15,-1 0 128-15,0 0 0 16,4 0 8-16,4 0-40 16,4 3 8-16,-1-3 16 0,1 3 72 31,1-3 8-31,-2 0-64 16,1 0-16-16,0 0-24 0,-4 4-24 15,-4-4 0-15,4 3-72 16,0-3 0-16,0 0 0 0,0 3 0 15,3-3 40-15,6 3-40 32,3-3-8-32,0 0 8 15,3 0 0-15,-3 0 0 0,0 0 8 0,0 3-8 16,-5 0-8-16,2-3 0 16,-1 3 8-16,4-3-8 0,0 4 0 15,4-1 8 1,-1-3 40-1,9 3-48-15,-1 0 0 16,6-3 0-16,-2 4 0 0,2-4 8 16,-6 3 8-16,5 0-8 0,0-3 96 15,-8 3 56-15,-1-3 96 0,-3 0-24 32,4 3-40-32,-4-3-56 15,4 3 16-15,4-3-32 16,0 0-55-16,4 0-49 0,-1 0 40 15,6 0-56-15,-6 0 80 0,-3 0-32 16,0 0 48-16,0 0-48 31,-5 0 56-31,-3 0-32 16,4 0-64-16,-4 3 0 0,0 1-8 16,3-4 8-16,2 0-8 15,3 3 0-15,-1-3 8 0,1 0 0 16,0 0-8-16,4 0 16 31,0 0-16-31,-4 0 16 16,3 0-8-16,1 3 40 0,4-3-40 15,-4 0-8-15,-1 0 0 0,6 3 0 16,-6-3 40-16,-3 0-32 0,0 0-8 16,-4 0 8-1,3 0 96 1,-3 0 16-16,1 0 16 15,-1 0 56-15,-5 0-32 0,1 0-72 16,0 0-32-16,0-3-56 0,-4 3 16 16,0 0 0-1,0-3-8-15,-1 3 0 16,5 0 0-16,-1-3-8 16,10 3 16-16,-5 0-16 15,3 0 8-15,2 0 8 0,-5 0-8 16,-1 0 48-16,-3 0 16 15,-8 0-64-15,-5 0 88 0,2-4 168 32,3 4-40-32,-9-3-80 15,6 0-88-15,-6 3-40 0,5-3 40 16,-3 3-48-16,-2 0-8 16,-2 0 8-16,-2-3-8 0,-3 3 8 15,-4 0 0-15,5 0 0 31,-2 0-8-31,-3 0 8 16,4 0-8-16,-4 0 0 0,-1 0 0 16,6 0 0-16,-1 0 0 15,-4 0 0-15,3 0 0 0,6 0 0 0,-1 0 0 16,0 0 0 0,-4 0 0-1,0 0 0-15,-5 0-8 16,5 0 8-16,-8 0-72 0,0 0-120 15,0 0-592-15,0 0-1121 16,-23-6-783-16,3 2 159 0,-4 1-2568 16</inkml:trace>
  <inkml:trace contextRef="#ctx0" brushRef="#br0" timeOffset="49613.02">21431 8575 968 0,'0'0'5657'15,"0"0"-4153"-15,0 0 97 16,0 0 31-16,0 0-208 0,0 0-480 31,-4-12-447-31,4 12-329 16,4 0-160-16,0 6 320 15,8 7 112-15,0 0-24 0,4 6-240 16,4 3 80-16,4 0 80 16,-1 3 16-16,10-2-128 0,-6-1-152 15,5 0 32-15,1 0-40 16,-10-6-16 0,1 3-48-16,-8-6 16 15,-4-1-16-15,-8-2-48 0,0-1 40 16,-4 1 8-16,0 0 0 15,-12 2 416-15,-12 1-40 16,-8 6-176-16,-4 4 0 16,-16 2-40-16,-15 9-48 15,-25 14 137-15,-20 6-89 16,-3 4-104-16,3-8-56 0,13-12-993 16,15-9-1223-16,24-10-2337 15,13-13-4273-15</inkml:trace>
  <inkml:trace contextRef="#ctx0" brushRef="#br0" timeOffset="51299.51">16834 8054 616 0,'0'0'5009'16,"0"0"-3417"-16,0 0-40 16,0 0-311-16,0 0 63 0,0 0 248 31,0 0-71-31,-60-28-369 16,60 25-304-16,0 3-504 0,15-3-200 15,13-4 8-15,28 1 40 16,36-4-104-16,19 4 64 15,-3 0-104-15,-24 3 32 0,-28 3-40 32,-33 0 0-32,1 0 0 15,-4 9 0-15,-4 1-160 0,-16 2-112 0,0 1-24 16,-32 6 296-16,-8 3 8 16,-12 1 96-16,-4 2-96 15,-7 0 0-15,3-2 8 16,9 2-8-1,2-6 48-15,14 0-48 16,11-3-8-16,16 0-80 0,8 0-328 16,8 0-64-16,23 0 328 0,14-4 96 15,10 4-88-15,9-3 128 16,0 0-544 0,4-4 352-16,-5 1 200 15,-11-4 24-15,-8 4-24 16,-16-1-8-16,-20 1-857 0,-8-1-671 15,-28 0 1288-15,-16 1 248 16,-8-1 104-16,-12 1-16 0,1 0 24 31,3-4 344-31,8 0-40 16,8 4-184-16,16 0-112 16,17-1-120-16,11 0-344 0,4 4 112 15,24 0 184-15,15 3 96 16,5-4-96-16,3 4 48 0,2-3-200 31,-10 0 192-31,-10-1-32 16,-10 1 32-16,-11 0 8 15,-8 3-216-15,-4-1 200 0,-16 5 16 0,-12-1 208 16,-8 3-32-16,4 0-32 16,1-3-40-16,3-3 0 15,3 0-48 1,14 0-56-16,7-3-144 15,4 2-40-15,12 1-216 16,12 0 192-16,4 3-24 0,4 4 0 0,3-1 232 16,-3 0 0-16,-4 0 0 15,-4-3 0 1,-16-3-8-16,-4 0-168 16,-4-3 176-16,0-1 264 15,-12 1 144-15,4 0-96 16,5-1-200-16,3 4-112 0,0 0 0 31,15 6-96-31,9 3 96 0,8 4 0 16,0 3-168-16,-4 3-192 15,-9 3 128-15,-10-3-80 16,-9 0 160-16,0 0 152 0,-20-3 280 16,-12-4 464-16,4-6 152 15,-4 0-127-15,0-5-313 0,8-5-112 31,5-2-136-31,6-1-80 16,5-3-128-16,5 1-184 16,3-7-1145-16,3 3-871 0,9-3-4433 0</inkml:trace>
  <inkml:trace contextRef="#ctx0" brushRef="#br0" timeOffset="54158.87">24363 8779 936 0,'0'0'360'0,"0"0"-24"15,0 0 2432-15,0 0-1359 0,0 0-577 32,0 0 48-32,-11 0-96 15,11 0-104-15,0 0-215 16,0 0-201-16,0 0-88 0,0 0 48 16,0 0-56-16,0 0 8 31,0 0-56-31,0 0 88 0,0 0 80 15,0 0 48-15,4 0 96 16,11 3 264-16,5-3 256 16,12 3-367-16,4 0-281 0,12 0-160 15,8 3-136-15,4-2 176 16,-1 2 16-16,9-3-80 0,-4 4 184 16,0-1-56-1,-4-3-88-15,-9 0 32 16,1 0-40-16,-13 1 112 15,-2-4-96-15,-5 0 56 0,-9 0-88 16,1 0 32 0,-11 3-96-16,-6-3 0 15,-3 0-24-15,0 0-32 0,-4 0 48 16,0 0-64-16,0 0-8 16,0 0-72-16,0 0-160 15,0 0-208-15,-4 0-384 0,-7 3-208 31,-2 0-593-31,-15-3-231 0,4 0-1041 16,-3 0-2472-16</inkml:trace>
  <inkml:trace contextRef="#ctx0" brushRef="#br0" timeOffset="54599.69">24994 8674 5753 0,'0'0'1808'0,"0"0"-640"0,0 0-247 0,0 0 223 16,0 0 336-16,0 0-112 15,0-29-431-15,0 29-481 16,0 0-328-16,0 0-128 0,0 0-184 15,3 0-96 1,9 10 272-16,8 6 8 16,3 3 56-16,14 6 200 0,6 0-64 15,-3-2-184-15,4 2 64 16,-8-3-8-16,-4-3-48 16,-8-3 40-16,-12 0-56 0,-5-3-96 31,-7-1-56-31,0 1 128 0,-15 0 24 15,-5 3 384-15,-12 0-40 16,0 3-40-16,-4-7-24 16,1 7-104-16,-5-3-72 0,8-3-32 15,-4 3-72-15,4-4-312 32,-4 1-1416-32,8-6-2377 0,9-4-5529 0</inkml:trace>
  <inkml:trace contextRef="#ctx0" brushRef="#br0" timeOffset="60851.32">10880 6921 8489 0,'0'0'1521'31,"0"0"-513"-31,0 0-672 0,0 0-256 16,0 0-32-16,0 0 168 15,4 0-16-15,13 0-16 16,3 0 536-16,12 0 112 0,15-3-263 31,24-9-305-31,41-1 40 16,40 0-24-16,20 0 120 0,2 10-72 15,-22 3-64-15,-29 0-8 16,-31 3-112-16,-28 7 8 16,-24-4-56-16,-13 4-96 0,6-7 0 15,-6 7 0-15,10-7 8 16,-9 3 24 0,-1-3-24-16,-3 0-16 0,0 0 16 15,0-3 40-15,-5 0 32 16,-2 0 24-16,-6 0-8 15,-2 0 24-15,-5 0 80 0,-4 0 24 16,4 0-48 0,-4 0-96-16,0 0-16 15,0 0-16-15,0 0-48 0,0 0-48 16,0 0-120-16,-4 4-1176 16,-13 5-2801-16,2-6-776 15</inkml:trace>
  <inkml:trace contextRef="#ctx0" brushRef="#br0" timeOffset="63642.47">10542 8566 2720 0,'0'0'5649'0,"0"0"-4464"16,0 0-745-16,0 0-256 15,-4-10 136-15,4 10 592 16,0-3-104-16,0-3-128 16,0-1-272-16,0 1-152 15,0-3-16-15,0-4 33 16,8 0-273-16,8 0 0 0,4-2 0 16,7 2 0-16,10 0 136 15,10-3-40-15,5 1 128 16,8 2-16-1,0 3 24-15,0 4-8 16,0 3-48-16,-1 3-32 16,-4 0-136-16,1 9 8 0,-4 7-16 15,1 0-8-15,-2 3 8 16,1 3 0-16,4 0 0 0,4 4 0 31,3 2 0-31,5 4 8 16,3 3 0-16,-2 0 0 0,2 3 120 15,0 3-56-15,1 1 40 16,4 5-96-16,12 7-8 16,11 10 184-16,13 9-56 0,-1 3-16 15,-7 0-40 1,-12 0 64-16,-21-2 56 16,-7-2 8-16,-12-5-104 0,-12-10-88 15,-8-16 40-15,-1 1-8 16,1 5 32-16,13 20 8 15,-2 0 16-15,1-1 0 16,0 4-40 0,-8-12 32-16,3 5-8 0,2 0-40 15,2-6-32-15,-3-3 112 0,4-2 24 16,0-8-40 0,-5-6 40-16,5-6-80 0,4-7 112 15,4-3-87 1,0-5-89-16,-5-5 160 15,-6-6-168-15,-6 1 96 0,-10-7-88 16,-6 0 40-16,-7 0 136 16,-4 0 56-16,-8 0-64 15,0 0-56-15,0 0-72 0,0 0-48 32,0 0-8-32,0 0-184 15,-12 0-128-15,-8 0-449 0,0-10-815 16,-16-12-1032-16,8-1-1913 15,0-2-4801-15</inkml:trace>
  <inkml:trace contextRef="#ctx0" brushRef="#br0" timeOffset="63983.42">13550 10023 1568 0,'0'0'9458'15,"0"0"-7378"-15,0 0-871 16,0 0-113-16,0 0 56 15,0 0-48 1,0 0-432-16,0 0-424 0,-36-29-160 16,36 46-39-16,0 1-49 0,4 8 8 15,12 2 64-15,12 1 24 32,12 3-96-32,0 0 48 15,-1 3-32-15,2-7 40 0,-9 4-56 16,-9-3 0-16,-11 2-16 0,-12-2-64 15,-3 5 80-15,-22 1 72 16,-14 4 216-16,-9 2 56 16,-8 0-32-16,-4-3-88 0,0-2-8 31,4-5-40-31,9-6-176 16,15-5-40-16,12-8-728 0,12-2-1689 15,8-10-5448-15</inkml:trace>
  <inkml:trace contextRef="#ctx0" brushRef="#br0" timeOffset="65070.41">17470 10989 11442 0,'0'0'2913'0,"0"0"-1577"16,0 0-1112-1,0 0-72-15,0 0 184 16,0 89 1080-16,13-4-295 15,2 35-321-15,10 20-352 0,-5 6-240 0,-1-12-48 16,1-11 48 0,-4 1 144-16,4-6-64 15,0-4-120-15,0-3 32 16,0-6-16 0,-9-3-88-16,6-4-48 0,-2-6-40 15,-6-16 8-15,-1-15-16 0,-1-17 0 31,-3-12-88-31,0 3-192 0,5 0-168 16,-5-4-160-16,0-12-200 16,-4-6-312-16,0-9-761 15,0-14-1248-15,0-12-1616 0,-8-7-3928 16</inkml:trace>
  <inkml:trace contextRef="#ctx0" brushRef="#br0" timeOffset="65872.27">17686 11239 4304 0,'0'0'5114'0,"0"0"-3442"16,-25-82-56-16,18 56-440 0,3 10-167 15,4 4 135-15,0 5-24 16,0 1-240-16,0 6-512 16,4 0-368-16,20 0-32 15,28 0 32-15,40 3 344 16,50 4-191-16,26 2-97 16,7-3-56-16,-15-2 48 0,-32-4-48 15,-37 0-537-15,-27 0 57 16,-25 0-232-1,-18 0-208-15,-10-10-248 16,2-3 720-16,-13-3-593 16,0-6-567-16,-13 0 64 0,-2-3 135 15,-2 6 1001-15,2 3 400 16,6 6 8-16,5 4 80 0,1 6 721 31,3 0 191-31,0 0-88 16,0 12-224-16,0 14 1168 15,-4 12-151-15,4 9-265 0,0 11-472 16,0 2-135-16,0 17-337 31,7 14 24-31,14 27-48 0,-10 3-56 16,6-1-56-16,-10-9-16 0,-3-13-160 16,-4 1-88-16,8 6-80 15,-3-3 40-15,6 5 16 0,1-2-64 16,8-3 8-16,4-1-8 15,-1-8-8 1,2-14 0 0,-1-22-208-16,-8-16 16 0,0-6-8 0,0 6 56 15,-4-2 0-15,-5 2 32 16,-3-9-24-16,-4-10 56 0,-4-3 8 16,-15-10-144-16,-13-2 224 31,-12-4 32-31,-28-3-24 15,-36 0 136-15,-35-10-72 0,-28-9 48 16,-9 0 32-16,13 3-56 0,24 4-32 16,35 2 120-16,32 7 128 15,25 3-24-15,19 0-192 32,4 0-96-32,4 0-112 0,8 0-424 15,16-6-688-15,12-7-1537 16,8-9-8465-16</inkml:trace>
  <inkml:trace contextRef="#ctx0" brushRef="#br0" timeOffset="66876.58">18033 11385 6065 0,'0'0'7465'0,"0"0"-5864"0,0 0-1177 16,0 0-200-16,0 0-96 15,87-38 32 1,-39 38 40-1,8 0-192-15,4 7 56 0,-5 8-64 0,-11 8-96 16,-16 2-480-16,-16 1 96 16,-12 5 144-16,-20 1 336 0,-35 9 200 15,-26 1 440-15,2-5 136 32,3-5-120-32,16-3-48 15,17-7-136-15,-2 1-96 0,10-1-199 16,14 0-177-16,18 0-73 15,6-3-103-15,34 0 168 0,10 3-112 16,13-2-200-16,0-2 32 16,-8-2-160-16,-12 0-88 0,-16-3 400 31,-20 0 48-31,-4-1 88 16,-24 1 56-16,-12-3 536 0,-11 2-16 15,6 4-112-15,5-3-112 16,12 0-296-16,13 5-56 31,11-1-208-31,4 8-176 0,16 0-120 16,8 4-168-16,-5-4 32 0,-7 4 16 15,-12-7 208-15,-4 3 152 16,-28-5 264-16,-11-1 784 0,-17-1 504 16,-4 2 48-1,4-1-207 1,9 0-265-16,11 3-304 0,12 4-384 15,15 2-160-15,9 7-16 16,0 6-48-16,0 3 48 0,5 4-232 16,-5 0-304-16,-13-4-16 0,-15-6 64 31,-3-6 168-31,-5-10 192 16,12-9 120-16,24-13-745 0,0-13-2239 31,24-6-9523-31</inkml:trace>
  <inkml:trace contextRef="#ctx0" brushRef="#br0" timeOffset="69132.55">18705 12128 56 0,'0'0'648'15,"0"0"2320"-15,0 0-719 16,0 0-921-16,0 0 40 16,13-13-183-16,-13 13-137 0,0 0-24 31,0 0 24-31,0 0-184 15,4 0-231-15,-4 0-201 0,0 0-184 16,0 0-88-16,0 0-56 16,4 10 136-16,0 6 200 0,-4 6-112 15,7 0-56-15,-2 4-24 32,3 2-96-32,0 4 0 0,8-6-24 15,3-1-112-15,5 0-16 16,4-3 56-16,4-5-48 15,4 1 144-15,3-5 8 0,2 0-72 32,-1-4-72-32,-1 1 64 0,2-4 8 15,-6-3-8-15,1 1-80 16,0-4 56-16,3 0 32 0,6 0-32 16,-2 0 16-16,5 0-64 15,0-4 0-15,4-2-8 0,-4 3 8 16,-8-7-8-1,-1 1 8 1,-7 0 0-16,0-8 40 0,-4 2-40 16,-4-1 64-16,8-7 32 0,-4 1 65 15,0 0-17-15,4-6-40 16,-4-1-64-16,7 1 0 0,-7-2-40 31,4-1 40-31,-8 3 32 16,3-4-32-16,-7-3 8 15,1 3 32-15,-2-3-88 0,-6 3 0 16,2 1 16-16,1-1 56 0,-4 0-64 16,4 0 0-16,0 1-8 31,-4-4 16-31,4-3-8 16,4 3 0-16,-5-7 0 0,2-2 0 15,-2-1-8-15,-2 1 0 16,-2-1-56-16,2 1-8 0,-5 3 56 15,3-4 0-15,-3 1-8 32,1 3 8-32,-2-1 8 15,5 4 0-15,-3-3 0 0,2 3-88 16,1 0 32-16,0-4 8 0,0 5 48 16,-4-5 0-16,4 4 0 0,0 0-8 15,-5 0 0 1,6-1 8-1,2 8-8-15,-2-1 8 16,2-3 0-16,10 0 0 0,-5 0 0 16,-1-6 0-16,5 0 8 0,-3 3-8 15,3-7 8-15,-1 4 0 0,1 0 0 32,4-1-8-32,-4 1 0 15,4 3 0-15,0 3 0 16,-1 0 8-16,1 4-8 0,0 2-16 15,-4 0 16-15,4 1 0 0,0-4-8 16,0 4 8-16,0-4-56 31,0 3 56-31,-5-3 16 16,5 7-16-16,0-4-8 0,-4 4 8 16,8 0 8-16,-4-1-8 15,4 4 0-15,0 0 0 0,0 0-8 16,-1 3 8-16,-3-1 0 31,0 1 0-31,4 1-8 16,-4 1 16-16,0 2-8 0,-9 2 0 0,6 0 0 15,-5 0-8 1,-5 4 0-16,2 3 0 0,-2-4 8 0,2 7 0 16,-2-6-8-1,1 5-40 1,0-2 40-16,4 0 0 15,4-1 0-15,-5 4 0 0,2 0 0 16,-5 0 0-16,0 0 8 16,-4 3-16-16,0-4 8 0,-5 4-112 0,1 0-113 31,-3 0 81-31,-5-3 32 16,0 3-168-16,0-3-440 15,-5 0-968-15,-6-1-185 0,-17-8-183 16,0 2-1881-16,3-3-552 15</inkml:trace>
  <inkml:trace contextRef="#ctx0" brushRef="#br0" timeOffset="69494.58">21455 9312 784 0,'0'0'6705'0,"0"0"-5145"15,0 0-919-15,0 0-361 31,0 0 672-31,0 0 256 16,0 0 96-16,23 0-455 0,-6 13-417 16,3 0-240-16,3 6-56 15,5-1-8-15,4 1-8 0,9 4-40 16,2-1-80-16,5-3 72 16,-4 0 0-1,-5-6-16-15,-11-4-8 16,-11-5-40-16,-10-1 144 0,-7-3 528 15,0 0 0-15,-7 3-336 0,-14 0 24 16,-3 7 32 0,-11 2-176-16,-1 14-80 15,-7 6 25-15,-6 9-57 16,1 13-64-16,-12 3 0 16,5 10-40-16,-8-1-8 0,3 1-569 15,-24 12-1239-15,16-15-2553 16,12-16-3297-16</inkml:trace>
  <inkml:trace contextRef="#ctx0" brushRef="#br0" timeOffset="71482.27">10514 7778 6769 0,'0'0'1720'0,"0"0"-896"0,0 0-255 0,0 0-25 15,0 0 56 1,-4-31 224-16,-4 24-32 0,4 1-328 0,0 3-216 16,-8-3-96-16,-7-1-152 15,-2 7 128-15,-7-3 88 16,-4 0-136-16,-3-1-32 15,-1 2 0-15,0-2-31 16,0 1 47 0,0 0-16-16,0 3-48 0,1 0 0 0,-5 0 56 15,0 0-48-15,0 0 8 16,-3 10 32-16,2-1 16 16,1 4 24-1,1-1-40-15,3 1 8 16,-4 6-48-16,4 0 104 15,0 0-64-15,1 7-40 0,-1-4 64 16,0 6-48-16,0-2-24 16,0 2 8-16,0 4 0 0,4 3 80 31,0 0-24-31,1 3 8 16,3 3-56-16,3 1-8 0,-3 5 0 15,5 4-8-15,-5 0 64 16,0 0-48-16,4 0-8 15,0-7 0-15,5 1 0 0,2-5-8 32,2-1 0-32,6 2 0 15,5 0-8-15,4 1 8 0,0-1-80 16,4 6 80-16,13-2 0 0,2 2 0 16,5-2 0-16,0-1 144 15,8 1-144-15,0-7 0 16,4 0 0-1,8-6 0-15,-1 0 64 16,6-7-56-16,2 0 136 0,1-2-16 16,0 2-56-16,-1-3-16 0,-3-3 16 31,0 0-72-31,4-3-48 16,-4-3 48-16,-1-3-216 0,9-7 216 15,0-3 200-15,8 0-200 16,7-7 104-16,13-12 16 15,-8-3-112-15,0 0 0 0,-1 0 64 16,-15-1 152-16,4 1-184 0,-9 3-32 31,-6-3 56-31,-2-3 8 16,-6-1-24-16,-6 1-40 16,1-7 8-16,0 0-8 0,-1-3 0 15,-3-3 0-15,0 0-8 16,-8-7-8-16,-4 1-40 0,-8 3 32 31,-8 0-120-31,-4-1 136 16,0 4 8-16,0 0 0 0,-4 0 56 15,-4 0-48-15,1-3-16 16,-6-1 0-16,5 1-56 0,-8-4-16 16,-3 1 24-16,2-3 48 15,-2 2 0 1,-5 1-32-16,-4 2 32 15,4 1 0-15,-4 0 64 16,0-1-64-16,0 4 8 0,1 3 0 16,-1 4 0-16,0 2-8 0,4 7 0 15,-4 0-8 1,0 2-24-16,0 5 16 16,-4 5-176-16,-4 1 192 15,0 2 72-15,-3 4-64 16,-6 3 80-16,2 0-88 0,-5 0 0 15,1 3-48-15,2 4 48 0,2-4 0 32,7 3-48-32,8-3 40 15,8 1-72-15,4-1-80 16,8 0-488-16,4 0-312 0,0 1-641 16,4 5 33-16,0 0-369 15,0 1-2696-15</inkml:trace>
  <inkml:trace contextRef="#ctx0" brushRef="#br0" timeOffset="76978.57">8498 11782 224 0,'0'0'0'15</inkml:trace>
  <inkml:trace contextRef="#ctx0" brushRef="#br0" timeOffset="77467.25">8725 11817 720 0,'0'0'56'0,"0"0"3256"0,0 0-991 32,0 0-1273-32,0 0-736 15,0 0 40-15,0 0-200 0,28 9-96 16,-20-5-56-16,8-1-184 15,-8 0 176-15,-1-3 8 16,-2 3-8-16,-5 1-40 0,0-1-664 16,-5 0-248-1,-10 6 128-15,-5-2-673 16,0 2-47-16,4-3 512 0,1 1 360 16,2-4 296-16,9-3 384 15,0 3 520-15,4-3 584 16,0 0 800-16,0 0 513 15,0 0-273 1,0 0-263-16,0 0 23 0,0 0-47 16,8 0-393-16,1 0-352 0,6 0-408 15,9-3 56-15,4 3-456 16,12-3 9-16,3 3-161 16,13 0-72-1,12 0 56-15,4 0-32 16,3-3-8-16,2 3-96 15,-18 0 0-15,1 0-8 0,-13 0 0 16,-11 0-40-16,-12 0 0 16,-12 3-152-16,-7 0-465 0,-5-3-199 31,0 6-336-31,-5 1-1161 16,-3-4-2071-16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1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02/11/2020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53770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Ensemble Learning</a:t>
            </a:r>
          </a:p>
          <a:p>
            <a:r>
              <a:rPr lang="en-GB" sz="5400" dirty="0"/>
              <a:t>Stacking 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an ensemble? What is Stacking? Stacking in Deep Learning!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2BB98D-CAE3-40FB-B5BA-F709ED76788E}"/>
                  </a:ext>
                </a:extLst>
              </p14:cNvPr>
              <p14:cNvContentPartPr/>
              <p14:nvPr/>
            </p14:nvContentPartPr>
            <p14:xfrm>
              <a:off x="509040" y="2900880"/>
              <a:ext cx="4716360" cy="212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2BB98D-CAE3-40FB-B5BA-F709ED7678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891520"/>
                <a:ext cx="4735080" cy="21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Ensemble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686800" y="5381364"/>
            <a:ext cx="33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www.researchgate.net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C4A7-0D3B-4E47-BB9B-6F30A816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44" y="1741142"/>
            <a:ext cx="6746512" cy="36003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C369DF-A613-48A3-9DE2-1801989F4BCD}"/>
                  </a:ext>
                </a:extLst>
              </p14:cNvPr>
              <p14:cNvContentPartPr/>
              <p14:nvPr/>
            </p14:nvContentPartPr>
            <p14:xfrm>
              <a:off x="1167120" y="2048040"/>
              <a:ext cx="10936080" cy="30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C369DF-A613-48A3-9DE2-1801989F4B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760" y="2038680"/>
                <a:ext cx="10954800" cy="30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Stacking</a:t>
            </a:r>
            <a:endParaRPr lang="ru-RU" sz="5400" dirty="0"/>
          </a:p>
        </p:txBody>
      </p:sp>
      <p:pic>
        <p:nvPicPr>
          <p:cNvPr id="1028" name="Picture 4" descr="K-fold Stacking Model | Download Scientific Diagram">
            <a:extLst>
              <a:ext uri="{FF2B5EF4-FFF2-40B4-BE49-F238E27FC236}">
                <a16:creationId xmlns:a16="http://schemas.microsoft.com/office/drawing/2014/main" id="{487C6202-6A08-4D52-9F05-0C044510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03" y="1168336"/>
            <a:ext cx="7649067" cy="43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718E8-6641-41C0-B81A-18DBA80834A9}"/>
              </a:ext>
            </a:extLst>
          </p:cNvPr>
          <p:cNvSpPr txBox="1"/>
          <p:nvPr/>
        </p:nvSpPr>
        <p:spPr>
          <a:xfrm>
            <a:off x="7282206" y="5156778"/>
            <a:ext cx="33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www.researchgate.net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17A854-48F2-4891-BC21-E3C1A49D5CC2}"/>
                  </a:ext>
                </a:extLst>
              </p14:cNvPr>
              <p14:cNvContentPartPr/>
              <p14:nvPr/>
            </p14:nvContentPartPr>
            <p14:xfrm>
              <a:off x="1282320" y="479880"/>
              <a:ext cx="10793520" cy="604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17A854-48F2-4891-BC21-E3C1A49D5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960" y="470520"/>
                <a:ext cx="10812240" cy="60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Stacking Example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Single Level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BABECF-0050-4EE6-A1A2-88DEB31B2E65}"/>
                  </a:ext>
                </a:extLst>
              </p14:cNvPr>
              <p14:cNvContentPartPr/>
              <p14:nvPr/>
            </p14:nvContentPartPr>
            <p14:xfrm>
              <a:off x="998280" y="79920"/>
              <a:ext cx="11194200" cy="648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BABECF-0050-4EE6-A1A2-88DEB31B2E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920" y="70560"/>
                <a:ext cx="11212920" cy="64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Stacking Example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Multi Level ( Deep Learning )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66BEE5-4A20-4E16-80EF-A79C1E649AEC}"/>
                  </a:ext>
                </a:extLst>
              </p14:cNvPr>
              <p14:cNvContentPartPr/>
              <p14:nvPr/>
            </p14:nvContentPartPr>
            <p14:xfrm>
              <a:off x="800280" y="264960"/>
              <a:ext cx="11305800" cy="571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66BEE5-4A20-4E16-80EF-A79C1E649A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255600"/>
                <a:ext cx="11324520" cy="57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Blending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1075BD-BFD6-4C2D-941F-19B662327A4B}"/>
                  </a:ext>
                </a:extLst>
              </p14:cNvPr>
              <p14:cNvContentPartPr/>
              <p14:nvPr/>
            </p14:nvContentPartPr>
            <p14:xfrm>
              <a:off x="1272240" y="1879200"/>
              <a:ext cx="7845840" cy="292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1075BD-BFD6-4C2D-941F-19B662327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2880" y="1869840"/>
                <a:ext cx="7864560" cy="29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2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63</Words>
  <Application>Microsoft Office PowerPoint</Application>
  <PresentationFormat>Widescreen</PresentationFormat>
  <Paragraphs>14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Ensemble</vt:lpstr>
      <vt:lpstr>Stacking</vt:lpstr>
      <vt:lpstr>Stacking Example Single Level </vt:lpstr>
      <vt:lpstr>Stacking Example Multi Level ( Deep Learning ) </vt:lpstr>
      <vt:lpstr>Blending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31</cp:revision>
  <dcterms:modified xsi:type="dcterms:W3CDTF">2020-11-01T22:58:01Z</dcterms:modified>
</cp:coreProperties>
</file>