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16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8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04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43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58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9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9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06/11/2020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2528710"/>
            <a:ext cx="7761900" cy="900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Overfitting solutions</a:t>
            </a:r>
            <a:endParaRPr lang="ru-RU" sz="5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218738-C052-45F7-8024-A5CBDD6F8D26}"/>
              </a:ext>
            </a:extLst>
          </p:cNvPr>
          <p:cNvSpPr txBox="1">
            <a:spLocks/>
          </p:cNvSpPr>
          <p:nvPr/>
        </p:nvSpPr>
        <p:spPr>
          <a:xfrm>
            <a:off x="33865" y="5418671"/>
            <a:ext cx="2144889" cy="34995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/>
              <a:t>   </a:t>
            </a:r>
            <a:r>
              <a:rPr lang="en-US" sz="2000" dirty="0">
                <a:solidFill>
                  <a:srgbClr val="1F4E79"/>
                </a:solidFill>
              </a:rPr>
              <a:t>Husnain Haider</a:t>
            </a:r>
            <a:endParaRPr lang="ru-RU" sz="2000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Overfitting? 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4918706" cy="2782838"/>
          </a:xfrm>
        </p:spPr>
        <p:txBody>
          <a:bodyPr>
            <a:normAutofit/>
          </a:bodyPr>
          <a:lstStyle/>
          <a:p>
            <a:r>
              <a:rPr lang="en-US" sz="2000" dirty="0"/>
              <a:t>Overfitting is when machine learning model learns specific patterns of the training data and performs bad on unseen data </a:t>
            </a:r>
          </a:p>
        </p:txBody>
      </p:sp>
      <p:pic>
        <p:nvPicPr>
          <p:cNvPr id="1026" name="Picture 2" descr="Overfitting - Wikipedia">
            <a:extLst>
              <a:ext uri="{FF2B5EF4-FFF2-40B4-BE49-F238E27FC236}">
                <a16:creationId xmlns:a16="http://schemas.microsoft.com/office/drawing/2014/main" id="{9695A3B1-7A9F-4079-89F7-7CC3A44F0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99" y="607963"/>
            <a:ext cx="4943622" cy="49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33DA-2932-46C9-8403-F4932577A62D}"/>
              </a:ext>
            </a:extLst>
          </p:cNvPr>
          <p:cNvSpPr txBox="1">
            <a:spLocks/>
          </p:cNvSpPr>
          <p:nvPr/>
        </p:nvSpPr>
        <p:spPr>
          <a:xfrm>
            <a:off x="209366" y="5924106"/>
            <a:ext cx="4673352" cy="568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Image Curtsey: Wikipedia </a:t>
            </a:r>
          </a:p>
        </p:txBody>
      </p:sp>
    </p:spTree>
    <p:extLst>
      <p:ext uri="{BB962C8B-B14F-4D97-AF65-F5344CB8AC3E}">
        <p14:creationId xmlns:p14="http://schemas.microsoft.com/office/powerpoint/2010/main" val="371847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Diagnosis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US" sz="2000" dirty="0"/>
              <a:t>Results on training data are way different from testing data</a:t>
            </a:r>
          </a:p>
          <a:p>
            <a:r>
              <a:rPr lang="en-US" sz="2000" dirty="0"/>
              <a:t>For example, a model gives 99.9% accuracy on training data but only 50% accuracy reported on test set, we call this overfitting</a:t>
            </a:r>
          </a:p>
        </p:txBody>
      </p:sp>
    </p:spTree>
    <p:extLst>
      <p:ext uri="{BB962C8B-B14F-4D97-AF65-F5344CB8AC3E}">
        <p14:creationId xmlns:p14="http://schemas.microsoft.com/office/powerpoint/2010/main" val="25834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Possible solutions</a:t>
            </a:r>
            <a:br>
              <a:rPr lang="en-GB" sz="2800" dirty="0">
                <a:solidFill>
                  <a:schemeClr val="accent1"/>
                </a:solidFill>
              </a:rPr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US" sz="2000" dirty="0"/>
              <a:t>Validation set</a:t>
            </a:r>
          </a:p>
          <a:p>
            <a:r>
              <a:rPr lang="en-US" sz="2000" dirty="0"/>
              <a:t>Increase data</a:t>
            </a:r>
          </a:p>
          <a:p>
            <a:r>
              <a:rPr lang="en-US" sz="2000" dirty="0"/>
              <a:t>Less parameters</a:t>
            </a:r>
          </a:p>
          <a:p>
            <a:r>
              <a:rPr lang="en-US" sz="2000" dirty="0"/>
              <a:t>Regularization</a:t>
            </a:r>
          </a:p>
          <a:p>
            <a:r>
              <a:rPr lang="en-US" sz="2000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7886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set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Instead of splitting data in only training and texting sets, must split data into training, validation and testing sets</a:t>
            </a:r>
          </a:p>
          <a:p>
            <a:r>
              <a:rPr lang="en-GB" sz="2000" dirty="0"/>
              <a:t>Validation data will be used to test the model learning on every iteration during training process</a:t>
            </a:r>
          </a:p>
          <a:p>
            <a:r>
              <a:rPr lang="en-GB" sz="2000" dirty="0"/>
              <a:t>It will prevent the model to be biased towards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19625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data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More data, more variation</a:t>
            </a:r>
          </a:p>
          <a:p>
            <a:r>
              <a:rPr lang="en-GB" sz="2000" dirty="0"/>
              <a:t>More variation in data, less biasness</a:t>
            </a:r>
          </a:p>
        </p:txBody>
      </p:sp>
    </p:spTree>
    <p:extLst>
      <p:ext uri="{BB962C8B-B14F-4D97-AF65-F5344CB8AC3E}">
        <p14:creationId xmlns:p14="http://schemas.microsoft.com/office/powerpoint/2010/main" val="20695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dirty="0"/>
              <a:t>Less parameters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More trainable parameters in model, more chances of fitting the noise</a:t>
            </a:r>
          </a:p>
          <a:p>
            <a:r>
              <a:rPr lang="en-GB" sz="2000" dirty="0"/>
              <a:t>Reduce the number of parameters according to problem.</a:t>
            </a:r>
          </a:p>
        </p:txBody>
      </p:sp>
    </p:spTree>
    <p:extLst>
      <p:ext uri="{BB962C8B-B14F-4D97-AF65-F5344CB8AC3E}">
        <p14:creationId xmlns:p14="http://schemas.microsoft.com/office/powerpoint/2010/main" val="10709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Every machine learning model have an objective function</a:t>
            </a:r>
          </a:p>
          <a:p>
            <a:r>
              <a:rPr lang="en-GB" sz="2000" dirty="0"/>
              <a:t>Add a regularization term in function which leads towards more error when overfitting</a:t>
            </a:r>
          </a:p>
          <a:p>
            <a:r>
              <a:rPr lang="en-GB" sz="2000" dirty="0"/>
              <a:t>For example in polynomial curve fitting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F17DF-2CC1-4DE6-9C18-6382D031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99" y="4652832"/>
            <a:ext cx="5077801" cy="1028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2E6F8-9396-4EBF-8CFB-F2593A625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288" y="3207907"/>
            <a:ext cx="4179421" cy="105728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EB006-94BA-4475-85AB-CE6A678CE86F}"/>
              </a:ext>
            </a:extLst>
          </p:cNvPr>
          <p:cNvSpPr txBox="1">
            <a:spLocks/>
          </p:cNvSpPr>
          <p:nvPr/>
        </p:nvSpPr>
        <p:spPr>
          <a:xfrm>
            <a:off x="376148" y="3548208"/>
            <a:ext cx="2802951" cy="71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Objective error function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D494CDA-EFCB-4222-A1F4-FAD693F376D7}"/>
              </a:ext>
            </a:extLst>
          </p:cNvPr>
          <p:cNvSpPr txBox="1">
            <a:spLocks/>
          </p:cNvSpPr>
          <p:nvPr/>
        </p:nvSpPr>
        <p:spPr>
          <a:xfrm>
            <a:off x="376148" y="4896447"/>
            <a:ext cx="2802951" cy="71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dirty="0"/>
              <a:t>Error function with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3124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stopping</a:t>
            </a:r>
            <a:br>
              <a:rPr lang="en-US" dirty="0"/>
            </a:b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r>
              <a:rPr lang="en-GB" sz="2000" dirty="0"/>
              <a:t>With validation set, when model’s error stop decreasing on validation set but keep decreasing for training set, it indicates overfitting</a:t>
            </a:r>
          </a:p>
          <a:p>
            <a:r>
              <a:rPr lang="en-GB" sz="2000" dirty="0"/>
              <a:t>Stop training at that time</a:t>
            </a:r>
          </a:p>
        </p:txBody>
      </p:sp>
    </p:spTree>
    <p:extLst>
      <p:ext uri="{BB962C8B-B14F-4D97-AF65-F5344CB8AC3E}">
        <p14:creationId xmlns:p14="http://schemas.microsoft.com/office/powerpoint/2010/main" val="8095133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239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Thème Office</vt:lpstr>
      <vt:lpstr>PowerPoint Presentation</vt:lpstr>
      <vt:lpstr>Overfitting?  </vt:lpstr>
      <vt:lpstr>Diagnosis </vt:lpstr>
      <vt:lpstr>Possible solutions </vt:lpstr>
      <vt:lpstr>Validation set </vt:lpstr>
      <vt:lpstr>Increase data </vt:lpstr>
      <vt:lpstr> Less parameters </vt:lpstr>
      <vt:lpstr>Regularization</vt:lpstr>
      <vt:lpstr>Early stopping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14</cp:revision>
  <dcterms:modified xsi:type="dcterms:W3CDTF">2020-11-06T12:21:20Z</dcterms:modified>
</cp:coreProperties>
</file>