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7" r:id="rId5"/>
    <p:sldId id="268" r:id="rId6"/>
    <p:sldId id="269" r:id="rId7"/>
    <p:sldId id="260" r:id="rId8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0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twitter.com/AISciencesLearn" TargetMode="External"/><Relationship Id="rId3" Type="http://schemas.openxmlformats.org/officeDocument/2006/relationships/hyperlink" Target="http://www.aisciences.net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facebook.com/AISciencesLearn" TargetMode="External"/><Relationship Id="rId2" Type="http://schemas.openxmlformats.org/officeDocument/2006/relationships/hyperlink" Target="https://www.youtube.com/channel/UC8kFF39hsRrFfHM6-7A6APQ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hyperlink" Target="https://www.linkedin.com/company/aiscienceslearn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www.instagram.com/aisciences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2528710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Underfitting</a:t>
            </a:r>
            <a:endParaRPr lang="ru-RU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218738-C052-45F7-8024-A5CBDD6F8D26}"/>
              </a:ext>
            </a:extLst>
          </p:cNvPr>
          <p:cNvSpPr txBox="1">
            <a:spLocks/>
          </p:cNvSpPr>
          <p:nvPr/>
        </p:nvSpPr>
        <p:spPr>
          <a:xfrm>
            <a:off x="33865" y="5418671"/>
            <a:ext cx="2144889" cy="34995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   </a:t>
            </a:r>
            <a:r>
              <a:rPr lang="en-US" sz="2000" dirty="0">
                <a:solidFill>
                  <a:srgbClr val="1F4E79"/>
                </a:solidFill>
              </a:rPr>
              <a:t>Husnain Haider</a:t>
            </a:r>
            <a:endParaRPr lang="ru-RU" sz="2000" dirty="0">
              <a:solidFill>
                <a:srgbClr val="1F4E79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E81E1E4-F5F4-4955-852A-E07F3B17BB6F}"/>
              </a:ext>
            </a:extLst>
          </p:cNvPr>
          <p:cNvSpPr txBox="1">
            <a:spLocks/>
          </p:cNvSpPr>
          <p:nvPr/>
        </p:nvSpPr>
        <p:spPr>
          <a:xfrm>
            <a:off x="227670" y="3523545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dirty="0"/>
              <a:t>Explained for beginners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Underfitting concept?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9AD79A7E-25B9-44AC-BE93-07DB7EF9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26" y="3497097"/>
            <a:ext cx="7592918" cy="263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DFC1D-27DF-4D70-A774-AA62C7F1D4E6}"/>
              </a:ext>
            </a:extLst>
          </p:cNvPr>
          <p:cNvSpPr txBox="1">
            <a:spLocks/>
          </p:cNvSpPr>
          <p:nvPr/>
        </p:nvSpPr>
        <p:spPr>
          <a:xfrm>
            <a:off x="209366" y="6149193"/>
            <a:ext cx="4673352" cy="5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curtsey: Google images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62D9C2C-FD07-4EC6-888C-C10CE8536399}"/>
              </a:ext>
            </a:extLst>
          </p:cNvPr>
          <p:cNvSpPr txBox="1">
            <a:spLocks/>
          </p:cNvSpPr>
          <p:nvPr/>
        </p:nvSpPr>
        <p:spPr>
          <a:xfrm>
            <a:off x="927593" y="1690688"/>
            <a:ext cx="1051560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Generalization aims that machine learning model learns general patterns from training data to perform equally good on unseen data</a:t>
            </a:r>
          </a:p>
          <a:p>
            <a:r>
              <a:rPr lang="en-US" sz="2000" dirty="0"/>
              <a:t>Underfitting is when machine learning model is not able to learn the patterns in the training data</a:t>
            </a:r>
          </a:p>
          <a:p>
            <a:r>
              <a:rPr lang="en-US" sz="2000" dirty="0"/>
              <a:t>Overfitting is when machine learning model learns specific patterns of the training data and performs bad on unseen data </a:t>
            </a:r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Goodness of fit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2" y="1690688"/>
            <a:ext cx="5160493" cy="4091718"/>
          </a:xfrm>
        </p:spPr>
        <p:txBody>
          <a:bodyPr>
            <a:normAutofit/>
          </a:bodyPr>
          <a:lstStyle/>
          <a:p>
            <a:r>
              <a:rPr lang="en-GB" sz="2000" dirty="0"/>
              <a:t>How well the model fits the training data</a:t>
            </a:r>
          </a:p>
          <a:p>
            <a:r>
              <a:rPr lang="en-GB" sz="2000" dirty="0"/>
              <a:t>Model complexity should be adjusted according to the problem</a:t>
            </a:r>
          </a:p>
          <a:p>
            <a:r>
              <a:rPr lang="en-GB" sz="2000" b="1" dirty="0"/>
              <a:t>Bias </a:t>
            </a:r>
            <a:r>
              <a:rPr lang="en-GB" sz="2000" dirty="0"/>
              <a:t>is the difference between our model’s prediction and ground truth which should be predicted</a:t>
            </a:r>
          </a:p>
          <a:p>
            <a:r>
              <a:rPr lang="en-GB" sz="2000" b="1" dirty="0"/>
              <a:t>Variance </a:t>
            </a:r>
            <a:r>
              <a:rPr lang="en-GB" sz="2000" dirty="0"/>
              <a:t>is the model’s variability of prediction for a given data point</a:t>
            </a:r>
            <a:endParaRPr lang="en-GB" sz="14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497766-686C-447E-BA3F-27F98FF6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86" y="1448972"/>
            <a:ext cx="5495817" cy="3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4A0E4-A746-40EE-B701-6FC10FBFFEF3}"/>
              </a:ext>
            </a:extLst>
          </p:cNvPr>
          <p:cNvSpPr txBox="1">
            <a:spLocks/>
          </p:cNvSpPr>
          <p:nvPr/>
        </p:nvSpPr>
        <p:spPr>
          <a:xfrm>
            <a:off x="209365" y="6149193"/>
            <a:ext cx="7527865" cy="56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source: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http://scott.fortmann-roe.com/docs/BiasVariance.html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9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42F5-94C7-44A8-8FD7-886870D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E733-C885-439A-A7CB-AC8BA327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2031" cy="4351338"/>
          </a:xfrm>
        </p:spPr>
        <p:txBody>
          <a:bodyPr/>
          <a:lstStyle/>
          <a:p>
            <a:r>
              <a:rPr lang="en-US" dirty="0"/>
              <a:t>Regression and classification are two sub-problems of supervised learning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87E18-1508-4CB0-95C7-DB5754C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4" y="1177786"/>
            <a:ext cx="6397323" cy="46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Diagnosis of underfitting</a:t>
            </a:r>
            <a:r>
              <a:rPr lang="en-GB" dirty="0"/>
              <a:t> 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Results on training data as well as on testing data are very bad</a:t>
            </a:r>
          </a:p>
          <a:p>
            <a:r>
              <a:rPr lang="en-US" sz="2000" dirty="0"/>
              <a:t>For example, a model gives 30.9% accuracy on training data and 27% accuracy reported on test set, we call this underfitting</a:t>
            </a:r>
          </a:p>
        </p:txBody>
      </p:sp>
    </p:spTree>
    <p:extLst>
      <p:ext uri="{BB962C8B-B14F-4D97-AF65-F5344CB8AC3E}">
        <p14:creationId xmlns:p14="http://schemas.microsoft.com/office/powerpoint/2010/main" val="111991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D87-B678-4BC9-B353-B4D65F24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underfitting happens?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6609-C340-4DBF-AF14-3C18AE5B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/>
          <a:lstStyle/>
          <a:p>
            <a:r>
              <a:rPr lang="en-US" dirty="0"/>
              <a:t>High bias, low variance</a:t>
            </a:r>
          </a:p>
          <a:p>
            <a:r>
              <a:rPr lang="en-US" dirty="0"/>
              <a:t>Less number of parameters</a:t>
            </a:r>
          </a:p>
          <a:p>
            <a:r>
              <a:rPr lang="en-US" dirty="0"/>
              <a:t>Less training</a:t>
            </a:r>
          </a:p>
          <a:p>
            <a:r>
              <a:rPr lang="en-US" dirty="0"/>
              <a:t>Insufficient training data</a:t>
            </a:r>
          </a:p>
          <a:p>
            <a:r>
              <a:rPr lang="en-US" dirty="0"/>
              <a:t>Insufficient complexity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3176070" y="2294644"/>
            <a:ext cx="6994871" cy="280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www.youtube.com/channel/UC8kFF39hsRrFfHM6-7A6APQ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41B7-414E-45C2-9E42-DD9AEF8DB460}"/>
              </a:ext>
            </a:extLst>
          </p:cNvPr>
          <p:cNvSpPr txBox="1">
            <a:spLocks/>
          </p:cNvSpPr>
          <p:nvPr/>
        </p:nvSpPr>
        <p:spPr>
          <a:xfrm>
            <a:off x="3176071" y="2899590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www.aisciences.net</a:t>
            </a:r>
            <a:endParaRPr lang="en-GB" sz="18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21DF-B435-4503-8493-03187B77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334" y="2862809"/>
            <a:ext cx="482020" cy="418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EF9B4-7E2F-44DA-9578-2920961B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2745566" y="3504536"/>
            <a:ext cx="442473" cy="44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7D1B-EF30-46F4-BAFB-4F087410C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333" y="4088319"/>
            <a:ext cx="472706" cy="4727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CDC58-5D3A-463D-A747-141EE7CA6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333" y="2155621"/>
            <a:ext cx="460738" cy="568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8E4224-68BD-47CA-98A8-E271513AC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5565" y="4702335"/>
            <a:ext cx="442474" cy="442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CF3DDA-2DA0-4E42-B723-4A760A100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8766" y="5286119"/>
            <a:ext cx="431243" cy="431243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079AF4CA-97E8-437B-8596-E4098DC4DB2A}"/>
              </a:ext>
            </a:extLst>
          </p:cNvPr>
          <p:cNvSpPr txBox="1">
            <a:spLocks/>
          </p:cNvSpPr>
          <p:nvPr/>
        </p:nvSpPr>
        <p:spPr>
          <a:xfrm>
            <a:off x="3188039" y="3572711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www.instagram.com/aisciences/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24A58007-20AC-4CA8-80C9-56248E733540}"/>
              </a:ext>
            </a:extLst>
          </p:cNvPr>
          <p:cNvSpPr txBox="1">
            <a:spLocks/>
          </p:cNvSpPr>
          <p:nvPr/>
        </p:nvSpPr>
        <p:spPr>
          <a:xfrm>
            <a:off x="3200009" y="4188307"/>
            <a:ext cx="5057726" cy="280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www.linkedin.com/company/aiscienceslearn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6CD7A7D3-1CA8-416D-B7FA-AA5D0C9E44A5}"/>
              </a:ext>
            </a:extLst>
          </p:cNvPr>
          <p:cNvSpPr txBox="1">
            <a:spLocks/>
          </p:cNvSpPr>
          <p:nvPr/>
        </p:nvSpPr>
        <p:spPr>
          <a:xfrm>
            <a:off x="3188039" y="4783428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30F70AA-E492-45F2-AFDD-3E2D9B166871}"/>
              </a:ext>
            </a:extLst>
          </p:cNvPr>
          <p:cNvSpPr txBox="1">
            <a:spLocks/>
          </p:cNvSpPr>
          <p:nvPr/>
        </p:nvSpPr>
        <p:spPr>
          <a:xfrm>
            <a:off x="3219436" y="5308078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www.twitter.com/AISciencesLearn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4E6A12-3D7D-4FB5-A345-4D6F9B7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9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8523370-A225-494A-855C-1873B7DA2B3F}"/>
              </a:ext>
            </a:extLst>
          </p:cNvPr>
          <p:cNvSpPr txBox="1">
            <a:spLocks/>
          </p:cNvSpPr>
          <p:nvPr/>
        </p:nvSpPr>
        <p:spPr>
          <a:xfrm>
            <a:off x="878061" y="1192774"/>
            <a:ext cx="7337474" cy="93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Please visit us on:</a:t>
            </a:r>
            <a:endParaRPr lang="en-PK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265</Words>
  <Application>Microsoft Office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 Underfitting concept? </vt:lpstr>
      <vt:lpstr>Goodness of fit </vt:lpstr>
      <vt:lpstr>Regression and Classification</vt:lpstr>
      <vt:lpstr>Diagnosis of underfitting  </vt:lpstr>
      <vt:lpstr>Why underfitting happens?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21</cp:revision>
  <dcterms:modified xsi:type="dcterms:W3CDTF">2020-11-10T06:37:49Z</dcterms:modified>
</cp:coreProperties>
</file>