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7" r:id="rId7"/>
    <p:sldId id="264" r:id="rId8"/>
    <p:sldId id="268" r:id="rId9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6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45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0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06/11/2020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2528710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Overfitting</a:t>
            </a:r>
            <a:endParaRPr lang="ru-RU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218738-C052-45F7-8024-A5CBDD6F8D26}"/>
              </a:ext>
            </a:extLst>
          </p:cNvPr>
          <p:cNvSpPr txBox="1">
            <a:spLocks/>
          </p:cNvSpPr>
          <p:nvPr/>
        </p:nvSpPr>
        <p:spPr>
          <a:xfrm>
            <a:off x="33865" y="5418671"/>
            <a:ext cx="2144889" cy="34995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   </a:t>
            </a:r>
            <a:r>
              <a:rPr lang="en-US" sz="2000" dirty="0">
                <a:solidFill>
                  <a:srgbClr val="1F4E79"/>
                </a:solidFill>
              </a:rPr>
              <a:t>Husnain Haider</a:t>
            </a:r>
            <a:endParaRPr lang="ru-RU" sz="2000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overfitting?</a:t>
            </a:r>
            <a:r>
              <a:rPr lang="en-GB" dirty="0"/>
              <a:t>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Definition &amp; Basics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6260998" cy="40917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In statistics, </a:t>
            </a:r>
            <a:r>
              <a:rPr lang="en-US" sz="2000" b="1" dirty="0">
                <a:solidFill>
                  <a:srgbClr val="202122"/>
                </a:solidFill>
              </a:rPr>
              <a:t>overfitting</a:t>
            </a:r>
            <a:r>
              <a:rPr lang="en-US" sz="2000" dirty="0">
                <a:solidFill>
                  <a:srgbClr val="202122"/>
                </a:solidFill>
              </a:rPr>
              <a:t> is "the production of an analysis that corresponds too closely or exactly to a particular set of data and may therefore fail to fit additional data or predict future observations reliably“</a:t>
            </a:r>
          </a:p>
          <a:p>
            <a:r>
              <a:rPr lang="en-US" sz="2000" dirty="0">
                <a:solidFill>
                  <a:srgbClr val="202122"/>
                </a:solidFill>
              </a:rPr>
              <a:t>Signal and Noise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3816E6-5B93-4B35-9FC4-3518D86C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75" y="1690688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F6ED50-E139-4D8E-AF77-8108A12A74FA}"/>
              </a:ext>
            </a:extLst>
          </p:cNvPr>
          <p:cNvSpPr txBox="1">
            <a:spLocks/>
          </p:cNvSpPr>
          <p:nvPr/>
        </p:nvSpPr>
        <p:spPr>
          <a:xfrm>
            <a:off x="209366" y="5924106"/>
            <a:ext cx="4673352" cy="5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Curtsey: Wikipedia </a:t>
            </a:r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  <a:r>
              <a:rPr lang="en-GB" dirty="0"/>
              <a:t> 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US" sz="2000" dirty="0"/>
              <a:t>Human learn from real world</a:t>
            </a:r>
          </a:p>
          <a:p>
            <a:r>
              <a:rPr lang="en-US" sz="2000" dirty="0"/>
              <a:t>Machine learn from data</a:t>
            </a:r>
          </a:p>
        </p:txBody>
      </p:sp>
    </p:spTree>
    <p:extLst>
      <p:ext uri="{BB962C8B-B14F-4D97-AF65-F5344CB8AC3E}">
        <p14:creationId xmlns:p14="http://schemas.microsoft.com/office/powerpoint/2010/main" val="382383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(ML)</a:t>
            </a:r>
            <a:r>
              <a:rPr lang="en-GB" dirty="0"/>
              <a:t>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Definition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is the study of computer algorithms that improve automatically through experience (Wikipedia)</a:t>
            </a:r>
          </a:p>
          <a:p>
            <a:r>
              <a:rPr lang="en-US" sz="2000" b="1" dirty="0"/>
              <a:t>Machine learning</a:t>
            </a:r>
            <a:r>
              <a:rPr lang="en-US" sz="2000" dirty="0"/>
              <a:t> is an application of </a:t>
            </a:r>
            <a:r>
              <a:rPr lang="en-US" sz="2000" b="1" dirty="0"/>
              <a:t>artificial</a:t>
            </a:r>
            <a:r>
              <a:rPr lang="en-US" sz="2000" dirty="0"/>
              <a:t> </a:t>
            </a:r>
            <a:r>
              <a:rPr lang="en-US" sz="2000" b="1" dirty="0"/>
              <a:t>intelligence</a:t>
            </a:r>
            <a:r>
              <a:rPr lang="en-US" sz="2000" dirty="0"/>
              <a:t> (AI) that provides systems the ability to automatically learn and improve from experience without being explicitly programmed</a:t>
            </a:r>
          </a:p>
        </p:txBody>
      </p:sp>
    </p:spTree>
    <p:extLst>
      <p:ext uri="{BB962C8B-B14F-4D97-AF65-F5344CB8AC3E}">
        <p14:creationId xmlns:p14="http://schemas.microsoft.com/office/powerpoint/2010/main" val="39157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Generalization, Overfitting and Underfitting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Generalization aims that machine learning model learns general patterns from training data to perform equally good on unseen data</a:t>
            </a:r>
          </a:p>
          <a:p>
            <a:r>
              <a:rPr lang="en-US" sz="2000" dirty="0"/>
              <a:t>Overfitting is when machine learning model learns specific patterns of the training data and performs bad on unseen data </a:t>
            </a:r>
          </a:p>
          <a:p>
            <a:r>
              <a:rPr lang="en-US" sz="2000" dirty="0"/>
              <a:t>Underfitting is when machine learning model is not able to learn the patterns in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0602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42F5-94C7-44A8-8FD7-886870D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E733-C885-439A-A7CB-AC8BA327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5332" cy="4351338"/>
          </a:xfrm>
        </p:spPr>
        <p:txBody>
          <a:bodyPr/>
          <a:lstStyle/>
          <a:p>
            <a:r>
              <a:rPr lang="en-US" dirty="0"/>
              <a:t>These are two sub-problems of supervised learning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87E18-1508-4CB0-95C7-DB5754C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4" y="1177786"/>
            <a:ext cx="6397323" cy="46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Diagnosis of overfitting</a:t>
            </a:r>
            <a:r>
              <a:rPr lang="en-GB" dirty="0"/>
              <a:t> 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Results on training data are way different from testing data</a:t>
            </a:r>
          </a:p>
          <a:p>
            <a:r>
              <a:rPr lang="en-US" sz="2000" dirty="0"/>
              <a:t>For example, a model gives 99.9% accuracy on training data but only 50% accuracy reported on test set, we call this overfitting</a:t>
            </a:r>
          </a:p>
        </p:txBody>
      </p:sp>
    </p:spTree>
    <p:extLst>
      <p:ext uri="{BB962C8B-B14F-4D97-AF65-F5344CB8AC3E}">
        <p14:creationId xmlns:p14="http://schemas.microsoft.com/office/powerpoint/2010/main" val="11199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D87-B678-4BC9-B353-B4D65F24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6609-C340-4DBF-AF14-3C18AE5B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</a:t>
            </a:r>
          </a:p>
          <a:p>
            <a:r>
              <a:rPr lang="en-US" dirty="0"/>
              <a:t>Increase data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365727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175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Thème Office</vt:lpstr>
      <vt:lpstr>PowerPoint Presentation</vt:lpstr>
      <vt:lpstr>What is overfitting?  Definition &amp; Basics </vt:lpstr>
      <vt:lpstr>Learning  </vt:lpstr>
      <vt:lpstr>Machine Learning (ML)  Definition </vt:lpstr>
      <vt:lpstr>Generalization, Overfitting and Underfitting </vt:lpstr>
      <vt:lpstr>Regression and Classification</vt:lpstr>
      <vt:lpstr>Diagnosis of overfitting  </vt:lpstr>
      <vt:lpstr>How to avoid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14</cp:revision>
  <dcterms:modified xsi:type="dcterms:W3CDTF">2020-11-06T11:45:18Z</dcterms:modified>
</cp:coreProperties>
</file>