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6" r:id="rId5"/>
    <p:sldId id="257" r:id="rId6"/>
    <p:sldId id="313" r:id="rId7"/>
    <p:sldId id="30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65" d="100"/>
          <a:sy n="65" d="100"/>
        </p:scale>
        <p:origin x="108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27/01/2021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27/01/2021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27/01/2021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776190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>
                <a:solidFill>
                  <a:srgbClr val="406FBA"/>
                </a:solidFill>
              </a:rPr>
              <a:t>Feature Binarization </a:t>
            </a:r>
            <a:r>
              <a:rPr lang="en-GB" sz="5400" dirty="0">
                <a:solidFill>
                  <a:srgbClr val="406FBA"/>
                </a:solidFill>
              </a:rPr>
              <a:t>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7487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What is </a:t>
            </a:r>
            <a:r>
              <a:rPr lang="en-GB" sz="4000" b="0" dirty="0"/>
              <a:t>Feature Binarization </a:t>
            </a:r>
            <a:r>
              <a:rPr lang="en-GB" sz="4000" b="0" dirty="0" smtClean="0"/>
              <a:t>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Why it’s important 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K-Bins-</a:t>
            </a:r>
            <a:r>
              <a:rPr lang="en-GB" sz="4000" b="0" dirty="0" err="1"/>
              <a:t>Discretizer</a:t>
            </a:r>
            <a:endParaRPr lang="en-GB" sz="4000" b="0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Let’s do some hands-on in Python</a:t>
            </a:r>
            <a:endParaRPr lang="ru-RU" sz="4000" b="0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70" y="5233445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lvl="0">
              <a:defRPr lang="fr-FR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653548" cy="1026325"/>
          </a:xfrm>
        </p:spPr>
        <p:txBody>
          <a:bodyPr>
            <a:normAutofit/>
          </a:bodyPr>
          <a:lstStyle/>
          <a:p>
            <a:r>
              <a:rPr lang="en-GB" sz="5400" b="0" dirty="0"/>
              <a:t>Feature Binarization</a:t>
            </a:r>
            <a:endParaRPr lang="ru-RU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91" y="436593"/>
            <a:ext cx="4957302" cy="5458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24" y="3449511"/>
            <a:ext cx="54372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Garamond" panose="02020404030301010803" pitchFamily="18" charset="0"/>
              </a:rPr>
              <a:t>Feature </a:t>
            </a:r>
            <a:r>
              <a:rPr lang="en-US" sz="4400" b="1" dirty="0" err="1">
                <a:latin typeface="Garamond" panose="02020404030301010803" pitchFamily="18" charset="0"/>
              </a:rPr>
              <a:t>binarization</a:t>
            </a:r>
            <a:r>
              <a:rPr lang="en-US" sz="4400" dirty="0">
                <a:latin typeface="Garamond" panose="02020404030301010803" pitchFamily="18" charset="0"/>
              </a:rPr>
              <a:t> is the process of </a:t>
            </a:r>
            <a:r>
              <a:rPr lang="en-US" sz="4400" dirty="0" err="1" smtClean="0">
                <a:latin typeface="Garamond" panose="02020404030301010803" pitchFamily="18" charset="0"/>
              </a:rPr>
              <a:t>thresholding</a:t>
            </a:r>
            <a:r>
              <a:rPr lang="en-US" sz="4400" dirty="0" smtClean="0">
                <a:latin typeface="Garamond" panose="02020404030301010803" pitchFamily="18" charset="0"/>
              </a:rPr>
              <a:t> </a:t>
            </a:r>
            <a:r>
              <a:rPr lang="en-US" sz="4400" dirty="0">
                <a:latin typeface="Garamond" panose="02020404030301010803" pitchFamily="18" charset="0"/>
              </a:rPr>
              <a:t>numerical features to get </a:t>
            </a:r>
            <a:r>
              <a:rPr lang="en-US" sz="4400" b="1" dirty="0">
                <a:latin typeface="Garamond" panose="02020404030301010803" pitchFamily="18" charset="0"/>
              </a:rPr>
              <a:t>B</a:t>
            </a:r>
            <a:r>
              <a:rPr lang="en-US" sz="4400" b="1" dirty="0" smtClean="0">
                <a:latin typeface="Garamond" panose="02020404030301010803" pitchFamily="18" charset="0"/>
              </a:rPr>
              <a:t>oolean </a:t>
            </a:r>
            <a:r>
              <a:rPr lang="en-US" sz="4400" b="1" dirty="0">
                <a:latin typeface="Garamond" panose="02020404030301010803" pitchFamily="18" charset="0"/>
              </a:rPr>
              <a:t>values</a:t>
            </a:r>
            <a:r>
              <a:rPr lang="en-US" sz="4400" dirty="0">
                <a:latin typeface="Garamond" panose="02020404030301010803" pitchFamily="18" charset="0"/>
              </a:rPr>
              <a:t>.</a:t>
            </a:r>
            <a:endParaRPr lang="en-US" sz="4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653548" cy="1026325"/>
          </a:xfrm>
        </p:spPr>
        <p:txBody>
          <a:bodyPr>
            <a:normAutofit fontScale="90000"/>
          </a:bodyPr>
          <a:lstStyle/>
          <a:p>
            <a:r>
              <a:rPr lang="en-GB" sz="5400" b="0" dirty="0" smtClean="0"/>
              <a:t>K-Bins-Discretization</a:t>
            </a:r>
            <a:endParaRPr lang="en-GB" sz="54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91" y="436593"/>
            <a:ext cx="4957302" cy="5458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42" y="3687901"/>
            <a:ext cx="55060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Garamond" panose="02020404030301010803" pitchFamily="18" charset="0"/>
              </a:rPr>
              <a:t>K-Bins-Discretization</a:t>
            </a:r>
            <a:r>
              <a:rPr lang="en-US" sz="4000" dirty="0" smtClean="0">
                <a:latin typeface="Garamond" panose="02020404030301010803" pitchFamily="18" charset="0"/>
              </a:rPr>
              <a:t> </a:t>
            </a:r>
            <a:r>
              <a:rPr lang="en-US" sz="4000" dirty="0">
                <a:latin typeface="Garamond" panose="02020404030301010803" pitchFamily="18" charset="0"/>
              </a:rPr>
              <a:t>is the process of </a:t>
            </a:r>
            <a:r>
              <a:rPr lang="en-US" sz="4000" dirty="0" err="1" smtClean="0">
                <a:latin typeface="Garamond" panose="02020404030301010803" pitchFamily="18" charset="0"/>
              </a:rPr>
              <a:t>thresholding</a:t>
            </a:r>
            <a:r>
              <a:rPr lang="en-US" sz="4000" dirty="0" smtClean="0">
                <a:latin typeface="Garamond" panose="02020404030301010803" pitchFamily="18" charset="0"/>
              </a:rPr>
              <a:t> numerical </a:t>
            </a:r>
            <a:r>
              <a:rPr lang="en-US" sz="4000" dirty="0">
                <a:latin typeface="Garamond" panose="02020404030301010803" pitchFamily="18" charset="0"/>
              </a:rPr>
              <a:t>features to get </a:t>
            </a:r>
            <a:r>
              <a:rPr lang="en-US" sz="4000" b="1" dirty="0" smtClean="0">
                <a:latin typeface="Garamond" panose="02020404030301010803" pitchFamily="18" charset="0"/>
              </a:rPr>
              <a:t>Numeric values</a:t>
            </a:r>
            <a:r>
              <a:rPr lang="en-US" sz="4000" dirty="0">
                <a:latin typeface="Garamond" panose="02020404030301010803" pitchFamily="18" charset="0"/>
              </a:rPr>
              <a:t>.</a:t>
            </a:r>
            <a:endParaRPr lang="en-US" sz="4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3342</TotalTime>
  <Words>35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Garamond</vt:lpstr>
      <vt:lpstr>Wingdings</vt:lpstr>
      <vt:lpstr>Thème Office</vt:lpstr>
      <vt:lpstr>PowerPoint Presentation</vt:lpstr>
      <vt:lpstr>Feature Binarization</vt:lpstr>
      <vt:lpstr>K-Bins-Discretization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mg</cp:lastModifiedBy>
  <cp:revision>202</cp:revision>
  <dcterms:created xsi:type="dcterms:W3CDTF">2019-01-15T19:27:36Z</dcterms:created>
  <dcterms:modified xsi:type="dcterms:W3CDTF">2021-01-27T11:20:39Z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