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4" r:id="rId4"/>
    <p:sldId id="266" r:id="rId5"/>
    <p:sldId id="267" r:id="rId6"/>
    <p:sldId id="260" r:id="rId7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7:18:55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13809 11519 103 0,'0'0'59'0,"0"0"182"15,0 1 11-15,0-1-92 16,2 0-64-16,-2 0-4 15,1 0-1-15,-1 0-24 16,0 0 27-16,0 0-42 16,0 0-4-16,0 0-9 15,0 0-7-15,0 0-7 16,0 0-11-16,0 0-14 16,0 0 51-16,0 0-31 15,0 0-5-15,0 0 2 16,0 0-6-16,0 0 2 0,0 0 3 15,0 0-9 1,0 0 48-16,0 0-37 0,0 0 2 16,0 0 12-16,0 0-10 15,0 0 9-15,0 0 1 16,0 0-16-16,0 0 62 16,0 0-28-16,0 0 8 15,0 0-1-15,3 0-10 16,-2 0-1-16,1 0-2 15,-1 0-21-15,1 0 52 16,-1 1-54-16,-1-1-5 16,2 0-3-16,1 2 1 15,1-1 4-15,2 1 23 16,3-1-41-16,2 2 52 0,1 0-26 16,1-2-6-16,1 2-1 15,-3 0-18-15,-2-2 20 16,-1 1-21-16,-2-1 8 15,-1 1 13-15,0-2-21 16,0 0 0-16,-1 1 8 16,1-1-8-16,1 1 0 15,2-1-1-15,-2 2 10 16,2-2 7-16,0 1-16 16,-2 1 0-16,1-1 9 15,-4 0-9-15,1-1 8 16,-1 2-8-16,0-2 0 15,0 0 5-15,2 1-5 16,4-1-11-16,1 2 11 16,2-1 2-16,1 0 10 0,0 1-12 15,-2-2 12-15,-2 1 4 16,-1-1-16-16,-2 2 0 16,-3-2 6-16,3 0-6 15,-3 1 0-15,-2-1 0 16,2 0 0-16,0 0 12 15,0 0-12-15,2 0 0 16,2 0-6-16,2 0 6 16,0 1 0-16,2-1-1 15,2 0 2-15,-3 2 8 16,0-2-9-16,1 1 0 16,-3 0-9-16,1-1 10 15,-2 2-1-15,0-2 0 0,1 1 8 16,0 1-7-16,3-2-1 15,0 1 0-15,1-1 5 16,1 1-5-16,1-1 0 16,0 0 0-16,-1 0 9 15,0 0-15-15,-3 0 6 16,-1 0-6-16,2 0 6 16,-2 0 0-16,0 0 1 15,-2 0-1-15,3 0 8 16,-2 0-2-16,0 0-6 15,-2 0-3-15,1 0 3 16,-3 0 0-16,2 0 1 16,-1 0-1-16,1 0 1 0,0 0 4 15,0 0-5 1,0 0-3-16,1 0-6 0,-1 0 9 16,3 0 0-16,-3 0-1 15,0 0 9-15,-1 0-7 16,1 0-1-16,2 0-15 15,0 0 15-15,-1 0 0 16,3 0 2-16,-2 0-2 16,0 0 1-16,-2 0 2 15,1 0-3-15,0 0-2 16,-1 0 2-16,2 0 0 16,0 0 0-16,0 0 0 0,0 0 11 15,-1 0-14-15,1 0 3 16,-1 0 0-16,-1-1 3 15,0 0-3-15,0-1 1 16,0 1-1-16,1 1 1 16,-2-2 2-16,1 2-3 15,-1-1-1-15,-1 1 1 16,-1-1 0-16,4 1 0 16,-1-2 0-16,0 1 0 15,2 1-3-15,-2-1 3 16,3 1-3-16,-2-2 3 15,1 2 0-15,-1-1 0 16,2 1 0-16,-1-2 0 16,1 1 6-16,1 0-6 15,-3-1-3-15,2 2 2 0,-1-1 1 16,-1-1 0-16,1 2 0 16,-1-1 1-16,1 1-1 15,0 0 0-15,0-1-4 16,1 1 3-16,0 0 1 15,1 0 0-15,-1 0-1 16,-1 0 1-16,4 0-2 16,-5-2 2-16,2 2-3 15,1 0 2-15,-2 0 1 16,0 0 0-16,-1 0 0 16,3 0 1-16,-1 0-8 15,2 0 7-15,1 0-3 16,-2 0 3-16,-1 0 1 0,1 0 0 15,0 0-1-15,-3 0 2 16,1 0-2-16,0 0 0 16,1 0-2-16,-1 0 1 15,0 0 1-15,-1 0 0 16,-1 0 0-16,-2 0-12 16,1 0-4-16,1-4-92 15,10-14-104-15,-2-1-384 16,2-2-202-16</inkml:trace>
  <inkml:trace contextRef="#ctx0" brushRef="#br0" timeOffset="1652.58">15843 11504 103 0,'0'0'758'0,"0"0"-567"16,0 0-88-16,0 0 49 16,0 0-6-16,0 0-21 15,0 0-10-15,-8-11-39 16,8 11 3-16,0 0-38 15,0 0-20-15,0 0 36 16,0 0-44-16,0 0 9 16,0 0 13-16,0 0-1 15,0 0 10-15,0 0-44 16,2 0 1-16,4 0 60 16,2 3-24-16,3 1-37 0,1 2 62 15,3-2-35-15,-2 2 22 16,2-2-49-16,-1 0 13 15,-1-1 3-15,-3 1-10 16,1-1-6-16,-1 0 12 16,1 0-11-16,-2 0 32 15,-1-2-33-15,2 1 0 16,-3-1 38-16,2-1-38 16,1 1 6-16,-1 1 9 15,2-1-14-15,1 1 14 16,1 0-15-16,2 1 0 15,0 1-6-15,3 1 6 16,-1-1-1-16,0 1 1 0,-2-1 0 16,2-1 15-16,-2 2-15 15,-1-4 0-15,0 2-3 16,1-3 3-16,-2 1 0 16,2-1 0-16,0 0 8 15,0 0 4-15,-2 0-12 16,2 0 0-16,-3 0-6 15,0 0 7-15,-2-3-1 16,1 1 11-16,0 0-10 16,0 1 15-16,1-1-16 15,2 1 0-15,-1-1-6 16,-1 1 6-16,0 0 0 16,-1-1 6-16,-1 1-4 0,-4-1 13 15,0 1-15 1,-2 1 0-16,-1-1 3 0,-1 1-2 15,1-2-1-15,2 2 17 16,2-1-17-16,2 0 8 16,1-1-8-16,2 2 0 15,0-1-3-15,-3 1 3 16,1 0 0-16,-2-2 5 16,-1 2-5-16,-2 0 10 15,1 0-10-15,-3-1 0 16,1 1-3-16,-1 0 5 15,2-1-2-15,-1-1 7 0,4 1-6 16,2-1-1-16,1 0-4 16,-2-1 4-1,2 0-9-15,-2 0 9 0,2 0 0 16,-1 1 0-16,-1-1 7 16,-1 1-7-16,0 1 0 15,-2-2 0-15,1 2 0 16,-3-1 0-16,2-1-8 15,-1 0 8-15,2 1 0 16,-1-3 7-16,0 2-7 16,2-1 0-16,-1 1-12 15,-1 0 13-15,-2 1-2 16,-1-1 1-16,0 0 0 16,-1 2 3-16,-1-1-3 15,-1 1-57-15,0-1 44 0,0 0-78 16,0-1-19-16,-1-1-86 15,-8-1-181-15,-3 0-270 0</inkml:trace>
  <inkml:trace contextRef="#ctx0" brushRef="#br0" timeOffset="5645.93">13786 13053 38 0,'0'0'747'15,"0"0"-545"-15,0 0-107 16,0 0-21-16,0 0 30 16,0 0-34-16,0 0-19 15,3-10 15-15,-1 8-35 16,-1 2-1-16,1 0 14 15,0-1-9-15,-1 1 20 16,1 0-30-16,-2 0-3 16,0 0 49-16,1 0-28 15,-1 0-11-15,0 0-6 0,0 0-14 16,0 0 11-16,2 0-22 16,1 0-1-16,0 0 39 15,0 0-25-15,1 0 6 16,0 0 12-16,2 0-7 15,-1 0 10-15,-1 0-35 16,-1 0 1-16,2 0 20 16,2 0-21-16,-2 1 6 15,1 2 3-15,0 0-2 16,1 1 14-16,3-1-21 16,-2 0 0-16,1 1 21 15,1-3-21-15,-1 2 1 16,0 0 16-16,0-2-11 0,-1 1 21 15,-1-2-27 1,-1 1 0-16,0-1 31 0,0 0-29 16,-2 0-1-16,1 1 21 15,-2-1-14-15,0 0 11 16,0 2-19-16,0-2 0 16,0 0 16-16,1 0-15 15,1 1-1-15,-1-1 11 16,2 0-11-16,-1 2 16 15,-1-2-16-15,4 0 0 16,-4 1 20-16,1-1-20 16,1 2 0-16,0-2 8 0,1 1-6 15,2 0 29-15,-1 1-31 16,1 1 0-16,-1-1 15 16,0 0-15-16,1 1-1 15,0 0 1-15,1-1 1 16,-1 1 14-16,2 0-15 15,0 0 0-15,-1 0-3 16,0 0 3-16,-1 0 0 16,0-2 0-16,0 2 2 15,1 0 11-15,1-2-13 16,-1 2 0-16,3 0-3 16,1-1 3-16,2 1 0 15,-1 0 0-15,0 0 0 0,0 0 7 16,1-1-7-1,0 1 0-15,-2 0 2 0,1-2-2 16,0 2-1-16,-3-2 1 16,2 2 0-16,-1-1 12 15,-2-1-12-15,2 1 0 16,-1-1-5-16,-3-1 5 16,6 1 0-16,-3-1 1 15,1 2 6-15,1-2 1 16,0 1-8-16,-2 1 0 15,0-1-8-15,3 1 8 16,-1-1 0-16,0-1 4 16,2 1-3-16,0 1 7 15,0-1-8-15,1-1 0 16,-2 0-10-16,1 0 10 0,1 0 0 16,-1 0 0-16,-1 0 0 15,3 0 15-15,-3 0-15 16,3 0 0-16,-5 0-11 15,2 0 11-15,-1 0 0 16,-1 0 5-16,0 0-5 16,0 0 9-16,0 0-9 15,0 0 0-15,-1 0-14 16,0 0 14-16,3 0 0 16,-2 0 4-16,2 0-3 15,-1 0 9-15,0 0-10 16,0 0 0-16,-3 0-14 0,0 0 14 15,-2 0 0 1,-1 0 7-16,2 0-7 0,-1 0 9 16,2 0-9-16,2 2 0 15,0-1-14-15,4 1 14 16,-1-1 0-16,2 0 1 16,-1 1 0-16,0-1 15 15,-1 1-16-15,1-1 0 16,-2-1-13-16,2 0 13 15,0 0 0-15,0 0 4 16,1 0 2-16,-3 0 2 16,2 0-8-16,-3 0 0 15,1 0-12-15,-3 0 12 0,0 0-1 16,0 0 1 0,-2 0 1-16,2 0 7 0,-1 0-8 15,-1 0 0-15,2 0-8 16,0 0 8-16,-1 0-1 15,2 0 0-15,-1 0 2 16,4 0 5-16,-2 0-6 16,3 0 0-16,-2 0-9 15,2 0 10-15,-4 0-1 16,0 0 3-16,1 0 3 16,-2 0-3-16,3 0-3 15,0 0 0-15,3 0-9 16,1 0 9-16,-2 0-8 15,0 0 8-15,0 0 0 16,1 0 8-16,-3 0-8 0,1 0 0 16,-4 0-9-16,1 0 9 15,-2 0 0-15,-2 0 4 16,3 0-3-16,-2 0-1 16,2 0 0-16,3 0 6 15,-1 0-14-15,0 0 8 16,-2 0 0-16,3 0 0 15,-3 0 0-15,1-1 6 16,-2-1-6-16,0 1 1 16,0-2-3-16,0 2 2 15,1-1 0-15,1-1 0 16,-1 0 0-16,4 1 0 16,1-1 0-16,2-2 2 0,-2 3-1 15,1-1-1-15,-3 0 0 16,0 0-1-16,-5 2 2 15,0-2-1-15,-1-1 0 16,0 1 1-16,3-1 0 16,-1 0-1-16,-1-2-1 15,3 2-1-15,0-2 2 16,1 1-1-16,-2-1-1 16,-3 3 2-16,0 0-16 15,-6 2 16-15,-1-1-33 16,-2 1-45-16,0-5-88 15,-7 2-108-15,-3-3-382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7:19:30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23695 5894 28 0,'0'0'690'0,"0"0"-401"16,0 0-118-16,0 0 1 16,0 0-33-16,0 0-11 15,-5 0-5-15,5 0-35 16,0 0-8-16,0 0-15 15,0 0-21-15,0 0 27 16,0 0-32-16,0 0-4 16,0 0 15-16,0 0-20 15,0 0-7-15,0 0 5 16,0 0-13-16,0 0 29 16,0 0-44-16,0 0-13 15,0 0 13-15,10 0 1 0,-1 3 34 16,2 0 5-16,4-1-28 15,0 1 14-15,1-1-26 16,2 1 0-16,0-2 11 16,0 0-10-16,-2 1 8 15,-2-1-2-15,1-1-7 16,-5 2 13-16,0-2-13 16,-2 1 0-16,0 1 7 15,-1-2-7-15,2 1-2 16,0 0 2-16,0 1 0 15,4-1 11-15,-1 1-11 16,2 0 0-16,2 0-1 16,2-1 1-16,-2 1 0 0,1-1-2 15,-2 0 4-15,-1 1-4 16,-2-1 1-16,1 1 1 16,-2-1-2-16,1 0 2 15,3 1 0-15,-1-1 4 16,3 0-3-16,0 1 4 15,2-1-5-15,2-1 0 16,0 2-5-16,1-2 5 16,1 0-8-16,-5 1 8 15,0-1 1-15,-3 0 15 16,-1 0-16-16,-1 0 0 16,0 0 1-16,0 0-1 15,2 0-1-15,3 0 0 16,1 0 1-16,1 0 2 15,2 0-2-15,1 0 0 0,-4 0-1 16,1-3 1-16,-4 2 0 16,-3-1-2-16,-1 0 4 15,0-1 3-15,-1 2-5 16,2-2 0-16,0 0-1 16,4 0 1-16,-1 0-2 15,2 1 1-15,0-1 2 16,0 1 9-16,-3 0-10 15,0-1 0-15,-3 1-11 16,0-1 11-16,-3 2 0 0,1 0-1 16,-1-1 2-1,4 2 9-15,0 0-10 0,3 0 0 16,0 0-12-16,2 0 12 16,0 0 0-16,-3 0 0 15,1 0 0-15,-4 0 10 16,0 0-10-16,0 0 2 15,-3 0 5-15,2 0-7 16,2 0 0-16,-2 0 3 16,3 0-3-16,-2 0 9 15,2 0-9-15,2-1 1 16,-4 1 10-16,1-2-11 16,-2 1 0-16,-3 1 11 15,0 0-10-15,-2 0 11 16,-1 0-12-16,2 0 0 0,1 0 8 15,4 0-8-15,0 0 0 16,2 0 10-16,0 0-10 16,1 0 1-16,-2 0-1 15,-1 0 1-15,-1 0 4 16,-2 0-5-16,0 0 0 16,-1 0 1-16,0 0 0 15,0 0 0-15,-1-2-1 16,0 1-45-16,4-3-53 15,-2 1-220-15,1-1-559 0</inkml:trace>
  <inkml:trace contextRef="#ctx0" brushRef="#br0" timeOffset="817.81">25879 5963 97 0,'0'0'71'16,"0"0"194"-16,0 0 94 0,0 0-117 16,0 0-30-16,0 0-7 15,0 0-12-15,19 0-48 16,-16 0-55-16,-1 0 25 15,1 0-38-15,-2 0-8 16,1 0-11-16,1 0-17 16,0 0 4-16,2 0-25 15,3 0-18-15,1 0 18 16,4 0-20-16,4 0 0 16,4 4 5-16,4 0-4 15,2 2 14-15,4-2-15 16,0-1 9-16,4 0 37 15,-2-3-27-15,-2 0 3 0,0 0 18 16,-2 0-9 0,0 0 4-16,-2 0-25 0,-1 0-3 15,1 0 17-15,-3 0-24 16,1 0 0-16,-3 0 3 16,-2 0-3-16,-3 0 9 15,-6 0-9-15,-3 0 1 16,-3 0-2-16,-3 0 1 15,-2 0-9-15,0 0 9 16,0 0-10-16,0 0 10 16,0 0-9-16,0 0-30 15,0 0 26-15,0 0-96 16,0 0-89-16,0 0-118 0,0 0-376 16</inkml:trace>
  <inkml:trace contextRef="#ctx0" brushRef="#br0" timeOffset="6238.32">25909 8085 1035 0,'0'0'246'16,"0"0"-113"-16,0 0 21 16,0 0 40-16,0 0-22 15,0 0-52-15,0 0-47 16,0 2 36-16,0-1-35 15,0-1-9-15,0 0-13 16,0 2-23-16,0-1 7 0,1 0-18 16,6 2-9-16,2 0 43 15,4 0-31-15,1 1-21 16,4-1 26-16,3 0-15 16,3 1 13-16,1-2-22 15,-1 1 7-15,3-3 25 16,0 0-27-16,-2 0-1 15,2 0 5-15,-3 0 5 16,0 0 1-16,-2 0-17 16,1 0 7-16,-1-3 13 15,-2 1-20-15,0 1 0 16,-2-1 9-16,3 2-8 16,-2-1 8-16,0 1-9 0,0 0 7 15,-4-1 1 1,1-1-8-16,-1 1 0 0,2-1 12 15,-2 1-11-15,2-2 8 16,1 2-9-16,-1-1 1 16,2 1 8-16,-1-1-9 15,1 1-3-15,1-1 3 16,-4 1 1-16,0 0 14 16,-2-1-15-16,-1 2 9 15,-2 0 5-15,-1 0-14 16,2 0 0-16,-1 0-1 15,2 0 1-15,3 0 0 16,1 0 0-16,2 0 0 0,1 0 0 16,-2 0 0-1,-1 0 0-15,2 0 2 0,-2 0-2 16,-2 0 0-16,-1 0 0 16,-2 0 1-16,-1 0 13 15,0 0-14-15,1 0 0 16,1 0-6-16,1 0 7 15,2 0-1-15,-2 0 5 16,2 0-4-16,-1 0 3 16,3 0-4-16,-3 2-2 15,0-1 1-15,-2 2 1 16,0-2-8-16,-2 2 7 16,0-1 2-16,0 0 9 15,0 1-10-15,2-1 0 0,2 1-1 16,1-2 1-16,1 2-2 15,2 0 2-15,-2-2 0 16,2 2 1-16,-2 0-1 16,-1-2 0-16,0 2 5 15,-1-2-5-15,-2-1 0 16,1 2-1-16,0-2 2 16,2 1 5-16,-1-1-6 15,0 1 0-15,0 1-8 16,1 1 8-16,-1-1 0 15,3 0 0-15,-1 1 0 16,0-1 7-16,0 0-7 16,-2-1 2-16,1 0-4 0,-2 1 2 15,2-1 0-15,-3-1 9 16,4 2-8-16,-1-2 12 16,3 1-13-16,0 0 1 15,1 1-6-15,1-1 5 16,-1 1 0-16,-3-1 0 15,0 2 0-15,-2-2 7 16,-5 1-7-16,1-1 0 16,-5 1-6-16,0-2 6 15,-3 0-3-15,0 0 2 16,0 0 1-16,0 1-9 16,1-1-22-16,5 0-36 15,3 0 21-15,7 0-75 16,22 0-44-16,-4 0-468 15,3-6-398-15</inkml:trace>
  <inkml:trace contextRef="#ctx0" brushRef="#br0" timeOffset="8295.82">23693 9220 116 0,'0'0'978'16,"0"0"-684"-16,0 0-215 15,0 0-14-15,0 0 41 16,0 0 30-16,0 0-47 16,55 0-7-16,-46 0-29 15,3 1 2-15,-3 1 13 16,2-1-12-16,0 0 3 15,5-1-23-15,1 2-17 16,6-2 33-16,-1 1-21 0,5 1 4 16,3-1-8-16,0 1-3 15,0 0 6-15,1 0-6 16,-1-1-23-16,-2 1 34 16,2-1-25-16,-2 1 6 15,2-2 7-15,-2 1-4 16,1-1 14-16,-3 0-24 15,-3 1 0-15,-1-1 16 16,-2 0-25-16,-5 0 0 16,-1 0 5-16,-1 0-4 15,-3 0 13-15,2 0-14 16,-3 0 0-16,0 0-5 16,1 0 5-16,-1 0 0 15,2 0 0-15,-1 0 12 16,-1 0-1-16,0 0-11 0,-4 0 6 15,2 0 30-15,-3 0-25 16,2 0 4-16,2 0-1 16,4 0-5-16,1 0 3 15,3 0-12-15,1 0 7 16,2 2 4-16,-1 1-11 16,2-2 0-16,-4 2 5 15,-1-2-4-15,-3 1 9 16,0-1-10-16,-3-1 0 15,0 0 6-15,1 2-6 16,-1-2-1-16,2 1 1 16,0-1 1-16,2 2 0 15,-3-2-1-15,3 1 1 0,-2-1 2 16,2 1-3-16,-2 1-4 16,1-2 4-16,-1 1 0 15,-2 0 0-15,1-1 0 16,-2 2 1-16,0-1 7 15,-1-1-8-15,2 2-2 16,2-2 1-16,-1 0 1 16,1 0-24-16,5-6-54 15,-4-5-139-15,-2-5-797 0</inkml:trace>
  <inkml:trace contextRef="#ctx0" brushRef="#br0" timeOffset="55876.62">8452 2909 413 0,'0'-4'280'16,"0"-2"4"-16,0 1-78 16,0-1-20-16,0 2 22 0,0 1 4 15,0 2-32 1,0 1-32-16,0 0-30 0,0 0 55 15,0 0-84-15,0 0-13 16,0 0-12-16,0 0-33 16,0 0 6-16,0 1-37 15,0 9 9-15,-3 8-4 16,-5 9 7-16,-3 8 30 16,-2 9-4-16,1 4-14 15,-4 3 17-15,4 3-32 16,-3-1 5-16,0 0 30 15,1-2-35-15,1-4-8 0,1-3 17 16,2-4-12-16,1-7 7 16,1-5-13-16,2-3 0 15,2-7-7-15,-2-4 7 16,3-3-8-16,0-4 8 16,0-1-36-16,3-3-13 15,0-2-48-15,-3-1-34 16,3 0 13-16,0-22-139 15,0-2-459-15,0-2-359 0</inkml:trace>
  <inkml:trace contextRef="#ctx0" brushRef="#br0" timeOffset="56490.98">8110 2936 103 0,'0'0'940'16,"0"0"-685"-16,0 0-90 16,0 0-25-16,0 0-18 15,0 0-8-15,0 0 6 16,7 10-47-16,8-7 16 16,9 1 92-16,21-2-25 15,34-2-19-15,21 0-58 16,0 0-44-16,-18-3 37 15,-24 0-56-15,-22 2-1 0,1-1 3 16,-1 1-9-16,-2 0 10 16,-11-1-19-16,-10 1 0 15,-7 1 16-15,-6-2-16 16,0 2 0-16,0 0 0 16,0 0 0-16,0 0-15 15,0 0-55-15,0 0-99 16,0 2-187-16,0 6-353 15,-8 0-344-15</inkml:trace>
  <inkml:trace contextRef="#ctx0" brushRef="#br0" timeOffset="57146.23">8604 3550 679 0,'0'0'759'0,"0"0"-431"15,0 0-52-15,0 0-19 0,0 0-73 16,0 0-62-16,0 0-61 16,0-11-55-16,0 17 20 15,-5 9-20-15,-1 7 6 16,-3 7 41-16,-4 3-22 15,1 3-3-15,0 2-7 16,-3-2-9-16,6-2 22 16,0-3-34-16,3-5 0 15,3-7 9-15,2-4-9 16,1-5-1-16,0-3-7 16,0-5 8-16,0 0-7 15,0-1 7-15,0 0 0 16,0 0 18-16,0 0-18 15,0 0-37-15,4-5-40 0,11-15-60 16,-3 3-346-16,1-4-941 16</inkml:trace>
  <inkml:trace contextRef="#ctx0" brushRef="#br0" timeOffset="58255.26">12263 3163 1213 0,'0'0'550'0,"0"0"-419"15,0 0 4-15,0 0 24 16,0 0-14-16,0 0-32 16,0 0-64-16,2-7-33 0,-2 13 8 15,0 10-15 1,-5 11-9-16,-7 9 50 0,-5 9 10 15,-2 6-4-15,-1 1-23 16,0 0-10-16,2-2 23 16,-1-2-46-16,4-3 0 15,-1-3 11-15,4-4-10 16,-2-5 14-16,5-6-15 16,2-6 0-16,1-6-15 15,5-4-6-15,-1-2-34 16,1-6-39-16,1-3-95 15,0-3-119-15,0-13-203 16,0-3-588-16</inkml:trace>
  <inkml:trace contextRef="#ctx0" brushRef="#br0" timeOffset="58653.2">12036 3025 1275 0,'0'0'360'0,"0"0"-103"0,0 0-78 16,0 0-60-16,0 0-20 15,0 0-62-15,0 0 29 16,17-7-44-16,2 7 21 16,14 0 45-16,13 0-20 15,11 2-8-15,12-2-19 16,1 0-33-16,-3 0 44 16,-7 0-52-16,-11 0 0 15,-16 0 12-15,-14 0-12 16,-7 0 0-16,-11 0-3 15,-1 0-58-15,0 0 17 16,-6 0-120-16,-20 7-109 16,-1 5-30-16,2 1-340 0</inkml:trace>
  <inkml:trace contextRef="#ctx0" brushRef="#br0" timeOffset="59329.39">12432 3584 355 0,'0'0'1267'15,"0"0"-946"-15,0 0-98 16,0 0-51-16,0 0-15 15,0 0-80-15,0 0-53 16,59-29 3-16,-34 29-27 16,0 7 1-16,-1 6-1 15,-4 6-8-15,-6 2 7 16,-6 2-27-16,-8 3-14 0,0 2 42 16,-14 2-13-16,-8 0 13 15,-8-1 26-15,-1-3 7 16,1-3 4-16,3-5-30 15,13-4-6-15,5-4 11 16,8-5-12-16,1-2-19 16,7-1 14-16,19-2 5 15,11 0 51-15,8-2-41 16,10-6-9-16,-3-2 35 16,-7 1-35-16,-9 1 7 15,-6 1 16-15,-11 3-6 16,-8 1 20-16,-6 0-18 0,-3 3-19 15,-2 0 17 1,0 0-18-16,0 0-2 0,0 0 1 16,0 0-22-16,0 0-5 15,0 0-32-15,0 0-55 16,-7 0-2-16,-7 0-159 16,-1 0-374-16,5 0-466 0</inkml:trace>
  <inkml:trace contextRef="#ctx0" brushRef="#br0" timeOffset="69584.97">8554 2788 155 0,'0'0'209'15,"0"0"368"-15,0 0-434 16,0 0-17-16,0 0-32 16,0 0 13-16,2 4-8 15,-1-2-24-15,-1-2-13 16,2 0-6-16,-2 1 0 0,0-1 51 16,0 0-46-16,0 1-2 15,0-1 11-15,0 0-11 16,0 0 4-16,0 0-17 15,0 0-31-15,0 0 48 16,0 0-46-16,1 0 18 16,1 0 24-16,2-2 2 15,1-8-22-15,2-3-39 16,2-4 12-16,0-1-2 16,2-1-10-16,-1-2 0 15,2 2 5-15,0-3-4 16,-2 1 0-16,1 1-1 15,-1 1 0-15,2 1 9 0,-1 0-9 16,2 3-11-16,-4 2 10 16,3 1-6-16,0 2 6 15,0 0-12-15,1 1 13 16,1 1 2-16,0 1-2 16,0 0 0-16,0 1-2 15,-1 0 8-15,-1 2-12 16,3 0 6-16,-2 1-4 15,2 0-5-15,-3 2 9 16,6 1-10-16,-3 0 10 16,3 0 0-16,0 0 0 15,1 0 0-15,5 0 1 16,-3 3 8-16,1 2-9 16,0 1-3-16,2 1 2 0,-3 0 1 15,0 0 0-15,0 0 0 16,-3-1 1-16,0 1 6 15,-3-3-7-15,1 1 0 16,-1-1 1-16,3-1 0 16,3-1-1-16,-2 1 0 15,4-1 6-15,-1-1-7 16,1 0 1-16,-1 1 0 16,-1-2 1-16,-3 1 1 15,-2-1-2-15,2 0 0 16,1 2 0-16,1-2 5 15,-2 0-5-15,1 0 0 16,3 0 0-16,-2 0 0 0,-1 0 0 16,2 0 0-16,0 0 0 15,0 0 0-15,0 0 0 16,-3 0 0-16,-1-3 5 16,-1 0-5-16,-2-1 0 15,0 0 1-15,1-1-1 16,0 1 9-16,-1 0-9 15,0 0 0-15,2-1 6 16,-2 1-6-16,-2-2-1 16,4 1 1-16,-2 1 1 15,-1-2 16-15,-1 0-17 16,0 0 0-16,-2 1 35 16,-1-2-29-16,3 0 4 0,-3 0 6 15,2 0-5 1,-1 0 20-16,-1 0-31 0,0 0 9 15,1-2 26-15,-1 2-35 16,-1 0 0-16,-2-2 12 16,0 2-11-16,0 2 17 15,-3-2-18-15,1 0 11 16,1-3-5-16,-1 0-6 16,2-1 0-16,3-2 13 15,-3 0-4-15,3 0 12 16,-1 1-21-16,-1-2 1 15,-3 1-1-15,1 0 0 0,-2 1-15 16,-2-1 15 0,1 3 0-16,1-1 20 0,0 0-20 15,-3 0 1-15,3-4-1 16,1 1 0-16,1-3 0 16,-1-3 4-16,1 1-3 15,-1-3 13-15,1 0-14 16,-1 2 0-16,0 0-9 15,-1 1 9-15,-1 2-1 16,1 1 1-16,-3 0 0 16,3 3 11-16,0 0-11 15,-3 0 0-15,3 2-16 16,-3-1 16-16,2 2-14 16,-2 2 7-16,0 1-8 15,0 0 15-15,0 3 0 0,0 0 1 16,0 1 14-16,0 0-15 15,0 0 0-15,0 2 10 16,0 0-9-16,0 1-2 16,0-2-19-16,0 2-46 15,0 0 32-15,0 0-51 16,0 0-127-16,-5 0-100 16,-17 0-92-16,2 3-202 15,-1 4-54-15</inkml:trace>
  <inkml:trace contextRef="#ctx0" brushRef="#br0" timeOffset="70285.1">9930 1933 104 0,'0'0'596'0,"0"0"-434"16,0 0-74-16,0 0-24 16,0 0 34-16,0 0 21 15,0 0-28-15,-3 18 24 16,2-11-5-16,1 2-39 15,0 0 14-15,0-3-31 0,0 1-20 16,0-1-2-16,0-3 0 16,0-3 16-16,0 0 21 15,0 0 13-15,0 0 25 16,4 0-22-16,6-3 0 16,1-8-42-16,2-3-9 15,2-6 15-15,1-3-44 16,-2-2 1-16,4 0 16 15,-5-1-20-15,1 2-2 16,2 5 16-16,-4 0-2 0,1 5 14 16,-2 1-28-1,-2 3 7-15,1 3 17 0,-4 0-22 16,0 3 8-16,-1 1 18 16,-2 0-7-16,-3 2 14 15,4 0-35-15,-4 1 0 16,0 0 20-16,0 0-20 15,0 0-13-15,3 0 13 16,-1 1-18-16,4 9 17 16,1 2 1-16,5 4 0 15,0 1 0-15,5 2 1 16,2 1-1-16,0 3 1 16,2 0 5-16,0-1-1 15,0-1-5-15,-5-3 0 16,1-3 13-16,-4-4-13 0,-1-2-1 15,-6-5-18-15,0-3-35 16,2-1-35-16,5 0-42 16,-3-10-169-16,1-1-454 0</inkml:trace>
  <inkml:trace contextRef="#ctx0" brushRef="#br0" timeOffset="72551.05">12235 2952 358 0,'0'0'191'16,"0"0"158"-16,0 0-248 15,0 0-40-15,0 0 40 16,0 0 11-16,0 0-6 0,13-20-3 16,-13 16 17-1,2 0 64-15,-2-2-96 0,0-1-46 16,0-3-27-16,0 0 0 15,0-3-14-15,-3-1 20 16,-4 0 20-16,1-1 36 16,-2-1-58-16,-1-1-18 15,-3 0 6-15,0 1 4 16,-4-1-3-16,1-1-8 16,-3 1 0-16,0 0 3 15,-1 2-3-15,-2 1 0 16,3 1 7-16,-4 0-7 15,-1 3 15-15,2-1-15 16,-1 1 0-16,0 2 24 0,0 1-24 16,0 0 8-16,1 2 0 15,2-1-7-15,-2 2 16 16,0 1-17-16,2 0 0 16,-4 0 22-16,1 3-22 15,-2 0 0-15,0 0 8 16,-1 0-1-16,-2 0 14 15,-1 0-21-15,-1 1 9 16,3 4 16-16,-1 0-25 16,0 4 0-16,6 1 0 15,-6 1 1-15,5 0-2 16,-2 2 1-16,3 1 0 16,0-1 4-16,-1 0-4 15,1 1-4-15,-2-3 4 16,0 1 0-16,0 1 13 0,1-2-13 15,-1 1 0-15,3-2-2 16,0-2 2-16,2-1 0 16,-1-1 6-16,5-2 0 15,-2-1 3-15,1 0-9 16,-1-3 7-16,1 0-1 16,-3 0-6-16,3 0 0 15,-1 0-1-15,-1 0 2 16,1 0 13-16,1-2-14 15,0-1 1-15,1-1-3 16,0 0 2-16,0 0 0 16,-2-3 1-16,1 1 0 15,-3-2 7-15,3 1-8 0,-3-2 0 16,3 0-1-16,-1-1 1 16,1 2-5-16,-2-2 5 15,2 1 0-15,1-1 10 16,0-2-10-16,2 2 1 15,2 2 5-15,1-2-6 16,1 1 0-16,-1 2 9 16,2-1-8-16,1 0 15 15,0 1-16-15,-3-2 0 16,2-1 8-16,-1 2-8 16,-1-1 0-16,-3 1 13 15,2-1-12-15,-2 1 11 0,3-1-12 16,1 1 0-16,-1 0-4 15,2-1 4 1,0-1 0-16,-1 2 18 0,3-2-16 16,-1 0 14-16,-1 1-16 15,1 1 1-15,0-1 6 16,2 2-6-16,-1 2-1 16,2-2 16-16,-4 1-15 15,5-1 11-15,-1 2-12 16,2-3-34-16,1 1 33 15,-2 0 2-15,1 0 5 16,-1-2 26-16,-1 1-17 16,2-2-1-16,-2 1-14 0,0 0 0 15,0-1 7-15,-1 3-7 16,2-1 0-16,1 2 5 16,1 0-4-16,-2-1 8 15,2 1-9-15,0-1-21 16,0-1 12-16,0 0-3 15,0-3 12-15,0-2 17 16,0 0-4-16,0-3-3 16,0 1-10-16,0-1 6 15,0 2 5-15,0 0-11 16,0 0 0-16,0 3 0 16,0-1 0-16,-1 2 6 15,1 2-6-15,0 1 1 16,-2 2 23-16,2-1-24 15,-1 2 0-15,1 0 7 0,-2 1-6 16,2-2 1-16,-3 3-2 16,3-3 6-16,-3 2-15 15,1-1 9-15,1-1-6 16,-2 0 6-16,1 0 7 16,1 0 1-16,-2 0-2 15,3 0-5-15,0 2 8 16,0 1-9-16,0 0 0 15,0 2-4-15,0 0 4 16,-1 0-2-16,1 0-30 16,-2 0-28-16,1 0-51 15,-8 0-194-15,1 10-398 16,-2-3 331-16</inkml:trace>
  <inkml:trace contextRef="#ctx0" brushRef="#br0" timeOffset="73400.77">10357 2199 117 0,'0'0'854'16,"0"0"-615"-16,0 0-87 16,0 0-27-16,0 0 0 15,0 0-37-15,0 0-42 16,1 3 48-16,-1-3-30 15,0 0 20-15,0 0 11 16,0 0-7-16,0 0 7 16,0 0-20-16,0 0-27 15,2 0 34-15,-2-8-82 0,1-1 0 16,2 0 10 0,0-4-10-16,0-1 21 0,0-4-21 15,0-2 0-15,5-3 12 16,-2-2-12-16,4-5 0 15,0 0 0-15,-2-2 1 16,5-1 39-16,-2 5-40 16,-4 5 6-16,-1 6 27 15,0 4-33-15,-2 4 12 16,-2 3 10-16,1 2-13 16,0 0 11-16,0 3-20 15,-1-1 0-15,-2 2 3 16,0 0-3-16,0 0-10 15,0 0 10-15,0 0-8 16,0 0 7-16,0 0-10 0,0 0-3 16,0 0-3-16,0 0 11 15,3 0 5-15,0 2-7 16,2 3 16-16,3 2-8 16,-1 2 0-16,4 1 0 15,1 1-11-15,1 3 11 16,3 2 0-16,0 2 5 15,1 3 1-15,0 2 1 16,2 1-7-16,0 0 0 16,-2 0 0-16,1-3 0 15,-3-1 0-15,0-4 2 16,-3 0-2-16,-3-2 4 16,-1-4-4-16,-3-3 0 0,-5-4 2 15,3-1-2-15,-3-1 0 16,0-1 0-16,0 0 0 15,0 0 0-15,0 0-41 16,0 0-116-16,0-1-105 16,0-8-555-16</inkml:trace>
  <inkml:trace contextRef="#ctx0" brushRef="#br0" timeOffset="77138.78">8107 3975 939 0,'0'0'337'16,"0"0"-191"-16,0 0 17 15,0 0-60-15,0 0-2 16,0 0 6-16,0 0-35 16,10-26 9-16,-10 25-19 15,0-4-34-15,0 0-28 16,-7-2 18-16,-7-3-14 16,-3-1 11-16,-5-2-6 0,-4-1 3 15,-3-2-12-15,-2 4 0 16,-3 2 12-16,-1 3-12 15,-3 4 0-15,-1 3-2 16,0 0 2-16,-4 4-3 16,1 7 3-16,3 4 0 15,-2 2-4-15,5 1 4 16,4 0-6-16,6 1 5 16,6 0-12-16,5 0 13 15,8-2-29-15,5-2 1 16,2 1 10-16,6-2-45 15,13-1 6-15,5-1 47 16,-1-2 8-16,1-1-8 0,-8-3-15 16,-10-4-31-1,-6 0 44-15,0-1-56 0,-18 0 37 16,-15 1 31-16,-12 1 35 16,-8 1 0-16,-7 1-4 15,-1 2 7-15,6 3 40 16,4 3-53-16,3 1-7 15,11 2-18-15,7 2-14 16,11 3 1-16,7 2-46 16,10 0-32-16,2 0 5 15,3 0-68-15,14-2 24 16,4-2 46-16,-2-2 48 16,-7-5 34-16,-3 1-15 0,-9-4-8 15,-1 0 25 1,-19 1 2-16,-10 0 111 0,-10 1 9 15,-5 2-12-15,-4 1 17 16,0 1-33-16,1 2-35 16,3 2 24-16,9-1-61 15,6 3-22-15,10 2-13 16,9 0 1-16,8 2-36 16,3 1-12-16,0 3-31 15,11-1 21-15,5-1-25 16,5-3 27-16,3-1 36 15,-2-6 5-15,-5-3 25 0,-4-5 2 16,-10-2-13-16,-3-1 13 16,-10-2 17-1,-20 2 119-15,-6 1-19 0,-9 2-27 16,-7 2 13-16,7 2-26 16,-1 3-30-16,9 3 39 15,7 2-86-15,6 3-12 16,12 1-13-16,7 5-44 15,5-2-38-15,5 2-85 16,13-5 27-16,9-1 66 16,6-4 6-16,-2-3 12 15,-1-3 30-15,-6 0 38 16,-11-3 13-16,-7 1 0 16,-6-2 6-16,-9 0 58 15,-15-1 56-15,-6 3 26 0,-7-1-19 16,-3 1-9-16,-2 1-17 15,6 2-28-15,8 0-54 16,7 2-19-16,10 2-17 16,8 4-43-16,3 1-84 15,8 2-67-15,12-3 14 16,5 3 25-16,6-3 2 16,2-4 94-16,-3-1-1 15,0-3 43-15,-8-4 28 16,-3-1 6-16,-8-3 86 15,-8 2 75-15,-3-2-13 16,-9 2 85-16,-15 2-59 16,-9 2-12-16,-6 2-11 15,-4 2-25-15,0 0-29 16,4 1-38-16,2 3-44 0,11 3 16 16,4 1-31-16,10 5-1 15,8 1-1-15,4 1-55 16,0-1-53-16,13-1 9 15,7-3 10-15,8-5 54 16,5 0-8-16,4-5-31 16,3-3 35-16,-1-2 4 15,0 0 36-15,-2-1 0 16,-13 2 0-16,-8-1-12 16,-11 3 13-16,-5 3 0 15,-11 4 44-15,-17 4 65 16,-8 1 28-16,-5 2-14 15,-3 1-32-15,5 0 14 0,6-1-54 16,13 1-25-16,9-2-23 16,11 0-3-16,11-1-77 15,17-1-84-15,14-4-18 16,7-4 8-16,6-2 11 16,4-3 61-16,-1-2 53 15,-3 0 46-15,-8-1 6 16,-11 1 91-16,-12 2 34 15,-13-2-8-15,-11 3-23 16,-2 2 23-16,-17 3-9 16,-2-1-39-16,0 1-23 15,10 1-48-15,6 1 12 0,5 3-32 16,13 0-39-16,17 0-97 16,10-1-90-16,14-1 22 15,7-2 25-15,8 0-17 16,1 0 38-16,-3-3 174 15,-9-1 42-15,-12 0 183 16,-16-3-22-16,-16-3-68 16,-13-2 20-16,-1 1 84 15,-7-1-47-15,-10 1-62 16,4 0-87-16,4 3-31 16,7 0-12-16,2 2-68 15,12 4-66-15,20-1-133 16,11 1-40-16,9 0-32 0,8-4-72 15,3-3 7-15,-1-3 178 16,-7-6 226-16,-6-2 215 16,-13 0 297-16,-10-1-167 15,-14-5 36-15,-8 3-49 16,-4 2-79-16,0 1-131 16,0 0-70-16,-1 6-45 15,1 7-7-15,0 3-86 16,19 3-33-16,17-1-194 15,10-1-160-15,42-3-35 16,-10-5-35-16,-8-5 208 0</inkml:trace>
  <inkml:trace contextRef="#ctx0" brushRef="#br0" timeOffset="77268.42">8274 7203 143 0,'0'0'738'0,"0"0"-173"0,0 0-238 16,0 0-49-16,0 0-110 15,0 0-73-15,0 0-95 16,-21-69-58-16,49 69-76 15,14 2-114-15,43 2-89 16,-10-1-175-16,-1-3-385 0</inkml:trace>
  <inkml:trace contextRef="#ctx0" brushRef="#br0" timeOffset="77404.07">8802 7034 360 0,'0'0'874'16,"0"0"-348"-16,0 0-239 15,0 0-47-15,-109-83-58 16,84 71-96-16,10 5-51 15,12 6-35-15,3 1-100 16,18 0-159-16,49 0-113 0,-5 3-167 16,3-3-439-16</inkml:trace>
  <inkml:trace contextRef="#ctx0" brushRef="#br0" timeOffset="77555.67">9092 6763 1295 0,'0'0'567'0,"0"0"-352"16,0 0-21-16,-99-82-25 15,78 67-80-15,9 3-49 16,11 7-40-16,1 1-89 16,26 2-61-16,15-1-121 15,41-9-128-15,-9 1-174 16,-6-5-399-16</inkml:trace>
  <inkml:trace contextRef="#ctx0" brushRef="#br0" timeOffset="77688.31">9390 6499 82 0,'0'0'1129'0,"0"0"-531"0,0 0-313 16,-18-92-25-16,-3 67-98 15,-1 1-55-15,4 4-47 16,13 6-29-16,5 4-31 16,12 5-75-16,21 2-72 15,12 1-90-15,32 2-125 16,-10 0-167-16,-8 0-294 0</inkml:trace>
  <inkml:trace contextRef="#ctx0" brushRef="#br0" timeOffset="77815.97">9676 6250 225 0,'0'0'888'16,"0"0"-350"-16,-32-88-190 15,5 47-83-15,-3 0-64 0,5 4-70 16,5 8-49 0,12 6-73-16,8 9-9 0,6 5-57 15,23 7-160-15,38 2-161 16,-6 0-193-16,-3 0-291 0</inkml:trace>
  <inkml:trace contextRef="#ctx0" brushRef="#br0" timeOffset="77958.59">9882 5839 747 0,'0'0'1108'0,"0"0"-792"16,-92-110-65-16,50 66-74 16,3 6-80-16,11 8-28 15,11 11-69-15,14 7 0 16,3 7-74-16,23 5-145 0,42 0-167 16,-6 0-248-1,-3 0-576-15</inkml:trace>
  <inkml:trace contextRef="#ctx0" brushRef="#br0" timeOffset="79053.66">9846 5424 1702 0,'0'0'499'16,"-88"-65"-259"-16,39 30-117 15,3 1-33-15,13 8-31 16,14 11-44-16,16 8-15 16,3 7-91-16,20 0-135 15,16 6 81-15,9 6-202 16,3 4-146-16,-6-3-137 15,-12-5 114-15,-20-8 516 16,-10 0 221-16,-21-13 416 0,-18-12-60 16,-7-5-248-16,-8-2-40 15,2-1-95-15,1 3-84 16,9 4-40-16,11 7-56 16,13 7-1-16,12 8-26 15,6 4-69-15,0 0-109 16,14 6 12-16,4 7 30 15,-2-1-77-15,-1-4 44 16,-9-4 148-16,-6-4 34 16,-8-2 167-16,-21-17-2 15,-9-6 16-15,-8-5-18 16,0-1-21-16,0 1-44 16,7 4-74-16,7 6 21 15,13 6-45-15,10 5-9 16,9 5-78-16,0 3-174 0,15 1-70 15,8 0 82-15,0 0 50 16,-6 0-84-16,-7-2 144 16,-10-6 139-16,-16-7 227 15,-23-7 58-15,-10-6 64 16,-11-3-92-16,-5-1-86 16,0 0-12-16,7 4-106 15,15 7-32-15,13 8-2 16,24 8-19-16,6 5-210 15,24 0-57-15,13 4-7 16,8 9-40-16,1 1-21 16,-7-3-159-16,-14-5 114 15,-17-5 380-15,-8-1 282 0,-24-10 98 16,-13-11 3-16,-7-3 21 16,-5-3-111-16,3 1-121 15,6 3-62-15,8 4-58 16,14 8-19-16,11 4-33 15,7 6-190-15,7 1-24 16,16 0-21-16,4 0-44 16,1 0 45-16,-6 0-336 15,-13 0 501-15,-9-3 69 16,-15-11 312-16,-23-7 58 16,-7-5-12-16,-6-2-65 15,2-1-55-15,3 1-84 16,8 6-65-16,13 5-75 0,11 6-14 15,14 5-28 1,2 5-199-16,25 1-2 0,7 3 14 16,2 7-20-16,-5-1 38 15,-7 0-117-15,-15-8 251 16,-9-1 63-16,-12-3 307 16,-18-13-44-16,-8-4 67 15,-1-3-79-15,0 2-72 16,9 3-86-16,8 4-71 15,10 5-2-15,9 6-20 16,3 3-202-16,7 0-52 16,16 9 34-16,-1 2 1 0,4 2 13 15,-7-4-98-15,-10-6 107 16,-9-3 197-16,-9-3 350 16,-21-15-15-16,-9-7 1 15,-5-2-45-15,0-1-78 16,3 3-124-16,6 5 6 15,11 5-80-15,9 7-15 16,9 6-6-16,6 2-169 16,0 2-133-16,0 12 119 15,9 9-112-15,3-3-62 16,-6-5-403-16</inkml:trace>
  <inkml:trace contextRef="#ctx0" brushRef="#br0" timeOffset="83379.1">7385 4880 1008 0,'0'0'382'16,"0"0"-210"-16,0 0-56 15,0 0 40-15,0 0-31 16,0 0-62-16,0 0 26 16,3 0-31-16,0 0 7 15,-2-5-33-15,1-2-23 0,-2-3 12 16,0-3-21-16,0-4 0 15,0-4 0-15,0-4 0 16,-11 0-14-16,-4-1 14 16,-4 6-18-16,-5 7 18 15,-7 5 6-15,-5 8-4 16,-7 8 36-16,-2 14-37 16,-4 10 18-16,5 8 2 15,10 3-10-15,9 4 0 16,10 0-11-16,15-5-2 15,0-4-12-15,18-8 14 16,10-9-7-16,12-10 7 16,5-9 9-16,1-2 1 15,-1-19 5-15,-5-9-14 16,-4-7 48-16,-9-6-48 0,-3-3-1 16,-9 2 10-16,-5 3 9 15,-1 10 20-15,-4 10 19 16,-4 9-19-16,-1 5 31 15,0 5-70-15,0 0-30 16,0 3-12-16,0 13 42 16,-1 6 14-16,-7 6-14 15,-2 6 13-15,1 3 12 16,-2 1-23-16,0 1-1 16,0 0 17-16,3-4-16 15,1-4-2-15,0-3-5 16,4-6-93-16,3-6-82 15,1-5-164-15,14-5-256 0,0-5-600 0</inkml:trace>
  <inkml:trace contextRef="#ctx0" brushRef="#br0" timeOffset="83597.52">7582 5023 783 0,'0'0'861'0,"0"0"-558"16,0 0-30-16,0 0-88 15,0 0-65-15,0 0-45 16,0 0-62-16,-14 0 0 0,4 23-13 16,-1 4 2-1,-1 1 4-15,2 0-6 0,1-3-21 16,1-1-22-16,2-5-66 16,2-2-77-16,4-8-150 15,4-4-234-15,7-5-560 0</inkml:trace>
  <inkml:trace contextRef="#ctx0" brushRef="#br0" timeOffset="83797.98">7768 5124 918 0,'0'0'754'0,"0"0"-602"15,0 0-71-15,0 0 55 16,0 0-64-16,0 0-71 0,0 0 9 15,13 22 12-15,-13-2-10 16,0 2-12-16,-13 4-38 16,-3-2-17-16,-8 4-151 15,3-5-98-15,6-8-246 0</inkml:trace>
  <inkml:trace contextRef="#ctx0" brushRef="#br0" timeOffset="84302.63">8214 5098 182 0,'0'0'1009'16,"0"0"-814"-16,9-73-106 15,-7 41-12-15,-1 5 7 16,-1 3-33-16,0 6 95 16,-6 7-68-16,-10 7-46 15,-7 4-13-15,-5 0-7 16,-8 15 1-16,1 8-13 16,0 7 8-16,4 5 12 15,8 2-20-15,4 1-3 16,10-6-3-16,7-3 0 15,2-9 5-15,8-5-15 16,16-7 16-16,3-8 6 16,7 0 13-16,0-4-14 0,1-13 35 15,-4-4-23-15,0-3 3 16,-7-2-8-16,-7 2 25 16,-6 5 66-16,-5 6-16 15,-4 8 16-15,-2 5-68 16,0 0-35-16,0 11-3 15,-8 11-9-15,-3 5 24 16,2 4 14-16,-2 0-26 16,4-1-12-16,2-2-76 15,5 3-101-15,0-7-118 16,5-8-271-16</inkml:trace>
  <inkml:trace contextRef="#ctx0" brushRef="#br0" timeOffset="84594.85">8452 5085 842 0,'0'0'1005'0,"0"0"-779"16,0 0-114-16,0 0-9 16,0 0-103-16,0 0 13 15,0 0-7-15,46 23-6 16,-37-5-1-16,-6 4-9 15,-3 1 7-15,-9 1 3 0,-15 1 1 16,-6-2 44 0,-1-2 30-16,1-2-17 0,12-3-9 15,6-6-49-15,12-2-12 16,3-4-5-16,24-1 2 16,13-3-27-16,24-4-71 15,-6-10-216-15,-11-3-543 0</inkml:trace>
  <inkml:trace contextRef="#ctx0" brushRef="#br0" timeOffset="85054.62">7320 5544 591 0,'0'0'988'16,"0"0"-603"-16,0 0-182 15,0 0-64-15,0 0-28 16,0 0-56-16,0 0-54 16,0-7-1-16,0 7-144 15,0 4-146-15,0 6-191 16,0 0-288-16</inkml:trace>
  <inkml:trace contextRef="#ctx0" brushRef="#br0" timeOffset="85203.25">7282 5740 586 0,'0'0'824'0,"0"0"-636"15,0 0-146-15,0 0-31 16,0 0-11-16,0 0-48 16,0 0-120-16,0 38-232 0</inkml:trace>
  <inkml:trace contextRef="#ctx0" brushRef="#br0" timeOffset="85346.84">7334 5922 1106 0,'0'0'400'0,"0"0"-265"16,0 0-74-16,0 0-11 16,0 0-50-16,0 0-44 15,0 0-297-15,80 38-962 0</inkml:trace>
  <inkml:trace contextRef="#ctx0" brushRef="#br0" timeOffset="85488.46">7585 6053 1661 0,'0'0'301'16,"0"0"-199"-16,0 0-68 15,0 0-34-15,0 0-3 16,0 0-209-16,0 0-189 0,97 54-645 15</inkml:trace>
  <inkml:trace contextRef="#ctx0" brushRef="#br0" timeOffset="85618.12">7856 6193 1136 0,'0'0'560'16,"0"0"-494"-16,0 0-38 15,0 0-28-15,0 0-15 16,0 0 5-16,0 0-180 15,69 41-334-15</inkml:trace>
  <inkml:trace contextRef="#ctx0" brushRef="#br0" timeOffset="85759.74">8117 6251 1397 0,'0'0'570'0,"0"0"-406"16,0 0-7-16,0 0-49 15,0 0-49-15,0 0-27 16,0 0-32-16,0-4-106 15,0 9-79-15,0 2-193 16,0 1-394-16</inkml:trace>
  <inkml:trace contextRef="#ctx0" brushRef="#br0" timeOffset="87057.27">8498 6508 33 0,'0'0'1361'0,"0"0"-1124"15,0 0-118-15,0 0 4 16,0 0 21-16,0 0-80 16,0 0-24-16,0-78 1 15,0 64 9-15,-5 0 14 16,-10 1-23-16,-3 2-31 15,-4 4 45-15,-2 4-46 16,-4 3 7-16,1 0 5 16,0 10-6-16,-3 9 22 15,3 4-37-15,5 4 1 16,8 0-7-16,9 0 6 16,5-5-1-16,0-5-7 0,13-4-33 15,8-7 27-15,6-6-20 16,4 0 34-16,2-9 15 15,1-8-15-15,-7-1-1 16,-1-4 1-16,-6 3 0 16,-6 2 10-16,-4 6-10 15,-7 5 15-15,-3 6 64 16,0 0-42-16,0 0-28 16,0 7 0-16,-10 9 4 15,2 2 11-15,-2 4-24 16,1 3 1-16,-3 1 6 15,3 1-7-15,3 1-1 16,1-2 1-16,3-4 0 16,2-2 0-16,0-3-45 0,4-4-120 15,11-5-73-15,3-3-328 16,-5-5-271-16</inkml:trace>
  <inkml:trace contextRef="#ctx0" brushRef="#br0" timeOffset="88169.29">8547 6671 75 0,'0'0'676'16,"0"0"-315"-16,0 0-203 15,0 0-4-15,0 0-37 0,0 0-18 16,0 0 5-16,24-35 7 16,-14 30 5-16,-2-1-65 15,1 0-4-15,0 4-14 16,-1-1-22-16,-3 0 15 15,1 3-5-15,-1 0-21 16,-2 0 48-16,-2 1-48 16,2 9 0-16,-3 3 0 15,0 4 1-15,0 1 22 16,-3 2-17-16,-6 0-4 16,0-5 33-16,-1-1-35 15,4-6-8-15,3-3 8 16,3-5 0-16,0 0-1 15,0 0 1-15,11-7-34 16,3-7 15-16,8-4 13 0,-2-4-2 16,4 1 8-16,-4 3 0 15,-3 5 12-15,-5 3-12 16,-5 6 0-16,-1 3 46 16,-3 1-40-16,2 0-5 15,2 0 21-15,-2 7-7 16,-1 2 2-16,-2 4-17 15,-1 1 0-15,-1 3 0 16,0 0 0-16,0 0-17 16,-3 0-30-16,-9-2-148 15,5-5-202-15,1-7-1081 0</inkml:trace>
  <inkml:trace contextRef="#ctx0" brushRef="#br0" timeOffset="91135.36">12484 4289 208 0,'0'0'55'0,"0"0"510"15,0 0-406-15,0 0-49 16,0 0-2-16,0 0-2 16,0 0-38-16,9-23-39 15,-12 18 28-15,-7 0-17 0,-4-1-16 16,-4 0-13-16,-4 2-11 16,-7 0-1-16,-9 1 1 15,-1 3 0-15,-7 0 35 16,-2 0-1-16,-1 0-17 15,9 1 21-15,4 7-29 16,6 2-9-16,9 1-9 16,7 0 7-16,8 0-4 15,6 0-46-15,0 1-41 16,8-2 65-16,7-2-57 16,1-1 60-16,-5-1 15 15,-5-2 9-15,-6 1-15 16,0-1-39-16,-18 1 55 0,-7 2 92 15,-7 0-24-15,-4 2-1 16,-3 0-3-16,-1 1-12 16,3 2 11-16,6-1-44 15,5 2-9-15,8 0-20 16,8-1 5-16,7 1-66 16,3 0-37-16,0-1 28 15,2 1 22-15,2-1 13 16,-4-3 6-16,0 0 32 15,-10-2 7-15,-11 0 51 16,-5-2 47-16,-4 2-9 16,-1-2 17-16,0 0-45 15,2 2-33-15,4 1 26 16,4 2-54-16,11 1-20 16,4 1-2-16,6 4-80 0,0 2-10 15,4-1-32-15,5 2 10 16,-3-3-29-16,-6-2 44 15,0-1 62-15,-12-3 57 16,-12-3 130-16,-10-1 108 16,-2-2-11-16,-3-1-45 15,-1-2 16-15,6 4-71 16,9 0-66-16,8 2-61 16,11 5-22-16,6 3-92 15,0 3-5-15,9 5-71 16,3 1-19-16,0 0-91 15,-8-2 72-15,-4-2-42 16,0-4 169-16,-16-3 101 0,-8-7 306 16,-7 0 15-1,-2-3-2-15,-3-2-49 0,0-1-50 16,5 3-75-16,4 1-79 16,11 3-45-16,5 5-21 15,10 2-69-15,1 6-4 16,6 2-32-16,12 2-37 15,-1 2-24-15,-6-1-13 16,-5-4 34-16,-6-1 68 16,-3-6 77-16,-19-2 77 15,-5-5 120-15,-4-2 44 16,-1-2-22-16,1 1-72 0,8 0-44 16,4 2-87-1,8 4-8-15,8 5-16 0,3 5-98 16,3 6-47-16,13 4-57 15,6 14-69-15,-1-7-129 16,-8-6-229-16</inkml:trace>
  <inkml:trace contextRef="#ctx0" brushRef="#br0" timeOffset="93823.18">10985 5518 74 0,'0'0'548'0,"0"0"-41"16,0 0-199-16,-88 16-20 16,62-12-99-16,6 3-100 15,6 3-39-15,5 5-50 16,7 1-48-16,2 7-59 15,2 2-25-15,13 4-41 0,1 0-80 16,-1-1-16 0,-4-2 100-16,-5-4 137 0,-6-4 32 15,-6-5 193-15,-12-3 122 16,-4-1 10-16,-2-4-45 16,4 3-113-16,4-1-50 15,5 1-92-15,7 5-25 16,4 2-2-16,1 6-54 15,16 5-34-15,7 2-87 16,1 4-78-16,2 1 53 16,-6-1 26-16,-5-3 76 15,-10-7 71-15,-6-3 29 16,0-7 172-16,-16-2 80 16,-4-3 24-16,0 0-37 15,1-1-123-15,5 2-56 0,5 2-31 16,7 3-21-16,2 4-8 15,8 4-39-15,14 3-26 16,8 2 6-16,3 0-94 16,-2-1 37-16,-4-2 50 15,-9-6 50-15,-5-6 16 16,-7-4 10-16,-6-4 115 16,0-1 95-16,0-2-76 15,0 0-42-15,0 1-47 16,0 3-34-16,0 4-14 15,0 7-7-15,9 3-31 16,12 4 19-16,6 3-104 0,6 2-57 16,1 0 16-16,2-2 56 15,-6-6 75-15,-8-3 8 16,-8-7 18-16,-6-4 34 16,-5-3 88-16,-1-2 29 15,1 0-39-15,3 0-50 16,6 3-17-16,10 1-45 15,8 3 7-15,6 3 4 16,10 2-11-16,2 4-2 16,1-2-26-16,-4-1-42 15,-7-2 17-15,-6-4-2 16,-11-3 38-16,-8-2 16 16,-8-2 2-16,-5 0 37 15,0 0 35-15,0 0-18 16,0 0-3-16,0 0-52 0,3 0 0 15,7 0-28-15,11 5-33 16,7 5-43-16,7-2-65 16,2 1-32-16,-1-5 124 15,-2-3 46-15,-11-1 31 16,-4 0 86-16,-9-2 77 16,-1-7 0-16,-1 1-35 15,-2 0-52-15,4 1-26 16,5 1-48-16,7 2 5 15,4 4-14-15,11 0-26 16,0 0-54-16,-1 0-43 16,-3 0-32-16,-5 1 111 15,-5-1 30-15,-7 0 21 0,-3-6 129 16,-5-4-7 0,3-1-14-16,-1 0-14 0,2 1-41 15,6 1-14-15,3 2-39 16,7 5 1-16,5 2-18 15,4 0 7-15,2 0-48 16,-2 0-35-16,-2 2 10 16,-4-2 53-16,-6 0 16 15,-5 0 14-15,-7-5 75 16,-5-6 48-16,-4-3 0 16,-2-1-3-16,-1 2-61 15,1 2-22-15,3 3-37 16,6 2-14-16,7 3 5 0,6 3-95 15,7 0-59 1,6 0-84-16,-1 0-81 0,1-2 93 16,-5-5 145-16,-7-5 90 15,-8-2 48-15,-7-3 206 16,-7-1 13-16,-3-2-43 16,0 1-42-16,0 1-70 15,0 3-51-15,-2 3-53 16,2 5-8-16,3 2-5 15,14 2-59-15,10 0-24 16,6 2-56-16,4-1-41 16,3 0-41-16,-3-3 11 0,-5-2 154 15,-10-4 61-15,-10-3 51 16,-7-5 212-16,-5-2-38 16,0-1-15-16,-3 1-77 15,-8 1-68-15,5 3 13 16,0 4-68-16,6 5-8 15,0 2-2-15,0 2-49 16,17 0-20-16,5 1-51 16,2 0-60-16,4-1 37 15,-2 0-25-15,-4-3 77 16,-10-3 91-16,-5-5 30 16,-7-2 124-16,0-5 2 15,-7-2-33-15,-5-2 30 16,-3 3-85-16,5 2-19 15,0 2-11-15,9 5-27 0,1 2-11 16,3 3-45-16,18 0-74 16,3-2 30-16,9 1-66 15,0-1-1-15,-1 0 18 16,-6-1 65-16,-10-1 73 16,-5-1 35-16,-11-2 106 15,0-5 61-15,-11-4-67 16,-5 0-39-16,-1 0-18 15,1 1-31-15,5 4-2 16,7 4-45-16,4 4-22 16,0 2 21-16,10 2-102 15,10 2-25-15,1 0-5 16,3 1-2-16,-2-1 10 0,-3 0 59 16,-8-4 66-16,-7-3 11 15,-4-3 94-15,-1-5 20 16,-17-4 13-16,-2-2-12 15,-3 1-32-15,-1 2-23 16,4 3-56-16,5 3 32 16,9 9-47-16,6 2-20 15,0 3-27-15,6 1-68 16,14-3-1-16,3 1-23 16,2-2-7-16,0-1 65 15,-7 0 3-15,-9-3 78 16,-9-4 24-16,0-4 83 0,-11-4 48 15,-13-4-12 1,-4-1-62-16,-2 0 20 0,3 3-57 16,7 3-29-16,8 8-7 15,10 6-8-15,2 2-48 16,14 3-118-16,11 1-43 16,6-1 52-16,4 0-17 15,-7-1 34-15,-4 0 3 16,-14-4 132-16,-10-3 5 15,0-6 180-15,-18-4-16 16,-9-6 63-16,-2-1-77 16,-3-2-46-16,4 5-23 15,4 4-41-15,9 7-13 0,10 6-27 16,5 6-80 0,0 2-79-16,11 0-139 0,10 0 94 15,0 0 48-15,3 0 54 16,-10 0-14-16,-9-3 116 15,-5-9 23-15,-12-4 184 16,-12-8 53-16,-9-5-16 16,-5-3-49-16,-3 1-77 15,2 3-19-15,8 4-52 16,7 7-38-16,12 7-9 16,8 6 0-16,4 4-121 15,4 0-111-15,11 7 43 16,6 5 22-16,-1 1-36 15,-4-2 26-15,-7-4 100 16,-9-7 77-16,0 0 38 0,-12-4 134 16,-9-13-6-16,-4-1 9 15,2-2-32-15,1 2-30 16,3 2 15-16,7 5-92 16,6 3-20-16,3 3 3 15,0 4-19-15,3 1-29 16,0 0-43-16,0 0-39 15,0 0 79-15,0 0-11 16,0 0 43-16,-6-1 1 16,-3-4 17-16,-3-2 20 15,-4-2-21-15,-1-3-16 16,4 1 79-16,2-1-65 16,1 1-15-16,4 3 15 0,3-1-15 15,1 2-11-15,1 0-14 16,1 0-70-16,-3 0 85 15,-3-1-25-15,-6-2 21 16,-5-3 13-16,-6-3 2 16,-7-3 6-16,-6-4-7 15,0-1 6-15,2-1 9 16,4 2-9-16,6 4-2 16,6 1 20-16,9 7-15 15,3 4 0-15,5 4-9 16,-1 2-43-16,2 1 43 15,-1 0-43-15,-2 0 9 16,-6 0 5-16,-5 0 1 16,-3 0 26-16,-4 0 2 0,-5-3-26 15,4 1 10-15,0-2-91 16,-1-3-111-16,5-1-69 16,5 1-566-16</inkml:trace>
  <inkml:trace contextRef="#ctx0" brushRef="#br0" timeOffset="96930.87">11731 4855 977 0,'0'0'380'0,"0"0"-175"0,0 0-27 16,0 0 50-16,0 0-31 15,0 0-49-15,6-14-80 16,-6 14-50-16,0 0 16 16,0 0-34-16,0 9-26 15,0 9 0-15,-2 7 26 16,-5 9 12-16,-5 5-12 16,3 0 1-16,0-1 19 15,0-2-20-15,-1-4 0 16,2-8 8-16,3-6-8 15,2-5-2-15,2-8-24 16,1-2-7-16,0-3 23 16,0 0 4-16,4 0-15 0,10-7 19 15,8-7 2 1,4-3 2-16,3-3-2 0,3 0 0 16,-2 2-2-16,-2 6 2 15,-5 3-2-15,-3 6 1 16,-2 3-3-16,-4 0-4 15,-4 3-1-15,-1 6-13 16,-3 3 16-16,-3 1-6 16,0 1 11-16,-3 2-1 15,0 1 2-15,0-1-1 16,-6 1-29-16,-5 0 30 16,-6 0 21-16,-6-2-12 15,1-4 13-15,-5-3 34 0,0-2-8 16,-1-5-1-1,3-1-26-15,2 0-21 0,5 0 40 16,5-4-39-16,5-4 6 16,5-2-7-16,3 0-48 15,3-6-82-15,12 2-229 16,0 3-487-16</inkml:trace>
  <inkml:trace contextRef="#ctx0" brushRef="#br0" timeOffset="97653.94">12065 5191 1390 0,'0'0'317'15,"0"0"-67"-15,0 0-68 16,0 0-42-16,0 0-41 16,0 0-91-16,0 0 2 15,0 6-20-15,0 7 20 16,0 4-10-16,0 1 28 16,0 3-19-16,0-1 14 15,-2-2-23-15,1-1 0 16,-2-3 15-16,0-1-15 15,2-5-15-15,1 1-42 16,0-4-65-16,0-5-137 0,5 0-307 16,4 0-483-16</inkml:trace>
  <inkml:trace contextRef="#ctx0" brushRef="#br0" timeOffset="97922.23">12362 5356 899 0,'0'0'551'16,"0"0"-438"-16,0 0-63 0,0 0 31 16,0 0 23-16,0 0-98 15,0 0 103-15,12 34-43 16,-20-20-27-16,-4 0-3 15,-1 0-18-15,-3 2 5 16,0-2-23-16,0-2-27 16,1-1-65-16,2-5-158 15,5-2-114-15,4-3-581 0</inkml:trace>
  <inkml:trace contextRef="#ctx0" brushRef="#br0" timeOffset="98455.81">12610 5049 196 0,'0'0'1257'16,"0"0"-925"-16,0 0-159 15,0 0-93-15,0 0-80 16,0 0 24-16,0 0-24 16,0 62 10-16,0-30-8 15,-5 2 15-15,-1 2-9 16,-3-4 6-16,1-1-14 16,-2-3 1-16,1-4-2 15,3-4 1-15,0-5-11 0,-1-5 9 16,5-4 2-16,1-5-1 15,1-1-16-15,0 0-12 16,3-2 20-16,10-13-77 16,2-3 60-16,6-4 26 15,1 0 2-15,1 2 1 16,-2 5-3-16,-2 6 0 16,-4 5 0-16,-2 4 18 15,-2 0-5-15,-2 6 8 16,-3 11-21-16,1 3 21 15,-5 2-21-15,-2 2 0 16,0 0 18-16,-3-1-17 0,-11-2 5 16,-1-3 3-16,-4-2-8 15,-3-2 6-15,-1-4-7 16,-1-4-59-16,4-5-94 16,7-1-207-16,7 0-583 0</inkml:trace>
  <inkml:trace contextRef="#ctx0" brushRef="#br0" timeOffset="98733.05">12912 5291 1110 0,'0'0'311'16,"0"0"-168"-16,0 0 27 0,81-4 22 15,-57 6-59 1,-3 8-48-16,-5 2-85 0,-5 2-2 15,-11 2 1-15,0 1 2 16,-14 1 55-16,-13-1 21 16,-3 0-4-16,-1-3-8 15,6-2-23-15,7-2-41 16,6-2 3-16,10-3-4 16,2 0-40-16,15-1-30 15,15-3-26-15,22-1-56 16,-4 0-226-16,-9 0-695 0</inkml:trace>
  <inkml:trace contextRef="#ctx0" brushRef="#br0" timeOffset="99094.09">11929 5696 215 0,'0'0'1319'15,"0"0"-1055"-15,0 0-191 16,0 0-64-16,0 0-9 16,0 0-56-16,0 0-29 15,6 30-187-15,-6-17-440 0</inkml:trace>
  <inkml:trace contextRef="#ctx0" brushRef="#br0" timeOffset="99228.73">11887 5850 185 0,'0'0'306'0,"0"0"-146"15,0 0-136-15,0 0-24 16,0 0-340-16</inkml:trace>
  <inkml:trace contextRef="#ctx0" brushRef="#br0" timeOffset="99367.36">11901 5981 730 0,'0'0'334'0,"0"0"-68"16,0 0-42-16,0 0-58 15,0 0-90-15,0 0-22 16,0 0-54-16,9 6-247 15,0-6-302-15</inkml:trace>
  <inkml:trace contextRef="#ctx0" brushRef="#br0" timeOffset="100008.64">12214 5857 773 0,'0'0'761'0,"0"0"-496"16,0 0-34-16,0 0-14 16,0 0-115-16,0 0-64 15,0 0-36-15,3 18-2 16,-3 9 36-16,0 6-36 16,0 3 15-16,-10 6-4 15,-1-3-11-15,-2 1 0 16,-2-4 14-16,3-5-14 0,2-8 0 15,2-6-13-15,2-9-35 16,3-4 16 0,3-4-29-16,0 0 39 0,6-12-3 15,10-8-92-15,4-4 46 16,5-3 27-16,2 2-33 16,1 5 36-16,-1 7-2 15,-6 6 26-15,-3 6 10 16,-3 1 7-16,-2 0 11 15,-4 7 11-15,-4 6-22 16,-2 1 41-16,-3 1-27 16,0 3-3-16,0 1 18 15,-8-2 0-15,-5-1 8 0,-6-2 5 16,-4-2-6-16,-2-3 43 16,-4-4-37-16,-2-2-8 15,0-2-5-15,1-1-18 16,4 0-11-16,7-1-8 15,10-13-116-15,8 1-162 16,1-1-503-16</inkml:trace>
  <inkml:trace contextRef="#ctx0" brushRef="#br0" timeOffset="100415.56">12521 6066 1113 0,'0'0'550'16,"0"0"-418"-16,0 0-76 15,0 0-31-15,0 0 14 16,0 0 75-16,0 0-59 16,-1 65-27-16,1-44 22 0,0 0-21 15,-4 1-9-15,1-3-7 16,-2-2-12-16,-1-1 18 15,1-4-19-15,-1 0-11 16,-1-4-11-16,4-2-119 16,3-6-92-16,0 0-142 15,0-1-307-15</inkml:trace>
  <inkml:trace contextRef="#ctx0" brushRef="#br0" timeOffset="100790.55">12715 6090 192 0,'0'0'724'0,"0"0"-458"0,0 0-82 15,0 0-40-15,0 0-50 16,0 0-14-16,-88 53 21 16,65-45-13-16,-1-4 0 15,3-1-9-15,1-3-41 16,5 0-1-16,5 0-20 15,6 0 0-15,4 0 37 16,0 0-45-16,1 0-8 16,12 3 26-16,2 4-13 15,3 3 9-15,-1 1-23 16,-1 0-2-16,-2 2 2 0,-3-2 1 16,-2 0 0-1,-1 2 3-15,-2 1-2 0,-3-1 2 16,3-2-4-16,-3-1 0 15,-2 0 3-15,2-3-3 16,0-3 0-16,-1-1-88 16,-1-3-196-16,-1 0-210 15,0 0-338-15</inkml:trace>
  <inkml:trace contextRef="#ctx0" brushRef="#br0" timeOffset="102382.3">15040 3769 662 0,'0'0'747'0,"0"0"-493"0,0 0-47 16,0 0 16-16,0 0-68 16,0 0-4-16,0 0-29 15,-12-26-40-15,12 24-6 16,0-1-44-16,0-1-31 16,0-2 17-16,3-2-18 15,6-4 0-15,4-2 12 16,2 0-4-16,1-2-5 15,0 4-3-15,0 1-21 16,-1 4 6-16,0 4 9 16,0 0 0-16,-2 3-3 15,-1 0 18-15,1 7-8 16,-2 11-1-16,-2 7 0 0,-3 9-9 16,-4 4 9-16,-2 3-10 15,0-1 10-15,-7-4-6 16,-3-3 5-16,-1-5-11 15,1-8-8-15,3-7 10 16,2-6-15-16,2-6-1 16,1-1 26-16,2-4 20 15,0-16 2-15,8-7-22 16,7-9 0-16,7-5 3 16,4-4-3-16,2-1 6 15,2 3 1-15,-2 7-6 16,-4 8 17-16,-3 10-18 15,-2 8-6-15,-4 6-9 16,0 4 15-16,-4 0 0 16,-1 1-6-16,2 11 12 0,-4 3-12 15,1 5 1-15,-2 3 5 16,-3 6-1-16,-2 5 1 16,-2 1 0-16,0 3 5 15,0 0-5-15,-3-1 0 16,-7-5-61-16,1-4-100 15,-2-3-53-15,1-8-334 16,4-9-446-16</inkml:trace>
  <inkml:trace contextRef="#ctx0" brushRef="#br0" timeOffset="103058.5">15960 3698 954 0,'0'0'531'15,"0"0"-364"-15,0 0-60 16,0 0-43-16,0 0 62 16,0 0-46-16,0 0-58 15,-103 19 45-15,67-11-39 16,2 2 9-16,4 0-2 16,7-2-34-16,8-2 25 0,7-1-26 15,5 0-24 1,3-1 6-16,0 2 10 0,0 2 8 15,2 3 45-15,2 1-19 16,-1 1-1-16,0-4-25 16,1 2 8-16,2-1-4 15,4 0-4-15,4 4 0 16,4 1 25-16,6 2-7 16,3 1 10-16,1 0-28 15,-1-1 8-15,-3 0-2 16,-1-3-6-16,-3-2 0 15,-6-5 5-15,-2-2-5 16,-6-2 16-16,-3 0-16 16,-2-2-3-16,-1 0-19 15,0-1-52-15,0 0-159 0,0 0-171 16,2 0-555-16</inkml:trace>
  <inkml:trace contextRef="#ctx0" brushRef="#br0" timeOffset="103396.59">16295 3602 1054 0,'0'0'510'16,"0"0"-229"-16,0 0-48 15,0 0-34-15,0 0-43 16,0 0-109-16,0 0-36 16,0-4-11-16,0 27-11 15,0 8 11-15,1 5 28 16,-1 7 5-16,2 0-33 16,-2 3 15-16,1-4-3 15,-1-2-12-15,0-4 0 16,0-3-1-16,0-8-2 15,0-5-40-15,0-6-120 16,0-7-128-16,0-3-49 16,0-4-290-16</inkml:trace>
  <inkml:trace contextRef="#ctx0" brushRef="#br0" timeOffset="103809.48">16593 3680 107 0,'0'0'1035'0,"0"0"-732"16,0 0-146-16,0 0-156 16,0 0 49-16,0 0 48 15,0 0-6-15,-60 52-37 16,33-39-18-16,-2-2-22 16,0-4 35-16,1-3-37 15,4-2 5-15,4-1 34 0,7-1-9 16,4 0 11-1,6 1-49-15,2 2-5 0,1 2 0 16,0 4-33-16,0 6 33 16,4 2 0-16,7 5 16 15,7 3 12-15,2 3-28 16,5 0 14-16,1-2 2 16,4 1-15-16,0-4 16 15,-2-2 36-15,-1-3-3 16,-5-4-1-16,-5-2-49 15,-5-5 15-15,-8-3-8 16,-1-2-7-16,-3-2 0 16,0 0 12-16,0 0-12 15,0 0-56-15,-9 0-102 16,-3-7-230-16,0-3-701 0</inkml:trace>
  <inkml:trace contextRef="#ctx0" brushRef="#br0" timeOffset="125174.37">7816 2727 400 0,'0'0'254'0,"0"0"-100"16,0 0-9-16,0 0-63 15,-12-10-5-15,12 9-2 16,0-1-13-16,0 2 6 16,0 0-20-16,0 0-13 15,0 0 58-15,0 0-50 16,0 0-5-16,0 0 10 15,0 0-8-15,0 0 11 16,0 0-13-16,0 0-31 0,0 0 48 16,0 0-55-16,0 0-17 15,0 0-5-15,0 0 13 16,7 0 9-16,1 0 18 16,2 0-7-16,2 0 19 15,-1 0-30-15,-2 0 0 16,2 0 0-16,0 0 1 15,7 0 11-15,1 0-12 16,5 2 1-16,1 1-2 16,4-2 1-16,-5 1 0 15,3-1 8-15,-8 0-7 16,0 1 13-16,-8 1-14 16,-4-2 0-16,-2 1-10 0,2-2 10 15,2 0 0-15,0 1 7 16,4-1-6-16,4 0 18 15,4 0-19-15,4 0 2 16,3 1-7-16,4-1 5 16,-1 2 0-16,3-1 5 15,-7 1-5-15,-4-1 13 16,-7 1-13-16,-5-1 1 16,-5-1-8-16,1 0 7 15,-3 1 0-15,1-1 12 16,1 0-3-16,5 0 30 15,3 0-30-15,3 0 6 16,8 0-4-16,-1 0-11 16,3 0 0-16,-2 0 3 15,-4 3-3-15,-3 2 12 0,-3-3-12 16,-3 1 1-16,-5-1-9 16,-4-2 8-16,-1 1 0 15,1-1 1-15,-3 0 0 16,7 2 15-16,5-1-16 15,2 0 0-15,5 2-7 16,6 0 7-16,1 1 0 16,2 0 5-16,0 0-4 15,-2 1 13-15,2-1-14 16,-4 0 0-16,-5 0-6 16,-5-1 6-16,-5-2 0 15,-2 1 0-15,-2-1 0 0,-1-1 14 16,2 2-14-16,6-1 1 15,0 0-5-15,5 2 4 16,3 2 0-16,1 0 2 16,-1 0-1-16,-1 0 7 15,-3 1-8-15,-4-2 0 16,-1 1-16-16,-4-1 16 16,1-1 0-16,-2 1 0 15,-3-3 1-15,0 2 14 16,0-2-15-16,-2 1 0 15,1 1-17-15,2-1 17 16,-1 2-7-16,0 1 6 16,0 2 2-16,3 0 0 0,-1 1-1 15,-2 2 0 1,0 2 2-16,-3 0-2 0,0 1 0 16,0 1 14-16,0 1-4 15,0 1 20-15,-3 0-23 16,-5 2-6-16,2-1 55 15,0 2-56-15,-3 3 9 16,2-1 7-16,-1 3 1 16,-1 1 6-16,2 1-23 15,1 2 6-15,0-1-3 16,1 1-3-16,-1-1 0 16,1 0 15-16,0 1-14 15,-1 0 19-15,3 0-20 0,0 0 0 16,0 0-1-1,0-2 1-15,0-1 0 0,-3 0 4 16,0-1-3-16,0-1 15 16,0 1-16-16,-4 1 0 15,4 0-16-15,-2 1 16 16,2 2 0-16,0 0 4 16,-1 0-3-16,3 0 9 15,1-1-10-15,-2 0 0 16,5 0-9-16,-3-2 9 15,3 0 0-15,0-1 3 16,0-2-3-16,0-4 15 16,0-1-15-16,0-3 0 15,0-3-8-15,0 0 8 16,0 1 0-16,-3-1 7 0,3 1-7 16,-3 0 12-16,0 1-12 15,-3-1 1-15,3 0-12 16,0-1 11-16,-1 0 0 15,1-1 6-15,0-2-6 16,0-1 12-16,0-3-12 16,1-1-16-16,-1-3-1 15,-1 0-34-15,-1 0 49 16,-4 0 2-16,-3 0 34 16,-7-5-6-16,-2-2-28 15,-7 2 2-15,4 0-11 16,-6 1 9-16,2 0-5 0,-1 1 5 15,1-1 0-15,4 1 15 16,-1 0-15-16,0 0 0 16,3 0-8-16,-1 2 8 15,2-2 0-15,1-1 3 16,-2 1-3-16,3-3 12 16,-4 1-12-16,2-1 2 15,-4-1-10-15,1 0 8 16,0 2 0-16,5-2 2 15,-2 1-2-15,3-1 9 16,-1 1-9-16,1 0 1 16,3 2-9-16,-3 0 8 15,0 1 0-15,-3 0-1 16,-1 0 2-16,-1 2 9 16,-5-2-10-16,-2 0 0 0,-3 0-10 15,-1 1 10 1,-3-1-7-16,1 0 7 0,3 0 2 15,0 1 13-15,5 0-15 16,3 1 0-16,2-2-8 16,2 2 8-16,2-1 0 15,2 1 0-15,0-1 0 16,0 1 14-16,-1 0-14 16,2-1 0-16,-2-1-8 15,2 2 8-15,4-3 0 16,3 1 7-16,0-1 5 15,3-1 14-15,4 0-26 16,2 0 6-16,-1 0 12 0,1-1-18 16,0 2 13-1,0-4 17-15,0 2-14 0,0-1 16 16,0-3-29-16,1-3 14 16,1-1-2-16,4-3-15 15,-2-3 0-15,2-2 9 16,-1-2-8-16,-1-2 18 15,-1-1-19-15,2 0 2 16,-2-2-1-16,1-1-1 16,-1 2 0-16,-2-3 12 15,1 1-11-15,-1 0 17 16,1-3-18-16,-2 2 0 0,3 0-9 16,0 0 9-16,3 0 0 15,-1-2-4-15,2 1 11 16,-1 0-2-16,-2-1-5 15,-1-1 0-15,2-1-12 16,-4 1 12-16,1-1-3 16,1 2 1-16,-3 1 4 15,4 4 13-15,-1 1-15 16,0 3 0-16,0 4-9 16,2 3 9-16,-4 3 0 15,2 3 6-15,0 1-6 16,-1 1 17-16,1 1-17 15,-2 2 2-15,2 0-2 0,-3 1 0 16,1 1 0-16,-1-2 9 16,2 1-9-16,-2-2 13 15,1-2-13-15,-1-1 1 16,2-1-10-16,-1-1 9 16,1 2 0-16,-2 2 2 15,0 1-2-15,0 3 32 16,0 2-32-16,0 2 9 15,0 0-30-15,0 0 16 16,0 0 5-16,0 0-7 16,0 0-59-16,0 17-78 15,0 2-129-15,9-7-589 0</inkml:trace>
  <inkml:trace contextRef="#ctx0" brushRef="#br0" timeOffset="156138.59">21784 7035 124 0,'0'0'147'0,"0"0"55"15,0 0 41-15,0 0-139 16,0 0-28-16,0 0 11 15,-20 3 24-15,11-1 1 16,-1 1-20-16,-6-1-23 16,-1 0 15-16,-4 1-60 15,-3 0-16-15,-1 1 5 0,-1-1-12 16,2-2 16-16,6 2-17 16,4-2 0-16,5-1-2 15,2 0 2-15,5 2 0 16,2-2 15-16,0 0 25 15,0 0 3-15,0 0-25 16,0 0-17-16,0 1 62 16,0-1-24-16,4 2 37 15,-1 0 9-15,3 3 21 16,3-1-17-16,9 3-7 16,6 0-36-16,7 1 71 15,9 2-55-15,7 0-11 16,5-2 15-16,2 1-14 0,-2 0-4 15,-7-1-42-15,-5-1 15 16,-6 0-20-16,-5 0-1 16,-6-1 0-16,0-2 16 15,-7-3-10-15,2 0 19 16,-4 1-13-16,2-2-2 16,-2 0 25-16,2 0-35 15,-1 0 0-15,1 0 9 16,-1 3-9-16,0 1-12 15,-1 2-91-15,6 7-158 16,-2-1-109-16,-1-3-478 0</inkml:trace>
  <inkml:trace contextRef="#ctx0" brushRef="#br0" timeOffset="157093.04">22693 7117 601 0,'0'0'380'0,"0"0"-206"15,0 0-114-15,0 0 29 16,0 0 25-16,0 0 24 15,0 0-24-15,32 0-31 0,-19 0 0 16,7 0-20-16,2 0-3 16,5 0-4-16,0 2-21 15,4-1 36-15,6 1-30 16,4-2-7-16,4 0 16 16,5 0-7-16,2 0-18 15,1 0 8-15,0 0-23 16,-1 0 46-16,-1 0-55 15,-6-3 14-15,-3 0 15 16,-5 0-17-16,-4 0 5 16,-2 0-18-16,-3 2 13 15,2-1 5-15,-1 1-18 16,5 1 0-16,2-1 5 16,0 1 1-16,1 0 9 0,-4 0-15 15,-5 0 8-15,-6 0 1 16,-9 0-9-16,-6 0 0 15,-3 0 18-15,-4-2-7 16,0 2 14-16,0 0 0 16,0 0-24-16,0 0 14 15,0 0-15-15,0 0-21 16,0 0 20-16,0 0-41 16,-5 0-62-16,-9-1-78 15,-1-1-155-15,2 0-334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7:22:30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3421 11908 940 0,'0'0'288'15,"0"0"-203"-15,0 0-41 16,0 0 30-16,0 0 26 16,0 0-36-16,0-7-52 15,0 7 25-15,0 0-36 16,0 0 14-16,0 0 12 16,0 0-9-16,0 0-2 15,0 0-4-15,0 0 4 16,0 0 68-16,6 0-21 0,4 0-4 15,2 0-9-15,2 0-15 16,2 0 4-16,-1 2-5 16,6-1-20-16,-2 0 49 15,-1 1-48-15,3-1-2 16,-2 2 5-16,2 0-12 16,0-1 2-16,3 0-8 15,-3 1 1-15,1-2 23 16,2-1-16-16,-3 0 24 15,0 0 21-15,-2 0-14 16,0 0-8-16,-2 0-7 16,2 0-18-16,-2 0 41 15,-1 0-47-15,1 0 0 16,2 0 9-16,2 0-9 16,-2 0 6-16,2 0-6 0,1 0 1 15,0 0 13-15,-3 0-14 16,0 0 0-16,-1 0 2 15,-2 0 4-15,-2 0 5 16,1 0-11-16,-2 0 1 16,2-1 19-16,3 1-20 15,1-2 0-15,1 2 3 16,2 0-2-16,1 0 5 16,2 0-5-16,-2 0-1 15,2-1 12-15,-3 1-12 16,0 0 0-16,-2-2 6 15,1 1-6-15,-5 0 10 16,2 1-9-16,0-2-1 0,-3 2 23 16,3-1-23-1,-3 0 0-15,6 1 4 0,-2-2-4 16,-1 2 6-16,1 0-5 16,-2 0-1-16,4 0 6 15,-2 0-6-15,-1 0 0 16,0 0 2-16,0 0-2 15,0 0 0-15,-2 0 0 16,2 0 0-16,-2 0-2 16,1 0 2-16,-1 2 0 15,2 0 0-15,0 1 0 16,3 0-4-16,0 0 4 0,0-1 0 16,1 1 0-16,1 0-2 15,2 0 2-15,3 0-3 16,2 1 3-16,3-1 0 15,0 0 9-15,-2 1-8 16,0-3-1-16,1 2 0 16,-4-1 0-16,2-1 5 15,-2 0-4-15,-1-1-1 16,1 0 0-16,-1 2 0 16,4-2 3-16,2 1-3 15,2 1 0-15,-1-2 1 16,6 1-1-16,2-1 0 15,0 2 1-15,-2-2-1 0,0 0 5 16,-4 0-5 0,-5 0 0-16,-4 0 7 0,-7 0-6 15,-1 0-1-15,-7 0 8 16,-2 0-7-16,-5 0 16 16,-2 0-17-16,0 0 0 15,-3 0-9-15,3 0 9 16,5 0-69-16,2 0-167 15,2 0-598-15</inkml:trace>
  <inkml:trace contextRef="#ctx0" brushRef="#br0" timeOffset="872.66">6821 12056 98 0,'0'0'969'0,"0"0"-736"16,0 0-113-16,0 0-34 16,0 0 4-16,0 0 44 15,0 0-36-15,49 0-23 16,-30 0-20-16,1 0-13 16,8 0 36-16,4 0-44 0,6 0-1 15,4 0 1 1,1 0 1-16,5 0 17 0,0 0-3 15,4 0-23-15,2 0 38 16,1 0-46-16,0 0 16 16,2 0 0-16,1 0-10 15,2 0 19-15,-1 0-25 16,1 0-17-16,3 0 35 16,-4 0-35-16,-1 0-1 15,-4 0 15-15,-1 0-9 16,-6 0 13-16,-2 0-19 15,0-1 6-15,1-2 24 16,2 2-29-16,0-1 1 16,2 2 11-16,1 0-11 15,-3 0 12-15,-1 0-14 0,-2 0 0 16,0 0-3-16,-2 2 3 16,-1 1 0-16,3-2 0 15,-3 0 0-15,2 1 15 16,-2-1-15-16,-3 2 0 15,2-1-1-15,-3-1 1 16,-2 0 0-16,-2 1 1 16,0-1 1-16,-2-1 8 15,-4 0-10-15,-3 0 0 16,-2 0 2-16,-5 0-2 16,-4 0-1-16,-6 0 1 15,0 0 2-15,-5 0-2 16,10-7-66-16,-3-1-404 0,8-1-369 15</inkml:trace>
  <inkml:trace contextRef="#ctx0" brushRef="#br0" timeOffset="3275.24">3440 14040 955 0,'0'0'702'16,"0"0"-562"-16,0 0-91 0,0 0-3 15,0 0 9-15,0 0-20 16,0 0-34-16,70 0 21 16,-43 0-16-16,4 0-3 15,2 0 40-15,3 0-12 16,0 0-3-16,1 0-9 16,3 0-2-16,-1 0 39 15,3 0-27-15,1 0-14 16,2 0 7-16,1 6-13 15,4-1 7-15,0 1-5 0,2 0 11 16,-2-2 50 0,0-1-27-16,-3-2-12 0,0 1 37 15,-3-1-14-15,0-1-4 16,0 2-29-16,-1 1-9 16,2-1 18-16,1 3-32 15,0-1 0-15,0-1 12 16,-1 2-4-16,-4-1 5 15,-3 1 9-15,-2 0-7 16,-5 1 32-16,-4-2-35 16,-3 1-11-16,-3 0 36 15,1-2-17-15,-1-1 8 16,3-2-4-16,3 0-4 16,3 0 17-16,1 0-36 15,2 0-1-15,0 0 28 0,0 0-28 16,-3 0 10-16,-2 0-4 15,-4 0-6-15,-2 0 12 16,-4 0-12-16,0 0 0 16,1 0 3-16,-1 0-1 15,1 0-2-15,3 0 0 16,0 0 1-16,0 0 4 16,3 0-5-16,1 2 0 15,-2-1 0-15,1 2 1 16,-1 0-1-16,1 0 0 15,-1 1 0-15,-1 0 5 16,-1-1-5-16,5 0 0 16,-2 0-2-16,2 0 4 0,-1-3-2 15,2 1 1-15,6-1-1 16,-1 0 7-16,1 0-7 16,2 0 0-16,-3 0-7 15,-2 0 7-15,-1 0 0 16,0 0 0-16,-2 0 0 15,2 0 0-15,1 0-2 16,-1 0 2-16,4 0 3 16,1 0-3-16,-1 0 0 15,-1 0 0-15,3 0 0 16,0 0 6-16,-1-1-6 16,-2 1 0-16,3-2-2 15,-2 2 2-15,1-1 0 16,-1 0 0-16,2-1 0 0,1 1 1 15,2-2-1-15,0 0 0 16,-2 0 2-16,2 0-2 16,-2-1-2-16,-3 1 2 15,-1 0 0-15,-3 2-3 16,4-2 3-16,-4 0-2 16,0 0-13-16,-2 0 15 15,1 1-7-15,-3 0 5 16,-1 1-2-16,-2 0-2 15,1-1 0-15,-2 1 1 16,0-2-11-16,0 2 16 16,0-1-11-16,2 1 11 15,0-1 0-15,1 1 0 0,2 0-1 16,0 1-25 0,-2 0 19-16,-2 0-8 0,-1 0-9 15,-6 0 7-15,-8 0-2 16,-5-2-1-16,-3 1-35 15,0-2-81-15,-21-5 16 16,-3 1-210-16,0-2-669 0</inkml:trace>
  <inkml:trace contextRef="#ctx0" brushRef="#br0" timeOffset="16174.76">24215 12834 880 0,'0'0'269'15,"0"0"-175"-15,0 0-30 16,0 0 30-16,0 0 49 0,-1 0-59 15,1 0-17-15,0 0 6 16,0 0 32 0,0 0 14-16,0 0-24 0,0 0-39 15,0 0 33-15,0 0-37 16,0 0 8-16,0 0 4 16,4 0-33-16,7 0 3 15,1 0-34-15,2 0 8 16,3 0-2-16,1 0-6 15,0 0 0-15,1 0 17 16,2 0-8-16,-3 0 6 16,1 1-3-16,1 2-12 15,-2-2 43-15,1 1-34 16,1-1 6-16,-1-1 7 16,2 2-13-16,0 1 6 0,1-2-15 15,2 2 6-15,1 0 9 16,1 0-15-16,-1-1 0 15,0 0 6-15,1 1-5 16,-4-1 5-16,-2 0-6 16,-1-2 1-16,-3 1 6 15,2-1-7-15,0 0 0 16,-1 0 3-16,0 0-3 16,1 0 9-16,2 0-9 15,-1 0 0-15,-2 0 4 16,0 0-4-16,0 0-3 15,-2 0 3-15,-2 0 1 16,3 0-1-16,-2 0 5 0,2 2-4 16,2 0 6-1,2 1-7-15,-1 0 0 0,4 0 10 16,-1 1-10-16,2 0 2 16,-2 0-1-16,1-1 1 15,-1 0 8-15,-3-2-10 16,1-1 0-16,0 2 6 15,2-2-5-15,-2 0 0 16,3 0 16-16,2 0-7 16,2 1 6-16,3-1-16 15,2 2 0-15,1 0 2 16,-1 0-2-16,-3-1-7 16,0 1 7-16,-7-1 0 15,2-1 6-15,-2 2-6 16,2-2 0-16,0 0 2 0,2 0-2 15,1 0 0-15,-1 0 4 16,3 0-3-16,-1 0 4 16,-1 0-5-16,1 0 0 15,-1 0-3-15,2-3 3 16,-1 1 0-16,2 1-1 16,1 1 2-16,3-2 1 15,5 2-2-15,0-1 0 16,1 0 1-16,-1-1-1 15,1 1-1-15,-4-1 1 0,-2-1 0 16,-2 1 9 0,-2 0-9-16,-1-1 2 0,6 1 1 15,2-1-3-15,6 0-2 16,1 0 2-16,3 1 0 16,-2 0 9-16,-3-1-9 15,-4 2-5-15,-6-2-2 16,-5 0 7-16,-6 2-10 15,-2-2 10-15,-4 2 1 16,0-1 11-16,0 0-12 16,4 0 6-16,2 2 9 15,3-1-15-15,1 1 0 16,1 0 6-16,-4 0-6 16,-5 0 13-16,-4 0-13 15,-7 0 0-15,-3 0-21 0,-2 0 18 16,-1 0-17-16,0 0 14 15,0 0-13-15,0 0-2 16,0 0-28-16,0 0-78 16,-9 0-56-16,0 0-322 15,-4-5-882-15</inkml:trace>
  <inkml:trace contextRef="#ctx0" brushRef="#br0" timeOffset="17254.87">25556 12161 3 0,'0'0'616'0,"0"0"-339"16,0 0-160-16,0 0-34 16,0 0 46-16,0 0 46 15,0 0-46-15,-7 1-18 16,7-1-3-16,0 0-6 15,0 0 11-15,0 0-14 16,0 0-22-16,0 0 39 16,0 0-16-16,7-5 5 15,12-8-68-15,7-6-27 0,10-5 35 16,7-8-15-16,7-8-29 16,18-16 39-16,-1-1-34 15,4-2-5-15,-1 0 17 16,-17 15-12-16,-2 2 6 15,-15 11-6-15,-11 10-4 16,-10 7 36-16,-5 7-38 16,-4 3 1-16,-4 2 4 15,-1 1-5-15,-1 1 0 16,0 0-9-16,0 0-40 16,0 0 2-16,-7 3-56 15,-9 6-8-15,-2 5-11 16,-5 2-89-16,-2 1-128 15,4-3-178-15,6-5-273 0</inkml:trace>
  <inkml:trace contextRef="#ctx0" brushRef="#br0" timeOffset="17742.57">25980 11635 822 0,'0'0'295'16,"0"0"-91"-16,0 0-20 16,0 0 35-16,0 0-4 15,0 0-51-15,0 0-71 16,-4-17-47-16,4 17 38 0,0 0-56 16,0 0 5-16,0 0-5 15,0 0-15-15,3 0 12 16,7 0-2-16,4 0-22 15,8 0 80-15,3-5-80 16,4-3 8-16,2-4 9 16,2-1-10-16,-2-2 1 15,2-2-9-15,-5 3 0 16,-1 3 12-16,-7 2-12 16,-2 5 0-16,-8 3 7 15,0 1-7-15,-2 0 2 16,-2 0-2-16,0 1 0 15,0 8 1-15,1 2-1 0,-5 5 0 16,-2 2 0 0,0 7 25-16,-2 6 26 0,-13 3-18 15,-3 1-18-15,-2 1 24 16,-3-4-39-16,4-1 0 16,2-1 12-16,8-4-12 15,8-3-41-15,11-4-80 16,17-9-267-16,6-10-780 0</inkml:trace>
  <inkml:trace contextRef="#ctx0" brushRef="#br0" timeOffset="19230.59">26394 11011 1207 0,'0'0'347'16,"0"0"-149"-16,0 0-25 16,0 0-12-16,0 0-11 15,0 0-42-15,0 0-57 0,-4 0 39 16,4 0-35-16,0 0 15 15,7 0 0-15,2-9-30 16,5-5-19-16,3-5-21 16,7-1 9-16,1-4 5 15,0 1-14-15,1 3-5 16,-5 5 4-16,-5 5 2 16,-5 6-14-16,-1 4 11 15,-3 0 2-15,1 5 0 16,-2 13 0-16,0 7-13 15,-3 4 12-15,-3 3 1 16,0 1-1-16,-5-2-14 16,-4-4-16-16,-1-6 25 0,0-7-42 15,2-4-5-15,0-7 4 16,2-3 16-16,3 0 33 16,2-6 30-16,1-11-12 15,0-6 4-15,10-6-22 16,11-5-8-16,8-4 8 15,6-1 2-15,3 0 4 16,1 6-6-16,-5 7 7 16,-4 9-14-16,-8 10-2 15,-4 7 6-15,-8 0 3 16,-2 17 0-16,-5 10-14 16,-3 5 13-16,0 7 1 15,-7 2 18-15,-7-5-18 16,-4-2-27-16,0-6 21 15,3-7-47-15,5-6-14 0,1-7 5 16,6-8 56-16,3 0 6 16,0-8 18-16,15-15-12 15,4-7 19-15,10-6-25 16,5-7 0-16,5 1 14 16,-1 2 0-16,-2 8 41 15,-6 9-25-15,-8 11 4 16,-9 6 50-16,-6 6-62 15,-5 0-22-15,-2 11-24 16,0 11 21-16,0 4 2 16,-2 2 1-16,-7 4 0 15,-3-4 4-15,-1-2-4 16,2-1 0-16,2-4-18 0,2-4-73 16,5-3-66-16,4-6-156 15,13-2-203-15,4-6-43 0</inkml:trace>
  <inkml:trace contextRef="#ctx0" brushRef="#br0" timeOffset="19549.73">27326 10865 400 0,'0'0'534'15,"0"0"-171"-15,0 0 26 16,0 0-52-16,0 0-113 16,0 0-128-16,0 0-95 15,-15-5 10-15,-10 30 57 16,-1 8-61-16,4 2-5 0,7 0-1 15,6-1-1 1,6-3 0-16,3-4-40 0,1-6-35 16,18-5 29-16,4-8-15 15,4-8 61-15,3 0 25 16,-2-20-14-16,-2-8 15 16,-7-10 51-16,-4-4 2 15,-9-2 50-15,-6 4-65 16,0 5-25-16,-12 10-20 15,-6 9-18-15,-3 9-1 16,0 7-5-16,2 0-116 16,10 24-123-16,5 1-260 15,4-2-169-15</inkml:trace>
  <inkml:trace contextRef="#ctx0" brushRef="#br0" timeOffset="20050.39">27884 10943 823 0,'0'0'668'0,"0"0"-338"15,0 0-43-15,6-72-57 16,-6 55-95-16,-9 3-47 16,-5 4-70-16,-3 6 21 15,-6 4-39-15,-4 0-6 16,-4 16 4-16,-2 7-11 15,2 5 7-15,4 5-23 16,6 1-26-16,9-3 42 0,5-4-57 16,7-5 15-16,0-8 18 15,15-8 37-15,10-6 14 16,11-2 35-16,7-17-23 16,8-11 63-16,4-10-41 15,-2-7-21-15,6-21 11 16,2-22-32-16,4-27 11 15,-10 8-1-15,-15 20 5 16,-16 31 30-16,-16 31-26 16,-2 6 47-16,-2 7 7 15,-4 7-48-15,0 7-31 16,-17 24-27-16,-16 27 27 0,-13 26-6 16,-6 20 6-16,1 6 0 15,15-9 2-15,18-22-2 16,15-20-1-16,3-11 0 15,5-6-12-15,15 5-32 16,6-1-40-16,9-2-51 16,24-20-87-16,-7-11-506 15,-3-6-728-15</inkml:trace>
  <inkml:trace contextRef="#ctx0" brushRef="#br0" timeOffset="20378.52">28315 10908 371 0,'0'0'358'0,"0"0"-99"0,0 0-64 15,0 0-43-15,0 0-1 16,0 0-29-16,0 0-42 16,6 53-11-16,14-49 36 15,3-4-56-15,4 0-14 16,0-5-19-16,-3-13-3 15,-6-9-13-15,-3-3 3 16,-9 0 44-16,-6 2 72 16,-5 7-12-16,-17 7-53 15,-9 8 11-15,-7 6-21 16,0 6-2-16,2 15-42 16,6 9 0-16,9 5 12 15,5 2-12-15,11 1 0 0,5 0-70 16,30 4-99-16,4-10-193 15,5-9-521-15</inkml:trace>
  <inkml:trace contextRef="#ctx0" brushRef="#br0" timeOffset="20769.47">28567 11083 390 0,'0'0'985'15,"0"0"-830"-15,0 0 32 16,0 0-11-16,0 0-31 15,0 0-101-15,0 0-32 16,-16 10 68-16,34-10-6 16,7 0 59-16,15-2-80 0,8-14-31 15,10-9-22 1,8-11-6-16,15-27-81 0,10-27 28 16,9-38-82-16,-6-18 25 15,-22 5 89-15,-28 30 27 16,-25 43 42-16,-14 29 70 15,-5 14 17-15,-5 4 35 16,-14 4-104-16,-11 9-19 16,-10 8-20-16,-9 19-13 15,-14 30 23-15,-7 27-19 16,-3 28 0-16,9 13 16 16,19-2-28-16,18-8 0 0,19-15 10 15,8-2-10-15,14-15-51 16,11-16-80-16,5-16-98 15,37-3-45-15,-6-7-318 16,2-11-383-16</inkml:trace>
  <inkml:trace contextRef="#ctx0" brushRef="#br0" timeOffset="20920.07">29816 10839 307 0,'0'0'1173'0,"0"0"-771"15,0 0-89-15,0 0-142 16,0 0-80-16,0 0-91 16,0 0-21-16,-1-20-282 15,-13 18-395-15</inkml:trace>
  <inkml:trace contextRef="#ctx0" brushRef="#br0" timeOffset="38020.36">23854 7381 110 0,'0'0'238'0,"0"0"105"16,0 0-109-16,0 0-104 16,0 0 2-16,0-10-22 15,0 6-49-15,0 1-28 16,0 0 6-16,0 2 15 15,0-1 3-15,0 2-43 16,0 0 1-16,0-1 15 16,0 0-18-16,-3-1-3 15,2 1-2-15,-2-2-5 16,1 0 27-16,-1 1-28 16,0-1-1-16,2-1 29 0,-4-2 6 15,2 0-15-15,-1 1-8 16,-2-2-12-16,0-1 25 15,2 1-11-15,-3 0-5 16,1 3 15-16,2-2-23 16,-3 2 17-16,2 1 8 15,2-1-19-15,-1 1 11 16,1 2 10-16,-2-2-3 16,-4 0 9-16,2 0-33 15,-1 1-1-15,-1-1 2 16,-1 2-1-16,3-1 13 15,-3 2-14-15,0 0 0 16,0 0 11-16,-1 0-11 16,-2 0-9-16,1 0 9 15,0 0 6-15,-1 6 6 0,0-1-12 16,0 1 0-16,3 1 5 16,-3 1-5-16,0 1 0 15,0 1 10-15,0 0-4 16,0 1 9-16,2-1-15 15,0 1 0-15,2-1 17 16,2 1-15-16,-2-1 5 16,1 1 12-16,2 2-4 15,-1 0 9-15,-2 0-23 16,2 2 10-16,-1-1 6 16,0 3-17-16,0 2 0 15,0-1 6-15,1 2 1 0,-1-1 6 16,1 1-13-16,1 0 1 15,1 0 0-15,1-1-1 16,-1 0 0-16,1-1 6 16,0-1-6-16,1 0 10 15,0-2-10-15,0-1 0 16,-1 2-6-16,1-2 6 16,0 1 0-16,2-2-1 15,-1 1-3-15,2 0-2 16,0 1-9-16,0-1 14 15,0-1-29-15,0-1 24 16,0 0 3-16,5 0-6 16,1-1 18-16,0 2 12 0,0 1-18 15,0-1 4 1,0 0 17-16,0-1-24 0,0 1-2 16,0-2-9-16,3 1 13 15,-2-1-4-15,4-1-26 16,2 1 28-16,2-1 11 15,3-2-1-15,-2 1-10 16,2-1 30-16,-3-1-29 16,-2-1 0-16,0-2 17 15,-3 1-18-15,-1-1 2 16,1 0-1-16,2 2-1 16,2-2 19-16,-1 2-18 15,5-2-1-15,0 2 4 16,-3-2-2-16,1 0-1 15,-2-1-1-15,-5 0 0 0,-1-2-1 16,-2 2 1-16,1-2 0 16,-1 1 6-16,0-1-6 15,2 0-19-15,3-1 19 16,-1 2 0-16,4-2 31 16,-1 0-30-16,2 0-1 15,-3 0 1-15,1 0 5 16,-2 0 10-16,-2-2-16 15,-3 1 0-15,1-2 12 16,-1 0-12-16,0 1 0 16,2-3 10-16,2 1-10 15,-1-1 0-15,0-2 0 16,3-2 1-16,-2-1 7 0,1 0-8 16,-1-1 0-16,-2 1 1 15,-1 0 0-15,-2 0 29 16,-1-1 7-16,2 0-24 15,-3 1 44-15,0-3-47 16,1 2-10-16,3-1 16 16,-3 1-15-16,2 0 18 15,0 0-19-15,-3 0 1 16,0 1-4-16,-3 0 3 16,0 1-28-16,0 0 21 15,0 1-1-15,0 1 8 16,0-1 0-16,0 1 11 0,0-2 5 15,0 2-16-15,0-1 0 16,0-2 13-16,0 1-11 16,0-1 14-16,0-1-16 15,0 0 0-15,0-2 6 16,1 2-6-16,-1 0 0 16,0-1 12-16,0 2-11 15,0 0 8-15,0 2-9 16,0-1 1-16,0 1 3 15,0 0-4-15,0-1 0 16,0 1 2-16,0-2-2 16,0 0 2-16,0 0-2 15,0 0 1-15,0-1 3 16,0 0-4-16,-3 0-9 16,0-1 9-16,0 1 0 0,-2-1 1 15,2 3-1-15,0-1 1 16,0 0 3-16,-1 0-4 15,0 0 0-15,1 0 2 16,-2-1-2-16,-2 1-6 16,0 0-5-16,-2 2 5 15,-3-1 0-15,0 2-5 16,0 0 11-16,-3 0-3 16,3 1 4-16,0 1-1 15,2-1 1-15,2 2-1 16,2 1 0-16,0 1-107 15,2-1-115-15,1 1-114 16,0-1-256-16,3 1-576 0</inkml:trace>
  <inkml:trace contextRef="#ctx0" brushRef="#br0" timeOffset="40836.83">26077 5124 178 0,'0'0'604'0,"0"0"-441"16,0 0 4-16,0 0-28 16,0 0-15-16,0 0 11 15,0 0 27-15,8-37-51 16,-8 32 3-16,0 4-17 0,0-1 4 15,0 1-60-15,0 0-12 16,0-1-15-16,0 0-1 16,0-1-13-16,0-3 0 15,-2 1 0-15,-4-1 13 16,0-2-13-16,-1 1-10 16,-2-2 10-16,0 0 0 15,-3 2 7-15,2 0-7 16,0 1 0-16,0 1 9 15,1 2-9-15,2-1 0 16,-1 1 4-16,-1 0-1 16,2 2 9-16,-1 1-12 15,1 0-4-15,-5 0-17 16,0 0 21-16,-3 5-16 16,0 4 16-16,-1-1 1 0,2 2 11 15,0 0-12-15,3-1 0 16,0 1-7-16,0-2 7 15,3 2-10-15,-1 1 2 16,3 0 10-16,-3 2-4 16,3 0-2-16,2 0 4 15,-2 0 6-15,1-1-6 16,1-1 0-16,0 0 7 16,2-1 0-16,1 0 11 15,-1-1-18-15,2 1 1 16,0-2 7-16,0 1-8 15,0 1 0-15,0 1 11 0,0 1 0 16,0 4-10-16,0 0-1 16,0 2 8-16,0-1 4 15,0 0-12-15,-1-2-7 16,-1-1 7-16,1 2 7 16,1-3 1-16,0 1-8 15,0-2 0-15,0 2 6 16,0-1-6-16,0 1 0 15,0 1 1-15,0-3-1 16,0 2 0-16,0-1-1 16,0-2 7-16,0 2-2 15,0-3-4-15,1 1 0 16,1-1 0-16,-1 0 0 0,-1 0-8 16,0-1 8-1,2 1 1-15,-2 2 1 0,0-2-2 16,0 0 0-16,1 0 7 15,1-2-7-15,-1 2-9 16,2-2 8-16,4 1-6 16,-2 0-1-16,1 0 7 15,0-1 1-15,0 1-6 16,3-2 6-16,-2 0 0 16,1 0 0-16,2 0 7 15,0 0 4-15,1 0-11 16,2-1-3-16,1 1-25 15,2 0 53-15,-2-1-25 0,-2-2 25 16,-1 0-24 0,-1-1 20-16,-4 0-21 0,2-2 1 15,-2 1 12-15,0-1-13 16,0 1 0-16,0-1 7 16,5 0-7-16,-2-1 12 15,1 2-12-15,3-2 6 16,0 0-3-16,-2 0-3 15,1 0 0-15,-1 0 13 16,-1-4-12-16,1-2 14 16,-1-1-15-16,0 0 0 15,1-1 8-15,-2 1-8 16,1 2-8-16,-1-2 8 16,-1-1 1-16,1-1 11 0,1-1-12 15,1 0 9-15,-1-3 6 16,0-1-15-16,0 0 0 15,-4-1 1-15,1 0-1 16,-4 0 21-16,0 0-21 16,0 0 10-16,0 0 7 15,0 1-17-15,0 0 0 16,0 0 12-16,-2-1-11 16,2 3 11-16,-1 0-12 15,0 1 0-15,0 0 0 16,0 1 0-16,-2-1-6 15,1-2 6-15,1-1 0 16,-2 0-7-16,0-2 1 0,0 1 6 16,0-1-11-16,0 1 11 15,0 1-4-15,0-1 4 16,0 1 1-16,-2 1 10 16,1-2-5-16,-1 3-6 15,0-3 12-15,2 2-12 16,-2 1 0-16,-1-1 2 15,-2 1-2-15,-2-2-8 16,-4-1-8-16,-2 3 10 16,-1-1 0-16,0 2 6 15,-1 0 0-15,0 1 0 16,4 1 6-16,2 1-6 16,2-1 7-16,3 1 1 15,-1-1 2-15,0 1-10 16,2 0 0-16,-1 3 10 0,-1-1-10 15,-2 2-10-15,-2 1 10 16,-3 2-3-16,-4 0-5 16,-1 1 5-16,-4 0-18 15,2 0 7-15,3 0-141 16,2 0-54-16,11 1-91 16,3 0-70-16,0-1-389 0</inkml:trace>
  <inkml:trace contextRef="#ctx0" brushRef="#br0" timeOffset="43322.18">20009 7456 876 0,'0'0'238'0,"0"0"-128"15,0 0-1-15,0 0-31 0,0 0-17 16,0 0 0 0,0 0 23-16,-10-43-5 0,7 40-37 15,-1 0-18-15,1 0 58 16,-2 2-44-16,-1-2-13 15,-3 1-14-15,-1 1-5 16,-2-1 13-16,-5 2-19 16,4 0 9-16,-3 0 7 15,-1 0-14-15,1 3 8 16,-1 4 13-16,-2 1 5 16,1 0 1-16,0 0-18 15,-1 2-3-15,2 0 9 16,1 1-17-16,1 0 0 15,0-1 1-15,3 2 6 16,-1-2 0-16,2 1-7 0,1 0 0 16,0 0 15-16,-1 2-8 15,0 0 2-15,0 1 9 16,0-1-2-16,2 1 18 16,-1-2-15-16,2 1-18 15,4-2 40-15,-1 2-40 16,2 0-1-16,2 0 11 15,-2 1 2-15,3 0-1 16,0 1-12-16,0 2 6 16,0-1 2-16,-1 0-8 15,1-3 0-15,-2 3 5 16,1-2-4-16,-2 0 5 16,-1 2 0-16,1 1-6 0,0 0 28 15,0-1-28-15,0 0 0 16,0 1 1-16,2-3 0 15,-1 0 0-15,2-1 8 16,0-1-9-16,0-2 8 16,0 2-8-16,0-2 0 15,0 1 9-15,2-1-9 16,4 1-5-16,1-1 5 16,3 1 1-16,0-3 18 15,-3 2-19-15,2-1 0 16,1-2 11-16,-2 2-11 15,0-2-5-15,-1 0 4 16,3 0 2-16,-1 0-2 16,2 0-5-16,2 0 6 0,-1-2 4 15,0 1 2-15,2-2-12 16,-1-1 2-16,0 0 4 16,1 0 14-16,1 0-14 15,-3-2 0-15,0 2 9 16,1-2-9-16,-2 1 7 15,2-2 2-15,-1 0-9 16,3 0 21-16,0 0-21 16,1 0 1-16,1 0-1 15,0 0 0-15,0 0 0 16,1 0 0-16,-2-5 1 16,1 1 14-16,-4 0-15 15,2-2 2-15,-1 0-4 0,2-1 2 16,0 1 0-1,4-4 7-15,-1-3-7 0,2 1 14 16,0-1-14-16,-3-2 1 16,0 1-9-16,-2 2 8 15,-4-1 0-15,-1 2 9 16,-1 0-8-16,-3-2 10 16,-1 1-11-16,2 0 0 15,-1-2 33-15,-1 0-32 16,2-2 0-16,-1-1 17 15,3-1-17-15,-2-2 5 16,-2 0-6-16,0-1 1 0,-1 3-1 16,-2-1 0-16,-3 4 0 15,0 0 11-15,0-1 5 16,0 0-1-16,0 1-14 16,0-2-1-16,0-1 24 15,0-1-24-15,-3 1-7 16,-4-4 1-16,0 3 0 15,-1-1 5-15,-2 2 1 16,0-1 0-16,-1 4 13 16,-1 2-13-16,2 1-6 15,-2 0 6-15,0 3 1 16,0 0 0-16,-3-1 7 16,3 1-8-16,-4 1 15 0,2 1-15 15,-2 0 0 1,1 1 2-16,-1 2-2 0,1 0-1 15,-5 2 0-15,2 0 2 16,-1 2 4-16,0 0-5 16,2 0-26-16,1 0 1 15,1 0-98-15,-1 0-89 16,3 1-137-16,4 2-441 0</inkml:trace>
  <inkml:trace contextRef="#ctx0" brushRef="#br0" timeOffset="45191.19">17828 4964 651 0,'0'0'341'0,"0"0"-132"16,0 0-3-16,0 0-33 15,0 0-56-15,0 0 2 16,0 0-35-16,0-13-8 15,0 12 0-15,0 0-14 16,0 1-39-16,0-2 29 16,0 1-52-16,-3-2 0 15,-10-1 1-15,-4-2-1 16,-3 0 0-16,-4-1-1 16,3 0 2-16,0 1 12 15,0 1-13-15,3 1-1 16,0 2 0-16,2 2 1 0,-2 0-6 15,-1 0 6-15,-1 2 0 16,-2 6-9-16,0 2 9 16,0 1 0-16,-1 1 8 15,0 0-8-15,1 3-1 16,1 0-1-16,-1 2 2 16,-1 3 4-16,4 1-4 15,-4 0 0-15,3 1 5 16,-2 2-5-16,2-2 0 15,-3 0 0-15,1 1 2 16,3 1 10-16,-2 0-12 16,3 0 0-16,0 2-5 15,2 2 5-15,4 0 0 16,1 0 3-16,1 3-2 16,2 0 18-16,2 1-19 0,2 0 0 15,-1-2 3-15,1 0-3 16,0 0 0-16,0-3 0 15,1-2 2-15,3-1 7 16,0-3-9-16,0-1-36 16,0-5 35-16,2 1-26 15,10-2 17-15,3 0 9 16,4 2 2-16,4-2 29 16,5 0-30-16,0 0 12 15,-1 0 2-15,0-1-14 16,-3-2 1-16,-2-1 12 15,1-3-8-15,0-1-5 16,6-4-31-16,2-2 4 0,3 0 13 16,2-1 14-1,3-12 0-15,0 0 10 0,-3-5 2 16,-4 1-2-16,-2 0-10 16,-6 0 0-16,-3 2 14 15,-2 3-14-15,1-1 0 16,-2 1 3-16,3-1-2 15,-1 1 5-15,3-2-6 16,1-1 1-16,0-4-3 16,-2-2 2-16,-2-2 0 15,-1-1 0-15,-4-1 0 16,-2-2 0-16,-5 0-9 16,-2 1 9-16,-2 0 24 0,0 1-11 15,-1-1-5 1,-1 2 15-16,-1 1-3 0,1 1-3 15,-1 0-3-15,-1 0-13 16,0 4 11-16,0 0-12 16,0 1 0-16,-3 1 34 15,-5 1-11-15,0-2 6 16,-2-2 6-16,-1 1-21 16,-2-2 5-16,-1 0-19 15,1-1 0-15,1 2 15 16,-1-1-15-16,-1 3 1 15,-1 0 13-15,2 3-14 16,-2 2 0-16,-2 5-18 16,0 2-4-16,-3 5 16 0,-1 0-135 15,-9 7-136-15,5 7-126 16,5-3-607-16</inkml:trace>
  <inkml:trace contextRef="#ctx0" brushRef="#br0" timeOffset="49470.75">18173 8963 1200 0,'0'0'351'16,"0"0"-54"-16,0 0-85 16,0 0-25-16,0 0-46 15,0 0-48-15,0 0-51 16,0-13-29-16,0 16-1 16,0 11-11-16,-5 11-1 15,-9 7 64-15,-3 10-26 16,-5 6-11-16,-2 6-15 15,1-1 1-15,0 1 2 16,0-2-15-16,5-4 0 16,0-4 9-16,6-6-9 0,1-7-2 15,3-7-23-15,4-5-47 16,4-6-48-16,0-3-132 16,3-10-223-16,10 0-13 15,3 0-338-15</inkml:trace>
  <inkml:trace contextRef="#ctx0" brushRef="#br0" timeOffset="49800.87">18509 9011 684 0,'0'0'776'0,"0"0"-483"16,0 0-37-16,0 0 16 15,0 0-96-15,0 0-67 16,0 0-26-16,22-51-83 16,-27 67-10-16,-11 8 10 15,-5 9 28-15,-1 10 2 16,-5 5-30-16,2 2 9 16,1 0 15-16,0-2-24 15,4-1 0-15,1-3 15 16,2-2-15-16,1-4 11 15,3-3-11-15,1-5-37 16,1-5 16-16,1-5-103 0,0-3-115 16,-4-4-101-16,1-3-264 15,1-8-415-15</inkml:trace>
  <inkml:trace contextRef="#ctx0" brushRef="#br0" timeOffset="50049.2">17892 9303 51 0,'0'0'1164'16,"0"0"-864"-16,0 0 0 16,0 0-57-16,0 0-91 0,0 0-56 15,0 0-41-15,90-13-31 16,-41 15 5-16,11 5-5 15,5 1-5-15,1 1-19 16,0-1-11-16,-5 1-65 16,2 1-284-16,-18-3-274 15,-14-3-396-15</inkml:trace>
  <inkml:trace contextRef="#ctx0" brushRef="#br0" timeOffset="50351.39">18570 9449 1452 0,'0'0'339'16,"0"0"-127"-16,0 0-74 15,0 0-2-15,0 0-28 16,0 0 42-16,-33 80-31 15,18-49-61-15,2 2-40 16,0 0 42-16,2 2-53 16,0-2-1-16,4-2 8 15,-2-3-13-15,6-5 14 16,1-3-15-16,2-5-61 16,0-4-2-16,4-8-154 15,7-3-301-15,0 0-171 0</inkml:trace>
  <inkml:trace contextRef="#ctx0" brushRef="#br0" timeOffset="66694.7">25006 9201 527 0,'0'0'973'0,"0"0"-684"15,0 0-117-15,0 0-52 16,0 0-53-16,0 0-33 16,6 20 14-16,0 6 45 0,0 8-20 15,-3 6 22-15,-3 8-83 16,0 3 1-16,-7 1 17 15,-5-2-20-15,-5-5 4 16,2-5-14-16,-1-5-28 16,-1-6 1-16,3-6-102 15,3-5-54-15,11-6-162 16,0-8-243-16,0-4-614 0</inkml:trace>
  <inkml:trace contextRef="#ctx0" brushRef="#br0" timeOffset="66996.89">25416 9162 1136 0,'0'0'269'0,"0"0"15"16,0 0-112-16,0 0-91 15,0 0-55-15,0 0 5 16,0 0 104-16,-1 76-48 15,-1-32-9-15,1 5-20 16,-1 5 16-16,1 0-7 16,-1-5-51-16,1-2-8 15,-2-5 16-15,1-4-24 16,-1-4 0-16,-1-4 1 0,0-5-1 16,1-5-38-1,0-8-54-15,-2-3-91 0,-4-9-151 16,-1-12-235-16,1-6-500 0</inkml:trace>
  <inkml:trace contextRef="#ctx0" brushRef="#br0" timeOffset="67191.41">24940 9409 960 0,'0'0'391'16,"0"0"-128"-16,0 0-34 15,0 0-53-15,0 0-49 0,105-14-34 16,-48 12-41 0,8 2-45-16,5 0 29 0,0 0-36 15,7 6-113-15,-18 3-386 16,-14-2-233-16</inkml:trace>
  <inkml:trace contextRef="#ctx0" brushRef="#br0" timeOffset="67558.39">25760 9524 1288 0,'0'0'359'15,"0"0"-78"-15,0 0-144 16,0 0-35-16,0 0-56 15,0 0-8-15,86 1-31 16,-83 12-6-16,-3 2-2 16,0 3-5-16,-17 2-15 15,-12 1 21-15,-9-1 14 16,-5-1 11-16,1-1 24 16,6-1-15-16,10-3-3 15,12 1-31-15,14-1 9 16,9 0-5-16,27-1 17 15,16 0-2-15,11-5 8 16,7-3-20-16,0-5-7 16,-6 0-4-16,-12-2-136 15,-23-15-130-15,-16 3-289 0,-13 0-553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4T07:24:55.0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3361 11653 431 0,'0'0'774'0,"0"0"-532"16,0 0-79-16,0 0-48 15,0 0 2-15,0 0-10 16,-6-14-10-16,6 14-61 15,0 0-2-15,0 0 2 16,0 0-13-16,0 0 7 16,0 0-25-16,0 0-4 15,0 0 38-15,0 0-12 16,0 0 16-16,0 0 17 16,0 0-29-16,0 0 1 15,0 0-32-15,9 0 0 16,10 5 55-16,5 2-3 15,10 0-12-15,8 0-9 0,9-3-13 16,4-1 4-16,8-3-22 16,2 0 1-16,3 0 8 15,-3 0-9-15,1 0 9 16,-6-1 1-16,-5-1-1 16,-10 2 12-16,-5 0-21 15,-9 0 1-15,-4 0 16 16,-1 0-16-16,5 2 13 15,6 1 1-15,9-1 1 16,8 0 14-16,12-2-21 16,2 0-9-16,1 0 34 15,-4-4-10-15,-12-1 0 0,-12 3-6 16,-15 0-17-16,-11 2 8 16,-8 0-9-16,-5 0 0 15,-1 0-12-15,-1 0 12 16,2 0-6-16,8 0 6 15,2 0-21-15,9 4-11 16,30-2-68-16,-2-2-160 16,0 0-664-16</inkml:trace>
  <inkml:trace contextRef="#ctx0" brushRef="#br0" timeOffset="1046.2">6466 11797 1277 0,'0'0'499'16,"0"0"-389"-16,0 0 15 15,0 0-20-15,0 0-22 16,0 0-9-16,0 0-48 15,56-12-14-15,-32 12 13 16,0 0-13-16,6 0 12 16,0 0-12-16,6 0-11 15,2 0 23-15,0 0-15 16,-1 2 3-16,5-1 26 0,-2-1-12 16,0 2 6-1,-2-2-8-15,0 1 4 0,0 0 7 16,-4 1-24-16,2-1 6 15,-2 1 2-15,1-1-7 16,-1 2 0-16,1 0-3 16,1 0-8-16,0 0 8 15,0-2-9-15,1 2 0 16,-2 0 4-16,-1-1-3 16,-4 1 3-16,1 0-4 15,-2 0 0-15,-3-1-1 16,-2 1 1-16,-3 0-2 15,-1 0 2-15,0-1 1 0,-2 1 1 16,3 0-2 0,0 0 0-16,3 0 5 0,1 0-5 15,1 0-5-15,-1-2 5 16,-3 2 1-16,-5 0 10 16,-2-2-11-16,-6 1 0 15,-2-2-4-15,0 1 4 16,-2-1 0-16,4 0 0 15,0 0 1-15,4 0 4 16,4 0-5-16,2 0 0 16,3 0 0-16,0 0 0 15,-2 0-15-15,-2 0-28 16,-4 0-52-16,-7 0-162 16,-3-1-454-16</inkml:trace>
  <inkml:trace contextRef="#ctx0" brushRef="#br0" timeOffset="20378.52">13507 14704 426 0,'0'0'876'0,"0"0"-606"16,0 0 35-16,0 0-47 16,-5-20-60-16,5 20-63 15,0 0-31-15,0 0-24 16,0 0-5-16,0 0-26 0,0 0-18 16,0 0 22-16,0 0-53 15,0 0 0-15,0 1-7 16,0 9 7-16,0 4-6 15,0 6 6-15,0-1 0 16,8 3-14-16,8-4 5 16,4-2-28-16,7-5 1 15,6-6-12-15,1-5 7 16,4 0-8-16,-2-12 20 16,-2-9 19-16,-6-6 11 15,-4-3-1-15,-5-1 6 16,-7 0-6-16,-4 4 31 15,-5 6 20-15,-3 7-19 0,0 6 42 16,0 5-30-16,0 1-9 16,0 2-20-16,0 0-15 15,0 0 0-15,0 6-20 16,0 8 5-16,0 7 15 16,-9 6 0-16,0 7 11 15,-4 5-4-15,1 7 4 16,-2 3 23-16,1 5-24 15,2 1-10-15,4 0 15 16,-2 0-9-16,6-2 2 16,1 3-8-16,2-1 0 15,0-1 7-15,0 2-7 0,0-4 0 16,0-3 9-16,-1-4-8 16,-4-2 8-16,-1-5-9 15,-1-1 0-15,-3-4-9 16,-1 0 9-16,-4-4 0 15,2-1-1-15,-5-2 2 16,1-5-1-16,-2-2 0 16,-3-6 1-16,1-4 14 15,-5-5-14-15,1-4 38 16,-2-3 25-16,-1-15 1 16,5-11 8-16,1-11-32 15,3-6-32-15,7-11 28 16,10-12-37-16,2 3-10 0,18-2-5 15,21 0-45 1,9 13-59-16,46-25-85 16,-11 16-122-16,-6 5-786 0</inkml:trace>
  <inkml:trace contextRef="#ctx0" brushRef="#br0" timeOffset="21174.39">13551 14407 225 0,'0'0'561'16,"0"0"-262"-16,0 0-118 15,0 0-48-15,0 0-11 16,0 0-7-16,0 0-16 0,-5 27 5 16,5-21-34-1,0-2-5-15,0-1-23 0,0-3-9 16,0 0 54-16,0 0 3 15,2 0 36-15,7-7 24 16,6-9-64-16,1-5-44 16,5-5-26-16,0-3-14 15,-3-5 40-15,1 2-42 16,-4-1 1-16,0 3 15 16,-3 8-5-16,-4 5 22 15,-3 6-1-15,-2 4-23 16,0 4 63-16,-3 3-61 15,0 0-4-15,2 0-1 0,1 0-4 16,1 0-2 0,7 10-9-16,2 7 9 0,4 4-2 15,1 6 2-15,-2 5-30 16,9 22-65-16,-4-8-219 16,-6-6-646-16</inkml:trace>
  <inkml:trace contextRef="#ctx0" brushRef="#br0" timeOffset="21744.86">14477 14968 54 0,'0'0'1142'16,"0"0"-771"-16,0 0-35 15,0 0-69-15,0 0-63 16,0 0-51-16,0 0-55 16,-9-6-57-16,9 5-20 15,9 1 1-15,8-3-9 16,8-2 68-16,12 0-62 16,7-2-10-16,6-1 15 15,0 0-16-15,-3 1-8 16,-3 1-2-16,-7 2-59 0,-4 0-32 15,-5 2-214-15,-7 1-334 16,-9 0-496-16</inkml:trace>
  <inkml:trace contextRef="#ctx0" brushRef="#br0" timeOffset="21942.34">14574 15082 1448 0,'0'0'605'0,"0"0"-399"16,0 0-41-16,0 0-69 15,87 0-39-15,-44 0 20 0,6 0-63 16,2 0-8-16,-3 0-6 16,12-2-42-16,-14-2-169 15,-9-2-549-15</inkml:trace>
  <inkml:trace contextRef="#ctx0" brushRef="#br0" timeOffset="25154.75">15698 14609 1053 0,'0'0'365'0,"0"0"-68"16,0 0-8-16,0 0-56 15,0 0-50-15,0 0-37 16,0 0-72-16,0-30-62 16,0 36 5-16,-3 15-8 15,-6 12-9-15,-2 12 32 0,1 7-11 16,0 7 3 0,2 2-24-16,4-5 2 0,4-3 10 15,0-10-12-15,6-9-12 16,11-10 4-16,5-10-7 15,4-8 15-15,7-6 0 16,3-9 1-16,2-17 22 16,1-11-22-16,-3-9-1 15,-3-9 6-15,-3-1-6 16,-5 3 19-16,-7 10-13 16,-6 14 12-16,-6 12 62 15,-3 14-43-15,-3 3-37 16,0 22-25-16,0 17 25 15,0 11 5-15,0 10-5 0,0-1 0 16,0-4-15-16,3-10 15 16,9-12-31-16,0-11 8 15,3-12 5-15,4-10 18 16,5-6 8-16,6-22-1 16,6-24 16-16,3-24-22 15,-1-22 20-15,-8 8 10 16,-15 17-13-16,-7 25 8 15,-8 21-25-15,0 3 0 16,0 7 2-16,-3 8-3 16,-9 9-33-16,-8 20-41 15,-10 48-47-15,5-3-156 16,2-1-488-16</inkml:trace>
  <inkml:trace contextRef="#ctx0" brushRef="#br0" timeOffset="25417.05">16435 15037 864 0,'0'0'983'0,"0"0"-506"16,0 0-244-16,0 0-103 15,0 0-64-15,0 0-54 16,0 0 26-16,1 25-20 15,-1 1 2-15,0 6 2 16,0 2-20-16,0 1 13 16,0 0-15-16,-3 2-19 0,-2-3 18 15,1-3-92-15,4 0-107 16,0-9-383-16,0-7-871 0</inkml:trace>
  <inkml:trace contextRef="#ctx0" brushRef="#br0" timeOffset="26042.38">16708 14770 861 0,'0'0'639'15,"0"0"-418"-15,0 0 43 16,27-75-104-16,-6 52-23 15,2 1-20-15,6 1-75 16,2 4-13-16,2 4 17 16,3 7-19-16,0 6-9 15,0 0-5-15,-5 13-12 16,-4 13 13-16,-8 9-14 16,-13 9-13-16,-6 6 13 0,-6 7 0 15,-18-1 9-15,-7-2-4 16,-7-7-4-16,-2-10 16 15,-3-7-17 1,6-9 1-16,5-8-3 0,10-6-38 16,11-7-55-16,11 0-42 15,2-6 3-15,46-32-370 16,-1 1 22-16,5-2-111 0</inkml:trace>
  <inkml:trace contextRef="#ctx0" brushRef="#br0" timeOffset="26408.4">17355 14647 434 0,'0'0'541'0,"0"0"-322"16,0 0 7-16,0 0 43 16,0 0 38-16,0 0-73 15,0 0-131-15,-13-65 7 0,-28 65-46 16,-6 14 10-16,-3 13-8 16,1 10-23-16,6 8-10 15,9 6-33-15,11 5 7 16,13-1-20-16,10 0 7 15,9-7-6-15,19-6 12 16,10-10 12-16,3-11 12 16,7-10-24-16,-3-11 9 15,-1 0 13-15,-5-15-16 16,-6-9 4-16,-9-6 20 16,-7 0 32-16,-7 4 6 15,-6 4-35-15,-2 8-10 0,-2 7 22 16,0 4-45-16,0 3-18 15,0 0 6-15,0 0-36 16,0 10 30-16,-6 1-39 16,-3 4-46-16,3 0 11 15,-4 4-142-15,2-6-411 16,1-3-812-16</inkml:trace>
  <inkml:trace contextRef="#ctx0" brushRef="#br0" timeOffset="27766.77">17858 14915 872 0,'0'0'606'15,"0"0"-303"-15,0 0-35 16,0 0-90-16,0 0-47 16,0 0-45-16,0 0-66 15,33-17 35-15,-6 16-34 16,9-1-19-16,6 2 53 0,7 0-40 16,6 0 11-16,-1 0 16 15,-1 0-12-15,-5 0 1 16,-9 0-31-1,-8 0 6-15,-10 0 8 0,-8 0-14 16,-5 0-24-16,-6 0-63 16,-2 0-142-16,-10 0-334 15,-2-5-189-15</inkml:trace>
  <inkml:trace contextRef="#ctx0" brushRef="#br0" timeOffset="28065.97">18077 14719 170 0,'0'0'985'15,"0"0"-671"-15,0 0-2 16,0 0-46-16,0 0-110 16,0 0 28-16,0 0-51 15,8-59-8-15,-8 59-58 16,0 0-28-16,0 2 9 15,0 16-30-15,0 13 31 16,0 21 33-16,0 24-44 16,0-2 19-16,0-4-44 15,0-14-13-15,2-15 18 16,-1 2-18-16,2-1-19 16,1-8-57-16,-1-6-78 15,0-10-62-15,-1-9-548 0</inkml:trace>
  <inkml:trace contextRef="#ctx0" brushRef="#br0" timeOffset="29102.2">18883 14606 1290 0,'0'0'398'0,"0"0"-107"16,0 0-44-1,0 0-20-15,0 0-78 0,0 0-50 16,0 0-43-16,16-42-55 16,-16 59-1-16,0 11 0 15,-7 10 0-15,3 9 10 16,1 5-10-16,3 2 0 15,0-2 6-15,1-3-5 16,15-5-1-16,3-7-13 16,6-10-39-16,5-8 50 15,2-8-41-15,4-8 12 16,1-3-11-16,-1-14 12 16,-3-14 30-16,-2-10 0 15,-2-8 0-15,-4-4 23 16,-5-2-16-16,-3 1 17 0,-3 7 28 15,-4 10-1-15,-4 11-3 16,-1 12-23-16,-4 11-16 16,-1 0-18-16,0 20-15 15,0 14 23-15,0 12 1 16,0 8 0-16,0 4 0 16,0-3-6-16,11-5-55 15,7-9 28-15,4-8-35 16,4-10 8-16,3-11 54 15,3-9 6-15,-1-3 10 16,-3-17-10-16,-2-17 9 16,-3-22 13-16,-3-23 15 0,-8 0 18 15,-6 7-4 1,-6 11-12-16,0 18 7 0,0 0-1 16,-5 5-30-16,-2 13 13 15,1 14-28-15,-4 11-31 16,-3 3-63-16,-6 43-11 15,4-4-180-15,2 0-573 0</inkml:trace>
  <inkml:trace contextRef="#ctx0" brushRef="#br0" timeOffset="29567.95">19824 14953 1291 0,'0'0'391'16,"0"0"-98"-16,0 0-109 16,0 0-33-16,94-12-28 15,-62 14-53-15,-2 11 0 16,-5 4-37-16,-7 3-21 0,-6 1 4 16,-12 3-16-1,-3 1 1-15,-20 0 0 0,-11 3 5 16,-7-4 63-16,-3-2-39 15,5-4 0-15,8-4-2 16,12-1-19-16,11-4-9 16,8-1-20-16,15 0 20 15,21-2 4-15,16 0-2 16,21-3 13-16,0-3-15 16,0 0-6-16,12-4-42 15,-29-6-190-15,-12-3-649 0</inkml:trace>
  <inkml:trace contextRef="#ctx0" brushRef="#br1" timeOffset="36798.62">16704 14401 189 0,'0'0'35'0,"0"0"474"16,0 0-244-16,0 0-45 16,0 0-44-16,0 0-12 15,0 6-19-15,0-6-20 16,0 0 2-16,0 0-45 15,0 0-25-15,0 0-19 16,0 0-24-16,0 1 12 16,0-1-26-16,0 0 0 15,0 2 0-15,0-2 1 16,4 1 0-16,6 1-1 16,5-1 6-16,6 1 19 15,3-1-25-15,3 0 2 0,1-1 18 16,2 2-8-16,3-2 15 15,1 0-4-15,2 0-22 16,0 0 50-16,-2 0-35 16,0 0 20-16,-1 0-2 15,-1 0-18-15,-4 0 0 16,-3 0-16-16,-4 0 2 16,-3 0 7-16,0 0-9 15,0 0 0-15,0 0 8 16,1 1-7-16,1-1 10 15,0 2-11-15,3-1 0 16,0 1 1-16,2-2-1 0,-3 1 0 16,0 0 3-1,-5-1-3-15,-3 2 13 16,-4-1-13-16,-3-1 0 0,0 2-8 16,-1-2 8-1,0 0 0-15,3 0 0 0,3 0 2 16,0 0 5-16,0 0-7 15,2 1 0-15,-4-1-6 16,2 2 6-16,-5-2-6 16,-1 1 5-16,-3-1 2 15,-1 0 6-15,-1 1-7 16,-1-1 0-16,0 0-1 16,0 0 1-16,0 0 0 0,0 0-1 15,0 0 2 1,0 2-4-16,0 1-10 0,2-1-14 15,0 5 21-15,1 2-3 16,-2 2-4-16,-1 0-1 16,0 3 14-16,0 2 7 15,0 1-7-15,0 0 0 16,-3 1 11-16,0 2-10 16,0-2-1-16,0 2 1 15,0 0 0-15,0-1 9 16,0 3-10-16,0 1 0 15,-4 0 6-15,-1 1-5 16,1 3-2-16,-4 0 1 16,1-1 0-16,2 2 25 15,2-3-25-15,3-1 0 0,2 0 4 16,1-3-4-16,0-2 1 16,0-1 0-16,0-3-1 15,0-2 17-15,0 0-17 16,0-3 0-16,0 1 5 15,0 0-5-15,0 2 1 16,0 2-1-16,0 2 1 16,1 0 2-16,1 3-3 15,-1-2 0-15,1 0 1 16,-1 0 0-16,1-3 7 16,-2 0-8-16,0-3 0 15,0-1 3-15,0 0-3 16,0-1 0-16,0 0 8 0,0-1-7 15,0 1-1-15,-2-2 0 16,2 1 0-16,0-1 0 16,0-1 0-16,0 1 0 15,0-2 5-15,0 0-5 16,0-2 7-16,-1-3-7 16,1 1-4-16,-2-2-14 15,1 0 15-15,-2 0-29 16,-4 0 32-16,-1 0 0 15,-4 0 32-15,-3 0-32 16,-2 0 11-16,0-3 1 16,-3 0-12-16,-4-1 0 15,1 1 0-15,-4 0 0 16,-2 0 13-16,1 1-13 0,0 0 0 16,2 1 29-16,-1-1-28 15,1 2-1-15,0 0 9 16,1 0-8-16,0 0 11 15,2 0-12-15,-1 0 0 16,0 0 2-16,-1 0-2 16,0 0 0-16,1 0 1 15,-2 0 0-15,3 0 1 16,0 0-2-16,2 0 0 16,3 0 0-16,2 0 0 15,0 0 0-15,2 0-1 16,-1 0 2-16,2 0 1 15,-4 0-2-15,4 0 0 0,-2-1 4 16,1 1-4-16,3 0 0 16,3-1 0-16,1-1 1 15,2 2 4-15,4-1-5 16,-1 1 0-16,2 0 5 16,0-1-4-16,0 1-1 15,0-2 0-15,0 1 6 16,0-2-12-16,0-3 3 15,0 1-13-15,0-2 16 16,0-2 7-16,0 0 8 16,0 1 0-16,0-1-14 15,0-1 34-15,0-1-35 16,0 0 0-16,0 0 11 0,-4 0-10 16,0-1-1-1,0 2 0-15,3 2 1 0,-1-1 11 16,2 1-12-16,0-1 0 15,0 1 0-15,0 0 0 16,0-2 7-16,0-2-7 16,-1 3 0-16,-2-3-1 15,0 2 1-15,0 0 0 16,0 1 0-16,0-1 0 16,0 2 8-16,0-1-8 15,2 0 0-15,-1 1-3 16,1-1 3-16,-1 1 0 0,-1-2 6 15,2-1-6-15,-1 1 1 16,1 2-1 0,-1-2 1-16,1 1-7 0,1-1 6 15,0 0 0-15,0-1 5 16,0-1-5-16,0 0 10 16,0 0-10-16,0 0 6 15,-2 2-12-15,0 0 6 16,1 2 0-16,1-1 0 15,0 1 1-15,0-1 0 16,0-2-1-16,0 0 0 16,0-2-6-16,0-1 6 15,0 1 0-15,1-1 5 16,3 1-4-16,-3-1-1 16,1 1 0-16,1-2 0 0,-2 1 0 15,1-2 0-15,-2-1 0 16,0 1 1-16,1-2 0 15,-1-1 4-15,0 2-5 16,0 3 0-16,0 1 4 16,2 4-4-16,-2 0-1 15,1 2 1-15,1-1 0 16,-2-2 0-16,1 0 0 16,-1-3 0-16,3 0-1 15,-3 2 1-15,0 1 0 16,0 2-1-16,0 1 2 15,0 2 4-15,0 3-5 16,0 0-5-16,0 2 5 0,0 0 0 16,0 0 0-1,0 0-8-15,0 0-7 0,0 0-52 16,0 0-200 0,0 7-298-16,0-4-608 0</inkml:trace>
  <inkml:trace contextRef="#ctx0" brushRef="#br1" timeOffset="40072.87">13127 14047 186 0,'0'0'800'0,"0"0"-581"16,0 0-69-16,0 0-42 16,0 0-37-16,0 0 9 15,0 0-9-15,38-18-30 16,-22 15-25-16,3 0 37 15,2-1-40-15,3 3-6 16,3-2 4-16,1 2-10 16,2 1 14-16,6-2-15 15,3 2 0-15,4 0 4 0,2 0-4 16,2 0-4-16,0 0 3 16,2 0 2-16,-1 0 12 15,-2 0-13-15,-1 2 0 16,-4-2 0-16,-3 0 0 15,-2 0 0-15,-4 0 6 16,1 0-6-16,-1 0 3 16,-3-3-3-16,-2 1 0 15,-2 2-5-15,-1-1 5 16,-3 1-1-16,-1 0 0 16,-4 0 1-16,1 0-7 15,-5 0 3-15,-2 0 4 16,-3 0-1-16,-1 0 2 0,-4 0-1 15,1 0 0 1,-3 0 1-16,1 0 15 0,1 0-15 16,1 0 27-16,3 0 9 15,1 0-5-15,2 0-15 16,-1 0-11-16,-1 0-6 16,-4 0 22-16,-2 0-22 15,-1 0 1-15,0 0 8 16,0 0-9-16,0 0-14 15,0 8 14-15,0 3 17 16,-1 2 38-16,-2 4-39 16,1 2 5-16,2 2 13 15,-1 1-14-15,1 2 1 0,-3 0-21 16,2 2 10 0,-1-3 16-16,-1 3-25 0,2-2 0 15,-2 0 9-15,0 0-8 16,1 0 14-16,-1 2-16 15,2-3 1-15,-1 3 19 16,1-2-20-16,-1-2 0 16,-1-1 13-16,-1-1-11 15,1-1 10-15,-2 1-12 16,2-1 1-16,-1 2 5 16,-1 1-6-16,2 2 0 15,0-1 12-15,2 4 1 16,-1 0 26-16,2 1-32 15,0 0 1-15,0 0 6 0,0 0-14 16,0 0 0-16,0 0 1 16,0-1 0-16,0-1 11 15,0 0-12-15,-2-3 0 16,-1-1 14-16,-2-2-14 16,-1 0 0-16,-2 0 2 15,1-1-1-15,-2-1 13 16,2 2-14-16,-1 2 0 15,2-4-2-15,-1 1 2 16,4 1 0-16,0 0 1 16,1 0-1-16,1 0 4 15,-1 0-4-15,1 2 0 16,1-1 3-16,-2 0-3 0,1 2 0 16,-1-1 0-1,-1 1 1-15,0 1 6 0,-1-2-7 16,1 3-1-16,-1-1 1 15,-2 1 0-15,-1 3 1 16,0 2-1-16,-2 1 1 16,0 3-2-16,-1-2 1 15,-1 0-2-15,4 0 2 16,-1-3 0-16,4-1 0 16,1-2 0-16,1 0 0 15,2-1 8-15,0-1-8 16,0-2 0-16,0 1 16 15,0-2-16-15,0 0 9 16,0 2-9-16,0-1 1 16,0 2 4-16,0-1-5 0,0 0 0 15,0-1 3-15,0-2 4 16,0-3-3-16,0 0-4 16,0-4 0-16,0-2-3 15,0-1 3-15,0-3 0 16,0 0 1-16,0-2-1 15,0 2 8-15,0-3-8 16,0 2 1-16,0-3 5 16,0 0-6-16,0 0 0 15,0-3 7-15,-5 0-6 16,-1 0 17-16,-5 0-18 16,-4 0 10-16,-1 0 4 15,-5 0-14-15,-4-5 0 0,-5 3 0 16,-2-3 1-16,-3 2 9 15,-4 1-10-15,-2-1 0 16,-3 0 2-16,-1 0-2 16,-1-1-1-16,1 1 1 15,-1-1 1-15,4 1 14 16,3-1-15-16,-1 3 0 16,7-1 16-16,-1 1-16 15,1 1-5-15,-3 0 5 16,3 0 1-16,-3 0 7 15,-2 0-8-15,2 0 0 16,2 0 1-16,1 0-1 0,3 0 0 16,5 0 0-16,5-2 13 15,4 1 17-15,7-2-18 16,4 1 0-16,2-1 30 16,-1-2-30-16,1 0-6 15,0-2-5-15,0-1 7 16,-2 0 18-16,1-1-26 15,-2-1 0-15,0 1 17 16,0-2-16-16,2-2 7 16,1-3 1-16,1-4-8 15,2-1-2-15,0-3-9 16,0-2 10-16,2-4 8 16,2-1-7-16,1-2 7 0,-1 1-7 15,0-2 5 1,-2 3 6-16,1 1-12 0,-2 2-3 15,2 0 3-15,0 1 0 16,0-1 2-16,0-3-2 16,2-2 1-16,1 0 8 15,-3-4-9-15,-2-1-8 16,1 2 1-16,-2 1 13 16,0 3-6-16,0 3 0 15,0 1 0-15,-6 3-9 16,0 1 9-16,1 1 0 15,2-2 4-15,2 0-4 16,1-1 7-16,0-1-7 16,0 1 0-16,0 0-3 15,0 2 3-15,0-1 0 0,0-3 1 16,0-2 0-16,0-5 8 16,0-5-9-16,0-2 0 15,0-2-4-15,0 2 4 16,0 2-1-16,0 3 1 15,-2 7 0-15,-1 1 11 16,2 5-11-16,1 5 0 16,0-1-5-16,0 1 5 15,0-1 0-15,0-1 1 16,0-1 0-16,0-1 8 16,0 2-9-16,0 3 0 15,0 2-8-15,3 2 8 0,1 1-9 16,1 1 9-16,-2-1 0 15,4-1 2-15,-1-1-2 16,-1-4 0-16,1-1-3 16,-2-3 3-16,1 3-6 15,-1-1 1-15,-1 1 5 16,0 3 0-16,-2 2-2 16,1 6 2-16,1 0 6 15,-3 5-6-15,3 0 0 16,0 0 0-16,-1-2 0 15,1 2-8-15,-2-2 8 16,2 2 0-16,-1 0 0 16,0 1 0-16,0 1 0 0,-2 1 0 15,3-1 0 1,0 0-1-16,3-3-65 0,4-2-63 16,10-1-2-16,16-10-44 15,-4 4-174-15,0-2-263 0</inkml:trace>
  <inkml:trace contextRef="#ctx0" brushRef="#br2" timeOffset="47574.89">15730 14423 173 0,'0'0'393'0,"0"0"-149"16,0 0-94-16,0 0-1 15,0 0 22-15,0 0-2 16,0 0-12-16,-68-30 61 16,68 30-53-16,0-2-21 15,-3 2-33-15,3-2-33 16,-3-1-37-16,0 0-41 16,-3 0 14-16,0-1-11 15,-3 1-3-15,-3 0-7 16,-1 1 7-16,-2-1 0 15,-2 2 6-15,0-2-6 16,-2 1 0-16,3 0-10 16,1-1 10-16,3 1 0 0,5 0 3 15,2-1 6-15,4 3 6 16,1-2-15-16,0 2-28 16,0 0 13-16,3 0-12 15,6 0 27-15,6 0 5 16,3 0 14-16,4 0 3 15,5 0-22-15,1 0 2 16,3 3 19-16,4 3-21 16,2-1-1-16,1 1 1 15,-1 2 0-15,-2 1 6 16,-2-1-6-16,-4 0 0 16,-4 1-4-16,-2-2 4 15,-3 0 0-15,-1-1 6 0,0 0-4 16,1-3 11-16,0-1-13 15,4 1 0-15,0-1-3 16,2-1 5-16,1-1-2 16,0 0 7-16,-4 0-6 15,-1 0 5-15,-4 0-6 16,-3 0-2-16,-3 0 2 16,1 0 1-16,-1 0 1 15,3 0-1-15,0 0 5 16,4-3-9-16,0 0 3 15,1 2 0-15,1-2 0 16,-4 3 0-16,-3 0 0 0,-3 0 0 16,-7 0 0-16,0 0-12 15,-4 0-11-15,0 0-7 16,0 0 22-16,0 0-3 16,1 0-6-16,3 0-40 15,2 0 46-15,-1 0 1 16,1 2 10-16,0 0 0 15,-2 1 1-15,2-1 0 16,-5-2 8-16,-1 1-9 16,0-1 0-16,0 0-12 15,0 0 12-15,0 1-11 16,0-1 10-16,0 3 1 16,3 0-1-16,1 1 0 0,-1 2 1 15,1 1-1-15,-1 1 1 16,2 1-7-16,-1-1 6 15,-3 2 2-15,-1 2-1 16,0-2 0-16,0 1 1 16,0 0 1-16,0 1-2 15,0 1 0-15,0 1 9 16,0 2 2-16,0 0 7 16,2 0-18-16,2 2 8 15,1 1 8-15,-1 1-16 16,-2-2 0-16,-2 0 8 15,0 1-7-15,0-1 15 16,0-1-16-16,-3 2 0 16,-2-4 12-16,2 2-12 15,0 0 0-15,3 0 6 0,0 3 0 16,0-1 9-16,0 5-15 16,0 0 0-16,0 2 15 15,0-4-15-15,0-1 1 16,0-2 6-16,0-2-5 15,0-3 17-15,0 1-19 16,0-1 0-16,0 1 12 16,0 0-12-16,0-1 1 15,6 0 6-15,-1-1 1 16,-2-2 4-16,0-1-12 16,-3-1 0-16,0 1 2 15,0-2 0-15,0 1 4 0,0-1-6 16,0 0 0-16,0 1 14 15,-2 0-14-15,2 0-9 16,0 1 9-16,0-2 1 16,0 2 5-16,0 2-6 15,0-1 0-15,2 2 7 16,-1-1-7-16,3 2-3 16,-3 1-3-16,1-1 12 15,0 2-6-15,-2-3 0 16,0 1 2-16,0-1 7 15,0-2-9-15,0-1 0 16,-2-3 3-16,0 1-3 16,1-4 0-16,1 2 0 0,-2-4 0 15,2 3-2 1,-2-3 2-16,1 0-1 0,-2 1-5 16,-2-1 0-16,-2 0-17 15,-5-1 13-15,-1-1 10 16,-5 0 25-16,-3 0-25 15,-3 0 0-15,-1 0 7 16,-4 0 4-16,1 0-4 16,-2 0-7-16,0 0 1 15,-1-1-6-15,-2-1 5 16,-1 0 0-16,-1-1 0 16,-2 1 1-16,0 0 11 15,-3-1-12-15,-1 0 0 16,-1 0-1-16,-1 0 1 15,1-1 0-15,1 1 8 0,2 0-6 16,3 0 11-16,3 1-13 16,3-1-2-16,4 1-10 15,0 2 12-15,1 0 0 16,2 0-1-16,-2 0 2 16,0 0 1-16,1 0-2 15,3 0 0-15,2 0 3 16,2 0-3-16,5-1 0 15,3-1 1-15,3 2-1 16,-1-1 6-16,4 0-6 16,-2-1 0-16,-1 1 4 15,-1-2-4-15,-3 0 0 16,1-3 1-16,-1 1-1 0,0-1 18 16,6-2-18-16,-1-3 0 15,5-2 34-15,0-4-20 16,0-3-14-16,2-1 9 15,5-3-1-15,-1 0 17 16,-2-2-25-16,-2 0 0 16,-2-2 22-16,0 1-8 15,0-2 5-15,0 1-8 16,0 0-10-16,0-2 19 16,0 0-20-16,1-3 0 15,1-1 2-15,-2 0-1 16,0 0 8-16,0 1-9 15,0 1 0-15,0 3 7 16,0 4-7-16,0-1 0 0,0 2 5 16,0 0-5-16,-3 0 8 15,1-1-8-15,2-1 1 16,0 0-2-16,0-1 1 16,0 0 0-16,0 0 1 15,0 5 0-15,0 0 16 16,0 5-17-16,0 2 0 15,0 4 7-15,0 1-7 16,0 1 0-16,0 1 9 16,0 1-7-16,0-2-2 15,0-1-3-15,7-3-4 16,3 1-1-16,2-5 8 16,-2 0-16-16,1-1-32 0,4-9-107 15,-5 6-382-15,-1 1-1220 16</inkml:trace>
  <inkml:trace contextRef="#ctx0" brushRef="#br2" timeOffset="48670.96">18570 14229 204 0,'0'0'1286'0,"0"0"-962"16,0 0-49-16,0 0-93 15,0 0-92-15,0 0-20 16,0 0 5-16,3-8-75 16,-2 16 1-16,4 11 3 15,-1 8 31-15,2 8 18 16,-2 10-28-16,0 7-24 15,0 17 32-15,2 17-16 16,6 14-4-16,0 4-7 16,2-10-5-16,0-21-2 15,-3-22 1-15,-4-13 0 16,2-6 9-16,-1 1-8 0,-2 4 6 16,0 2-7-16,-1-3 0 15,-3-3 5-15,-2-2-5 16,1 1-1-16,-1 0 1 15,3 0 0-15,2 1 6 16,1-2-6-16,2 0 0 16,2-4-4-16,0-4 4 15,-2-4-66-15,2-6-57 16,-1-9-163-16,-1-4-279 16,-4 0-246-16</inkml:trace>
  <inkml:trace contextRef="#ctx0" brushRef="#br2" timeOffset="49120.76">18768 15519 1033 0,'0'0'526'0,"0"0"-357"16,0 0-47-16,0 0-47 16,0 0 6-16,0 0 13 15,0 0-64-15,97 0-10 16,-73 1 0-16,6 2-2 15,4 0 3-15,6 0-21 16,5 0 7-16,7-1-1 16,7 0-5-16,5 1-1 15,4-2 11-15,4 1-10 0,3-1 18 16,-4 0-8-16,0 2 1 16,-3 0 29-16,-2 0-41 15,-1 0 1-15,-1 0 9 16,2 1-9-16,1-1 11 15,2 1-12-15,1 0 1 16,0 2 5-16,2 0-6 16,-1 1 0-16,-5 1 0 15,-6-1 1-15,-8-2 17 16,-10 0-18-16,-10-3 0 16,-8 0 25-16,-7-2-24 15,-4 0 19-15,-5 0 15 16,-2 0-24-16,-3 0 9 0,-3 0-20 15,0 0-48-15,-30-7-215 16,-1-4-254-16,-4-2-631 0</inkml:trace>
  <inkml:trace contextRef="#ctx0" brushRef="#br2" timeOffset="49841.83">18640 14137 52 0,'0'0'1088'0,"0"0"-836"15,0 0-98-15,0 0-10 16,101 8 11-16,-62-3-29 16,6 1-13-16,19 3-53 15,24 3-8-15,27 4-8 16,15-1-20-16,1 1 8 0,-4-2-27 16,-18-6-4-1,-8-1 11-15,-5-5-11 0,-5-2-1 16,-15 0 8-16,-14 0-6 15,9 0 31-15,9-4-11 16,10-1-6-16,10 1 23 16,-8 4-39-16,-22 0 1 15,-10 0 7-15,-12 0-7 16,-10 0 4-16,1 0-5 16,-1 0-58-16,-3 0-23 15,-15-1-58-15,-7-2-34 16,-11-3-82-16,-2 0-142 15,0-1-420-15</inkml:trace>
  <inkml:trace contextRef="#ctx0" brushRef="#br2" timeOffset="50239.76">20869 14263 314 0,'0'0'838'15,"0"0"-628"-15,0 0-82 16,0 0-51-16,0 0 95 16,0 0 12-16,3 77-68 15,0-48-78-15,-2 3 31 0,2 4-47 16,-1 4-4 0,1 6 17-16,-3 3 36 0,0 8 8 15,0 2-29-15,-2 4-13 16,-7 4 33-16,-4-1-49 15,1-1 1-15,0-5-1 16,-3-6-9-16,1-6 4 16,0-4-16-16,2-5 6 15,-1-1 3-15,2-5-9 16,0 0-1-16,1-1 1 16,4-3 0-16,0 1 10 15,5-3-10-15,1-3 0 16,0-3-17-16,0-4 10 15,0-4-76-15,0-10-122 16,0-3-375-16,0 0-615 0</inkml:trace>
  <inkml:trace contextRef="#ctx0" brushRef="#br2" timeOffset="57266.98">25004 15762 485 0,'0'0'780'0,"0"0"-529"16,0 0-43-16,0 0-35 16,0 0-28-16,0 0-35 15,-6 0-82-15,6 0 0 16,2 0-13-16,1 0-5 16,2 0 23-16,1-1-2 15,1-1-5-15,5-1 1 16,3 1-27-16,4 0 50 15,6-1-41-15,7 2-8 0,5-1 26 16,5 2-8 0,6 0-10-16,0 0-7 0,1 0 11 15,-2 0 13-15,-3 0-26 16,-2 0 0-16,-4 0 19 16,-1 0-1-16,-1-1 2 15,2-2-11-15,2 0 2 16,-1 2 10-16,1-2-20 15,5 2-1-15,-4-1 13 16,4 1-11-16,0-1 13 16,-2 1-15-16,0-1 1 15,-2 0-6-15,-1 0 5 16,0 1 0-16,2-2 1 16,2 0-1-16,3 2 11 0,1-2-11 15,3 0 0-15,-2 0 0 16,-1 0 0-16,-2 2 0 15,-4-2 0-15,-3 0 1 16,-1 1 10-16,-4-1-11 16,2 0 0-16,3 0 1 15,6 2 0-15,3-1-1 16,5 2 1-16,4-1-1 16,3 1 7-16,-1 0-7 15,-3 0 0-15,-4 0-4 16,-5 0 4-16,-5 0 0 15,-7 0 1-15,-4 0 5 16,-1 0 12-16,0 0-13 0,3-1-3 16,2 1 16-16,7 0-18 15,1 0 1-15,6 0 3 16,-1 0-2-16,1 0 1 16,-4 0-3-16,-3 0 0 15,-8 0 12-15,-5 0-12 16,-8 0 1-16,0 0-2 15,-1 0 9-15,0 0 4 16,2 0-12-16,3 0-8 16,1-2 8-16,2 2 1 15,-4 0 0-15,2 0-1 16,-6-1 1-16,-1 1 2 16,-5-1-3-16,-3-1 0 15,-3 1 5-15,-2 1-4 16,-4-2 9-16,-2 2-10 0,0 0-32 15,0 0 22-15,0 0-103 16,0 0-90-16,-3 0-27 16,-15 0-90-16,3-1 80 15,-3-2-289-15</inkml:trace>
  <inkml:trace contextRef="#ctx0" brushRef="#br2" timeOffset="57695.83">27890 15497 320 0,'0'0'231'0,"0"0"261"15,0 0-311-15,0 0 42 16,0 0-76-16,0 0-6 16,0 0 5-16,-39-34-45 15,39 34-16-15,0 0-22 16,0 0-40-16,0 0-23 15,2 0-21-15,8 7 21 16,2 4 9-16,7 3 38 16,4 4-13-16,7 2-19 15,4 3-1-15,0-2 19 16,0 0-24-16,-4-3 0 16,-6-2 0-16,-6-5-8 15,-7-2 9-15,-4-5-4 0,-6-2 0 16,-1-1 72-16,0-1 1 15,0 1-19-15,0 4-40 16,-3 2-19-16,-7 7-1 16,-3 4 9-16,-5 6-8 15,-5 3 25-15,-2 2-20 16,-6 0-6-16,-2 1-7 16,-2-1-74-16,-12 9-91 15,9-7-167-15,9-6-362 0</inkml:trace>
  <inkml:trace contextRef="#ctx0" brushRef="#br2" timeOffset="58490.71">27772 16151 396 0,'0'0'849'16,"0"0"-586"-16,0 0 30 15,0 0-15-15,0 0-61 16,0 0-51-16,0 0-95 15,0-31-56-15,0 36-15 16,-3 10-1-16,-6 6-2 16,0 6 3-16,0 4 0 15,-1 0 9-15,5-1-9 0,5-4-2 16,0-2-8 0,0-4-8-16,14-5-10 0,2-5 8 15,8-9 6-15,4-1 13 16,2-4-16-16,2-16 17 15,-1-5 10-15,-1-4-10 16,-5 0 7-16,-7 1 10 16,-5 9 45-16,-5 8 7 15,-5 5-22-15,-3 6-36 16,0 0-11-16,0 13-33 16,0 9 25-16,0 5 8 15,0 4 0-15,8 0-1 16,5-4-45-16,3-3-17 0,5-7 38 15,1-8 3 1,0-4 22-16,0-5 3 0,-3-6 7 16,-2-13 29-16,-4-8-1 15,-6-6 19-15,-4-6 31 16,-3-2-33-16,0 0-10 16,-7 4-3-16,-6 9-32 15,5 8-1-15,1 12-9 16,2 7-40-16,0 1-81 15,2 11-90-15,3 17-75 16,0-1-213-16,6-4-141 0</inkml:trace>
  <inkml:trace contextRef="#ctx0" brushRef="#br2" timeOffset="58710.12">28445 16269 1141 0,'0'0'622'0,"0"0"-347"15,0 0-70-15,0 0-57 16,0 0-67-16,0 0-12 16,0 0-68-16,4 35 8 15,-5-12 19-15,-2 6-16 16,-3 5 5-16,0 1-17 16,0-1 10-16,-2-2-23 15,-2-2-63-15,-3-4-196 16,-1-10-371-16,1-7-593 0</inkml:trace>
  <inkml:trace contextRef="#ctx0" brushRef="#br2" timeOffset="60097.41">25000 15712 421 0,'0'0'196'0,"0"0"207"16,0 0-196-16,0 0-45 15,0 0-19-15,0 0-1 16,0 0 4-16,-3-6-26 16,4 1-61-16,2-1 66 15,-3-2-68-15,0-2 12 16,0-2-5-16,0-4-15 15,0-3-2-15,0-3-32 16,0-3 0-16,0-6 24 16,0-3-39-16,0-4 1 15,-1-4 11-15,1-1-12 16,-2-1 20-16,2-1 1 16,-1 1-7-16,-2 1 32 15,-3 1-28-15,2 5-1 16,1-3 1-16,1-1-16 0,1-4 13 15,1-6-15-15,0-4 0 16,0-3 17-16,0 1-4 16,0-2-2-16,-2 5 4 15,-4 0-14-15,-1 6 20 16,-4 4-21-16,2 6 0 16,3 3 18-16,0 4-8 15,2-1-8-15,1 2-2 16,0-3 1-16,0-2 5 15,-2-3-6-15,-1-3-1 16,-1-3 1-16,-3-4 0 16,-1-2 7-16,-2-6-7 15,1 0 0-15,1-2 1 0,0 1-1 16,3 7 0-16,2 5 2 16,1 8-1-16,4 7 8 15,1 5-9-15,0 4 0 16,0 2-9-16,0 1 9 15,0 1 0-15,0 2 3 16,3-4-3-16,0 1 12 16,0-1-12-16,0 1 0 15,-3 3-3-15,0 1 3 16,0 4-11-16,0 3 5 16,0 2-43-16,0 5-30 15,0 0-102-15,0 10-152 0,2 12 130 16,7 17-111-16,1-4-86 15,-4-4-305-15</inkml:trace>
  <inkml:trace contextRef="#ctx0" brushRef="#br2" timeOffset="60630.99">24675 13771 867 0,'0'0'240'16,"0"0"1"-16,0 0-71 0,0 0-31 16,0 0-54-16,0 0-47 15,0 0 14-15,0-2-52 16,0 2 8-16,0 0 2 15,0 0-9-15,0 0 15 16,0 0-16-16,0 0 0 16,0 0 42-16,0 0 6 15,0-4 40-15,1-4 15 16,10-8-60-16,-1-5-12 16,5-9-31-16,3-6 0 15,3-5 3-15,-2-6-3 16,1-1 0-16,-4 2 1 15,-3 3 0-15,-2 7 65 0,-2 6-43 16,-5 10 33-16,1 6 2 16,-2 7-17-16,0 3 8 15,3 4-49-15,4 0 14 16,4 0-10-16,5 8-4 16,4 5-1-16,2 2 1 15,0 4 0-15,2 1 14 16,-2 1-14-16,-2 3-3 15,-2 1-33-15,-2 5-10 16,-2 2-108-16,-1 16-105 16,-6-7-233-16,-2-8-411 0</inkml:trace>
  <inkml:trace contextRef="#ctx0" brushRef="#br2" timeOffset="61440.82">23507 14018 1008 0,'0'0'201'16,"0"0"53"-16,0 0 65 0,0 0-86 15,0 0-90-15,0 0-18 16,0 0-90-16,-11-68-35 15,11 88 0-15,0 5 0 16,2 6 16-16,4 3-16 16,3 2-3-16,2-3-10 15,2-3 13-15,1-6-15 16,3-5-62-16,2-7-16 16,2-8 28-16,2-4 34 15,-1-6 31-15,0-15 14 16,-2-10-13-16,-6-4 11 15,-4-1-12-15,-6 3 1 16,-2 9 77-16,-1 10-24 0,-1 11-1 16,4 3-53-1,2 14 1-15,5 13-2 0,8 6 1 16,4 3 0-16,7-1-18 16,2-5 18-16,1-6-9 15,-4-12-35-15,-6-10 44 16,-2-2 0-16,-6-24 15 15,-5-13-14-15,-7-9 30 16,-3-6 15-16,0-3 9 16,-7-1-17-16,-5 7-9 15,5 8 0-15,1 14-29 16,4 18-19-16,2 9 12 0,0 18-134 16,0 34-66-16,2-4-98 15,2-3-242-15</inkml:trace>
  <inkml:trace contextRef="#ctx0" brushRef="#br2" timeOffset="61779.91">24208 14040 1320 0,'0'0'180'15,"0"0"12"-15,0 0-82 0,0 0-39 16,107-33-25-16,-74 33-12 16,-2 4-24-16,-7 12-10 15,-7 4-15-15,-13 3 14 16,-4 1 2-16,-7 0 30 16,-14-2 46-16,-4 0-9 15,3-4 4-15,3-3-46 16,10-2-25-16,8-5-2 15,1-2-12-15,26-6 13 16,16 0 34-16,15-1-7 16,6-13-14-16,2-6-13 15,6-12-131-15,-16 3-248 16,-19 4-918-16</inkml:trace>
  <inkml:trace contextRef="#ctx0" brushRef="#br2" timeOffset="64311.15">28436 15943 1113 0,'0'0'266'0,"0"0"-131"16,0 0 8-16,0 0 6 15,0 0-38-15,0 0 1 0,0 0-32 16,22-37-51 0,-22 38-29-16,0 15-18 0,0 6 18 15,-10 9 9-15,-3 6-8 16,1-2 5-16,1-1 9 16,4-7-6-16,7-5-5 15,0-6-4-15,21-6 0 16,14-6 70-16,17-4-14 15,10-4-18-15,6-20-2 16,1-10-8-16,-6-7 5 16,-8-5-33-16,-12 0 7 15,-10 7 4-15,-14 6-11 16,-8 14-2-16,-10 12-60 16,-8 9-234-16,-13 17-285 15,-3 1-265-15</inkml:trace>
  <inkml:trace contextRef="#ctx0" brushRef="#br2" timeOffset="65338.4">23995 13425 614 0,'0'0'97'15,"0"0"-25"1,0 0 41-16,0 0-34 0,0 0 31 16,0 0-16-16,0 0-43 15,-35 77 24-15,35-71-65 16,2-2 38-16,8-1 94 16,5-1-28-16,-1-2-30 15,0 0-43-15,0 0 0 16,-1-2 59-16,1-5-56 15,3 0-5-15,2-3-8 16,4-2 8-16,4-2 13 16,4-2-51-16,1-3 0 15,-1 0 40-15,-3-1-41 0,-4 5 7 16,-7 1-7 0,-5 5 6-16,-6 3-6 0,-5 6-27 15,-1 0-235-15,-1 6-114 16,-11 7 39-16,1-2-698 0</inkml:trace>
  <inkml:trace contextRef="#ctx0" brushRef="#br2" timeOffset="77194.71">12620 13733 967 0,'0'0'327'16,"0"0"-187"-16,0 0-80 16,0 0 88-16,0 0-21 15,0 0 0-15,-5-32-75 16,14 32-32-16,5 0 14 16,8 0-11-16,5 0-23 15,7 0 64-15,8 0-63 16,9 0 24-16,7 3 8 15,18 0-4-15,21-1 5 16,15 0-22-16,-5 0-5 16,-23 1 28-16,-23-2-34 15,-15 1-1-15,8-1 18 16,7 2-15-16,8-2 17 0,0-1-20 16,-1 0 0-16,5 0 6 15,0 0-6-15,3 0 0 16,1 0 5-16,9 0-4 15,14 0 13-15,10 3-14 16,-11 0 1-16,-21 1-6 16,-20-1 5-16,-12-1-1 15,9-1 1-15,9 0 0 16,11 2 10-16,13-1-10 16,13-1 0-16,19 0 0 15,1 1 0-15,-10-1-4 16,-24 0 3-16,-26 2 2 15,-13 0 6-15,-3-2-7 16,7 2 0-16,8 0-2 0,8 0 2 16,2 1 0-16,0 0 0 15,15 2 0-15,12 1 4 16,16 0-4-16,1 3 0 16,-17-3-1-16,-22-1 1 15,-27-2-1-15,-2-1 1 16,5 1 1-16,8-1 3 15,7-2-4-15,-1-1 0 16,-2 0 0-16,0 0 0 16,-1 0 0-16,1-2 1 15,0-1-1-15,-1 0 4 16,1 2-4-16,-2 1 0 16,-1-2-4-16,-1 2 4 0,1 0 0 15,0 0 0-15,1 0 0 16,2 0 9-16,2 0-9 15,3 0-8-15,15 0 7 16,17 6 1-16,19 1 0 16,7 1 0-16,-9-1 6 15,-10-1-6-15,-30-2 0 16,-13-1-14-16,-16-3 14 16,0 0 2-16,4 0-1 15,9 0-1-15,8 0 2 16,-5 0 5-16,-1 0-7 15,1 0-1-15,1 0 0 16,6 0 2-16,1 0-1 0,3 0 0 16,0 0 1-1,-4 0-4-15,-2 1 3 0,-3 0 0 16,-2 2 1-16,-1-1-1 16,-2 1 1-16,0-1-1 15,0 1 0-15,2 2-6 16,3 0 6-16,2 2 0 15,-1 1-1-15,5-1 2 16,-2 0-1-16,1-2 0 16,-3-1 0-16,-6 1-10 15,-5-4 10-15,-8-1-2 16,-1 0 2-16,-6 0 0 16,1 0 0-16,-3-3 0 0,4-1 0 15,0 0 0 1,3 0 0-16,0 2-2 0,2 2 1 15,-1 0 2-15,0 0 5 16,-3 0-6-16,-2 0-6 16,-6 3-11-16,-1 1 17 15,-3-1 0-15,-3 1-1 16,-2 2 2-16,2-1 9 16,-3 1-10-16,-3 1 0 15,0-1-8-15,-4 1 8 16,0-2-3-16,-4 1 2 15,-1 0 2-15,-4 0 1 16,-4-1-2-16,-1 1-7 16,-3 1-20-16,1 3 23 0,-4 2-14 15,0 2 17-15,0 5 1 16,0 2 9-16,0 3-9 16,0 4 0-16,-7 3 12 15,0 3-11-15,-1 4-1 16,-1 3 16-16,0 4-7 15,2 2 16-15,1 4-25 16,1 2 1-16,2 3 8 16,-1 0-9-16,3 3 0 15,-2 1 11-15,0 0-2 16,-4 0 16-16,1 3-25 16,-1-2 1-16,-3-1 32 15,1-1-32-15,1 2 15 0,-1 11 0 16,6 13-4-16,3 11 18 15,0 4-29-15,0-8-1 16,9-20 31-16,-4-18-20 16,-2-10-1-16,-2-2 8 15,-1 10-17-15,0 4 11 16,2 6-12-16,-2-1 0 16,0-5 1-16,0-5-1 15,1-3 0-15,-1-4 1 16,0-3 0-16,0-6 7 15,0-3-8-15,0-5 0 16,0-1 0-16,0-5 0 16,-1 0 0-16,-4-1 0 15,-1 1 0-15,-1 1 13 16,1 1-13-16,-2 1-5 0,2 0 5 16,-4-2 0-16,-1 1 7 15,-1-5-7-15,-2 0 0 16,-5-3-1-16,-3-4 1 15,-8-4 0-15,-5-1 0 16,-13-4 12-16,-6-2-5 16,-7 2-7-16,-4-1 0 15,-4 1 3-15,-3 1-3 16,-2-1 0-16,0 3 6 16,1 0-6-16,2 0 9 0,1-1-9 15,2-1 0 1,1 0-5-16,0-2 5 0,0 2-1 15,1-3-1-15,-2 0 4 16,-14 0 7-16,-14 0-9 16,-13 3 0-16,-6 0-11 15,10-2 11-15,22-1 0 16,22 0 5-16,-9 0-5 16,-9-7 8-16,-1-3-8 15,0 0-50-15,21-1 49 16,11 3-35-16,-8-1 20 15,-10-1 16-15,-9 0 0 16,2 0 7-16,0 2-7 16,0 1 0-16,-2 1-9 15,1 2 9-15,-14 1-1 0,-11 1 0 16,-11 2 2-16,-1-1 10 16,19-2-11-16,20 2 0 15,24-2-7-15,-1-1 7 16,-19-1 0-16,-23-3-1 15,-26-1 2-15,-2 0 12 16,7 0-13-16,8 1 0 16,11 0 8-16,-1 2-8 15,3 0 0-15,-1 2 0 16,-2 0 1-16,-2 1 5 16,-1-2-6-16,-3 0 0 15,0 0 7-15,-3 3-6 16,3 0-1-16,0 2 15 0,5 0-6 15,5 0 13-15,5 0-22 16,2 6 0-16,13-2 2 16,8-1-2-16,12 0 0 15,-8-3 2-15,-1 0 4 16,-11 0-6-16,-6 0 0 16,7 0 0-16,-8 0 12 15,2-3-12-15,-2-1 0 16,2 1 0-16,-13-1 6 15,-9 1 0-15,-15-3-6 16,12 3 0-16,18-1-1 16,23 3 1-16,12 1 0 15,-8 0-1-15,-8 0 2 16,-5 0 4-16,-1 0-5 16,2 0-6-16,-2 0 6 0,1 0 0 15,-5 0 0-15,1-2-1 16,-1-2 9-16,0 0-5 15,3-1-3-15,1 0 0 16,5 0-1-16,1 0 1 16,2 1 0-16,1 0 0 15,-1-2 1-15,0 2-5 16,4 0 4-16,1 1 0 16,-2 0 3-16,1-3-3 15,-3 3 2-15,3-1-2 16,-2 0 1-16,2 0-4 15,3 0 3-15,8-1 0 0,3 3 0 16,6-3 0-16,2 1 6 16,2 0-6-16,2 0 0 15,1 0-3-15,2-2 3 16,-2-1 0-16,6 1 4 16,-1-2-3-16,4-2 5 15,2-2-6-15,5-2 0 16,2-4-18-16,5-4 18 15,2-6-12-15,2-4 11 16,2-3 1-16,1-5 7 16,-2-3-7-16,-5-4 9 15,4-1-15-15,-5-3 6 16,1 2 0-16,-1 1 11 0,0 1-10 16,2 2 9-1,1 1-10-15,0 2 1 0,2 0-9 16,2-3 8-16,-1-2 0 15,1-1 4-15,-3-3-3 16,1 1-1-16,0 0 0 16,0 2 0-16,0 3-10 15,1 1 10-15,2 3-5 16,0 0-2-16,0-1 4 16,2 0 3-16,2-6 0 15,2-3 1-15,0-4 3 16,-3-2-4-16,-3 2-6 15,0 2 6-15,0 3 2 0,0 4 7 16,-3 5-9 0,-4 0 1-16,2 3 0 0,1 0-1 15,1 1-4-15,1 0 3 16,2 2 2-16,0 1 3 16,0 0-4-16,5 1 0 15,1 0-12-15,0-1 12 16,-2 2 0-16,-1-2 1 15,-2 3 0-15,-1 0 5 16,2 1-6-16,-2 2 0 16,0 0 1-16,0 1 0 15,0-1-1-15,0-2 0 16,0 0 1-16,0 1 17 16,0 1-18-16,0 3 0 0,0 6 2 15,1 4-2-15,1 5 0 16,-2 4 10-16,0 2 2 15,3 1-12-15,3-2-15 16,3 0-52-16,7-2 66 16,10-2 1-16,8 1 0 15,17-2 3-15,23-1-3 16,38 0 0-16,35-1-9 16,9 2-51-16,-11-7-66 15,-47 3-205-15,-41-8-803 0</inkml:trace>
  <inkml:trace contextRef="#ctx0" brushRef="#br2" timeOffset="86760.13">28409 12509 1262 0,'0'0'374'16,"0"0"-181"-16,0 0 43 16,0 0-83-16,0 0-48 15,20-47 3-15,-17 43-29 0,-2 3-17 16,1-1-39-16,-2 2-22 15,0 0 13-15,0 0-14 16,-2 0-9-16,-13 0-4 16,-16 0 13-16,-15 0 34 15,-14 0-34-15,-7 0 0 16,-4 0 15-16,4-2-14 16,12-1-1-16,11 1 1 15,16 1 1-15,11 1 7 16,9 0-9-16,7 0-21 15,1 0 13-15,0 3-29 16,1 8 2-16,8 5 35 0,3 2 26 16,1 3 31-16,-3 0-48 15,-6 0-8-15,-1 4 39 16,-3 1-16-16,0 10 1 16,0 5-1-16,0 6-18 15,0 9 24-15,0 13-30 16,10 16 1-16,1 15 20 15,0 3-13-15,-3-6-2 16,-6-10 0-16,-2-20-5 16,0-14 17-16,0-10-18 15,-3-4-10-15,-4 8 9 16,3 7 2-16,3 4-1 16,1 1 0-16,0-3 0 15,18-5-10-15,5-3 10 16,9-7-15-16,7-7 15 0,3-6 0 15,2-7 0-15,-2-7-30 16,0-10-58-16,7-12-64 16,-12-13-165-16,-8-12-375 0</inkml:trace>
  <inkml:trace contextRef="#ctx0" brushRef="#br2" timeOffset="87390.45">28831 12656 927 0,'0'0'512'0,"0"0"-262"16,0 0 10-16,0 0-109 16,0 0-40-16,0 0-111 15,0 0-3-15,0 26 3 16,3 6 18-16,6 3-17 0,3 2-1 15,3-5 8 1,3-5-11-16,3-6 4 0,-2-7-1 16,1-7 22-16,-1-5-22 15,-1-2-2-15,0-3-5 16,-3-12 14-16,1-7-7 16,-5 0 0-16,-4 0 0 15,-1 6 9-15,-3 6-8 16,0 10 1-16,0 0-2 15,5 18-30-15,4 9 14 16,7 4 16-16,3 0 0 16,6-3-1-16,1-6 2 0,-2-8 3 15,-2-10-4-15,-1-4 0 16,-2-11 37-16,-1-16-36 16,-6-9 12-16,-6-7 56 15,-4-5-1-15,-5-2 1 16,0 4-40-16,-3 7-18 15,-5 11 17-15,1 14-28 16,-2 14-21-16,-3 4-186 16,-5 44-5-16,1-4-181 15,5 0-373-15</inkml:trace>
  <inkml:trace contextRef="#ctx0" brushRef="#br2" timeOffset="87587.92">29553 12801 1305 0,'0'0'480'0,"0"0"-174"16,0 0-22-16,0 0-113 15,0 0-116-15,0 0-42 16,0 0-13-16,15 34 0 16,-15 0-6-16,-6 3-9 15,0 0-80-15,-7 12-133 16,3-9-311-16,-1-10-276 0</inkml:trace>
  <inkml:trace contextRef="#ctx0" brushRef="#br2" timeOffset="88200.28">28808 13400 1410 0,'0'0'345'15,"0"0"-14"1,0 0-172-16,0 0-103 0,0 0-56 16,0 0 0-16,0 0 27 15,8 98-26-15,-5-58 13 16,2-1-13-16,1-1-1 16,3-5-8-16,3-8-57 15,3-8-32-15,3-8 55 16,2-9 10-16,4 0 32 15,3-16 2-15,2-6 7 16,-6-5 7-16,-3 1-13 16,-8 5 35-16,-6 9 67 15,-3 6 12-15,-2 6-77 0,-1 2-40 16,0 16-21 0,3 7 7-16,4 5 14 0,4 2-27 15,3-2 8-15,3-5-15 16,6-5 10-16,1-10 9 15,1-9 15-15,3-1 21 16,-1-18-20-16,0-10 14 16,-5-9 56-16,-5-4 9 15,-4-3 21-15,-8 4-51 16,-5 4-36-16,0 9 21 16,-3 13-35-16,-12 12-48 15,-7 10-162-15,4 14-166 16,0 4-391-16</inkml:trace>
  <inkml:trace contextRef="#ctx0" brushRef="#br2" timeOffset="88472.56">29480 13618 1302 0,'0'0'357'0,"0"0"-56"16,0 0-110-16,102-13-70 15,-80 13-29-15,-2 10-92 16,-10 6-5-16,-7 3 4 16,-3 0-7-16,-1 2 8 15,-11-1 0-15,-2-1 0 16,5-4 46-16,5-2-46 16,4-4-7-16,0 0-1 0,13-5 8 15,14-3 0-15,10-1-54 16,17-15-110-16,-5-7-129 15,-7-5-308-15</inkml:trace>
  <inkml:trace contextRef="#ctx0" brushRef="#br2" timeOffset="89042.04">29730 12525 977 0,'0'0'218'16,"0"0"-31"-16,0 0-66 16,53-78-28-16,-15 56-25 15,6 2 47-15,6 7-74 16,-1 7-7-16,-3 6 29 16,-3 0 0-16,-7 12 28 15,-6 9-25-15,-3 6-43 0,-5 8 56 16,-5 10-25-16,-3 6 38 15,-3 7-13-15,-5 5-11 16,-3 5-8-16,-3 10-13 16,0 11-26-16,0-10 43 15,0-8-62-15,-3 0 4 16,3 1 2-16,0 18-7 16,9 12 18-16,9-9-19 15,2-6 0-15,-1-10-5 16,-6-12 5-16,-6-13-4 15,-5-15 4-15,-2-8 7 16,-3 1-7-16,-16 0 0 16,-11-1-1-16,-11-6-7 0,-20-2 8 15,-27 0-15 1,-25-4-107-16,14-6-441 0,17-5-1021 0</inkml:trace>
  <inkml:trace contextRef="#ctx0" brushRef="#br2" timeOffset="89980.53">26383 14039 1054 0,'0'0'531'0,"0"0"-302"16,0 0-25-16,0 0-84 15,0 0-43-15,0 0-60 16,0 0-16-16,-31 10 14 16,19 4-13-16,4 2 7 15,2-1-9-15,5-2-16 16,1-4 2-16,0-2-34 15,10-4 42-15,8-3 6 16,2 0 22-16,2-10 3 16,-4-6-25-16,-6-5 15 15,-5-1-6-15,-7 1 10 16,0 6 9-16,-1 5 44 16,-8 7-40-16,-2 3-21 0,1 3-11 15,6 12-23-15,2 6 5 16,2 3 8-16,0 1-8 15,8-6-4-15,5-4-23 16,-1-6-15-16,3-9 39 16,-3 0 21-16,-2-10 41 15,-1-12-40-15,-6-5 36 16,-3-3 42-16,0 1-23 16,-9 2 5-16,-1 7-26 15,2 7-33-15,2 7 16 0,3 6-18 16,2 3-113-1,1 23-29-15,0-2-141 0,0-2-261 0</inkml:trace>
  <inkml:trace contextRef="#ctx0" brushRef="#br2" timeOffset="90530.06">27290 14627 1151 0,'0'0'597'16,"0"0"-374"-16,0 0 22 16,0 0-94-16,0 0-62 15,0 0-89-15,0 0-10 16,-34 5 1-16,26 18 7 15,4 3-14-15,4-2-14 0,0-4-54 16,0-5 7 0,9-8-35-16,3-6 112 0,1-1 19 15,1-8 22-15,-3-12 2 16,-3-2-2-16,-5-4 16 16,-3 4 64-16,0 5-39 15,0 7-18-15,0 6-23 16,0 4-41-16,0 0-1 15,0 8-32-15,2 6 0 16,4 2 26-16,0-3-35 16,-3-5-42-16,-3-6-21 15,-8-11 38-15,-12-12-281 16,-8-7-574-16</inkml:trace>
  <inkml:trace contextRef="#ctx0" brushRef="#br2" timeOffset="91084.58">27016 13261 796 0,'0'0'687'0,"0"0"-552"16,0 0 70-16,0 0-126 15,0 0-66-15,0 0-13 16,0 0-6-16,-14 12-24 15,14 3 29-15,0 1-24 16,3-4-51-16,12 0 6 16,5-7-15-16,2-4-14 15,-3-1 8-15,-2-1 69 16,-7-11 16-16,-7-5 12 16,-3 0-2-16,-3 0 72 0,-13 5 13 15,-7 8-30 1,1 4-54-16,2 1 5 0,6 14-5 15,5 3-5-15,6-1-15 16,3-1-4-16,0-7 6 16,4-5 13-16,4-4 23 15,-1-1 46-15,-1-13 23 16,-6-5-20-16,0-3 26 16,-13 4-36-16,-10 5-56 15,-2 10-6-15,-23 12 0 16,9 13-269-16,-1 7-137 0</inkml:trace>
  <inkml:trace contextRef="#ctx0" brushRef="#br2" timeOffset="91642.08">25398 14651 1262 0,'0'0'357'0,"0"0"-243"16,0 0-44-16,0 0-70 15,0 0 0-15,0 0 0 16,0 0 1-16,-30 56-2 15,29-48-5-15,1-4-51 16,0-4-2-16,7 0 59 16,7-4 17-16,1-12 15 0,0-3-16 15,-2-3 44 1,-5 3 16-16,-4 2 3 0,-2 4 65 16,-2 7-29-16,0 4-19 15,0 2-69-15,0 0-21 16,0 1-7-16,0 6 1 15,-2 0-39-15,1-1 39 16,-2-2-61-16,-3-1-7 16,-24-3-136-16,1 0-93 15,-5 0-594-15</inkml:trace>
  <inkml:trace contextRef="#ctx0" brushRef="#br2" timeOffset="92137.76">24060 15075 1054 0,'0'0'798'0,"0"0"-684"16,0 0-80-1,0 0-21-15,0 0 1 0,0 0-28 16,0 0 13-16,-4 73-102 16,17-70 37-16,0-3 66 15,1 0 5-15,-2-14 2 16,-6-3 0-16,-6-2 97 15,0 4-1-15,-6 2-3 16,-10 5 0-16,-4 6-54 16,-1 2-25-16,2 0-21 15,4 3-5-15,7 4-12 16,4 2 8-16,4-4-21 16,4-1-13-16,11-4 43 15,5 0 30-15,-4 0-11 16,-1-9-12-16,-8-4 47 0,-3 1-7 15,-4 2 1-15,-4 5-28 16,-13 5-20-16,-12 9-146 16,4 9-252-16,2 1-579 0</inkml:trace>
  <inkml:trace contextRef="#ctx0" brushRef="#br2" timeOffset="92571.6">24302 16061 491 0,'0'0'879'0,"0"0"-692"16,0 0-94-16,0 0-64 16,-2 87-28-16,2-68 3 15,0-6-4-15,9-8-122 16,5-5 59-16,-1 0 63 16,5-15 39-16,-1-11-37 15,-1-5 36-15,-6 0 107 16,-2 4 21-16,-8 10 33 15,0 12-25-15,-5 5-78 16,-8 7-45-16,-3 14-51 0,3 4-22 16,6 4 22-16,4-6-1 15,3-1-26-15,0-7-26 16,0-6-23-16,4-6 44 16,-1-3-35-16,-3-15 6 15,-3-5-127-15,-10-3-208 0</inkml:trace>
  <inkml:trace contextRef="#ctx0" brushRef="#br2" timeOffset="92985.49">26326 15354 980 0,'0'0'768'15,"0"0"-516"-15,0 0-108 16,0 0-86-16,0 0-57 15,-85-2 25-15,75 15-26 0,4 0-24 16,3-2-27 0,3-3-103-16,3-6 26 0,9-2 91 15,1 0 37-15,1-5 60 16,-4-10-38-16,-7-2 69 16,-3-2 53-16,0 1-36 15,-10 2 9-15,-11 3-59 16,-3 7-57-16,0 6-2 15,-9 15-112-15,8 7-282 16,6 3-293-16</inkml:trace>
  <inkml:trace contextRef="#ctx0" brushRef="#br2" timeOffset="93404.37">25679 16286 411 0,'0'0'1011'0,"0"0"-793"16,0 0-1-16,0 0-47 15,0 0-46-15,0 0-61 16,0 0-44-16,67-25-1 0,-56 17-18 16,-7 2 1-16,-4 2 5 15,0 1-5-15,-7 3-1 16,-10 0 10-16,-5 0 2 16,2 7 9-16,5 5-21 15,5 0-2-15,7 0-17 16,3-2 13-16,0-5-6 15,12-3 12-15,-2-2 1 16,2 0 24-16,-6-12-25 16,-6-2-9-16,-6-3-2 15,-48-6-156-15,1 4-335 16,-7 4-824-16</inkml:trace>
  <inkml:trace contextRef="#ctx0" brushRef="#br2" timeOffset="93781.37">23681 15790 1219 0,'0'0'358'15,"0"0"-41"-15,0 0-60 16,0 0-141-16,0 0-73 16,0 0-9-16,0 0-19 15,-18 38 12-15,17-15-5 0,1-1-21 16,0-5 15-16,0-7-16 16,1-4 0-16,8-6-7 15,-1 0 17-15,1-16 24 16,-2-8 12-16,-3-2-29 15,-4-4 11-15,0 1-28 16,-13 6 7-16,-5 6-8 16,-6 7 1-16,-3 7-33 15,-10 3-140-15,7 0-380 16,3 3-741-16</inkml:trace>
  <inkml:trace contextRef="#ctx0" brushRef="#br2" timeOffset="94224.18">23308 14539 591 0,'0'0'911'0,"0"0"-743"15,0 0-39-15,0 0-97 16,0 0-9-16,0 0-23 15,0 0-23-15,-53 83-50 16,69-68-61-16,0-7 9 16,2-6 36-16,-4-2 44 15,-5-10 45-15,-4-9 89 16,-5-4 92-16,0-1 68 16,-10 3-71-16,-8 5-75 15,-1 8-50-15,-2 8-53 16,1 0 11-16,6 19-11 15,5 4-193-15,4-3-390 0</inkml:trace>
  <inkml:trace contextRef="#ctx0" brushRef="#br2" timeOffset="94826.57">25566 13697 1512 0,'0'0'221'0,"0"0"-152"16,0 0-46-16,0 0-23 16,0 0-24-16,0 0 6 15,-24 81-87-15,45-69 28 16,4-7 25-16,2-5 5 15,-5-6 8-15,-4-15 39 16,-6-7 43-16,-8-3 147 16,-4-1 13-16,0 5-14 15,-14 5-64-15,-2 8-44 0,-1 11-27 16,2 3-54 0,-2 12-17-16,7 12 11 0,-2 15-144 15,8-4-251-15,-1-8-256 0</inkml:trace>
  <inkml:trace contextRef="#ctx0" brushRef="#br2" timeOffset="95538.67">22573 13591 795 0,'0'0'208'0,"0"0"-4"16,0 0-52-16,0 0-77 15,61-72-49-15,-48 42-26 16,-1 1-45-16,-4 2-188 0</inkml:trace>
  <inkml:trace contextRef="#ctx0" brushRef="#br2" timeOffset="95697.24">23080 13081 1453 0,'0'0'185'16,"0"0"-125"-16,0 0-60 16,71-84-28-16,-36 60-30 15,-7 5-179-15,-4 3-306 0</inkml:trace>
  <inkml:trace contextRef="#ctx0" brushRef="#br2" timeOffset="95846.85">23584 12689 1139 0,'0'0'220'0,"0"0"-105"16,79-59-25-16,-46 43-77 15,-1 6-12-15,1 6-1 16,16 2-86-16,-9 2-104 15,-2-1-347-15</inkml:trace>
  <inkml:trace contextRef="#ctx0" brushRef="#br2" timeOffset="95982.48">24285 12432 1081 0,'0'0'149'16,"0"0"-9"-16,83-47-100 0,-45 31-20 15,2 5 2 1,2 3-22-16,3 4-41 0,21 1-142 15,-11 1-135-15,-4 0-555 16</inkml:trace>
  <inkml:trace contextRef="#ctx0" brushRef="#br2" timeOffset="96111.14">25395 12240 179 0,'0'0'783'16,"0"0"-687"-16,80-29-96 15,-27 22-93-15,-9 3 54 16,-1 1-214-16</inkml:trace>
  <inkml:trace contextRef="#ctx0" brushRef="#br2" timeOffset="96266.72">26474 12093 844 0,'0'0'301'0,"0"0"-236"15,88-39-11-15,-46 26-53 16,-2 4-1-16,3 3 0 16,24 6-66-16,-10 0-165 15,-4 0-169-15</inkml:trace>
  <inkml:trace contextRef="#ctx0" brushRef="#br2" timeOffset="96410.35">27493 12038 743 0,'0'0'162'0,"0"0"-87"16,124 0-13-16,-63 0 3 0,15 0-26 16,-3 0-11-16,2 7-28 15,28 3-38-15,-27-1-108 16,-4-4-370-16</inkml:trace>
  <inkml:trace contextRef="#ctx0" brushRef="#br2" timeOffset="96544.98">28618 12075 582 0,'0'0'114'16,"84"7"0"-16,-26-2-15 16,10 5 33-16,6 1-48 15,0 2-58-15,-1 3 23 16,20 7-49-16,-20-4-96 16,-14-4-279-16</inkml:trace>
  <inkml:trace contextRef="#ctx0" brushRef="#br2" timeOffset="96687.6">29595 12265 727 0,'0'0'157'0,"0"0"57"16,0 0-40-16,118 0-44 15,-68 0 33-15,8 10-119 16,3 7-22-16,2 6-22 16,17 16-19-16,-17-4-223 15,-11-3-591-15</inkml:trace>
  <inkml:trace contextRef="#ctx0" brushRef="#br2" timeOffset="97055.61">30578 12698 390 0,'0'0'795'0,"0"0"-628"16,0 0-17-16,108 24-34 16,-71-3-29-16,2 8-57 15,1 7-30-15,2 5 20 16,-2 6-20-16,-2 2-132 15,-1 3-72-15,0 1 7 16,-1-3 116-16,-2-2 32 16,-1-4 45-16,-5-4 4 15,1-4 11-15,-7-1 90 16,2-4 14-16,-2 4-11 0,1-2 11 16,-2 5-51-16,3 5-13 15,-1 6 45-15,6 17-58 16,-7 18-11-16,-2-7-8 15,-10-6-12-15,-10-10 2 16,0-15-9-16,-3 7-24 16,-10 7 18-16,-5 1-61 15,-3 1 25-15,-12 13-47 16,-13 12-107-16,-9 12-51 16,8-17-123-16,10-19-434 0</inkml:trace>
  <inkml:trace contextRef="#ctx0" brushRef="#br2" timeOffset="97864.45">31002 14889 408 0,'0'0'345'0,"0"0"-87"16,-38 90-78 0,19-52-11-16,-1 0-86 0,-4 1-25 15,-4 4-16-15,-5 0-33 16,-8 6 13-16,-8 1-22 16,-6 4 0-16,-8 1-32 15,-5 1-48-15,-4 0-1 16,2-4 24-16,4-7 36 15,5-4 21-15,9-4 20 16,7-3 29-16,3 1 18 16,6 0-32-16,-1 3-7 15,1 1-15-15,-4 5-2 16,-2 4 11-16,-1 3-22 16,-5-2 0-16,2 1 12 0,-3-7 46 15,-2 0 44-15,-1-2-19 16,-5 1-51-16,-6 2 5 15,-14 10-37-15,-20 7-95 16,-16 8-52-16,-4-2-64 16,23-15-63-16,23-15-22 15,30-15 151-15,7-3 138 16,-4 1 7-16,-2 1 157 16,2 1 57-16,5-1-8 15,6-4-9-15,3 1-43 16,3-2-37-16,-1 2-22 15,-5 2-64-15,-6 2-21 16,-7-1 13-16,-8 1-17 0,-7-1-6 16,-20 5-3-1,-22-2-112-15,-22-1-60 0,-5-4-142 16,11-8-281-16,25-5 229 16,30-6 80-16,14 0 289 15,5 0 38-15,-4 0 37 16,-3 0 723-16,-8 0-461 15,4 0-136-15,0 0-23 16,-2 0-63-16,-3 9-56 16,-1 2-59-16,-6 3-11 15,-16 1-91-15,-17-1-126 16,-15-2-112-16,-3-5-145 16,22-7 327-16,22 0 58 0,24 0-44 15,3 0-8 1,-7-6 72-16,-8 2 80 0,-9-5 93 15,2 4-32-15,0 0 141 16,-2 0 91-16,1 2-84 16,-2 0-70-16,3 3 32 15,-1-4-61-15,3 3-29 16,-1-1-14-16,2 1-50 16,0 1-15-16,0 0-2 15,-4 0-77-15,-2 0-21 16,-2 0-151-16,-5-1-80 15,-1-6 118-15,-25-9-51 16,18 2 110-16,12 0 67 0</inkml:trace>
  <inkml:trace contextRef="#ctx0" brushRef="#br2" timeOffset="97963.19">24709 16990 925 0,'0'0'375'16,"-79"-13"-255"-16,31 6-120 15,3 4-10-15,-20-6-296 16,10 2-655-16,4-1 825 0</inkml:trace>
  <inkml:trace contextRef="#ctx0" brushRef="#br2" timeOffset="98083.86">23674 16736 97 0,'0'0'1394'0,"0"0"-1394"0,-114-88-769 16,74 58 157-16</inkml:trace>
  <inkml:trace contextRef="#ctx0" brushRef="#br2" timeOffset="98212.52">22999 16227 1214 0,'0'0'0'0,"-70"-83"-94"16,29 34-498-16,5 2 243 0</inkml:trace>
  <inkml:trace contextRef="#ctx0" brushRef="#br2" timeOffset="98677.28">22632 15408 182 0,'0'0'744'0,"-39"-133"-539"0,22 91-2 16,5 3 41-16,-3-5-58 15,1-9-35-15,3-6-62 16,5 1-60-16,4 0-4 15,2 3-25-15,2 4-96 16,7 3 11-16,-1 0-117 16,-2-1-41-16,-6-6 58 15,0-6 141-15,0-4 44 16,-12-2 126-16,-3 2 41 16,0 7 34-16,1 7-83 15,3 9-59-15,1 7 11 16,4 3-23-16,4 3 7 15,2-3-47-15,0-4 4 0,0-6-22 16,6-5 6-16,-3-6-61 16,-3-5-116-16,0 0-20 15,0 3 40-15,-9 5 27 16,2 7 106-16,1 3 29 16,3 4 89-16,3-3 49 15,0 1 7-15,0-1-43 16,4-1-1-16,5 2-47 15,0 3-43-15,2 6 27 16,-7 6-38-16,-4 8-5 0,0 5 4 16,0 6-13-1,0 1-11-15,0 3-39 0,0 0-69 16,18 0-87-16,3 0-277 16,1-1-82-16</inkml:trace>
  <inkml:trace contextRef="#ctx0" brushRef="#br2" timeOffset="108656.6">17941 13330 869 0,'0'0'286'0,"0"0"-32"16,0 0 6-16,0 0-72 16,0 0 14-16,0 0-63 15,-5-32-71-15,5 32 15 16,0 0-83-16,0 0-15 16,-2 16 10-16,-2 7 5 15,-4 12 52-15,-2 7-23 16,-7 3-28-16,-2 3 55 15,3-3-56-15,1-4-1 16,6-6 1-16,6-6 0 0,3-10 0 16,10-8-30-16,22-7 30 15,27-4 77-15,31-20-28 16,28-24-11-16,8-12 14 16,-3-10 0-16,-16 3-1 15,-31 14-32-15,-16 10-19 16,-24 13 25-16,-12 9-25 15,-4 1-5-15,-3 4 4 16,-2 0 1-16,-9 11-8 16,-5 1-87-16,-1 7-185 15,-12 34-18-15,-9 0-240 16,-7-2-368-16</inkml:trace>
  <inkml:trace contextRef="#ctx0" brushRef="#br2" timeOffset="117214.72">1801 15182 1337 0,'0'0'517'16,"0"0"-274"-16,0 0-11 15,0 0-5-15,0 0-115 16,0 0-44-16,0-9-11 16,0 9-30-16,0 0-7 15,0 7-20-15,-2 10-12 16,-1 9 0-16,3 3 12 16,0 2-5-16,0 1 5 0,15-6 0 15,3-3 0-15,10-8-11 16,7-5 11-16,6-7 0 15,7-3 0-15,3-7-24 16,-5-16 24-16,-3-6 0 16,-10-5 13-16,-11-4-13 15,-7 1 7-15,-10 3 10 16,-2 9-5-16,-3 7 30 16,0 8 29-16,0 6-15 15,0 4-24-15,0 0-32 16,0 8-40-16,0 12 32 15,0 11 1-15,0 9 7 0,0 6 3 16,0 6-3-16,0 5 12 16,0 3-12-16,7 4 1 15,-4 2 0-15,-3 2-1 16,0 2-16-16,0 1 14 16,0-3 2-16,-3-5-6 15,-7-5 2-15,-2-11-10 16,0-10-4-16,-3-11 17 15,0-9-7-15,-3-7 8 16,-4-7 14-16,-3-3 35 16,-5-2 5-16,-3-16 0 15,-3-12 48-15,2-9-65 16,1-11-17-16,3-16-7 0,21-17-12 16,9 4-1-16,9 8-42 15,22 12-54-15,26 1 3 16,-5 10-136-16,-4 0-534 0</inkml:trace>
  <inkml:trace contextRef="#ctx0" brushRef="#br2" timeOffset="117716.38">2066 14926 1392 0,'0'0'384'0,"0"0"-135"15,0 0-42-15,0 0-32 16,0 0-90-16,0 0-66 16,0 0-4-16,-9-8-15 15,9 12-16-15,0 3 16 16,0-1 12-16,3-3 9 16,3-3-21-16,3 0 1 15,4 0 99-15,4-16-37 0,5-6-24 16,2-11-2-16,3-7-27 15,-6 0 17-15,0 3-16 16,-7 7 22-16,-8 12 58 16,-1 10-54-16,-5 5-16 15,3 3-21-15,0 0-22 16,3 14 7-16,9 10-10 16,0 8 22-16,9 9-18 15,-2 7-15-15,-1 3-54 16,6 17-84-16,-6-12-357 15,-8-9-775-15</inkml:trace>
  <inkml:trace contextRef="#ctx0" brushRef="#br2" timeOffset="117995.63">2670 15461 1575 0,'0'0'509'0,"0"0"-372"16,0 0 81-16,0 0-55 0,0 0-106 15,81-24-36 1,-35 12-20-16,-1-1-1 0,1 2-24 15,-6 4-107-15,-5 4-129 16,-13 1-421-16,-10 2-453 0</inkml:trace>
  <inkml:trace contextRef="#ctx0" brushRef="#br2" timeOffset="118168.18">2627 15650 760 0,'0'0'931'16,"0"0"-609"-16,0 0-115 16,0 0 36-16,0 0-118 15,127 0-49-15,-72-2-60 0,22-6-16 16,-17 3-81-16,-6-2-623 16</inkml:trace>
  <inkml:trace contextRef="#ctx0" brushRef="#br2" timeOffset="119016.91">3324 15061 1435 0,'0'0'525'15,"0"0"-250"-15,0 0-15 16,0 0-95-16,0 0-125 16,0 0-18-16,0 0-9 15,0 62-13-15,0-20 0 16,0 3 10-16,0 0-9 15,0-4 11-15,9-7-12 0,2-7-35 16,3-10 27-16,7-9-23 16,0-8 10-16,9 0 21 15,-2-17-19-15,5-11 4 16,-5-9 6-16,-7-1 9 16,-2 3 3-16,-8 5-2 15,-5 13 37-15,-5 10 26 16,1 7-52-16,1 6-12 15,0 17-12-15,7 7 12 16,2 3-8-16,4 1 8 16,4-7-29-16,2-9 20 15,2-11-26-15,4-7 35 16,1-7 0-16,-5-21 9 0,-3-10 33 16,-5-10-14-1,-10-5 13-15,-3-3 17 0,-3 1-7 16,0 6 5-16,-5 9-35 15,-2 14-3-15,1 14-36 16,2 12 14-16,-1 13-159 16,2 44 29-16,0-1-206 15,0-3-559-15</inkml:trace>
  <inkml:trace contextRef="#ctx0" brushRef="#br2" timeOffset="119211.38">3970 15308 1796 0,'0'0'511'0,"0"0"-248"16,0 0-78-16,0 0-69 15,0 0-94-15,0 0-7 16,0 0-16-16,34 32 1 16,-25 2-17-16,0 3-30 15,-2 0-62-15,-1 10-106 16,0-12-410-16,-1-9-529 0</inkml:trace>
  <inkml:trace contextRef="#ctx0" brushRef="#br2" timeOffset="119842.7">4177 15106 1011 0,'0'0'710'0,"0"0"-494"16,0 0-15-16,0 0-63 16,0 0-51-16,0 0-43 15,97-74-36-15,-70 74 32 16,-3 0-39-16,-3 12 0 16,-2 7-1-16,-7 6 1 15,-9 8 9-15,-3 3-10 16,0 1 0-16,-12 3 16 15,-9-4-16-15,-4-1 0 16,-3-4 8-16,2-8-7 0,2-5 17 16,8-7-18-16,8-8 0 15,8-3-6-15,0-10 6 16,14-14-87-16,14-10-14 16,8-9 24-16,6-4 34 15,3-4 14-15,1 4 14 16,-6 6 15-16,-7 12 33 15,-6 9 58-15,-13 9 20 16,-8 6-1-16,-4 3 13 16,-2 2-51-16,0 0-56 15,0 0 27-15,-9 2-42 16,-7 11 12-16,-5 8 7 0,6 6-18 16,0 4 17-1,9 6-19-15,6-1 0 0,0 0 0 16,12-3 0-16,9-3 0 15,9-7 5-15,1-6 7 16,0-9 8-16,-4-8 4 16,-6 0 29-16,-4-12 43 15,-6-8-54-15,-3-1 9 16,-4 1-5-16,-2 3-10 16,-1 4-5-16,-1 7-31 15,0 3-27-15,0 3-40 16,2 4-140-16,1 10-122 15,0 1-509-15</inkml:trace>
  <inkml:trace contextRef="#ctx0" brushRef="#br2" timeOffset="120085.05">4796 15266 899 0,'0'0'980'0,"0"0"-748"15,0 0-8-15,0 0-89 16,0 0-86-16,0 0-41 16,105-42 21-16,-66 41-29 15,2 1-8-15,1 0-3 16,-3 0-44-16,-11 0-38 16,-7 0-24-16,-12-4-10 15,-9-2 90-15,-12-7-105 0,-12 2-196 16,-4-2-261-16</inkml:trace>
  <inkml:trace contextRef="#ctx0" brushRef="#br2" timeOffset="120285.51">4859 15069 588 0,'0'0'907'16,"0"0"-506"-16,0 0-88 15,0 0-137-15,0 0-101 16,0 0-6-16,0 0 42 15,25 88-30-15,-8-52-39 16,-1 4-27-16,-1-1 22 16,4-1-37-16,-4 0-27 0,3-2-66 15,6-1-145-15,-6-10-358 16,1-8-602-16</inkml:trace>
  <inkml:trace contextRef="#ctx0" brushRef="#br2" timeOffset="120810.11">5359 15062 1048 0,'0'0'860'16,"0"0"-613"-16,0 0 20 16,0 0-56-16,25-76-100 15,-19 72-56-15,3 4-42 16,0 0-4-16,0 15-4 0,1 7-5 15,-2 6 0-15,-1 2 4 16,-2 4-3-16,-2 3 5 16,-2 1 2-16,1 0-7 15,2-1-2-15,4-6-4 16,2-5-49-16,8-7 53 16,3-6-39-16,6-9-51 15,4-4 27-15,5-9 7 16,0-14 56-16,-3-7-13 15,-5-4 14-15,-7 0 20 16,-6 7 21-16,-7 10 34 16,-5 9 1-16,-3 8-58 15,0 3-18-15,0 15 0 0,5 5 0 16,6 1-3-16,5-2 3 16,6-4-6-16,1-8 0 15,2-8 6-15,2-2 30 16,-5-14-30-16,-4-14 1 15,-3-9 32-15,-9-10-9 16,-6-3 18-16,0-5-4 16,-3 2-30-16,-10 7 53 15,1 12-53-15,-2 14-8 16,2 17 0-16,0 5-124 16,-4 44-70-16,4-1-397 15,4 1-534-15</inkml:trace>
  <inkml:trace contextRef="#ctx0" brushRef="#br2" timeOffset="121097.34">6000 15289 327 0,'0'0'1103'0,"0"0"-748"15,0 0-61-15,0 0-112 16,102-46-80-16,-80 44-19 15,-8 2-46-15,-7 0-32 16,-7 14 4-16,0 6-5 16,-18 4 100-16,-1 2-40 0,-4-1-22 15,5-1-8-15,5-4-22 16,6-5 0-16,7-2-12 16,0-3-12-16,23-6-7 15,12-4 19-15,11 0-33 16,24-20-62-16,-9-5-167 15,-10-4-392-15</inkml:trace>
  <inkml:trace contextRef="#ctx0" brushRef="#br2" timeOffset="121554.12">6336 15096 725 0,'0'0'942'0,"0"0"-540"0,0 0-115 16,0 0-74-16,0 0-117 16,0 0-37-16,0 0-21 15,106-47-31-15,-76 55 14 16,-2 8-21-16,-7 8 1 16,-9 6-14-16,-12 4 13 15,0 2 0-15,-12 0 5 16,-12-3-4-16,-1-4 6 15,1-6-7-15,4-7 6 16,6-5 5-16,6-6-11 16,8-5 0-16,0-2-1 15,11-16-17-15,14-9-18 16,9-7-7-16,8-5-16 0,4-1 58 16,-1 2-38-1,-8 7 36-15,-10 10 3 0,-15 9 18 16,-4 11 16-16,-8 1-34 15,0 10 14-15,0 10 21 16,0 4-33-16,-5 3-2 16,5-1 17-16,0 0-16 15,3-3-1-15,12-5-5 16,3-6-95-16,16-12-122 16,-4 0-360-16,-5-14-323 0</inkml:trace>
  <inkml:trace contextRef="#ctx0" brushRef="#br2" timeOffset="121847.34">6812 14648 390 0,'0'0'970'15,"0"0"-745"-15,0 0 48 16,0 0-12-16,0 0-129 16,0 0-53-16,0 0-47 15,3 0 26-15,10 13 42 16,1 4-38-16,-1 3-27 15,-7 1 39-15,-6 1-56 16,0 3-2-16,-8-3 22 16,-11 2 0-16,-2-2 15 15,3-3-43-15,2-3-1 0,10-5-7 16,6-2-2 0,9-4-57-16,22-4 36 0,14-1-12 15,6 0-62-15,7-8-87 16,9-9-114-16,-15 1-236 15,-16 5-430-15</inkml:trace>
  <inkml:trace contextRef="#ctx0" brushRef="#br2" timeOffset="122178.45">7135 15296 61 0,'0'0'1411'0,"0"0"-1101"16,0 0-16-16,0 0-119 16,0 0-40-16,0 0-43 15,0 0-50-15,88-31-36 16,-66 23 38-16,3-1-44 15,3 1 0-15,2-3 0 16,4 1-1-16,-5-2-12 16,-6 2-73-16,-7 2-70 15,-13 2 53-15,-3 0-238 16,-8 2-47-16,-25-1 114 16,5-1-136-16,1 1-225 0</inkml:trace>
  <inkml:trace contextRef="#ctx0" brushRef="#br2" timeOffset="122343.01">7271 15134 202 0,'0'0'586'0,"0"0"-236"15,0 0 18-15,0 0 144 16,0 0-194-16,0 0-95 16,0 0-99-16,-19-7-42 15,19 27-69-15,0 10 6 16,0 12 31-16,0 7-32 16,0 5 11-16,0 1-29 15,0 1-22-15,0-2-9 16,0-1-132-16,3-13-379 15,3-15-331-15</inkml:trace>
  <inkml:trace contextRef="#ctx0" brushRef="#br2" timeOffset="122806.78">7607 14946 1190 0,'0'0'531'16,"0"0"-238"-16,0 0 20 15,0 0-80-15,0 0-73 16,0 0-160-16,0 0 18 16,9 31-2-16,-21 23-8 15,1 2-2-15,3-2 1 16,3-5-7-16,5-7 0 16,0-11-16-16,6-8-31 15,9-9 28-15,7-11-17 0,1-3 30 16,8-13 0-1,2-12 6-15,0-7 9 0,-2-4-9 16,-5 4 0-16,-6 4 13 16,-9 9 14-16,-5 11 15 15,-2 8-42-15,-4 1 3 16,0 19-9-16,3 4 0 16,0 4 6-16,5 1-11 15,4-4 2-15,4-5-7 16,6-8 7-16,-2-8 2 15,2-4 7-15,-3-10 9 16,-2-15-9-16,-4-9 15 16,-4-7 13-16,-6-4-4 0,-3 2 3 15,0 2-17 1,-3 8 19-16,-6 15-29 0,-10 18-94 16,5 17-113-16,0 8-487 0</inkml:trace>
  <inkml:trace contextRef="#ctx0" brushRef="#br2" timeOffset="123198.73">8126 15234 1512 0,'0'0'366'16,"0"0"-205"-16,0 0-66 15,88-42-78-15,-65 39-16 0,-4 3-1 16,-4 0 0-16,-6 0-1 16,-3 0 0-16,-6 4-19 15,0 3 20-15,-3 0 10 16,-9 3 34-16,-6 2 51 16,0-1-24-16,2 1-25 15,1 1-23-15,7 1-17 16,5 2 2-16,3 2-8 15,0 1-40-15,8 0-18 16,5 1-43-16,-1-2 19 16,-1 0 55-16,-4-5 27 15,-7 0-7-15,0-3 8 0,-5 0-1 16,-12-2 59-16,-4-1-31 16,-2 0-28-16,-4-4-10 15,7-1-494-15,6-2-1101 0</inkml:trace>
  <inkml:trace contextRef="#ctx0" brushRef="#br2" timeOffset="123662.49">8526 15019 1385 0,'0'0'321'0,"0"0"-84"16,0 0-126-16,0 0-80 0,83 19-22 16,-75 2-18-16,-8 4 8 15,0 4 1-15,-5 3 9 16,-11-1-3-16,-6 0 2 16,2-4-8-16,-5-4-1 15,6-7-1-15,2-4 2 16,4-7 0-16,7-5 13 15,6 0 19-15,0-10-32 16,6-9-79-16,16-8-65 16,5-4 105-16,6-4-45 15,4-2 10-15,1 0 52 16,-3 5 22-16,-8 7 55 16,-9 9 109-16,-10 9 16 0,-8 7 30 15,0 0-136-15,-3 11-68 16,-11 9 76-16,-2 4-26 15,1 5-19-15,0 3-37 16,4 1 17-16,8 1-16 16,3-1-1-16,9-4-90 15,20-3 39-15,26-12-90 16,-7-7-180-16,-4-7-314 0</inkml:trace>
  <inkml:trace contextRef="#ctx0" brushRef="#br2" timeOffset="124099.32">8836 14543 1181 0,'0'0'364'16,"0"0"9"-16,0 0-76 15,0 0-113-15,0 0-116 16,0 0 9-16,91-50-76 16,-58 50 0-16,0 0 17 15,-2 2-18-15,-5 5 12 16,-10 0-12-16,-7 0-15 0,-9 2-1 16,-2 0-5-16,-17 2 21 15,-6 5 20-15,-2-1-6 16,0 4 7-16,8 1-21 15,2 1 0-15,11 3-24 16,6 1 18-16,0 1-56 16,11-4 17-16,7-1-22 15,-2-1 27-15,-4-4 17 16,-9-2 17-16,-3 0-8 16,0 0 25-16,-8 0-11 15,-12 0 31-15,-4 0-10 16,-4 1-5-16,-5-2-16 15,6-2-473-15,12-3-799 0</inkml:trace>
  <inkml:trace contextRef="#ctx0" brushRef="#br2" timeOffset="124369.59">9108 15114 1525 0,'0'0'562'16,"0"0"-403"-16,0 0-147 16,0 0 12-16,0 0-4 15,91 0-6-15,-55 0-14 0,-2 0-29 16,2 0-70-16,-9 0-68 15,-7 0-133-15,-12-7-6 16,-5-2-24-16,-3 1-158 0</inkml:trace>
  <inkml:trace contextRef="#ctx0" brushRef="#br2" timeOffset="124572.05">9261 14883 1079 0,'0'0'402'0,"0"0"-66"16,0 0-139-16,0 0-158 0,0 0 127 16,-11 103-58-1,9-55-29-15,2 1 4 0,-1 2-59 16,1-2-11-16,-2 1-13 16,-1-4-99-16,0 4-184 15,2-14-495-15,1-12-210 0</inkml:trace>
  <inkml:trace contextRef="#ctx0" brushRef="#br2" timeOffset="125165.47">9706 14869 803 0,'0'0'696'0,"0"0"-333"16,0 0-30-16,0 0-138 16,0 0-95-16,0 0-100 15,0 0 0-15,-31 70 19 16,14-27-6-16,-2 2 1 15,5 1-1-15,3-3-13 16,3-4 11-16,8-5-11 16,0-7-62-16,5-9-72 15,12-8 10-15,6-10 53 0,2 0 5 16,2-15 29-16,0-11 37 16,0-5 12-16,-2-1 31 15,-4-2 73-15,-3 4 0 16,-3 8-24-16,-3 7-15 15,-8 11-24-15,-1 4-53 16,-1 6-23-16,-1 16 23 16,1 5 8-16,1 3-8 15,0 0-8-15,6-4-1 16,1-5-24-16,8-4 14 16,3-8-27-16,4-8 46 15,1-1 12-15,-1-14-2 0,-5-12 5 16,-1-8 4-16,-7-10 28 15,0-7 28 1,-6-3-58-16,-3-1-17 0,-2 6 21 16,-1 9-15-16,0 15-6 15,0 16-9-15,-10 20-235 16,-5 18-62-16,0 5-500 0</inkml:trace>
  <inkml:trace contextRef="#ctx0" brushRef="#br2" timeOffset="125609.28">10183 15135 1099 0,'0'0'675'16,"0"0"-333"-16,0 0-45 15,0 0-135-15,0 0-112 16,0 0-36-16,0 0-19 15,5 23 5-15,-13-2 0 0,-5 6 15 16,0-1-13-16,-2 0 13 16,3-2-15-16,0-4 1 15,6-3 6-15,5-3-7 16,1-3-25-16,0-3 23 16,14-1 4-16,6-2 1 15,11-2-3-15,4-3-90 16,2 0 6-16,-2-9-105 15,3-19-168-15,-10 3-200 16,-7-1-707-16</inkml:trace>
  <inkml:trace contextRef="#ctx0" brushRef="#br2" timeOffset="125819.72">10324 15182 1273 0,'0'0'615'16,"0"0"-368"-16,0 0-95 15,0 0-76-15,0 0 74 16,0 0-25-16,-27 76-43 16,15-45-57-16,-3 3 48 15,2 2-62-15,1 2-10 16,-2 1 15-16,4 2-7 16,2 0-9-16,-5 5-34 15,4-10-188-15,0-13-439 0</inkml:trace>
  <inkml:trace contextRef="#ctx0" brushRef="#br2" timeOffset="130579">27669 11685 651 0,'0'0'588'0,"0"0"-340"16,0 0-35-16,0 0 48 16,0 0-29-16,0 0-27 15,0 0-55-15,-1-27-70 16,1 27 26-16,0 0-56 16,0 0-9-16,0 0-4 0,0 0-26 15,-3 4-11-15,-3 10-12 16,-6 8 9-16,-5 9-8 15,2 3 11-15,1 1 0 16,6-3-8-16,5-5 1 16,3-7-5-16,3-6-12 15,16-7 24-15,10-7 39 16,6 0-23-16,12-8 4 16,8-13 0-16,6-12-9 15,17-19 4-15,25-26-15 16,30-28 1-16,19-8 15 15,4 8-16-15,-5 23-7 0,-26 32 7 16,-28 20 0-16,-31 16 3 16,-27 11-3-1,-18 4-4-15,-2 0-13 0,-8 0 17 16,-7 5-32-16,-4 11-28 16,-15 5-4-16,-18 4-27 15,-33 15-172-15,5-8-351 16,3-5-552-16</inkml:trace>
  <inkml:trace contextRef="#ctx0" brushRef="#br2" timeOffset="133334.63">1260 14536 1106 0,'0'0'521'0,"0"0"-319"15,0 0-44-15,0 0-94 16,0 0-43-16,0 0-21 0,-64 114 1 16,43-1 17-1,3 18-18-15,5 7 0 16,10-2 42-16,3-16-14 0,0 5 5 15,6 1-14-15,6-2-12 16,-3-6 20-16,0-6-27 16,-3-8-1-16,-2-19 1 15,-1-22 0-15,0-18 7 16,-3-13-7-16,3 2-20 16,0-3-11-16,-3-5-53 15,0-9-151-15,0-17-74 16,-3-8-15-16,-10-16-352 0</inkml:trace>
  <inkml:trace contextRef="#ctx0" brushRef="#br2" timeOffset="136031.42">1187 14543 833 0,'0'0'284'0,"0"0"-132"15,0 0-65-15,0 0-13 16,0 0 19-16,0 0-49 16,0 0 35-16,97-23-5 15,-58 22-8-15,13-2 1 16,18-4 3-16,23-5-13 15,20-6 41-15,15-4-59 16,-4-2-1-16,-6 1 9 16,-15 4-14-16,-7 4-8 0,-5 4-25 15,-8 1 12 1,1 0-3-16,1 0-9 0,3-1 0 16,4-1 7-16,5 1-7 15,6-1 2-15,5 0-2 16,-4 3 0-16,2 0 5 15,-6 5-5-15,-9 2 0 16,-15 2 11-16,-19 0-10 16,-8 0 6-16,-4 0-7 15,25 0 0-15,21 0-4 16,21 0 4-16,9 0-6 16,-8-8 6-16,-7-3 1 15,-10 2 8-15,0 0-9 16,-2 4 1-16,0-1 6 0,0 5-7 15,2-2-2-15,-1 3 2 16,4 0 2-16,5 0-1 16,8 0-1-16,6 0 0 15,10 0-5-15,4 0 5 16,2 0-2-16,-4-4 2 16,-5-4 7-16,-9-1 5 15,-8 2-12-15,-7 0 0 16,-5 0-9-16,-7 1 9 15,-2-1-6-15,8 0 6 16,4-2 2-16,4 2 7 16,4 0-9-16,5 2 0 15,3-1 11-15,1 3-11 0,-1 1-5 16,-6 2 5 0,-21 0 17-16,-18 0-1 0,-21 0-16 15,-7 0 0-15,7 5-2 16,5-1 2-16,9 2-13 15,4-3 12-15,11-2-17 16,19-1-4-16,23 0-19 16,10 0 8-16,-7 0 24 15,-15 0 2-15,-31 0 7 16,-19-1 6-16,-20-1 0 16,-8 1 16-16,6-2-22 15,3 2 0-15,6-3 12 16,4 1-12-16,4-1-12 0,4-2 11 15,7 2-22 1,14 0-15-16,-5-2-24 0,2 2-19 16,-5-1 72-16,-12 3 1 15,-1-3 8-15,-10 2 15 16,-11 2-15-16,-6-2 13 16,-3 2-13-16,-5-2 0 15,1 1-2-15,0 2 2 16,0 0-1-16,-2 0 0 15,4 0 1-15,-1 0-1 16,6 0 0-16,3 2 1 16,1 5-2-16,5 3 2 15,2 0 0-15,3 3 5 16,1 2 1-16,-1 0-6 16,-2 2 0-16,-2-1 0 0,-7-2-3 15,-7-1 3-15,-4-2-7 16,-3 2 6-16,-2-2 2 15,2 2 0-15,2 2-1 16,2 2 0-16,2 4 30 16,0 3-29-16,-1 5 0 15,-6 3 11-15,-3 3-11 16,-5 5 21-16,-5 1-22 16,4 3 0-16,-5 0 16 15,4 3-16-15,4 3 6 16,4 2 17-16,1 3 1 15,3 2 14-15,-2 4-36 0,-6 0-1 16,-3 0 41-16,-5-2-23 16,-4-1 2-16,0-3-5 15,-4-3-3-15,-5 0 10 16,3-2-23-16,0-1-3 16,5-3 2-16,1 3 1 15,0-2 0-15,0 2 5 16,1-2 5-16,4 2 21 15,-2-4-31-15,-3-1 1 16,0-2 22-16,0-4-22 16,0-3 0-16,0-5 10 15,0-6-10-15,0-7 11 16,0-6-12-16,-2-4-1 16,1-4-7-16,-2-2 8 15,-9 1-20-15,0-2-13 0,-12 0 33 16,-7 0 10-16,-10 0-10 15,-8 0 0-15,-7 0 1 16,-7 0-1-16,-4 0 0 16,-16-3 0-16,-18 0 0 15,-18-1 11-15,-5 1-11 16,9 0 0-16,8 3 3 16,13 0-3-16,0 0 1 15,1 0 16-15,1 6-17 16,1 1 19-16,1 4-19 15,1 0-8-15,-1 2 7 16,-2 0 1-16,-2 0 0 16,-5-2 0-16,-1 0 2 0,-3-1 10 15,-3 1-12 1,3 1 0-16,-1-2 1 0,6 0-1 16,2-1 0-16,2-2 0 15,6 2-13-15,-1-1 11 16,-2 0-32-16,-2 1-7 15,-1 1 29-15,0-1-9 16,3-1 20-16,2 1-5 16,-1-1 6-16,3 0-5 15,1 2 5-15,10 0-1 16,18 0 1-16,10-3 0 16,2 2 1-16,-7 2-1 0,-11 3 0 15,-10 2 2-15,-1-1-2 16,1 0 0-16,0 0 1 15,1-1-1-15,-12 2 1 16,-12-4-1-16,-13 1 1 16,-5-2 8-16,9-3-9 15,12-1-6-15,12-2 5 16,0 0 2-16,-2 1-1 16,1-3 0-16,-2 3 1 15,6-1-3-15,-5 1 2 16,-2 2 0-16,-1 1 6 15,-1-1-6-15,0 0 6 16,0 1-6-16,3-1 0 0,2 0-4 16,-1 0 4-16,-3-2 0 15,-2 1-1-15,-4-1 2 16,-2 1 5-16,-5 0-6 16,-3 2 1-16,3-2-3 15,0 3 2-15,6-1 0 16,18-4 16-16,15 0-10 15,14-4 5-15,6 0-11 16,-10 1 0-16,-4 1 7 16,-9 0-7-16,-4-1 0 15,1 4 14-15,-4 0-14 16,-1 0 12-16,0 1-12 16,1-1 2-16,5 0 8 15,5 0-10-15,3-2 0 16,7-1 14-16,5 1-13 0,-2 0 15 15,5 0-16-15,1 1 14 16,1-1-4-16,2 3-10 16,1-4 0-16,1 1-1 15,4 0 2-15,0-1 8 16,0 0-9-16,-2 0 0 16,2-3-5-16,0 0 5 15,0 0-1-15,-1 0 1 16,1 0 0-16,0-4 9 15,2 1-9-15,1 1 0 0,2 1-4 16,1 1 4 0,0 0 0-16,2 0 0 15,4 0 0-15,-3 0 12 0,0 0-12 16,-1 0 1-16,2 0-11 16,1 0 10-16,0-3 0 15,2 0 2-15,4-1-1 16,2-2 9-16,1-2-10 15,-1-4 0-15,0-3-7 16,-3-6 7-16,1-6-15 16,-4-4 2-16,-5-8 4 15,-15-29-77-15,4 8-87 16,3 4-500-16</inkml:trace>
  <inkml:trace contextRef="#ctx0" brushRef="#br2" timeOffset="138019.13">15765 13538 1255 0,'0'0'231'0,"0"0"-138"16,0 0 54-16,0 0 53 16,0 0-48-16,0 0-100 15,-8-13-46-15,8 13 34 16,0 0-21-16,0 0-7 15,0 0-5-15,0 0-7 16,0 0 19-16,0 7 30 16,3 2-24-16,-1 4 51 15,1 4-30-15,-2 3-5 16,-1 6-5-16,0 5-14 16,0 1 9-16,0 4-31 15,0-1 11-15,0-3-8 0,0-5-3 16,0-4 0-16,5-9 0 15,2-7 0-15,10-7 14 16,6-4 27-16,13-21-14 16,14-14 33-16,21-23-53 15,22-24 13-15,19-23-1 16,6-5-5-16,-18 20 6 16,-26 27-20-16,-29 31 11 15,-11 12-16-15,0 2 5 16,-6 5-6-16,-2 2 6 15,-11 8 1-15,-10 6-1 16,-5 1-9-16,0 2-140 0,-15 15 24 16,-29 19-64-16,4-4-209 15,-3-3-437-15</inkml:trace>
  <inkml:trace contextRef="#ctx0" brushRef="#br2" timeOffset="141316.29">12900 16845 935 0,'0'0'911'15,"0"0"-633"-15,0 0-136 16,0 0-9-16,0 0 13 16,0 0-6-16,0 0-51 15,130 13-41-15,-33-4 31 16,37 2-43-16,16 3-6 15,-1-1 0-15,-15 1-23 16,-39-4 4-16,-24-2-11 16,-25-2-4-16,-19-3-10 15,-5-1-26-15,-4 0-29 16,-10-1 14-16,-8 1-42 16,-20-2-146-16,-51 0-128 0,2 1-312 15,-2 1-480-15</inkml:trace>
  <inkml:trace contextRef="#ctx0" brushRef="#br2" timeOffset="141586.57">12886 17037 929 0,'0'0'402'16,"0"0"-147"-16,0 0-5 16,0 0-56-16,0 0-15 15,0 0-6-15,0 0-56 16,53 26 20-16,41-19-37 15,30 0-36-15,10-1-7 0,-23-2-13 16,-31-1-24-16,-33-2 38 16,-7-1-49-16,-2 0-8 15,-2 0 13-15,-4 0-13 16,-15 0 2-16,-9 0-3 16,-8 0-61-16,0 0 31 15,0 0-93-15,-3 3-55 16,-9 1-186-16,-3 0-353 0</inkml:trace>
  <inkml:trace contextRef="#ctx0" brushRef="#br2" timeOffset="142554.98">1957 16803 1134 0,'0'0'579'16,"0"0"-367"-16,0 0-60 15,0 0 16-15,0 0 32 16,0 0-87-16,0 0-48 16,9 2-11-16,-3-2-6 15,13 0 8-15,8 0-2 16,18 0-19-16,25-10 20 0,20-4-42 15,-4 1-12-15,-11 1-1 16,-17 4-11-16,-18 4-32 16,-6 0-39-16,-5 2-51 15,-16 2-35-15,-11 0-164 16,-2 0-179-16,-27 13 274 16,-7-1-137-16,-2 1-517 0</inkml:trace>
  <inkml:trace contextRef="#ctx0" brushRef="#br2" timeOffset="142788.35">2066 16943 803 0,'0'0'328'0,"0"0"-173"16,0 0 15-16,0 0 45 16,0 0 42-16,0 0-97 15,0 0-85-15,49 1 105 16,-16-1 1-16,4-4-68 15,4 0-50-15,-4-2-30 16,-3 0 0-16,-7 2-33 16,-3 0 0-16,-5 1-9 15,-5 1-84-15,8-3-93 16,-6 1-119-16,-2-1-427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24/11/2020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/>
              <a:t>Occam’s Razor</a:t>
            </a:r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2822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do we mean by “simple”? What do we mean by “better”? 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C2D906-6171-4A39-8E5E-8FA0D007E846}"/>
                  </a:ext>
                </a:extLst>
              </p14:cNvPr>
              <p14:cNvContentPartPr/>
              <p14:nvPr/>
            </p14:nvContentPartPr>
            <p14:xfrm>
              <a:off x="4962960" y="4128480"/>
              <a:ext cx="1092960" cy="62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C2D906-6171-4A39-8E5E-8FA0D007E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3600" y="4119120"/>
                <a:ext cx="1111680" cy="6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491236"/>
          </a:xfrm>
        </p:spPr>
        <p:txBody>
          <a:bodyPr>
            <a:normAutofit/>
          </a:bodyPr>
          <a:lstStyle/>
          <a:p>
            <a:r>
              <a:rPr lang="en-GB" sz="5400" dirty="0"/>
              <a:t>Occam’s</a:t>
            </a:r>
            <a:br>
              <a:rPr lang="en-GB" sz="5400" dirty="0"/>
            </a:br>
            <a:r>
              <a:rPr lang="en-GB" sz="5400" dirty="0"/>
              <a:t>Razor</a:t>
            </a:r>
            <a:endParaRPr lang="ru-RU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7126664" y="5381364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Medium.com</a:t>
            </a:r>
            <a:endParaRPr lang="en-PK" dirty="0"/>
          </a:p>
        </p:txBody>
      </p:sp>
      <p:pic>
        <p:nvPicPr>
          <p:cNvPr id="2050" name="Picture 2" descr="How Bayesian methods embody Occam's razor | by Felix Laumann | NeuralSpace  | Medium">
            <a:extLst>
              <a:ext uri="{FF2B5EF4-FFF2-40B4-BE49-F238E27FC236}">
                <a16:creationId xmlns:a16="http://schemas.microsoft.com/office/drawing/2014/main" id="{3C5A8D9A-C018-492C-A3AD-B097AB97A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66" y="1759154"/>
            <a:ext cx="6075274" cy="33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6C3CF1-5100-4F20-88A0-677D6B61FC85}"/>
                  </a:ext>
                </a:extLst>
              </p14:cNvPr>
              <p14:cNvContentPartPr/>
              <p14:nvPr/>
            </p14:nvContentPartPr>
            <p14:xfrm>
              <a:off x="2265480" y="621360"/>
              <a:ext cx="7819200" cy="27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6C3CF1-5100-4F20-88A0-677D6B61FC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120" y="612000"/>
                <a:ext cx="783792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51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367761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accent6">
                    <a:lumMod val="50000"/>
                  </a:schemeClr>
                </a:solidFill>
              </a:rPr>
              <a:t>Simpler</a:t>
            </a:r>
            <a:r>
              <a:rPr lang="en-GB" sz="5400" dirty="0"/>
              <a:t> is</a:t>
            </a:r>
            <a:br>
              <a:rPr lang="en-GB" sz="5400" dirty="0"/>
            </a:br>
            <a:r>
              <a:rPr lang="en-GB" sz="5400" dirty="0">
                <a:solidFill>
                  <a:schemeClr val="accent2">
                    <a:lumMod val="75000"/>
                  </a:schemeClr>
                </a:solidFill>
              </a:rPr>
              <a:t>Better</a:t>
            </a:r>
            <a:endParaRPr lang="ru-RU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991EA-F6BA-4D67-8BBD-2EC7B1E20377}"/>
              </a:ext>
            </a:extLst>
          </p:cNvPr>
          <p:cNvSpPr txBox="1"/>
          <p:nvPr/>
        </p:nvSpPr>
        <p:spPr>
          <a:xfrm>
            <a:off x="6557913" y="4972112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https://automaticaddison.com/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09CEB-FB3D-4534-B546-84AA0ABD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02" y="658141"/>
            <a:ext cx="6098620" cy="43139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60A616-C976-4207-A335-04180DD9E04C}"/>
                  </a:ext>
                </a:extLst>
              </p14:cNvPr>
              <p14:cNvContentPartPr/>
              <p14:nvPr/>
            </p14:nvContentPartPr>
            <p14:xfrm>
              <a:off x="1231560" y="1762560"/>
              <a:ext cx="9502560" cy="333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60A616-C976-4207-A335-04180DD9E0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2200" y="1753200"/>
                <a:ext cx="9521280" cy="33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79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Simple?</a:t>
            </a:r>
            <a:endParaRPr lang="ru-RU" sz="5400" dirty="0"/>
          </a:p>
        </p:txBody>
      </p:sp>
      <p:pic>
        <p:nvPicPr>
          <p:cNvPr id="3074" name="Picture 2" descr="ML | Understanding Hypothesis - GeeksforGeeks">
            <a:extLst>
              <a:ext uri="{FF2B5EF4-FFF2-40B4-BE49-F238E27FC236}">
                <a16:creationId xmlns:a16="http://schemas.microsoft.com/office/drawing/2014/main" id="{A5DC3F94-7414-4B74-8409-25FC280F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98" y="721183"/>
            <a:ext cx="7117160" cy="44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3F658-4C58-4243-907D-5E0A8DC112A9}"/>
              </a:ext>
            </a:extLst>
          </p:cNvPr>
          <p:cNvSpPr txBox="1"/>
          <p:nvPr/>
        </p:nvSpPr>
        <p:spPr>
          <a:xfrm>
            <a:off x="7821105" y="4004705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geeksforgeeks.org</a:t>
            </a:r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9A0CA6-D695-4385-BC29-CBFAE60054C9}"/>
                  </a:ext>
                </a:extLst>
              </p14:cNvPr>
              <p14:cNvContentPartPr/>
              <p14:nvPr/>
            </p14:nvContentPartPr>
            <p14:xfrm>
              <a:off x="410760" y="4030560"/>
              <a:ext cx="10892160" cy="214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9A0CA6-D695-4385-BC29-CBFAE60054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0" y="4021200"/>
                <a:ext cx="10910880" cy="21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73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7760" y="1516556"/>
            <a:ext cx="10515600" cy="2857481"/>
          </a:xfrm>
        </p:spPr>
        <p:txBody>
          <a:bodyPr>
            <a:normAutofit/>
          </a:bodyPr>
          <a:lstStyle/>
          <a:p>
            <a:r>
              <a:rPr lang="en-GB" sz="5400" dirty="0"/>
              <a:t>Better?</a:t>
            </a:r>
            <a:endParaRPr lang="ru-RU" sz="5400" dirty="0"/>
          </a:p>
        </p:txBody>
      </p:sp>
      <p:pic>
        <p:nvPicPr>
          <p:cNvPr id="4098" name="Picture 2" descr="Understanding Generalization Error in Machine Learning | by Yi-xin | Medium">
            <a:extLst>
              <a:ext uri="{FF2B5EF4-FFF2-40B4-BE49-F238E27FC236}">
                <a16:creationId xmlns:a16="http://schemas.microsoft.com/office/drawing/2014/main" id="{F03AF2B9-F516-47A2-AA1A-9863D83E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40" y="1112412"/>
            <a:ext cx="7085323" cy="38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A6D44-E9E4-4E2E-AA79-B640E46E4447}"/>
              </a:ext>
            </a:extLst>
          </p:cNvPr>
          <p:cNvSpPr txBox="1"/>
          <p:nvPr/>
        </p:nvSpPr>
        <p:spPr>
          <a:xfrm>
            <a:off x="7202078" y="5096221"/>
            <a:ext cx="3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Medium.com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698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55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Thème Office</vt:lpstr>
      <vt:lpstr>PowerPoint Presentation</vt:lpstr>
      <vt:lpstr>Occam’s Razor</vt:lpstr>
      <vt:lpstr>Simpler is Better</vt:lpstr>
      <vt:lpstr>Simple?</vt:lpstr>
      <vt:lpstr>Better?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Kashif Murtaza</cp:lastModifiedBy>
  <cp:revision>51</cp:revision>
  <dcterms:modified xsi:type="dcterms:W3CDTF">2020-11-24T07:32:37Z</dcterms:modified>
</cp:coreProperties>
</file>