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70" r:id="rId6"/>
    <p:sldId id="271" r:id="rId7"/>
    <p:sldId id="273" r:id="rId8"/>
    <p:sldId id="274" r:id="rId9"/>
    <p:sldId id="275" r:id="rId10"/>
    <p:sldId id="260" r:id="rId11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3:04:38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4147 11535 6345 0,'0'0'1912'0,"0"0"-1256"16,0 0-432-16,0 0 321 15,0 0 367-15,0 0-8 0,0 0-288 16,0 0-304-16,0 0-120 0,0 0 24 16,0 0 184-1,0 0 8 1,0 0-80-16,0 0 9 0,0 0 71 15,0 0 40-15,4 0 8 16,0 0 24-16,4 0-32 0,4 0-48 16,-4 0-248-16,-4 0 80 0,8 0-32 31,-4 0-104-31,0 0-32 16,4 0 0-16,-5 2-16 0,2 2 0 15,3-1 24-15,-5-3 8 16,10 3-32-16,-2 0 16 0,2-3 16 15,3 4 64-15,3-1 8 32,5-3 24-32,0 3 193 0,0 0-121 15,0 1-128-15,-4 1-48 16,0 2-56-16,-1-1-8 0,-2 1 8 16,3-1-8-16,-5 4-8 15,1-4 16-15,1 0 40 31,2-3-48-31,-3 4 40 0,4-1-40 16,-4-6-8-16,0 3 8 16,-4 1 0-16,-1-1-8 0,-2 0 64 15,2-3-56-15,-2 3 48 16,2 0-48-16,-3 0 8 16,1-3 32-1,6 0-40-15,-3 0 8 0,8 0 32 16,0 0-40-16,0 0 96 15,4 0-56-15,0 0-32 0,0 0 56 16,3 0-64-16,-6 0 8 16,3 0-16-1,-9 0 8-15,5 0 0 16,0 0 0-16,-4 0 8 0,0 0-8 16,4 0-8-16,0 0 8 15,-5 0-8-15,5 0 0 16,0 0 8-16,1 0-8 0,3 0 8 31,-5 0 0-31,1 0 0 16,-4-3-8-16,4 3 0 0,-5 0-8 15,2 0 8-15,-6-3 8 16,2 3 0-16,3 0-8 0,-1 0 0 16,1-3 8-16,5 3-8 31,-6 0 8-31,5-3-8 0,4 3 0 15,-4-3 8-15,0 3-8 16,-1-4 8-16,1 4-8 16,1-3 0-16,-1 3 8 0,-5 0-8 15,5-3 8-15,-4 3-8 16,0-3 0 0,0 3 0-16,-4-4 8 0,4 4-8 15,-4 0 8-15,-1-3-8 16,2 3 0-16,-2 0 0 15,-2 0-64-15,2 0 56 0,2 0 8 16,-6 0 0 0,10 0 0-16,-6 0 0 15,1 0 8-15,4 0-8 0,-4 0 0 16,4 0 0-16,0 0 0 16,4 0 8-16,0 0-8 15,-5 0-8-15,9 0 8 0,-4 0-8 31,0 0 8-31,-3 0-8 16,2 0 8-16,-3 0 0 0,0 0-8 16,3 0 8-16,2 0 0 15,3 0 0-15,-4 0 0 0,4 0 0 16,0 0 0-16,0 0 0 31,-1 0 0-31,-3 0 8 0,4 0-8 16,-8 0 0-16,4 0 0 15,-1 0 0-15,1 0 0 16,1 0 0-16,-1 0 0 0,4 0 0 16,-1 0-8-16,1 0 8 15,3 0 0 1,-3 3-8-16,0-3 0 0,-3 4-8 16,3-4 16-16,0 3 0 15,0 0 8-15,0-3-8 16,0 0 8-16,-2 0-8 0,2 0 0 15,4 0 0 1,0 0 0-16,0 0-8 16,5 0 0-16,-5 0-48 15,-1 0 56-15,1 0 0 0,0-3 8 16,0 3-8-16,-4 0-8 16,0 0 8-16,0 0-8 0,-1 0 8 31,-3 0 32-31,4 0-24 15,-4 0-8-15,4 0 0 0,0 0-48 16,-5 0 48-16,9 0 0 16,-8 0-8-16,4 0 8 15,-4 0 8-15,8 0 0 0,-8 0 0 32,8 3-8-32,-4-3 16 0,0 0-16 15,0 0 8-15,-1 0 0 16,1 0 40-16,0 0-48 15,-4 0 0-15,0 0 0 0,0 0 0 16,-4 0 0-16,4 0 0 31,0-3-8-31,0 3 8 0,-5 0-8 16,2 0-72-16,-2 0-8 0,1 0 80 16,-3 0-64-16,2 0 64 15,-3 0-120-15,0 0 128 0,0 0-8 16,-1 0 0-1,2 0 8 1,3 0-8-16,-4 0-8 0,4 0 8 16,3 0 8-16,-3 0-8 15,4 0 0-15,1 0 0 0,-2-3 0 16,-3-1-8-16,4 1 16 0,-5 3-8 31,2 0 8-31,-1-3-8 16,-1 3 0-16,1 0 0 0,5 0 0 15,-1-3 8-15,4 3 8 16,-1-3-8-16,1 3 0 0,-4-3 0 16,4 3 0-16,-4 0 0 31,4 0 8-31,-4 0 0 0,-1 0 0 16,-3 0 0-16,8 0 0 15,-3 0-8-15,3 0 0 16,-1 0 0-16,0 0 0 0,1 0 8 15,0 0-8-15,0 0 0 32,-3 0 8-32,3 0-8 15,-9 0 8-15,5 0 0 0,0 0-8 16,-4 0 0-16,4-3 0 0,0 3 0 16,4-4 8-16,0 4-8 0,3-3-8 15,-3 0 0 1,0 0 8-1,4 0 0-15,-4 3 0 16,0 0 0-16,-9 0 0 0,2 0 0 16,-6 0 0-16,2 0 0 0,-2 0 0 15,-2 0 8-15,2 0 0 0,5 0-8 32,1 0 0-32,2 0 0 15,1 0 0-15,0 0 8 16,0 0-8-16,0 0-8 0,-5 0 8 15,2 0 8-15,-2 3-8 16,-3-3 8-16,1 0-8 0,2 0 8 31,-2 0 8-31,2 0-8 16,1 0 0-16,4 0 8 0,4 0-8 16,-5 0 0-16,1 0 64 15,1 0-72-15,-1 0 0 0,-5 0 0 16,-6-3 0-16,2 3 16 31,-6 0-16-31,-2-3 8 16,1 3-8-16,0 0 8 0,4-4 0 15,0 4-8-15,8-3 0 16,0 3 0-16,4-3 0 0,4 0 0 0,3-1-56 16,1 1 56-1,-4-3-8 1,-4 3-8-16,-3-3-88 15,-6-1-160-15,2 1-600 0,-10-10-465 16,1-3-2536-16,-8 3-8401 16</inkml:trace>
  <inkml:trace contextRef="#ctx0" brushRef="#br0" timeOffset="5085.95">13267 11661 3752 0,'0'0'5305'16,"0"0"-3936"-16,0 0-1089 15,8 0 344-15,-4 0-64 32,0 0 496-32,-4 0-248 0,0 0-455 15,0 0-249-15,0 0-104 16,4 0 16-16,-4 0-16 0,0 0 0 15,5 0 0-15,-2 0 56 16,5 4-8-16,-4-1 96 31,8 0 8-31,0 0 192 0,0 1-72 16,0-2 72-16,0 2-80 0,4-1-64 16,-4 0 72-16,3 0-24 0,6 0 32 15,-5 1-32 1,7-1-24-1,-3 0-56-15,1-3-16 16,2 3 0-16,-3 0-56 0,4 0-24 16,0 1-16-16,-1-1-8 0,-2-3 8 15,3 3 16-15,-4 0-8 0,3-3-8 16,1 4-24-16,4-1-16 31,-4-3 32-31,1 2-40 16,-6-2 0-16,9 4 40 0,-4-4-40 15,0 0 8-15,-1 0 64 0,5 0-72 16,-8 0 48-16,5 0-48 16,-10 0 105-16,5 0-57 31,-4 0-48-31,0 0 64 16,0 0-64-16,-4 0 0 0,0 0 8 15,4 0-8-15,0 0-8 0,-4 0-32 16,4 0 32-16,0 0 8 15,3 0-8-15,-6 0 8 32,2 0-16-32,2 0 8 0,-6 0-56 15,2 0 56-15,2 0 8 16,2 0 64-16,-6 0-24 0,5 0-40 0,4 0 0 16,-4 0-8-16,0 0 8 15,0-4 0 1,0 2-8-1,0 2 8-15,-1 0 0 0,-2-3 32 16,-1 3-40-16,-1 0-8 16,2 0 8-16,-2 0 0 0,6 0-8 0,-6 0 8 15,9 0-56-15,-4 0 48 32,4 0 8-32,0 0 0 15,0 0 8-15,-4 0 0 0,3 0 8 16,-2 0-8-1,-6 0 0-15,6 0 0 0,-6 0 0 0,2-4 8 16,2 4-16-16,6-3 8 31,-2 0-8-31,5 3 0 0,0-3 0 16,0 3 0-16,-4-4 0 16,0 4 0-16,-5 0 0 0,2 0-8 15,-1-3 8-15,-4 3 0 16,3 0 8-16,1 0-8 31,-4 0 0-31,8 0 16 0,1-3-8 16,-2 3 64-16,9 0-72 15,0 0 0-15,0 0 8 0,4 0-8 0,-4 0 0 16,-8 0 0-16,-1 0 0 16,1 0 8-1,-4 0-8 1,0 0 0-16,-4 0 0 0,4 0 0 15,4 0 8-15,0 0 0 16,0 0-8-16,-1 0 8 0,6 0 8 16,-5 3-16-16,4-3-16 0,-1 3 16 15,1-3 0-15,-4 4 0 16,5-1 0 0,2-3 0-16,-3 3 0 15,4-3 0-15,0 3 0 16,4-3 0-16,-4 4 0 0,0-1-8 15,-1-3 0-15,-7 2 8 32,0 2 0-32,-7-4 0 0,-2 3-8 15,1-3 8-15,0 3 0 16,0-3 0-16,-1 0 0 0,10 3 0 16,-1-3-8-16,4 4-64 15,3-4 0-15,1 0 24 31,-4 0 40-31,0 3 0 0,0-3-8 16,-8 0 16-16,0 0-8 16,0 0 8-16,-4 0-8 0,8 0 8 15,0 0 0-15,4 0 0 16,4 0 0-16,4 0-16 16,3 0 16-1,-3 0 0-15,0 0 0 0,-4 0 0 16,0 0 0-16,-5 0 8 15,-6 0 0-15,-2 0 0 16,2 0 0-16,-6 0-8 0,6 0 0 16,-6 0 0-1,9 0 8-15,4 0-16 16,-4 0 16-16,4 0 24 0,-4 0-24 16,-1 0-16-16,2 0 8 15,-5 0-8-15,0 0 8 16,0 0 0-16,-4 0 0 0,-1 0 0 31,2 0 0-31,-2 0 0 0,2 0-8 16,-2 0 0-16,1 0 8 15,0 0 0-15,0 0-8 16,4 0-64-16,4 0-385 0,-4 0 121 16,0 0-1040-16,-8 0-744 31,-8-7-713-31,0 4-2496 0</inkml:trace>
  <inkml:trace contextRef="#ctx0" brushRef="#br0" timeOffset="9138.06">1641 13052 392 0,'0'0'912'16,"0"0"2192"-16,0 0-1055 0,0 0-1057 31,0 0-344-31,0 3-128 16,0-3-32-16,4 0-39 0,-4 0-145 15,0 0-176-15,0 0 24 16,0 0 120-16,0 0 104 0,0 0 16 16,0 0 16-16,0 0-40 31,0 0 40-31,0 0 56 15,0 0-32-15,0 0-56 0,4 0-128 16,-4 0-63-16,4 0 47 16,0 0 48-16,-4 0-80 0,4 0-56 15,0 0 40-15,0 0-16 16,3 3-8 0,-2-3 72-16,3 0-64 15,0 0 104-15,-1 0-40 0,6 0 16 16,-1 4-40-16,4-4-8 15,-4 3 24-15,4-3-80 0,-4 0-64 16,-1 3-8 0,5-3-64-1,-8 3 56-15,5-3-56 0,-6 0-8 16,1 0 8-16,4 0 16 0,0 0-16 16,0 0 112-16,4 0-24 15,0 0-24-15,4 0 72 16,-5 0-136-1,6 4 104-15,-1-4-104 16,-1 0 0-16,-2 0 8 0,2 0-8 16,-3 3 0-16,5-3 48 15,-6 0-48-15,5 0 0 16,0 0 0-16,-4 0 40 0,4 0-48 31,-4 0 8-31,0 0 0 16,3 0 0-16,-2 0 40 0,-2 0-40 15,2 0 80-15,3 0-80 16,-1 0 0-16,-2 0 48 16,2 0-48-16,1 0-8 0,4 0-48 31,-4 0 48-31,0 0 16 0,4 3-8 16,-5-3-8-16,2 0 0 0,-5 0 8 15,-1 3 0-15,2-3 0 16,-2 0-8-16,-2 0 8 15,2 0 48-15,2 0-48 16,2 0 0 0,5 0 0-16,4 0 41 0,4 0-1 15,0 0-32-15,3 0-8 0,-3 0 8 16,-4 0-8-16,0 0 0 16,-8 3-8-16,-4-3 0 15,4 3 8-15,-4-3 0 0,-4 0 0 31,7 0 64-31,-2 0-72 16,3 0 0-16,3 0-8 0,5 0 0 16,0 0 8-16,0 0 0 15,0 0 0-15,0 0 0 0,-4 0 8 32,-4 0-8-32,0 0 8 15,0 0-8-15,-1 0 0 0,-2 0 8 16,2 0-8-16,-2 0 8 15,-6 0 40-15,6 0-48 16,-6 0 0-16,5 0-40 0,0 0 40 31,0 0 0-31,4 0-8 16,-4 0 8-16,4 0 8 0,-4 0 0 0,-5 0 0 16,6-3-8-16,-2 3-8 15,-2 0 8-15,2 0-8 16,5 0-24-16,-3 0 32 15,2-3 0 1,1 3 40-16,1-3-40 16,-6 3 8-16,5-3-16 0,0 3 8 15,0-3 0-15,-5 3 0 0,6 0 40 16,-5-4-40-16,3 4-56 16,-2 0 56-1,-2 0-8-15,5 0 0 16,-4-3 8-16,4 3 0 15,0 0 0-15,0 0-8 0,4-3 8 16,0 3 8-16,0-3-8 16,4 3 8-16,-5 0-8 0,5 0 48 31,-4 0-64-31,0 0 24 16,0 0-16-16,0 0 8 0,-4 0 0 15,0 0-8-15,3 0 8 16,-2 0 0-16,-5 0 8 15,3 0 0-15,2 0-8 0,-6 0 0 32,5 0 8-32,1 0-8 15,-2 0 8-15,-3 0-16 0,4 0 8 16,0 0-16-16,0 0 16 0,4 0 8 16,-5 0 0-16,2 0 0 15,-6 0 0-15,2 0-8 16,-1 3 0-1,-4-3 0-15,-1 0 8 16,6 3 0-16,-2-3-8 0,1 0 8 16,4 3-8-16,0-3 8 15,4 0 0-15,0 0 0 0,4 0-8 16,-1 0 8 0,-3 0-8-16,-3 0 64 15,-1 0-64-15,-5 4 0 16,-3-4 0-16,0 0-8 0,0 3 8 15,0-3 0-15,0 0 8 16,4 3-8-16,4-3 16 0,0 0-8 31,4 0 8-31,-1 3-8 16,1-3 96-16,1 0-16 0,-5 0-32 16,-1 3-8-16,1 0-48 15,-4 0 0-15,4-3 0 16,-4 4 0-16,4-4 0 0,-4 3 8 31,7-3-8-31,-2 0 8 16,3 0 48-16,0 3-56 15,-1-3 104-15,1 3-96 0,0-3 0 16,0 3 32-16,-8 0-40 0,0-3-8 16,0 4 0-16,0-4 16 15,-1 3 24 1,2-3-24-16,3 3-8 15,-1-3 0-15,2 0 8 16,-2 3-8-16,1 0 8 0,-3-3-8 16,-2 0 0-16,-2 4 0 15,-6-4 8-15,1 0 0 0,4 0 0 0,-7 0 88 32,6 0-88-32,1 0-8 15,0 0 8-15,4 0-8 16,0-4 0-16,3 4 8 0,-2-3-8 15,3 0 0-15,-8 0-264 0,-5-4-344 32,-3 1-921-32,-4-3-3112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3:19:06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15172 4527 496 0,'0'0'704'0,"0"0"304"16,0 0-56-16,0-70-176 0,0 42-56 15,4-4 625-15,4-3 55 32,-1 4 152-32,2-1 113 15,-5 6-185-15,4 1-16 0,-4 6-199 16,3 0-225-16,-7 9-88 15,9 1-160-15,-9 2-192 0,0 4 65 16,4 0-9-16,-4 3-56 16,0 0-64-1,0 0-152-15,0 0-160 16,0 0-104-16,0 13-120 0,-4 9 0 16,-5 16 24-16,2 22 120 15,-1 20-48-15,0 25-24 0,3-10-64 16,1-16 40-1,1-22-40-15,3-16-8 16,-8 4-48-16,0 6-408 16,-1-1-672-16,-6-18-1129 0,2-10-2280 15,2-18-3504-15</inkml:trace>
  <inkml:trace contextRef="#ctx0" brushRef="#br0" timeOffset="509.62">15303 3914 12466 0,'0'0'3137'0,"0"0"-1545"16,21-95-824-16,-10 60-184 31,5 7 17-31,0 2-217 16,8 4 40-16,8 9-272 0,8 4-112 15,4 9-40-15,3 0-88 16,5 19-40-16,-4 13-88 0,-13 19-64 15,-7 3-112-15,-15 9 7 16,-13 7 153 0,-9-10-136-16,-23 10 208 15,-11-7 152-15,-13-2 16 0,-8-10 144 16,-7-7-80-16,7-6 256 16,4-12-80-16,16-7-31 0,12-10-209 15,21-9 40 1,7 0 224-1,4-9-152-15,24-14-120 0,15-2-96 16,9 0-24-16,4 2 112 0,4 11 8 16,-8 12-8-16,-9 0-48 15,-3 15-32 1,-4 14 40-16,-12 12 48 16,0 7 8-16,-8 9 48 15,-8 7-8-15,0 6 24 16,-4-1-72-16,0-2 8 0,0-1-8 15,4-8 0-15,0-4 48 0,8-13-48 16,4-9-88-16,8-16-401 31,15-16-1391-31,-3-16-2065 16,1-13-1920-16</inkml:trace>
  <inkml:trace contextRef="#ctx0" brushRef="#br0" timeOffset="862.06">15985 4629 6601 0,'0'0'7105'0,"0"0"-5808"0,0 0-1289 15,0 0 384-15,0 0 336 16,95 19-16-16,-55-19-344 0,4 0-184 16,-1 0-72-1,-2 0-112 1,-5-13-512-16,-8-3-280 15,-13-6 208-15,-11-7 376 0,-4 1-16 0,-16-7 224 16,-19 7 488 0,-10 8 512-16,-2 8 240 0,-5 9-119 0,0 3-441 31,8 15-240-31,9 14-176 16,11 9-112-16,12 6 0 15,12 11-56-15,4 2-88 0,24 0 112 16,11-3-56-16,9-3 136 0,0-10-200 15,-5-13-456-15,17-21-448 32,-8-7-1321-32,-12-13-3072 0</inkml:trace>
  <inkml:trace contextRef="#ctx0" brushRef="#br0" timeOffset="1417.34">16813 3968 1424 0,'0'0'4033'0,"0"0"-1865"16,4-108-399-16,0 77 55 0,0 5 536 15,0 11 161-15,-4 8-609 16,0 4-615-16,0 3-361 16,0 0-384-16,0 0-304 0,0 10-248 31,0 12-48-31,0 28 48 15,0 30 264-15,-4 25-32 0,0 12-8 16,4 1-8-16,0-10-112 16,-4-19-40-16,4-13-8 0,-4-19 40 15,4-16-96-15,0-6-48 16,-4 6-416 0,4-2-312-16,-3-5-744 15,3-11-2369-15,0-17-3577 0</inkml:trace>
  <inkml:trace contextRef="#ctx0" brushRef="#br0" timeOffset="1942.75">17204 3940 6329 0,'0'0'2624'16,"0"0"-543"-16,0 0-721 0,0 0 8 15,0 0 241 1,0 0-217-16,0 0-424 16,4-38-368-16,-4 38-256 0,0 0-151 15,0 0-65-15,0 0-120 16,0 0-8-16,0 0 0 0,0 0-72 15,4 0 8 1,-4 3 64-16,0 0 112 16,0-3 32-16,0 4 8 15,0-4-40-15,0 0-56 0,0 0-40 16,0 0 32-16,0 0 32 16,0 0-72-16,0 0-8 0,4 0-664 31,0-7-1377-31,3 1-3912 0</inkml:trace>
  <inkml:trace contextRef="#ctx0" brushRef="#br0" timeOffset="2792.11">16821 4883 856 0,'0'0'6913'0,"0"0"-5553"16,0 0-775 0,0 0 407-16,92-10 328 15,-57 7 64-15,6-3-223 16,-1-1-281-16,-5 5-312 0,-3-2-368 15,-8 1-128-15,-12 3-64 16,-4 0 128-16,-4 0 128 0,-4 0 136 31,0 0-24-31,0 0-160 16,4 0-128-16,4 0-80 16,3 0-8-16,10-3-712 0,-5-4-1952 15,0 1-2890-15</inkml:trace>
  <inkml:trace contextRef="#ctx0" brushRef="#br0" timeOffset="3750.12">17446 3918 1688 0,'0'0'6321'15,"0"0"-4096"-15,0 0-793 0,0 0-112 31,0 0 81-31,-15-16-281 16,15 16-504-16,0 0-456 0,0 3-160 16,0 6 0-16,0 11 72 0,0 5 192 15,0 4 48-15,0-1-40 16,0 7 8-16,4-3-88 16,0 6 16-1,-1 3 64-15,1 4-104 16,5 2-48-16,-1 1-40 15,-4 3 24-15,-1-1-32 0,1 2 17 0,5-5-81 16,-5 0 0-16,4-2 40 16,-1-4-40-1,2-6 0-15,3 0 64 16,-1-6-64-16,6-7-8 16,3 0 8-16,-1-3 40 15,5-6-32-15,-4-3-16 0,4-1 64 16,0-3-56-16,0-6-8 15,4 0 64 1,0 0-16-16,0-6 16 16,4-10 8-16,-4-3-64 15,3-7 88-15,-4-2 0 0,6-7-88 16,-6 3 72-16,-3 1-64 16,1-1-8-16,-5 0 56 0,-5 0-56 31,-2 0 48-31,-5 1 88 15,-5-4-16-15,1-3-64 16,0 0 80-16,0-3-24 0,0-1-16 0,-4 4 0 16,0-3-16-16,0 2-40 15,0 2 72-15,0-2-16 16,0 1 24 0,0-3-56-16,0 0 24 15,0-4 72-15,0 1-72 16,0 0-24-16,0 2-72 0,0 4 16 0,0 6-8 15,5 4-8 1,2 6-168 0,-3 2-288-16,-4 1-456 15,4 7-1457-15,-4 2-5008 0</inkml:trace>
  <inkml:trace contextRef="#ctx0" brushRef="#br0" timeOffset="4095.51">18686 3314 1216 0,'0'0'9890'16,"0"0"-7842"-16,0 0-1232 0,0 0-816 16,0 0-120-16,0 0 112 15,0 35 8-15,0-9 8 0,-9 2-8 16,6-2-672-16,-1-4-1040 15,4-13-913 1,0-5-2504-16</inkml:trace>
  <inkml:trace contextRef="#ctx0" brushRef="#br0" timeOffset="4223.82">18845 3267 9345 0,'0'0'2297'31,"0"0"-1281"-31,0 0-1016 0,0 0-200 15,0 0 40-15,0 0 152 16,-16 82-448-16,-3-56-2489 16,2-4-5320-16</inkml:trace>
  <inkml:trace contextRef="#ctx0" brushRef="#br0" timeOffset="4731.82">14502 3457 7433 0,'0'0'2321'0,"0"0"-857"31,0 0 440-31,0 0 169 16,0 0-353-16,0 0-488 0,0 0-519 16,0-34-657-16,0 34-56 15,4 9-265-15,0 10 265 0,4 3 0 16,4 4 0-16,-4-1-744 15,0 0-424-15,8-6-856 16,-4-6-705 0,0-13-2840-16</inkml:trace>
  <inkml:trace contextRef="#ctx0" brushRef="#br0" timeOffset="4874.75">14746 3241 11386 0,'0'0'4409'0,"0"0"-3841"15,0 0-568-15,0 0 0 0,0 0 16 16,0 0 216-16,0 67-184 16,0-32-48-16,15 16-640 0,1-10-1457 15,0-6-2880-15</inkml:trace>
  <inkml:trace contextRef="#ctx0" brushRef="#br0" timeOffset="5763.99">15351 5203 3544 0,'0'0'5025'15,"0"0"-3880"-15,0 0-249 31,0 0 312-31,0 0 248 0,0 0-607 16,0 0-377-16,-27 10-160 16,38-7 192-16,5 1 488 0,8 2-56 15,11-3-192-15,25 0-200 0,32 0-239 16,28-3-113 0,16 0-48-1,3 0-24-15,-3 0-64 0,-13-3 56 16,-4 0-8-16,-7-3-32 15,-4 6-64-15,-13-3 40 0,5-1-32 16,-1 1-8-16,4 0 88 16,5 0-80-1,-1-4-8-15,5 1-8 16,-8 0 0-16,0 3 0 0,-25-1 0 16,-15 1 8-16,-20 0 8 15,-4 3 40-15,-1 0-56 0,2-3 16 16,2 3-8-16,-15 0 0 31,-8 0 0-31,-8 0-8 16,-4 0-40-16,-8 0-216 0,0 0-520 15,-8 0-713-15,-32 0 161 16,1 0-1833-16,-2 3-3728 0</inkml:trace>
  <inkml:trace contextRef="#ctx0" brushRef="#br0" timeOffset="6344.83">15311 5435 1192 0,'0'0'7777'15,"0"0"-5712"-15,0 0-1361 0,0 0-48 31,0 0 248-31,0 0 241 0,0 0 15 16,24 32-320-16,4-25-240 16,0-2 32-16,12-5 136 15,3 4-143-15,9-1-81 0,16-3-104 16,27 0-152-16,21 0-120 31,15 0-48-31,5 0-72 0,-4 0-40 16,-5-3-8-16,0-6 8 15,9-4 0-15,-1-3 40 16,-2-3-48-16,-15 3 48 0,-22 3 88 0,-32 4 40 16,-12 2-176-1,-17 1 56 1,10-1-48-16,-2 1-8 0,5 3 0 16,-12-3 0-16,0 6 0 15,-8 0 0-15,-4 0-16 16,-13 0-152-16,2 0-328 0,-13 0-808 15,0 0-1337 1,-5 0-3040-16</inkml:trace>
  <inkml:trace contextRef="#ctx0" brushRef="#br0" timeOffset="10311.86">18514 4724 7305 0,'0'0'2201'0,"0"0"-833"15,0 0-360-15,0-3 272 16,0 3 9-16,0 0-321 16,0 0-264-1,0 0-168-15,0 0-160 16,0 0 16-16,0 0-48 15,0 0-152-15,4 0-112 0,9 3-72 0,10 7 376 16,5 2-160-16,12 4-55 16,12 6-33-1,7 1-120-15,9 2 56 16,1 0-72-16,2 1 96 16,-4-4-88-16,-7-3 48 15,-8 0-32-15,-8-3-16 0,-12-3 8 16,-4-4-8-16,-8-2 64 0,-9-1-64 31,2-3-8-31,-9-3 0 16,0 3 8-16,0-3 0 15,3 3 0-15,2 1 0 0,-1-4-8 16,-1 3-248-16,5 0-473 16,-3 0-607-16,-2-3-896 0,1 0-721 31,-4-13-2024-31,-4 1-1376 0</inkml:trace>
  <inkml:trace contextRef="#ctx0" brushRef="#br0" timeOffset="10686.96">19259 4825 8617 0,'0'0'2209'0,"0"0"-689"0,0 0 329 15,0 0-185-15,0 0-456 32,0 0-296-32,0 0-328 15,0-5-327-15,4 8-177 0,5 6 136 16,2 4 72-16,6 6-32 16,-2 3-64-16,9 0-72 0,-3 4-24 15,2 2-88-15,-3 1 56 31,4 0-56-31,-8-4-8 0,0-3 8 16,-4-3-8-16,-9 0-120 16,-3-3 32-16,0 0 88 0,-3 0 0 15,-17 3 0-15,-8-3 0 16,-7-1 152-16,-6 5-152 31,-2-5-80-31,-2-2-608 0,-10-3-1033 16,11-7-2480-16,12 0-4913 0</inkml:trace>
  <inkml:trace contextRef="#ctx0" brushRef="#br0" timeOffset="27690.7">15849 6375 464 0,'-100'42'472'16,"-11"2"-264"-1,16-6-208-15,7-3-48 16,20-16-136-16,20-3-727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3:05:04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11785 7258 3016 0,'0'0'4601'16,"0"0"-2552"-16,0 0-633 0,0 0-360 31,0 0 64-31,0 0-15 15,0 0-145-15,0 0-144 0,0 0-80 16,0 0-208-16,0 0-208 16,4 0-40-16,4 3 64 0,8 0-24 15,4-3 17-15,8 3-65 32,7-3-72-32,10 0-24 15,2 0-32-15,1 0-56 0,0 0-40 16,-8 0-40-16,-8 0 0 15,-9 4 0-15,-10-4-8 0,-6 0 0 16,-3 0 0-16,-4 0-56 31,0 0-256-31,0 0-448 16,0 9-425-16,0 0-1327 0,0 1-2233 0</inkml:trace>
  <inkml:trace contextRef="#ctx0" brushRef="#br0" timeOffset="870.68">11861 10563 5577 0,'0'0'4785'15,"0"0"-2721"-15,0 0-816 16,0 0 73-16,0 0 135 0,-8 0-160 0,8 0-183 16,0 0-185-1,8 0-384 1,12-3-344-16,8-4 176 15,8 7-216-15,3-3-112 0,-3 3-48 16,-8 0-80-16,0 3-312 16,-12 7-336-16,-8 9-729 0,-8-3-1511 0,0-3-2641 15</inkml:trace>
  <inkml:trace contextRef="#ctx0" brushRef="#br0" timeOffset="1718.76">11757 13989 4640 0,'0'0'7122'0,"0"0"-4401"0,0 0-2009 16,0 0-400-16,0 0 696 0,0 0 8 16,8 16-144-16,12-7-111 15,4 4-249-15,7 3-224 16,10-4-200-1,6-2-16-15,1 0-72 16,0-8-552-16,8-2-993 0,-12 0-2728 16,-12-12-4800-16</inkml:trace>
  <inkml:trace contextRef="#ctx0" brushRef="#br0" timeOffset="6486.9">16479 7058 1432 0,'0'0'4233'15,"0"0"-2281"-15,0 0-824 0,0 0-39 16,0 0 111-16,0 0-88 16,0 0-144-16,0 0-144 15,0 0-215-15,0 0-137 0,0 0-112 31,0 0-88-31,0 0-144 16,0 0 16-16,0 0-16 0,0 0-24 16,0 0-16-16,0 0 48 15,0 0 16-15,0 0 0 0,0 0 32 16,0 0-64-16,0 0 8 31,0 0-32-31,7 0-88 0,6 0 536 16,10 0 8-16,5 0-119 15,9 0-153-15,-2 0-16 16,9 0 40-16,-5 0-88 0,-2 0 24 16,-5 0-64-16,-4 0-16 31,-9 0-48-31,-3 0-24 0,-4 0-80 16,-8 0 40-16,0 0-48 0,-4 0-40 15,0 0 32-15,5 0 8 16,-5 0-8-16,0 0 0 0,0 0 0 15,0 0-48 1,0 0-112-16,0 0-296 16,3 0-640-16,-3 0-441 15,4 0-2272-15,0 0-2648 0</inkml:trace>
  <inkml:trace contextRef="#ctx0" brushRef="#br0" timeOffset="8350.25">15813 10509 4488 0,'0'0'6242'16,"0"0"-4162"-16,0 0-1296 15,0 0 129-15,0 0 543 0,0 0-192 16,8 0-344 0,12 0-127-16,4 0-137 15,12 0-208-15,4-3-160 0,7-3-72 16,2-1-176-16,-6-3-40 15,1 4-144-15,-8 0-376 16,-17-4-592-16,-10 4-1057 16,-9 3-2976-16</inkml:trace>
  <inkml:trace contextRef="#ctx0" brushRef="#br0" timeOffset="9698.04">16458 13836 8969 0,'0'0'3081'0,"0"0"-2017"15,0 0-656-15,0 0 897 16,0 0 335 0,0 0-320-16,0 0-456 15,21 7-327-15,-10-4-137 16,6 0-120-16,7-3-104 15,-5 3 24-15,9 0-104 0,4 0-32 16,3-3 24-16,2 0-80 0,-1 0 56 31,-4 0-56-31,-4 0 0 16,-4 0-8-16,-13 0-40 16,1-3-32-16,-8 0-24 0,-4 3 0 15,0 0-256-15,0 0-376 16,0 0-737-16,-8 0-335 0,-4 0-2785 31,0 0-5057-31</inkml:trace>
  <inkml:trace contextRef="#ctx0" brushRef="#br0" timeOffset="12397.54">21459 5429 1424 0,'0'0'5737'16,"0"0"-4417"-16,0 0-63 0,0 0-433 0,0 0 128 16,4-26 96-16,-4 23-32 15,0 3-223-15,0 0-105 0,0 0-120 16,0 0-160-16,0-3-120 31,0 3-120-31,0 0-72 16,0 0-16-16,0-3-72 0,-4 3 0 15,-3-6-8-15,-2 6 8 0,-3-7 0 16,1 4 0-16,2 0 0 16,-6 0 0-16,2-1 0 31,1 2 0-31,1-2-8 0,-2 1 0 16,2 0-8-16,-2 0 0 15,-2 3 0-15,2-3 0 0,2 3 8 16,-5-4-8-16,0 1 0 15,0 3-8-15,0 0 8 32,-1 0-8-32,-2 0 8 0,3 0-8 15,-3 0 16-15,2 0-56 0,-2 3 48 16,-1 1 0-16,3 2 8 0,2-3-40 16,-6 4 40-16,10-1 8 15,-6 0-8 1,2 1 0-1,2-4-8-15,2 6 8 0,-1-3-16 16,0 7-40-16,0-3 48 16,0 2 0-16,0 4 0 0,-3 0-48 15,2 3 48-15,2 1 0 0,-6 2 8 32,2 0 0-32,2 3 0 15,2 0 8-15,-1-2-8 0,-1 2 0 16,6-6-8-16,-1 3 0 15,4-3-48-15,4 1 48 0,-5-5-88 16,5 5 80-16,0-1 8 31,0-4 8-31,0 5-8 0,0-5 0 16,0 4-8-16,5-3 8 16,-1 3-48-16,4 1-16 15,3-5 24-15,2 1 40 0,2 0-80 16,2-4-24-16,-2 1 8 31,5-3 104-31,-4-1 80 0,4 1-80 16,0-4 24-16,0 0 112 15,4 1-96-15,0-4-40 0,4 0 8 16,0 1 8-16,0-4-16 16,0 0-64-1,-1 0 64-15,5 0 0 16,-8 0-104-16,8-4-272 0,-8-2 376 15,4 3 72-15,-4-7-72 16,0 4 0-16,-1-4 0 16,1-2-96-16,0-1 96 0,-3 1 0 15,-2-1 16 1,5 3-8-16,-4-6-8 16,-4 3-8-16,4 1 0 0,-5-4 8 15,2 0-8-15,-6 3 8 16,2-2 0-16,-1-2 0 15,-1 2-8-15,-2-1 16 0,-1 0 56 32,3 0-64-32,-7 3 8 0,5-2 168 15,-5-1-96-15,-1-3 16 16,1 0 56-16,-4-1 136 16,0-2-88-16,0 3-8 0,0-3 40 15,0 0-64-15,0 0-96 31,-7-1 8-31,-2 1-32 0,-7 3 48 16,0 0-48-16,-7 0-48 16,-1 3 0-16,-8 4 0 15,0 2 0-15,4 3-232 0,-4 1-368 0,-7 6-1184 16,7 0-2377 0,4 6-3409-1</inkml:trace>
  <inkml:trace contextRef="#ctx0" brushRef="#br0" timeOffset="22425.75">21025 10766 4929 0,'4'0'6113'16,"0"0"-4705"-16,7-6-480 15,10-1-352-15,3 1-71 0,8-4 303 16,7 1 184-16,4 3-448 16,10 2-120-16,-1 4-192 15,4-3-80-15,0 3-64 0,-5 0-88 32,1 0 0-32,-13 0-8 15,-7 3-536-15,-8 1-608 16,-16 5-865-16,-8-5-847 0,0 2-2761 0</inkml:trace>
  <inkml:trace contextRef="#ctx0" brushRef="#br0" timeOffset="22664.25">21168 10846 5497 0,'0'0'1880'16,"0"0"-1128"-16,0 0 328 15,0 0 601 1,0 0-233-16,0 0 265 0,0 0-433 16,91 12-520-16,-55-5-328 15,1-7-136-15,-1 3-176 0,-5 0-56 16,-3-3-64-16,0 0-648 16,0-3-1008-1,-8-10-1049-15,-8 0-2896 16</inkml:trace>
  <inkml:trace contextRef="#ctx0" brushRef="#br0" timeOffset="25753.88">21781 12480 4809 0,'0'0'2800'0,"0"0"-1392"31,0 0-199-31,0 0-49 16,0 0 8-16,9-18-96 0,-9 18-335 15,0 0-281-15,0 0-184 0,0 0 8 16,0 0 88-16,0 0-120 16,-12 0 0-16,-9 0 40 0,-11 6-40 15,-15 0-16 1,-20 7 40-1,-29 0 72-15,-20 2 0 0,8 2 16 16,20-5-16-16,30-2-95 0,17-1-41 16,-2 4-80-16,-2 2-48 15,2 2-64 1,11 2-8-16,8 0 0 16,9 0-8-16,2 3-72 15,13-3 16-15,0-3-64 0,4 3 48 16,20-6-24-16,4 2 96 15,16 2 264-15,7-5-160 0,5 1 16 16,8-1 16-16,4 1-136 31,-5-3-8-31,-3 2 8 0,-12 5 120 16,-4-5-120-16,-16-2 0 16,-8 2-88-16,-12 1-232 15,-8-3 168-15,-4 5 152 0,-20-2 0 16,-12 6 56-16,-7 0 16 31,-13 0-24-31,-8 4 24 0,-5 2-24 16,-2 0-40-16,-4 7 88 15,-1 3 0-15,4 0-40 0,1 0-48 16,2 3 40-16,9 3-40 16,9-3 8-1,11 0 56-15,8-3-72 16,13-3-48-16,6-6 32 0,13-4-80 15,0 0 96-15,17-7 40 16,14 2 16-16,13-2 216 0,16-5-8 16,31-4-24-16,25-2-144 15,15-4 176 1,-3 0 64-16,-9 0-96 16,-23 0-40-16,-12 0-152 0,-28 0 72 15,-8 0-40-15,-12 0-64 16,-1 0-8-16,1 0 72 15,-4 0-80-15,-16 0 0 0,-4 0-72 32,-12 0-216-32,0 0-152 0,0 0-216 15,-17 0-328-15,-26 0-561 16,11 0-2944-16,-7 0-5937 0</inkml:trace>
  <inkml:trace contextRef="#ctx0" brushRef="#br0" timeOffset="26535.3">20870 14166 2696 0,'0'0'8330'0,"0"0"-6402"15,0 0-896-15,0 0 321 0,0 0-1 16,-17-9-472-16,2 9-392 16,-5 16 32-16,-8 3 73 15,0 7 87-15,0 5-40 0,-4 4-168 31,4 3-120-31,5 0-56 16,2 0-144-16,9-3 32 0,8 0-176 16,4-6-8-16,9-7-72 15,14-3 24-15,5-3-256 0,7-10 64 16,10-6-880-16,2-22-937 31,-2-9-3024-31,-14-1-5577 0</inkml:trace>
  <inkml:trace contextRef="#ctx0" brushRef="#br0" timeOffset="26998.88">20874 13986 3992 0,'0'0'6082'0,"0"0"-4658"16,0 0-296-16,0 0 176 0,0 0 241 15,-13-39-441-15,13 36-288 0,-4 3-488 16,4 0-208-16,-4 0-120 16,0 3-120-16,1 7 120 0,-1-1 0 31,4 1 0-31,0 3 0 15,0-7-120-15,0-3-80 0,4 0 64 16,7-3 136-16,2 0 168 16,-2-3-168-16,1-9-8 0,-3-4-40 15,-6 0-72-15,-3 3 120 32,0 1 152-32,-7 2 240 15,-6 7-224-15,2-1-56 0,-2 4-64 16,1 0 0-16,5 0-40 15,3 4-8-15,4-4-120 0,0 0 16 32,0 0 64-32,0 0 32 15,0 0 8-15,0 0-392 0,-13 9-1352 16,6-5-2585-16,-5 2-1376 0</inkml:trace>
  <inkml:trace contextRef="#ctx0" brushRef="#br0" timeOffset="27345.08">21085 14284 392 0,'0'0'9610'0,"0"0"-7426"0,0 0-880 16,0 0 265-16,0 0-105 31,0 0-432-31,0 0-496 16,0 0-232-16,0 0 265 0,95 0-329 15,-55 0-136-15,-1-7-104 16,-3 7-48-16,-3-2-745 0,-10 2-503 15,-10 0-1016-15,-13 0-713 32,-4 6-1592-32,-13 0-888 0</inkml:trace>
  <inkml:trace contextRef="#ctx0" brushRef="#br0" timeOffset="27509.44">21044 14430 4416 0,'0'0'4609'0,"0"0"-3000"16,0 0 223-16,0 0-7 0,0 0-281 16,64 19-632-16,-32-16-384 0,5-3-528 15,14 0-80-15,-11 0-1576 0,-4 0-3161 16</inkml:trace>
  <inkml:trace contextRef="#ctx0" brushRef="#br0" timeOffset="27747.23">21667 14179 6425 0,'0'0'7682'0,"0"0"-5946"15,0 0-424-15,0 0-296 0,0 0-656 16,0 0-159-16,0 0 487 31,0 0-200-31,-24 102-280 16,11-64-120-16,-2 0-32 0,-2 0-56 15,6-3-104-15,-17 3-720 0,11-9-1161 16,-2-14-3152-16</inkml:trace>
  <inkml:trace contextRef="#ctx0" brushRef="#br0" timeOffset="29888">21089 12198 7177 0,'0'0'2441'15,"0"0"-945"-15,0 0-56 16,0 0 217-16,0 0-217 15,0 0-360-15,-9-38-120 16,9 35-264-16,0-4-303 0,0 1-177 16,9 3-208-16,2-6 8 0,2 5-16 31,2 1 0-31,2 0 168 16,-2 3-168-16,-3 0 0 15,4 0-16-15,-4 6-32 0,0 10-56 16,-4 3 16-16,-4 7 88 31,-4-1 56-31,0 4-56 0,0-1-144 16,-4-6 64-16,-13-3-105 15,6-6 121-15,-4-3 16 0,2-7 48 16,1 0 96-16,9-3-40 0,-1-3 0 16,4-10-56-16,0-6-256 15,15-3 8-15,5-10 104 16,3 1-96-1,5-5 8-15,4 1-112 16,0 4 248-16,-8 5 88 0,0 7 8 16,-7 6 48-16,-6 7 24 0,1 6 24 15,-8 0 112-15,5 0-192 16,-6 0 56 0,5 3-16-16,-4 7 48 15,0 0-16-15,1 2 32 16,-5 4 40-16,0 3 64 0,0 0-8 15,0 0 153-15,-9 3-121 16,-6 1-56-16,2-1-96 0,1-3-48 31,5 0-48-31,3-3-40 16,4-3-1017-16,0-4-1807 16,8-9-8034-16</inkml:trace>
  <inkml:trace contextRef="#ctx0" brushRef="#br0" timeOffset="31064.17">21937 12998 1696 0,'0'0'5025'0,"0"0"-3257"16,0 0-167-16,0 0-17 15,0 0-56-15,16-44-159 0,-16 37-249 16,0 7-240-16,0 0-136 16,0 0-224-16,0 0-248 31,0 0-216-31,-7 16-48 0,-10 7 120 15,-3 8 40-15,1 1 48 16,2 6-111-16,2-3-57 0,2 0 8 16,5-6-40-16,5-7-8 15,3-3-8-15,0-10-104 16,3-5-89 0,14-4 193-16,6 0 24 0,5-17-24 15,4-8-88-15,4-4-80 16,0-6-96-16,-4 1-16 0,-4 5 160 15,-9 1 112-15,-6 8 8 16,-5 11 200 0,-8 9-16-16,0 0-184 15,0 9-80-15,0 11 80 0,-4 12 40 16,-5 2 48-16,5 1-88 16,0-3 0-16,4 0 48 0,0-10-48 15,0-6-120-15,0-10-72 31,8-6-64-31,1 0 256 0,6-12 96 16,2-14-8-16,2-6 8 16,1-6 104-16,0-6 0 0,-4-1-56 15,0 4-16-15,-4 6 41 16,-8 13 175-16,-1 9-56 31,-3 7-160-31,0 6-128 0,0 0-248 16,0 13-417-16,-11 22-199 15,-4-4-1672-15,6 1-2553 0</inkml:trace>
  <inkml:trace contextRef="#ctx0" brushRef="#br0" timeOffset="31418.29">22391 13182 1776 0,'0'0'6113'0,"0"0"-3848"0,0 0-1521 16,0 0-312-16,0 0 624 31,0 0 224-31,0 0-327 0,-43 51-113 15,23-32-112-15,-1 4-128 16,6-5-192-16,-2 5-88 0,10-1-72 16,3-3-72-16,0-3-104 15,4 0-72-15,0-4-168 32,15-2 56-32,6-7-48 0,7 0-824 15,11-6-1304-15,-3-10-1937 16,-8-6-3057-16</inkml:trace>
  <inkml:trace contextRef="#ctx0" brushRef="#br0" timeOffset="31859.18">22531 12938 1512 0,'0'0'6681'0,"0"0"-5184"15,0 0-977-15,0 0-80 0,0 0 416 16,0 0-112-16,0 0-336 31,0 0-176-31,-37 54-128 16,37-42-96-16,0-2-8 0,0-7-296 15,9 1 208-15,-5-4 88 0,8 0 448 16,-5-4-248-16,-2-5-200 16,-1-1-56-16,-4 4 56 31,0 0 248-31,-4 2-88 0,-12 4-96 16,4 0 40-16,-4 0 72 15,4 0-47-15,0 0 7 0,8 0 40 16,0 0-56-16,4 0 16 31,0 0 32-31,0 0 16 16,0-6-184-16,0 3-80 0,-4 3-344 15,0 0-1489-15,-3 0-5136 0</inkml:trace>
  <inkml:trace contextRef="#ctx0" brushRef="#br0" timeOffset="32589.69">22670 13112 2656 0,'0'0'6097'15,"0"0"-4424"-15,0 0 151 16,0 0-232-16,0 0-71 0,0 0-521 16,28-50-368-16,-11 43 8 0,-2 1-136 31,1 3-144-31,4 0-135 16,0 3-97-16,0 0-24 0,-4 0-16 15,4 3-88-15,-1 9-48 16,-2 1 16-16,-2 6 32 15,-2 0 0-15,-6 0 8 0,-7 4-8 32,0 2 0-32,0-3 0 0,-11 3 0 15,-10 1 72-15,-3 0-56 16,-8-8-8-16,1 1-8 16,-5-6-48-16,4-4-32 0,4-2-40 15,4-1-281-15,9-6-295 31,11 0-168-31,4 0-136 0,0-13-1313 16,32-15-503-16,-1 6 103 16,5-4-1320-16</inkml:trace>
  <inkml:trace contextRef="#ctx0" brushRef="#br0" timeOffset="33006.51">23085 13062 3528 0,'0'0'4353'0,"0"0"-2360"15,0 0-137-15,0 0 328 16,0 0-239-16,0 0-841 0,0 0-144 16,4-22-504-1,-17 22-336-15,-6 0 8 16,-5 0-7-16,-4 9 71 0,-4 4 24 16,4 6 40-16,-4 0 16 15,8 3-32-15,5 3-112 16,6 1-64-16,9-1-64 0,4 0-88 31,0-2 80-31,17-4-56 0,6-6 64 16,5-4-8-16,0-6 8 15,0-3 264-15,0 0-136 16,-8-12-8-16,-4-4-120 0,-4 0 48 16,-8 0-48-16,0 3 104 31,-4 4 8-31,0 2-64 0,0 4-48 15,0 3 0-15,-4 0-8 16,-5 0-40-16,5 6-120 16,1 1-192-16,3 5-288 0,-4-5-457 15,4 6-735-15,0-4-2169 16,0-3-1904 0</inkml:trace>
  <inkml:trace contextRef="#ctx0" brushRef="#br0" timeOffset="33322.28">23284 13217 744 0,'0'0'8930'0,"0"0"-7162"15,0 0 64-15,0 0-447 0,0 0-617 31,0 0-488-31,0 0 120 16,0 0-56-16,0 0 168 0,-56 35-40 16,40-12-16-16,4-1-32 15,0 0-128-15,5 0-31 0,3 1-137 16,4-1-72-16,0-3-56 31,0-3-104-31,15-4-40 16,2 1-33-16,2-7-319 0,1-3-296 15,8-3-1296-15,-9-3-1113 16,-2-9-2576-16</inkml:trace>
  <inkml:trace contextRef="#ctx0" brushRef="#br0" timeOffset="33689.12">23431 12989 1768 0,'0'0'7433'0,"0"0"-5960"0,0 0-321 0,0 0-24 16,0 0-360-16,0 0-367 16,-24-7 15-16,17 23-136 0,-1 0-112 31,8 3-48-31,-5-3-120 15,5-3 0-15,0 0-120 0,0-7-120 16,9-3-136-16,-2-3 376 16,5 0 536-16,1-13-456 0,-6-3-32 15,-3-3-96-15,-4 4 96 32,0-2 128-32,0 5 240 15,-11 6-240-15,-2 6-48 0,-2 0 24 16,-2 3-96-16,6 12-56 15,-2 4-104-15,5-2-2217 0,1-5-4048 0</inkml:trace>
  <inkml:trace contextRef="#ctx0" brushRef="#br0" timeOffset="36667.17">20762 11966 4520 0,'0'0'4185'16,"0"0"-3168"-16,0 0-361 15,0 0 288-15,0 0-96 16,0 0-336-1,-32 0-80-15,4 13 176 16,0 6-47-16,-8 3-169 16,-3 7 152-16,-1 9-184 0,-16 16-8 0,-16 26 72 15,-7 24-112-15,-9 23-48 16,4 7-136 0,12-5-8-16,13-14-16 15,10-7-96-15,6-3 40 16,3-4 16-16,9 1-16 0,3-4-40 15,3 1 80-15,14-4-72 16,2 0-16-16,9 4 0 0,0-8 0 31,9-11-8-31,2-23-40 16,1-16 48-16,-3-6 0 16,-2 4 16-16,9-2-16 0,-4-2-376 15,8-6-1024-15,0-13-1369 16,-4-7-4672-16</inkml:trace>
  <inkml:trace contextRef="#ctx0" brushRef="#br0" timeOffset="37534.14">23424 12287 1464 0,'0'0'7041'0,"0"0"-4664"16,0 0-1057-16,0 0-552 31,0 0 729-31,0 0-257 0,0 0-288 16,99 76-224-16,-63-31-192 15,7 18-104-15,9 26-184 0,-3 25-111 16,-6 4-89-16,-15-7 8 16,-17-13 0-16,-11-15-40 31,0-4-8-31,-11-2 0 0,-9-11-8 15,0-12 8-15,0-9 40 16,-4 8-32-16,-8 18-8 0,0 23 0 16,-3 12-8-16,7-21 8 15,12-18 0-15,7-26 0 16,9-6-8 0,-3 0-280-16,3 6-1753 0,0-9-335 15,0-16-4282-15</inkml:trace>
  <inkml:trace contextRef="#ctx0" brushRef="#br0" timeOffset="38140.99">24064 13338 120 0,'0'0'6569'0,"0"0"-4281"15,0 0-807 1,0 0 183-16,0 0 200 16,0 0-167-16,-4-6-585 0,4 6-296 15,0 0-72-15,9 0-199 16,7 0-273-16,12 0 288 0,11 0-312 16,6 0-104-16,10 2-96 31,4 2 8-31,1-1-56 0,0 0-8 15,-8-3-272-15,-12 0-88 16,-12 0-216-16,-8 0-137 0,-9 0-87 16,-3 0-216-16,-8-6-864 31,-4-10-1097-31,-15 0-1696 16,3-3-2040-16</inkml:trace>
  <inkml:trace contextRef="#ctx0" brushRef="#br0" timeOffset="38437.58">24339 12998 904 0,'0'0'5801'16,"0"0"-3617"-16,0 0 121 0,0 0-89 15,0 0-519-15,0 0-601 16,0 0-376-1,0 0-448-15,-4 19 336 16,1 13 224-16,-5 16-215 16,4 2-225-16,0 7-120 0,-1 4-56 15,5-1-120-15,0-3-24 0,0 1-64 16,0-8-8-16,0-6-128 31,0-5-152-31,9-7-352 0,-1-7-473 16,-1-3-839-16,1-6-1177 15,-3-9-4072-15</inkml:trace>
  <inkml:trace contextRef="#ctx0" brushRef="#br0" timeOffset="39178.79">25033 12801 8873 0,'0'0'2145'16,"0"0"-689"-16,0 0-48 15,0 0 89-15,0 0-121 0,12-22-400 16,-12 22-552-16,4 10-424 0,-1 12 160 16,2 10 8-16,-5 5 24 15,0 15-87-15,0 8 15 0,-8 3-48 32,-4 4-64-32,-4 0 64 15,4-4-72-15,0-9-96 0,4-6-433 16,0-10-263-16,4-13-144 15,4-2-184-15,-4-14-192 0,4-6 167 16,0-3 225-16,0-3 512 31,0-16-392-31,0-10 232 0,8 1 264 16,12-7 192-16,8-3 16 16,4 0 64-16,4-1 32 15,-1 8 192-15,1 8 264 0,-8 8-8 16,-4 8 32-16,0 7-88 31,-8 0-168-31,0 4 192 0,0 11-40 16,-4 5 144-16,-4 2 32 15,4 3-239-15,-9 4-41 0,2-4 32 16,-1 7-120-16,-4-4-56 0,0-2-56 16,-9 2-72-1,-6 1 64 1,-13-7 0-16,0-6-48 0,-12 0 112 15,-4-10-32-15,-3-3-8 16,-5-3-24-16,4 0-56 0,4-9 64 16,12-4 56-16,12-3 176 0,8 4 128 31,12-1-40-31,0 0-64 16,0 7-152-16,8 0-168 0,-4 2-8 15,5 4 0-15,-6 0-104 16,-3 0-1152-16,-3 0-2857 0,-6 0-2800 15</inkml:trace>
  <inkml:trace contextRef="#ctx0" brushRef="#br0" timeOffset="42284.2">20144 15129 1480 0,'0'0'9026'15,"0"0"-7458"-15,0 0-984 16,0 0-176-16,0 0 256 16,0 0 505-16,0 0-17 15,0 0-296 1,0 0-112-16,0-10 48 15,0-9-520-15,0-3-167 0,8-10-25 16,4-3-80-16,8-6-48 0,4-4 0 16,11-2-32-16,6 6-9 15,2 9-119 1,10 6-56-16,6 13-216 16,17 13 352-16,19 4 128 15,17 21 168-15,8 10-112 0,-6 10-16 16,-2 2-32-16,0 1-8 15,12 0 0-15,-1 2 0 0,1-2 0 32,-8-3-8-32,-2-4-64 15,-2-6-280-15,-8 0-192 0,-5-10 368 16,-2-3-80-16,-6-9-656 16,1-1 0-16,-5-8 592 15,0-4 128-15,1 0 184 0,-16-10 8 31,-13-6 0-31,-10-6 24 16,-6-6 64-16,17-24 32 0,-4-2 24 16,0-5-16-16,-17-5 1088 15,-22 16-504-15,-6 4 152 0,-11 9-72 16,0 9-191-16,0 14-265 16,-3 2-176-1,-1 7-120-15,0 3-40 16,-5 0-48-16,-2 7-8 0,-1 8-32 15,3 5 16-15,-2 2 64 16,7 3 0-16,-4 0-64 0,-1 4-32 16,6-7 24-1,-1 3-105-15,4-2 9 16,-8 2-120-16,8 1-272 16,-4-1-352-16,4 0-648 0,0-2-257 15,-4-1-95-15,0-13-201 16,0 1 201-16,-4-10 904 0,4 0 1016 31,-4-6 248-31,5-13 312 16,3-10 528-16,0-3 80 0,3-6-343 15,13-3-49-15,8-7 152 16,4 1 8-16,0-4-208 16,8 3 81-16,3 4 7 0,6 9 272 31,2 9-824-31,5 11-264 15,4 5 0-15,0 7-208 0,-1-4 0 16,-3 4 184-16,4 0 24 16,-4-3 72-16,-1-1 80 0,5 1-144 15,0 3 88-15,0 0 0 16,-1 3 136 0,1 0-112-16,4 0-40 15,-4 9 88-15,7 4-72 0,1 3-24 16,-4 3-64-16,4 3 8 15,-1 0-16-15,-3 4 48 16,0-1 16-16,4 0-16 16,-1 1 80-1,-3-4 0-15,4 1-8 0,3-1-120 16,6-7 48-16,-2 1-48 0,1-10 72 16,0-2-72-16,-5-4-8 15,-7-10-264-15,0-15 160 16,-13-10-40-1,2-12 16-15,-10-11 136 16,-3 1 72-16,1-3 96 0,-9 0 56 16,-5 6-136-16,-7 9-24 15,0 10-16-15,-8 13 8 16,-8 6-56-16,0 10-120 0,-16 6-432 31,-12 0-1232-31,-4 0-2657 0</inkml:trace>
  <inkml:trace contextRef="#ctx0" brushRef="#br0" timeOffset="43031.32">22515 15589 5433 0,'0'0'5529'16,"0"0"-3377"-16,0 0-855 0,0 0-537 15,0 0-136 1,0 0 96-1,-47 54-232-15,19-19-112 0,0 9-224 16,-4 1-72-16,0 6-16 0,4-1-64 16,4-2 0-16,3-1-368 15,10-5-352-15,7-10-1232 0,4-7 1175 16,0-6-583-16,15-13 640 16,10-6 440-1,-1 0 280-15,4-15 128 16,-9-17 728-16,-3-6 745 15,-12-10 399-15,-4-9-352 0,-7-3-287 16,-21-4-337-16,-8 10-144 16,-5 3-224-16,6 20-96 0,3 9-336 31,4 12-224-31,12 10-72 16,9 10-736-16,7 31-1072 15,11-3-2153-15,10-3-3185 0</inkml:trace>
  <inkml:trace contextRef="#ctx0" brushRef="#br0" timeOffset="43373.02">22659 15878 1528 0,'0'0'9490'15,"0"0"-7258"-15,0 0-1423 16,99-6-49-1,-51 6-272-15,3-4-40 16,1-2-232-16,1 0-128 0,-2-4-88 16,1-6-224-16,-13-3 120 0,-7-9 104 15,-12-1 16-15,-12-6 272 16,-8 7 368 0,-11 2 336-16,-17 11-296 15,-8 8-287-15,-12 7-17 16,4 9-40-16,-4 17-104 0,12 5-184 15,12 4-64-15,13 7-128 16,11 2-312-16,3-6-593 0,25 0-327 31,32-6-664-31,-9-9-1209 16,5-8-2568-16</inkml:trace>
  <inkml:trace contextRef="#ctx0" brushRef="#br0" timeOffset="43889.14">23507 15808 4504 0,'0'0'8218'31,"0"0"-5209"-31,0 0-801 16,0 0-1079-16,0 0-185 15,0 0-312-15,-100-32-368 0,80 48-256 0,5 7 0 16,7-1-8-16,3-3-64 16,5 0-176-16,9-7-304 15,15-5 184 1,3-7 104-16,5 0 88 15,1-7-56-15,-2-8 152 16,-8-5 72-16,-6 5 152 0,-9 2 368 0,-5 7 112 16,-3 6-168-16,0 0-320 15,0 2-144 1,0 15-8-16,0 2-40 16,0 6 40-16,4-6-208 15,9 0-168-15,11 0-112 16,3-9 112-16,10-4-8 0,2-6-89 15,1 0-111-15,8-22 272 16,-8-10 216 0,8-25 104-16,3-25 48 15,9-39-40-15,-12-12 128 16,-8 2 168-16,-16 27 761 0,-17 37-625 16,-3 25 312-16,-4 17-8 15,0 6-120-15,0 7-24 0,0 8-376 31,-19 8-224-31,-5 21-88 16,-8 26 88-16,-8 25 0 16,4 28 56-16,8 17-40 0,16-3-16 0,8-4 0 15,4-15-600-15,0-17-232 16,-3-25-1144-16,-6-22-4954 0</inkml:trace>
  <inkml:trace contextRef="#ctx0" brushRef="#br0" timeOffset="44589.28">24120 15757 6001 0,'0'0'4985'16,"0"0"-3017"-16,0 0-767 0,0 0-297 15,0 0-112-15,88-38 80 16,-56 32-336-16,-4-1-128 0,4 4-272 15,-4 3-16-15,0 0-56 16,-13 10-64 0,-6 6-80-16,-9 9 8 15,0 10 72-15,-17 6 80 0,-7 1-16 16,-4-8-64-16,0 1-136 16,5-9 24-16,7-10-48 0,4-7-96 31,5-6 256-31,7-3 280 15,0-15 136-15,15-8-320 0,13-8 24 16,8-8 160-16,8-5-112 16,3-1-119-16,-2 4 31 0,-2 6 40 15,-11 10 32-15,-12 9 264 16,-8 13-32-16,-8 3-280 31,-4 16-104-31,0 16 248 0,-4 5-64 16,-4 5-24-16,-4 3-64 15,4-1-96-15,0-3 0 0,0-3-440 16,8-3-1032-16,0-6-2521 16,0-16-2473-16</inkml:trace>
  <inkml:trace contextRef="#ctx0" brushRef="#br0" timeOffset="44916.02">24766 15729 8673 0,'0'0'4665'16,"0"0"-2432"-16,0 0-521 0,0 0-896 16,0 0-624-16,0 0 184 0,-19 57 33 15,2-16-233-15,6 0-104 16,-2 0-72-16,5 1-72 0,4-1-448 16,4-9-497-16,0-4-319 31,16-8-32-31,8-14 664 0,4-6 704 15,4-6 144-15,0-23 552 16,3-6 360-16,1-10 24 0,-4-5-192 16,-4-1 17-16,-4 4-257 15,-8 5-48-15,-4 10-160 32,-8 17-200-32,-4 11-240 0,0 4-592 15,-19 16-480-15,-2 9-1633 16,1-2-2992-16</inkml:trace>
  <inkml:trace contextRef="#ctx0" brushRef="#br0" timeOffset="45479.06">25196 15792 9538 0,'0'0'4064'0,"0"0"-2175"16,0 0-529-1,0 0-504 1,0 0-304-16,84 3-264 0,-76 20-208 16,-8 11-80-16,0 5 72 0,-4 2-72 15,-12 0-48-15,-4 1-280 0,4-7-208 16,-3-10-272-16,6-6 240 31,1-13-40-31,5-6 608 16,7-3 32-16,0-19 256 0,0-7 48 15,15-9 216-15,9-3 0 0,4-4-8 16,4 4-48-16,0 3-151 31,0 13-113-31,-8 9-232 16,-9 12 24-16,-2 4-144 0,-9 26 120 16,-4 9 0-16,0 6 0 15,-4 3 80-15,-9-2-80 16,-2-7-160-16,2-6-177 0,6-14-95 15,3-8 48-15,4-7 384 32,0-7 112-32,4-15-48 0,12-13 0 0,16-3-56 15,0-3 40-15,7-4 64 16,10 1-104-16,-10 9 144 16,-7 6-64-16,-4 14 297 0,-17 8-321 15,-3 7-64 1,-4 13 0-1,-4 15 40-15,0 4 80 0,-4 6-16 16,-7 3-24-16,-6 1-80 0,6-10-472 16,-10 9-745-16,10-16-1415 15,-1-9-2681-15</inkml:trace>
  <inkml:trace contextRef="#ctx0" brushRef="#br0" timeOffset="45908.2">25961 15450 10266 0,'0'0'4081'0,"0"0"-1921"0,0 0-696 16,0 0-639-16,0 0-649 16,0 0-112-16,8 47-8 15,-16-3 120-15,-8 10-88 0,4 3-8 16,-3 4-80-16,-5-4-352 31,3-3-457-31,6-10-551 0,3-15 176 16,4-10 400-16,4-16 0 0,0-3 784 15,8-10 184-15,12-15-112 16,7-3 32-16,5-8-56 0,12 2-48 16,4 2-312-1,0 10 31 1,-5 9 265-16,-2 7-328 0,-9 6 344 15,-13 19 120-15,-10 10 377 16,-6 5 7-16,-3 8 24 0,-20-1-96 16,-8-3-256-16,-8-6-8 0,-12-7-8 31,5-9 64-31,-1-7-176 16,0-9-48-16,8-3-1312 0,8-12-2545 15,17-4-6481-15</inkml:trace>
  <inkml:trace contextRef="#ctx0" brushRef="#br0" timeOffset="46252.56">26268 15872 536 0,'0'0'6289'0,"0"0"-4593"0,0 0-920 15,0 0-215-15,84 3 39 31,-56-6-448-31,8-7-152 0,-1-6-120 16,-7 0-192-16,0-9 272 16,-4-4 40-16,-4-3 472 15,-12 1 176-15,0 2 896 0,-8 10 601 0,0 6-1049 16,-8 11-592 0,-8 2-256-1,-4 2 0-15,1 18 192 0,-6 8-16 16,-3 1-16-16,8 9-72 15,1 0-183-15,10-3-153 16,5 3 0-16,4-7-97 0,0 1-367 16,13-10-624-1,10-5-480-15,21-17-681 16,-8 0-527-16,0-4-2449 0</inkml:trace>
  <inkml:trace contextRef="#ctx0" brushRef="#br0" timeOffset="46555.98">26989 15659 7825 0,'0'0'2929'0,"0"0"1480"0,0 0-2049 16,0 0-639-16,0 0-769 15,0 0-680-15,-12 6-144 16,-16 20 64-16,-7 5-72 0,-5 8-104 16,3 2-16-16,10 0-72 31,3-6-416-31,8-4-360 0,8-5-233 15,8-10 137-15,0-6-24 16,17-10 960-16,-2-7 8 16,5-18 152-16,-4-10 152 0,-9-7 744 15,2-5-215-15,-9-4-25 16,-4 3-192 0,-12 4-104-16,-4 9-192 0,-4 6-176 15,0 14-144-15,4 11 0 16,8 11-632-16,5 12-1801 15,7 3-3360-15</inkml:trace>
  <inkml:trace contextRef="#ctx0" brushRef="#br0" timeOffset="46733.12">27419 15779 1688 0,'0'0'11818'0,"0"0"-9169"31,0 0-353-31,0 0-671 16,0 0-609-16,0 0-528 0,0 0-488 16,0 0-768-16,-11-41-1905 15,-17 35-5648-15</inkml:trace>
  <inkml:trace contextRef="#ctx0" brushRef="#br0" timeOffset="51186.57">11625 7506 5401 0,'0'0'1344'16,"0"0"936"0,0 0-231-16,0 0-529 15,0 0-248-15,0 0-191 16,0 0-145-16,0 0-248 0,-4 0-184 15,13 0-136-15,3 0 176 0,12 0-128 16,11 2-120 0,9 2-151-16,16 2-57 15,3-3-40-15,6 4-48 16,2-4-200-16,-7 0-137 16,-12 3-191-16,-16-3-480 0,-17 4-456 15,-14-1-737-15,-25 7 17 16,-16 0 31-1,0-4-2368-15</inkml:trace>
  <inkml:trace contextRef="#ctx0" brushRef="#br0" timeOffset="51390.1">11490 7753 4520 0,'0'0'1097'15,"0"0"231"-15,0 0 1217 0,88 7-889 16,-36-7-352-16,8 0-232 16,11 0-231-16,-3-4-329 0,-1 1-184 15,-15-3-328 1,-3 2-184-16,-22-2-2153 16,-11 3-4240-16</inkml:trace>
  <inkml:trace contextRef="#ctx0" brushRef="#br0" timeOffset="52094.86">11726 10766 10682 0,'0'0'2048'0,"0"0"-1224"16,0 0-400-16,79-19 249 15,-27 13 95-15,8 0-32 0,7 2-152 16,-3 1-8-16,-4 3-256 31,-16 0-320-31,-8 0-152 16,-21 13-1600-16,-6-1-889 0,-9-2-1848 0</inkml:trace>
  <inkml:trace contextRef="#ctx0" brushRef="#br0" timeOffset="52296.1">11722 10963 8265 0,'0'0'2401'0,"0"0"-1361"0,0 0-280 15,0 0 336-15,0 0-279 32,123 0-409-32,-68-3-88 15,5 3-64-15,9 0-256 0,-14 0-976 16,-15 0-4250-16</inkml:trace>
  <inkml:trace contextRef="#ctx0" brushRef="#br0" timeOffset="53019.36">11694 14059 12186 0,'0'0'2913'16,"0"0"-1857"-16,0 0-424 15,0 0 624-15,0 0-423 0,0 0-225 16,99-10-288-16,-39 10 32 0,7 0-192 31,1 0-160-31,0 6-112 16,-9 4-720-16,-7 2-1129 0,-16 1-2040 16,-12-3-920-16</inkml:trace>
  <inkml:trace contextRef="#ctx0" brushRef="#br0" timeOffset="53197.03">11590 14243 9097 0,'0'0'1881'0,"0"0"-1305"16,0 0 1032-16,0 0 145 31,111 32-529-31,-27-30-584 0,-1 2-336 15,18-4-304-15,-26 0-600 16,-27-6-4801-16</inkml:trace>
  <inkml:trace contextRef="#ctx0" brushRef="#br0" timeOffset="53981.08">16542 7200 2560 0,'0'0'8786'0,"0"0"-7274"15,0 0-1064-15,80 0 0 0,-32 0-119 16,4-5-329-16,23-8-433 16,-10 3-1103-1,-14 1-1585-15</inkml:trace>
  <inkml:trace contextRef="#ctx0" brushRef="#br0" timeOffset="54178.84">16582 7334 7617 0,'0'0'1849'0,"0"0"-633"15,0 0 192-15,0 0-184 16,0 0 137-16,0 0 87 0,0 0-304 31,132 22-752-31,-61-22 48 0,17 0-440 16,-24 0-944-16,-8 3-3993 0</inkml:trace>
  <inkml:trace contextRef="#ctx0" brushRef="#br0" timeOffset="54897.78">15818 10830 4440 0,'0'0'5402'15,"0"0"-3658"1,0 0-640-16,0 0-104 15,0 0 337-15,0 0 55 0,95-38-200 16,-59 38-31-16,11 0-369 0,9 0-320 16,4 0-304-16,-4 2 16 0,-8 2-184 31,-8 2-184-31,-12 4-904 16,-13 0-985-16,-11-4-3272 15</inkml:trace>
  <inkml:trace contextRef="#ctx0" brushRef="#br0" timeOffset="55077.83">15873 11137 10658 0,'0'0'2984'0,"0"0"-1823"0,0 0-129 15,0 0-120-15,119 0-296 31,-59 0-392-31,39 0-224 16,-15 0-656-16,-24 0-4257 0</inkml:trace>
  <inkml:trace contextRef="#ctx0" brushRef="#br0" timeOffset="55706.41">16299 13640 10682 0,'0'0'3937'16,"0"0"-3329"-16,0 0-256 0,0 0 192 16,0 0 48-16,80 28 24 15,-44-21-224-15,7 2-168 0,6-3-224 31,-6 4-48-31,13-1-1136 16,-17 1-1985-16,-14-7-4304 0</inkml:trace>
  <inkml:trace contextRef="#ctx0" brushRef="#br0" timeOffset="55873.98">16267 13779 4993 0,'0'0'4425'15,"0"0"-3425"-15,0 0 376 16,0 0 304-16,0 0-391 31,0 0-129-31,124 44-616 0,-48-37-544 0,-8-1-3849 16,-13-6 897-16</inkml:trace>
  <inkml:trace contextRef="#ctx0" brushRef="#br0" timeOffset="67565.67">25591 14465 4448 0,'0'0'2033'16,"0"0"-961"-16,0 0-120 15,11-70 113-15,-7 45-209 0,5-4-168 16,2 4 120-16,-3-7-232 31,9 0-32-31,-6-2 144 16,6-5 81-16,-6-2 287 0,6 0-640 15,-10-7-216-15,1-3 40 0,-4-3-112 16,0-3-8-16,-4 0-64 0,0 0-40 16,0 0 32-1,0 3-40 1,0 0 8-16,0 0 0 15,5-3 0-15,2 0-8 0,1-7 40 0,0 0-40 16,4-2 0-16,-8-4 0 31,4 3 8-31,-4 1-8 16,0 2-8-16,4 1 8 0,-4-4 0 16,4 4-8-16,0-1 8 15,4 0 0-15,0 7 0 0,-1 6 0 16,2 4-8-16,-2 6 0 15,2 6 0-15,-9-1 0 0,3 5 8 32,-3 3-8-32,0-4 0 15,-4 0 0-15,0-3 0 0,0 6 0 16,0-2 0-16,0 5 0 16,0 4 0-16,0 6 0 15,0 7 0-15,-4 2-8 0,4 4-32 31,0 3 40-31,0 0 0 16,-4-3 0-16,4 3-16 0,-3 0 8 16,-5-3-56-16,-9-3 64 15,2 2-8-15,-5-5 0 16,-4 2 8 0,-4 1 0-16,0-3-8 0,-8-1 8 15,-4 0 0-15,-4 1 0 16,-7-1 0-16,-9-3 0 0,0 1 0 15,-11-1 0-15,2-6 0 0,-6 4 0 16,4-5 0 0,-6 4-48-16,6 0 48 15,-5 1 8-15,1-1 0 16,3 0 8-16,4 0-16 16,0 3 8-16,4 1-8 0,1-1 0 15,3 1 0-15,-4 2 0 16,4 0 0-16,-3-2 0 0,3 2 8 31,-8 0 0-31,5-2-8 16,-1 2 0-16,0 4 0 0,1 3 0 15,-1-1-8-15,4 4 8 16,-3 0-8-16,-6 0 8 16,5 0 0-16,-11 0-8 0,3-6 8 31,-11-7 8-31,-13-2-8 15,-16-8 0-15,-4-2 0 0,6 3 0 16,14 6 8-16,8-3-8 16,0 6 0-16,1 0 0 0,15 4 0 15,9-1 0-15,10 7 0 16,5 0 0 0,-7 0 0-16,-8 0 0 15,-10-1 0-15,9 2 8 0,1 2-8 16,-1 0 0-16,4-4 0 15,-3 4 0-15,3 0 0 16,4 0 0-16,0 0 0 16,1 0 0-16,-1 0-8 15,-4 4 8-15,4 2-8 16,-8 0 0-16,5-3 8 0,-5 0 8 16,4 1-8-16,0-4 0 31,0 3 0-31,4-3 0 0,5 0 0 15,-1 3 0-15,0-3 0 16,1 3 0-16,-1 0 8 0,-4 4-8 16,0-1 0-16,0 0-8 15,-3-2 8-15,3 5 8 16,4-3-8-16,4 4 0 0,8-1-8 31,5 4 0-31,3 3-16 16,8 0-24-16,-1 3 40 0,10-3-40 15,-5 6-24-15,8 0 48 16,-4 0 16-16,4 4 0 16,1 0 0-16,-2-1-8 0,-2 3 8 15,2 1 8 1,-2 0 0-16,-2-1 0 16,-2 3 0-16,-5 1 0 0,0 3 8 15,-4 7-8-15,4-1 0 16,-4 4 8-1,5 2 0 1,-2 4 48-16,1 3-48 0,4 0-8 16,1 3 8-16,-5 19-8 0,-1 13 0 15,-6 16 8-15,3-7 0 0,4-22 0 16,4-22 0-16,4-13-8 16,0 7 8-16,-4 6 0 15,1 10-8 1,-1-4 0-16,3 3 64 15,-2 4-56-15,2-3 72 0,6 3-8 16,-6-1-64-16,6 1 56 16,-1 0-8-16,4-1 16 31,4 4-16-31,0-4-40 0,0 1-8 16,0 0 0-16,0-6 0 15,4 2 48-15,-4-3-56 0,4 17 0 16,0 12 0-16,0 12 8 15,0 7 0-15,0 0 48 16,0-13-56-16,0-6 0 0,0-3-48 16,0-17-128-1,0-18-152-15,0-10 16 16,0-15-48-16,0 6 88 16,0-4 112-16,-4 1 40 0,4-10 112 15,-4-6-144-15,0-7-200 16,4-6-424-16,0-16-345 15,8-6-2720-15</inkml:trace>
  <inkml:trace contextRef="#ctx0" brushRef="#br0" timeOffset="69096.08">25209 11900 7209 0,'0'0'2889'15,"0"0"-1777"-15,0 0-704 16,0 0-208-16,0 0 104 0,0 15 720 16,7-5-103-16,-3 2-137 15,0-2-256-15,8 3-168 0,-4 0-112 31,4-1-80-31,4 1 24 16,4 0 0-16,0-1 32 16,8-2-216-16,0 0 192 0,4-4 16 15,7 0-216-15,-3-6 400 0,8 0-104 16,-8-6-168-16,0-7-120 16,-1-6-8-1,-3-9 0-15,-4-1 72 16,-4-6-64-16,1-10-8 15,-2 1 88-15,-3-7-80 0,0 1 96 16,-4-1-32 0,0 3 48-16,0 4-72 15,-4 2-40-15,-4 4 0 0,3 6 16 16,-2 0-16-16,-1 4 0 16,3 3 8-16,-3-1-8 15,5 1 8-15,-2 3 32 0,-3 0-40 16,1 0 0-16,-2-4 0 31,-3 4-8-31,-4-4-72 0,4-2 72 16,-4 6 0-16,0-7 48 15,0 4-40-15,0 3 0 0,0-7 0 16,0 4-8-16,0-1 0 16,4 4 8-16,5-7 1 31,-2 4-9-31,1 3 0 0,-4 2 8 15,0 1 40-15,-4 7 32 16,0 2 48-16,0 1-56 0,0-1-24 16,0 4 0-16,0-1-40 15,0 4 0-15,0 0 0 16,0-4 0 0,0 5 0-16,0-8 0 0,5 0 0 15,-5 4-8-15,3-3-8 16,-3 5 0-16,0 4-208 0,0 0-905 15,0 0 329-15,0 7-1848 0,0 5-305 32,0 5-1160-32</inkml:trace>
  <inkml:trace contextRef="#ctx0" brushRef="#br0" timeOffset="69741.78">25675 11096 360 0,'0'0'5257'0,"0"0"-4177"0,0 0 144 16,0 0-112-16,0 0-167 15,0 0-121-15,0 0 16 0,-13 16-8 16,13-16 8-16,0 0 1 16,0 0 39-16,0 0-16 15,0 0-40 1,0 0-80-16,4 0 80 0,5-6-279 16,-2-7-281-16,9-2-184 15,0-8-24-15,-4-2 8 0,8-7-64 16,0-3 0-1,0-3 8-15,4-4-8 16,4 1 48 0,0 0-48-16,-4 6 0 0,-5 4 0 0,5 8 0 15,-12 4 0-15,0 9 48 16,0 4 0-16,-3 0 24 0,2 0 88 16,-3-1-64-16,8 4 0 31,-4-3-96-31,4-1 8 0,0 7 0 15,-8-3 40-15,4 0-32 16,-8 3 112-16,0 0-8 0,-4 0-120 16,0 0-16-16,8 6-16 15,-5 7 32-15,10 6 56 32,-2 7-40-32,2 2 64 0,6 1-64 15,5 6-8-15,1-3 48 16,6 2-40-16,1 1-8 0,-4-6 48 15,4 3-40-15,-4-7-16 32,0 0 0-32,-9-5-128 0,2-5-392 15,-14-5-625-15,-3-7-895 0,-4-3-2937 16</inkml:trace>
  <inkml:trace contextRef="#ctx0" brushRef="#br0" timeOffset="87561.33">22586 16338 9057 0,'0'0'3249'0,"0"0"-1496"0,5 0-417 16,3 0-40-16,3 0 88 15,6 0-279-15,-2 0-457 0,5 0-280 31,5 0-96-31,6 3-64 16,5 1-56-16,4-1-56 0,8 0 0 16,7 0-88-16,25 0 40 15,23 3-48-15,33 1 8 16,12 3 8-16,-1-1-16 0,-11 4 0 31,-13-4 64-31,-12 1 16 16,-7-1-64-16,-4-2 32 0,-9-4-40 15,-3-3 8-15,4 0-8 16,3-3 0-16,5-4 0 16,15 1 0-1,9 3-8-15,3 3 0 0,8 0 112 16,-6 0 192-16,-6 3 0 16,-12 6-8-16,-10 4-120 0,-19 0-104 15,-18-3-64-15,-16-1 0 16,-4-3-8-16,4 4 16 15,3-4-8-15,5 0-8 16,-8 1 0-16,-8-4-8 16,0 0 8-16,-12-3 8 15,0 0 64-15,-12 0-72 0,-5 0 8 16,-7 0-8-16,-4 0-96 31,0 0-168-31,-11-9-168 16,-6-1-416-16,-22-9-1384 0,3 3-2954 15,4-3-7728-15</inkml:trace>
  <inkml:trace contextRef="#ctx0" brushRef="#br0" timeOffset="89766.36">30037 9629 3576 0,'0'0'4105'16,"0"0"-3529"-16,0 0-352 15,0 0 96-15,0 0 241 0,0 0 167 32,-36-19-56-32,32 19-224 15,4-3-152-15,-4 3-136 16,1-3-88-16,-1 0-16 16,-5 0 48-16,1-3 72 0,-3 2 64 15,-6 1 160-15,2-3 88 0,-1 2-32 31,-4 1-128-31,0-3-63 16,0 0-97-16,0 6-80 16,0-7 0-16,4 4-24 0,-7 0 8 0,2 3 48 15,1-3 104 1,-3 3-72 0,-1 0 24-16,0 0-96 0,-4 0-8 15,4 0 16-15,0 3-40 16,-4 3 0-16,8 1-40 0,-4-1 8 15,5 3 32-15,-2-2 32 0,1 3-72 16,1-1 88-16,3 0 0 31,0 4 112-31,-4 0 48 16,3 2-80-16,2 5-24 0,-1-1 0 16,0 3 8-16,5 3-72 15,-2 1 56-15,1-1-24 0,0 4-48 16,0 0 0-16,5 2 40 31,-6-2-104-31,9-1-8 0,0-2 0 16,0 2 0-16,4-2 8 15,0-4 152-15,0 0-48 0,0 1-64 16,0-5-48-16,4 1-56 31,0 3 56-31,0-2 48 16,0 2 16-16,5-3-64 0,-2 3-40 15,1-6-8-15,5 3-32 16,-2-3 80-16,6-3 8 0,-2 3 144 0,5-7-152 16,0 4 0-16,8-3 72 15,-4-1 72 1,4-3-144 0,-4 4-72-16,-1-4 72 0,1 0 0 15,-8-2 0-15,4 2 0 16,-4-3 0-16,0 0 24 0,0-3-24 15,-1 0 0-15,6 0-32 0,3 0-24 32,-4 0 56-17,3 0-80-15,1 0 80 0,0 0 8 0,1 0 0 16,-2-3 0-16,1-3-8 16,-4-1 80-16,-1-2-64 0,6 3-8 31,-5-7 56-31,0 4 16 15,-1-8-80-15,2 2 16 0,-1-1-8 16,-1-3-8-16,-2 0 0 16,-2-1 16-16,1 2-8 0,-4-1-8 15,-4 3 48-15,0-3-48 32,-8 2 128-32,8 2-39 15,-8-1-33-15,8 3 16 0,-4-2-24 16,4-5-48-16,0 1 8 15,-4 3 0-15,4-3-8 0,-8 0 0 16,0 3-64-16,0-3 64 16,0 3 48-1,0 1 40-15,0-1-80 16,-4 0 80-16,0 0-40 0,0 0-40 16,4 0 72-16,-4-3-72 15,4-3 64-15,-4 3-8 0,-4-3 40 16,0-1 0-16,-4-2-40 15,-8 0 8 1,4 2 72-16,-4-2-72 16,0 6 16-16,1 0-72 0,-1 6-8 15,3 0 40-15,2 1-40 16,-2 6-8-16,-11 6-528 0,5 0-1921 16,-5 3-3656-16</inkml:trace>
  <inkml:trace contextRef="#ctx0" brushRef="#br0" timeOffset="92766.31">26268 9458 968 0,'0'0'5105'0,"0"0"-3929"31,0 0-464-31,0 0-232 16,0 0 144-16,0 0 329 0,0 0-97 15,8-25-88-15,-8 21-160 16,0 4 32-16,0-6-16 0,0 6-192 31,-8-3-239-31,0 0-81 16,-8 0-8-16,4-1-40 0,-8 4-56 15,0-3 40-15,1 0-40 16,-9 0 8-16,3 0 0 16,-6-1 32-16,3 2-48 0,-4-2 16 31,0-2 32-31,4 6 16 15,-4-7 0-15,4 7 120 0,0-3 64 16,5 3-72-16,-5 0-96 16,4 0 24-16,0 0-56 0,-4 0 24 15,4 0-24-15,1 0-40 0,-2 0 56 16,5 0-64 0,5 0 8-1,2 0 0-15,5 0 0 0,-3 0 8 16,7 0-16-16,-5 3 8 15,5 1 8-15,-3-1 56 0,-1 0 152 16,-1 0 64 0,6 1-104-16,-1-2-64 15,0 5-24-15,0-1-48 16,0 4 104-16,0-1 80 0,0 7-16 16,0 3-24-16,-4 3-32 15,4 4 32-15,0-4 0 0,-4 7-104 16,0-1-40-16,-4-2-32 31,4 6 32-31,0-1-48 0,-4 4 8 16,4 0 8-16,-4-3-8 15,4 0 40-15,-3-1-48 16,3 1 8-16,-5 0 0 0,6-1 40 16,-1 4-32-16,-5 0 48 31,6 0-56-31,-1 0 8 0,4-3-8 15,-1-1 8-15,1 1 41 16,0-3-9-16,1 3-48 0,-1-4 48 16,-4 1-40-16,4-4 48 15,-4 1-40 1,0-4-8-16,4 3 8 16,-4-6 32-16,3 0-40 0,2-3 40 15,-1 0-48-15,0-3 8 16,0-1 0-16,0-2 8 15,0 3-8-15,0-1-8 0,4-2 16 0,-4 6-8 32,0-3 8-32,0-1-8 15,4 1-8-15,0-3 0 0,0-1-48 16,0-3 48-16,0 4-48 16,0-7-80-16,0 3 32 15,0-3 48 1,0 4 48-16,8-1 64 15,-4 1 16-15,0 2-72 16,4-2 40-16,0-1-48 0,-1 0-104 16,6 0 56-16,-1 1-89 15,0-4 81-15,3 0-16 0,2-3 72 16,2 0-8-16,1 0 8 31,5 0 64-31,-6 0-56 16,5 0-8-16,0 0 8 0,4 0 0 15,4 0 0-15,0 0 0 16,3 0 0-16,5 0 0 0,1 4 0 16,2-1-8-16,1 0 8 15,0-3-8 1,-1 3 0-16,2-3-128 16,-10 3 40-16,1-3 32 0,-8 0-16 15,-4 0 72-15,-5 0 0 16,-2 0 0-16,-2 0 8 15,5 0-8-15,-3 0 0 16,-2 0 0-16,6 0-8 16,3 0 8-16,-5 0 0 15,5 0 8-15,-4 0-8 0,-4 0-8 16,-4 0 8-16,-4 0 8 16,-4 0 0-16,0 0 40 0,0 0-40 31,0 0 0-31,-1-3 8 15,6 0-8-15,-1 0 8 0,3-4-8 16,2 4 0-16,-5-3 40 16,-1 2-40-16,2 1 48 0,-9-3-56 15,4 3 8-15,-4 0 80 32,0-4 97-32,0 1-33 15,0 0 40-15,0-4-56 0,-4 0-88 16,4 1-32-16,0-7 40 15,0 0-40-15,0-6-8 0,0 0 0 16,0-7 0 0,0-3 8-16,0-2-8 15,0-1 48-15,0 0 0 16,0 6-48-16,0-3 0 0,0 7-8 16,0 3 8-16,4 3 0 15,0-4 0-15,0 5 0 0,3-5 0 16,-7 4 0-1,4-3 8-15,0 0 40 16,1-4-48-16,-1 1 8 16,0 0-16-16,-1-4 0 15,1 3 8-15,4-2 0 0,-3 2-8 16,3 1 0-16,-1 0-8 0,-3-1 0 31,0 4 8-31,0-3-8 16,1 2 8-16,-1-2 8 0,-1 3 0 15,1 0-8-15,0 3 0 16,0 3 0-16,0 0 0 0,0 0 8 31,1 4-8-31,-2-1 8 16,-3 3-8-16,4 1 8 16,-4 2 0-16,0 1 0 0,0-1-8 15,0 1 40-15,0-3-32 16,0 2-8-16,0-5 8 0,0 2 0 15,0-2-8-15,0 2 0 32,0 0 0-32,0 4 8 0,0-3-8 15,0 5 8-15,0 1-8 0,0 0 8 16,0 0 0-16,0-1 0 16,0 1-8-16,-4-3-8 0,1 0-32 15,-6-4 40 1,1 4 0-1,0-4-8-15,-4 4 0 0,-4 0-40 16,0 2 0-16,-3 4 32 0,-5 0-32 16,-8 0 40-16,-4 0-432 15,-12 7-993 1,-16-4-847-16,12 3-1761 16,5-6-3385-16</inkml:trace>
  <inkml:trace contextRef="#ctx0" brushRef="#br0" timeOffset="106207.12">26451 9579 1360 0,'0'-4'5833'0,"0"4"-4697"16,0 0-616-16,0 0 81 15,0 0 351-15,0 0-16 0,0 0-248 16,0 0-200-1,0 0-128-15,0 0-8 16,0 0 0-16,0 0 113 16,0 0 23-16,0-3 88 0,0 0 128 15,8-6-112-15,5-1-528 16,6-6 144 0,5-6-112-16,4-4 72 15,8-2-112-15,3-7 88 16,10-9-136-16,3-4 232 0,8-3-136 15,-2-6 136-15,11 0-40 16,-2 3-112-16,-3 3-40 0,-4 4 0 16,0 5 0-16,0 1 16 31,-4 3-56-31,2 0 0 16,-2 0 72-16,0 0-8 0,0-3-64 15,-4 2 0-15,-8 1 8 16,-8 9-8-16,-8 4 80 0,-12 3-80 15,-5 6 8-15,1 7 40 16,-3-1-56 0,-5 3 8-16,-1-2 0 15,5 6-8-15,-8-3 48 0,4 2-48 16,-4 4 0-16,0-3-8 16,0 3-184-16,0 0-408 15,0 0-24 1,0 0-8-16,0 0 184 15,-12 0-1312-15,-4 10 7 0,-3 0-383 16,2-1-1817-16,2-3-464 0</inkml:trace>
  <inkml:trace contextRef="#ctx0" brushRef="#br0" timeOffset="106715.89">27428 8521 5577 0,'0'0'1376'31,"0"0"-232"-31,0 0-112 16,0 0 329-16,0 0-9 0,0 0-216 16,0 0-320-16,0 0-391 0,8-15-217 15,3 15 328-15,13 0-168 16,4 0-16-16,8 0-16 16,4 0-64-16,4-3-120 15,-1-1-48 1,-2 1 8-16,-5 0-104 15,-8 3-8-15,-13-3 64 0,-2 3-56 0,-10 0-8 16,-3 0-8-16,0 0 8 31,0 0 72-31,0 0-72 16,0 0-56-16,0 3 56 0,0 10 80 16,-8 2-8-16,4 4 72 15,0 7 0-15,-4 3-8 0,1 2-24 16,-2 4-56-16,-3 3 0 15,-4 3-56-15,-16 20-256 0,0-7-1632 32,0-10-2081-32</inkml:trace>
  <inkml:trace contextRef="#ctx0" brushRef="#br0" timeOffset="146600.01">26440 10696 432 0,'0'0'552'0,"0"0"864"0,0-3-8 15,0 3-608-15,0 0-7 0,0 0 55 16,0 0-40-1,0 0-184-15,0 0-280 16,0 0-288-16,0 0-48 16,0 0 96-16,0 0-16 15,0 0-32-15,0 0-8 0,0 0-32 16,0 0 32-16,0 0-40 16,0 0 0-16,0 0-8 0,0 0 0 31,0 0 8-31,0 0 8 15,-5 0 128-15,1 0 184 0,4 0 8 16,-4 0-223-16,0 0-41 16,1 0-24-16,3 0-40 0,0 0 176 15,0 0-8-15,0 0 0 32,0 0-40-32,0 0 40 15,0 0 160-15,0 0 176 0,0 0 8 16,0 0-8-16,0 0 48 15,0 0-72-15,0 0-48 0,0 0-23 16,0 0-57 0,0 0-80-16,0 0-152 15,0 7 72-15,7 2 256 16,6 4-24-16,2 2 16 0,6 1-144 16,-2 3-80-16,5 3-72 15,-4 1-8-15,3 2-16 16,-2 7-8-16,-1 3-64 15,-1 0-8-15,1 6-40 16,-8 0-8-16,8 1 0 16,1-4 16-16,-6-3-8 0,13 0 72 15,0 0-72-15,0 0 0 16,0-1 0-16,0 1-8 0,0-6 0 31,-4-1 8-31,-5-2 8 16,2-4-8-16,-2 1 0 0,-3-1 0 15,5-7 32-15,-6-2-32 16,-2 0 0-16,-2 0 0 0,-3-4-8 31,-4-2 8-31,0-1-8 16,-4 0 0-16,0-3 0 16,4 1 0-16,-4-1 0 0,0 0 8 15,0-3-8-15,0 0 0 16,0 0 8-16,0 0-8 0,0 0-168 15,0 0-424-15,0 0-568 16,0-6-712 0,-4-7-1121-16,0 3-4297 15</inkml:trace>
  <inkml:trace contextRef="#ctx0" brushRef="#br0" timeOffset="147133.88">27129 11389 8937 0,'0'0'2497'16,"0"0"-1161"-16,0 0-160 0,0 0 17 31,0 0-225-31,0 0-400 16,0 0-392-16,0 9-56 0,-4 7 176 16,4 0 24-16,0 2-40 15,0 2-56-15,0-1-56 16,4 0-24-16,4 3-48 0,-1-3-48 31,6 3 16-31,-2-2 24 0,2-1-39 16,-2-1-1-16,1 2-40 0,1-5 0 15,-10 2 8-15,5-2-8 16,-4-2-8 0,-4 0 8-1,0 0 0-15,-4-1 0 0,-11 4 0 16,-6-3 0-16,-7-1 120 0,1 1-64 15,-9-7 120-15,-4 1-88 0,0-4 40 16,-4-3-88-16,1 0 40 31,2 0-88-31,10 0-72 16,6-13-889-16,14 1-1559 0,7-1-5298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3:08:57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12267 4432 6265 0,'0'0'1880'0,"0"0"-279"0,0 0-441 15,0 0-312-15,0 0-176 16,0 0-104-16,0 0 64 16,0 0-119-16,0 3 39 0,0 4 184 15,0 2 72 1,0 0-280 0,0 4-80-16,0 0-56 0,0 3-112 0,0 3-80 15,0 0-64-15,0-3 24 16,0 0-64-16,0-4-48 15,0 1-32-15,0-7-8 0,0 1 120 32,9-4-63-32,6-3 167 15,5 0 304-15,8 0 8 0,12-13-168 16,7-6-224-16,9-6-96 16,0 0-56-16,0-7 88 0,4 0-80 15,-8 0 8-15,-5 4-16 31,-7 5-88-31,-12 7 88 0,-12 4 16 16,-4 5 24-16,-8 4-40 16,-1 3-464-16,-3 0-512 15,0 0-1057-15,-27 16 225 0,-1-3-2145 16,-7 3-3537-16</inkml:trace>
  <inkml:trace contextRef="#ctx0" brushRef="#br0" timeOffset="1236.43">10395 8251 10122 0,'0'0'2984'15,"0"0"-1767"-15,0 0-657 16,0 0 200-16,0 0 240 0,0-6-256 16,0 6-368-16,0 13-128 15,0 6 72-15,0 6-64 0,0 1-71 32,0 2-113-32,0 1 8 15,0 0 0-15,0-1-16 0,-5-6-8 16,5-3-8-16,-4-6-40 15,4-3-8-15,0-4 0 0,0-6 8 16,9 0 112-16,10-4 544 31,13-11-192-31,9-11-352 16,10-9 16-16,9-9-56 0,3-4-16 16,-3-2-56-16,-4 2-8 15,-9 13 72-15,-14 10-72 0,-17 9 8 0,-9 10-8 16,-3-1-32-1,-4 7-152 1,0 0-144-16,-4 0-392 16,-11 3 48-16,-21 13-1033 0,8 0-2696 15,-7-3-3248-15</inkml:trace>
  <inkml:trace contextRef="#ctx0" brushRef="#br0" timeOffset="3681.33">11016 12150 8521 0,'0'0'2017'0,"0"0"-1089"0,0 0-8 15,0 0 80-15,0 0 297 16,0 0-17-16,8-9-232 0,-4 9-80 16,-4 0-167-16,4 0-137 15,-4 0-200-15,0 0-152 0,0 0-160 16,0 3-80-16,4 7 168 15,0 5 8 1,0 7-144-16,0-2-8 16,0-1-96-16,4 3 48 15,-4-3-40-15,3 0 0 0,2-3-8 16,3-3 0-16,-5-7-8 0,6 1-40 16,6-7 48-1,-2 0 8-15,7-4 0 16,8-12 32-16,3-6-32 15,9-3 24-15,4-7-32 16,4-3-8-16,-1 3 0 0,1 1 8 16,-8 8-8-16,-4 8 0 0,-12 2 0 31,-8 7 0-31,-4 6-56 16,-12-4-8-16,0 4-184 15,-4 0-304-15,0 0-664 0,-12 4-881 16,-8 5-824-16,0-6-3168 0</inkml:trace>
  <inkml:trace contextRef="#ctx0" brushRef="#br0" timeOffset="18426.43">27559 4359 6729 0,'0'0'3273'0,"0"0"-1809"0,0 0-336 0,0 0 337 16,16-16-241-16,-16 16-360 15,0 0-208-15,0 0-136 0,0 0-264 16,0 0-160-16,0 6-96 31,0 7 48-31,-4 6 32 16,-4 0-72-16,0 4 88 0,0-4-48 15,0 3-40-15,4-6 48 16,0-4-48-16,4-2 0 0,0-4 0 16,0-3 8-16,0-3 40 31,4 0 304-31,20-3 385 0,12-9-129 15,7-7-256-15,5-7-136 16,8-6-8-16,0 1-24 0,-4-4-184 16,-4 3 40-16,-1 3 8 15,-6 4-56-15,-10 3 0 32,-3 12-8-32,-12 0-120 0,-8 8-376 15,-8 2-520-15,0 0-913 0,-40 19-575 16,-3 3-2065-16,-2 3-4185 0</inkml:trace>
  <inkml:trace contextRef="#ctx0" brushRef="#br0" timeOffset="20058.99">25475 8677 2576 0,'0'0'7242'0,"0"0"-5202"15,0 0-592-15,0 0-71 0,0 0-137 16,0 0-192-16,0 0-264 31,16-10-200-31,-16 10-312 0,4 0-192 16,0 4-7-16,0 11-9 15,0 2 16-15,0 5-8 16,-4 0-16-16,0 3-40 0,0-3-8 16,0-2 8-16,0-5 40 15,0-2-48 1,5-6 8-16,-2-5-8 0,5-2 64 15,12 0 120-15,4-15 248 16,7-4-216-16,10-7-48 16,-2-5 40-16,5-4-16 0,-4 3-88 15,-4 0-56 1,-8 10-48-16,-9 3-8 16,-10 9 0-16,-1 4 0 0,-8 3-64 15,0 3-560-15,-4 9-873 16,-12 7-1607-16,-4 0-1769 15</inkml:trace>
  <inkml:trace contextRef="#ctx0" brushRef="#br0" timeOffset="21553.46">24236 11893 1880 0,'0'0'3945'15,"0"0"-1609"-15,0 0-903 32,0 0-321-32,0 0 128 15,0 0 240-15,0 0-7 0,0 0-337 16,0 0-304-16,0 0-224 15,0 0-208-15,0 0-144 0,0 10-136 16,-8 6 144-16,0 6 265 31,0 6-217-31,-4 4-208 16,0 0-40-16,4 0 16 0,4-4-72 16,0-2 0-16,4-7 8 15,0-7-16-15,16-5-16 0,8-7 16 0,12 0 0 16,8-13-64-1,12-12 64 1,-1-7-8-16,5-6 0 16,-4 3 0-16,-12 0 8 0,-8 10 8 15,-12 8 48-15,-12 8-56 16,-9 6 0-16,-3 0-104 0,0 3-528 16,0 0-513-1,-7 3-743-15,-10 4-873 16,2 2-2872-16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3:09:59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24826 12043 5905 0,'0'0'3232'0,"0"-4"-1879"16,0 4-729-16,0-3 304 0,0 3 312 16,0 0-351-16,0 0-425 15,0 0-256-15,0 0-120 0,0 0-88 32,0 0 8-32,0 0 0 0,0 0 96 15,0 0 72-15,0 0 72 16,0 0 24-16,0 0-24 0,0 3 112 15,0 4 128-15,-8 2-24 16,4 4-48-16,-5 3-32 16,6 3 32-1,-1 0-103-15,0 3-41 16,4 3 8-16,0 1-40 0,0 0-16 16,0-4-32-16,0 3-40 0,0 0 56 31,-4 1 48-31,0 2 0 15,-4 4-120-15,0-3 56 0,0 6-80 16,0-4 16-16,1 7 16 16,-2-6-72-16,5 3-16 0,0-3-48 15,4-4 0-15,0-2 0 32,0-4 0-32,0-3 8 0,0-10-16 15,0 1 0-15,0-7-160 16,0-3-192-16,0 0-104 15,0-13-472-15,0-9-1857 0,-4-3-8889 16</inkml:trace>
  <inkml:trace contextRef="#ctx0" brushRef="#br0" timeOffset="1094.51">23495 12049 8745 0,'0'0'1881'16,"0"0"-793"-1,0 0-144-15,0 0 352 0,0 0-231 16,0 0-409-16,0 0-336 16,0 0-168-16,0 12 160 0,0 7 184 15,0 10 8 1,-8 6-16-16,0 10-104 16,0 2-88-16,4 4-111 15,0 0-9-15,4 0-80 0,-4-4-88 16,4-5 40-16,0-5-48 15,0-5 16-15,0-6 40 0,0-8-56 16,0-5 0-16,0-3 56 31,0-3-56-31,0-5 8 0,0-2 64 16,0 0-64-16,0 0-8 16,0 0 0-16,0-2-616 0,0-18-1265 15,0 5-2792-15,4-5-5705 0</inkml:trace>
  <inkml:trace contextRef="#ctx0" brushRef="#br0" timeOffset="2578.92">27619 7743 6553 0,'0'0'3905'0,"0"0"-2529"15,0 0 104-15,0 0-367 16,0 0-65-16,0-9-112 0,4 9-248 15,4 0-256 1,-1 0-48 0,2 0-152-16,3 6-32 0,-9 7-56 15,5 6-128-15,-8 10 144 16,0 9 89-16,0 12-9 0,-11 17-48 16,-5 16-24-16,0 15-40 0,8-12-120 31,0-16 56-31,8-25-56 15,0-23-8-15,0 0 8 0,0-3 0 16,0-3-8-16,0-13 0 16,4-3 72-16,0-3 104 15,4-19-176-15,-1-7-360 0,6-9-633 32,-1-16-671-32,-1 9-2601 0,2 11-4377 15</inkml:trace>
  <inkml:trace contextRef="#ctx0" brushRef="#br0" timeOffset="3490.44">28993 7667 5721 0,'0'0'2832'0,"0"0"-1175"16,0 0-521-16,0 0-136 0,0 0 48 31,0 0 137-31,0 0-201 16,0 0-456-16,12-6-296 0,-12 12-184 16,0 13 80-16,-7 7 232 15,2 9 88-15,1 9 0 0,4 7 120 31,0 6-184-31,0 0-159 16,0-3-97-16,0 0-56 16,0-6-24-16,0-7-32 0,0-6 32 15,0-6-40-15,0-10 0 16,0-4 0-16,0-2 0 0,0-10-8 16,-4-3-216-16,0 0-369 15,0-16-511 1,-3-9-1536-16,-2-6-8315 15</inkml:trace>
  <inkml:trace contextRef="#ctx0" brushRef="#br0" timeOffset="6965.7">23734 11985 4785 0,'0'0'4809'16,"0"0"-3433"-16,0 0-528 31,0 0 24-31,0 0 8 0,0-3-79 16,0-3-233-16,0-4-88 15,8-2-200-15,-4-1-24 16,4-3-56-16,0 0 88 0,0 0-88 16,0 3-24-16,3 4-64 15,-2 3-112-15,3-1-64 0,-1 4 64 16,2 3 16 0,-6 0-16-1,6 0-8-15,2 10-40 0,-3-1 48 16,4 4 0-16,0 0 0 0,4-1 0 15,0 1 40-15,-4-3-40 16,0-1 8-16,-4-3-8 16,0-2-8-1,-4-4-120-15,4 0 128 16,0 0-16-16,-4 0 16 0,3-7 0 16,-2 1 8-16,3-3 0 0,-1-1 8 15,-2 0-8-15,3 7 8 16,-1-3-16-1,2-1 8-15,2 4-8 16,-2 3-48-16,2 0-64 16,2 0 64-16,-6 0 40 0,9 0-32 15,-8 7 40-15,0-1-16 16,0 0 16-16,0-3 0 0,-5 4 0 31,6-7-248-31,-2 3-584 16,2-3 584-16,-5 0 128 15,3-3 120-15,2-7 0 0,-5 4 0 16,-1 0 8-16,-3 2 88 16,0 1 80-16,1 3-48 0,3 0-128 31,-1 3 0-31,6 7 96 16,2-1-80-16,2 4 40 0,2-4-8 15,5-5 0-15,4-1-48 0,4-3-192 16,-4 0 8-16,0-12-136 15,0-5 88-15,-5 2 88 16,-7-5 144 0,-4 8 56-16,-3 2 336 15,-9 4 64-15,4 3-72 0,-4 3-304 16,0 0-80-16,0 0-360 0,-4 16-416 16,-5-3-1545-16,-6-4-4584 15</inkml:trace>
  <inkml:trace contextRef="#ctx0" brushRef="#br0" timeOffset="8167.48">23295 12332 984 0,'0'0'4225'0,"0"0"-2833"16,0 0-688-16,0 0-80 16,0 0-224-16,-11 0 96 0,7 0 32 15,0 0-31 1,-8 0 71-16,0 0-96 16,-8 0 8-16,4 0 32 15,-8 0-96-15,0 0-208 0,1 0-64 16,-1 0-64-16,3 0 8 15,-3 0-40-15,5 0-40 0,-5 3-8 16,0-3 8-16,-4 3 8 31,0-3 40-31,0 0-56 0,0 0 8 16,1 0 0-16,-5 0 128 16,4 0 120-16,4 0 40 0,-4 0-56 15,0 0-23-15,0-3-65 16,0 0-48-16,-4-1-56 31,0 1-40-31,0 0 64 0,-3 0-72 16,-1 3 8-16,4 0 64 15,0 0 56-15,-3 0-64 0,3 0-56 16,-5 0 64-16,-2 3 136 16,3 0 40-16,0 4-144 15,4-4-56 1,1 3 56-16,-1 0 16 0,4-3-64 15,-4 4-40-15,4-4-8 16,0 3 0-16,-8-3 64 0,1 4-72 16,3-7 16-16,0 0-8 15,-5 3 8 1,1-3-8-16,5 0-8 16,-5 0 8-16,8 0 32 0,0 0-40 15,4 0 0-15,1 0-8 16,-1 0 0-16,-1 0 0 0,5 3-104 31,-3 1-528-31,3-4-256 16,-1 0-505-16,10 0 201 0,3 0-896 15,8 0-3850-15</inkml:trace>
  <inkml:trace contextRef="#ctx0" brushRef="#br0" timeOffset="10687.41">27826 7858 3376 0,'0'0'152'0,"0"0"1281"15,0 0-257-15,0 0-656 16,0 0-24-16,0 0-8 0,0 0-96 31,76 0 80-31,-65 0-136 16,6 0-144-16,-6-4 48 15,6 4-63-15,-2 0 7 0,-2 0-48 16,2 0-16-16,1 0-56 16,0 0 32-16,0 0-48 0,4 0 40 0,4 0 32 15,-4 0 8 1,4 0 64-1,4 0 0-15,-1 0-56 16,-3-2-56-16,0 2 0 0,0-3-32 16,1-1-32-16,-10 4 72 15,5-6 56-15,0 3 16 0,-4-1-32 16,3 1 112 0,2 3 64-16,3 0-48 15,0 0-24-15,-1 0-104 16,1 0-64-16,0 0-64 0,0 0 96 15,-4 0-88-15,4 0 56 16,-8 0-56-16,3 0 0 0,2 0 40 31,-1 0-48-31,-1 0 8 16,5-3-8-16,0 3 8 0,1 0 48 16,3 0-48-16,-1 0 40 15,5 0-48-15,0 0-56 0,-5 0 48 16,1 0 8-16,0 0 0 31,-4 0 0-31,-3 0 16 16,2 0 56-16,-3 0-72 0,0 0 0 15,8 0 0-15,0 0 0 16,4 0 0-16,8 0 8 0,-1 0-8 16,1 3-40-16,0-3 40 15,-4 0 8 1,-4 0 0-16,0 3 0 15,-4-3 0-15,-4 0-8 0,4 0 0 16,4 0 8-16,-4 0-8 16,7 0-72-16,-3-3 72 15,4 3 0-15,0-3 8 16,-5 0 32-16,1 0-40 16,4 3 8-16,-4-3-8 15,-4-1 0-15,0 1-80 0,4-3 80 16,-4-1 0-16,7 1-40 15,1 0 40-15,1 3 0 0,-6 3 0 32,5-4-40-32,0 1 40 15,0 0 0-15,-5 0 16 0,5 3-16 16,-8-3-8-16,-4 0 8 16,4 0 8-16,-4 3 56 0,-1-4-64 15,9 4-88-15,-4 0 88 31,4 0 0-31,5 4 8 16,-2 2 64-16,-3 0-72 0,0 0 8 16,-4-2-8-16,-5 2 0 15,1-3 0-15,-3 1 0 0,3-2 48 16,-5 2-40-16,5-1 0 16,4 0 0-1,-4 0 48-15,4-3-56 16,-5 0 0-16,2 0-16 0,-5 0 16 15,-9 0 0-15,2 0 0 16,-5 0 0-16,-4 0 0 0,-1 0-376 16,1 3-632-1,5 1-760-15,-5-1-985 16,0-3-2896 0</inkml:trace>
  <inkml:trace contextRef="#ctx0" brushRef="#br0" timeOffset="39599">26100 12138 384 0,'0'0'912'15,"0"0"1624"-15,0 0-135 0,0 0-945 16,0 0-376-16,0 0-271 31,0 0-65-31,0 0 16 0,0 0 80 16,0 0-16-16,0 0 48 15,0 0-87-15,0 0-49 16,0 0-96-16,0 0-56 0,0 0-96 0,0 0-216 16,17-3 24-1,3 0-24 1,12-1-168-16,3-2-104 0,9 3 8 15,8-4 0-15,0 4-8 16,-1-3 8-16,-3 3 40 16,-12-4-40-16,-8 4-8 0,-8 3-176 15,-16 0-160 1,-4-3-24-16,0 3-608 16,-8-3-352-16,-16 3-41 0,-20 0-831 15,4 0-457-15,1 0-1928 16</inkml:trace>
  <inkml:trace contextRef="#ctx0" brushRef="#br0" timeOffset="39804.73">26100 12078 2616 0,'0'0'4073'16,"0"0"-2537"-16,0 0-215 16,0 0-185-16,0 0-264 0,0 0 536 15,0 0-79-15,65 9-449 31,-29-9-448-31,-1 3-152 0,5-3 8 16,4 3-24-16,0-3-136 16,-9 0-128-16,-3 0 0 15,-8 0-792-15,-3 0-920 0,-10 0-513 16,-7 0-968-16</inkml:trace>
  <inkml:trace contextRef="#ctx0" brushRef="#br0" timeOffset="40963.99">26204 7636 3080 0,'0'0'2889'0,"0"0"-1977"16,0 0-728-16,0 0-128 0,0 0 16 15,0 0 504 1,-20 0-160 0,20 0-320-16,0 0 360 0,8 3 104 15,4-3 169-15,9 3 23 0,2 0-168 16,5 0-240-16,4 3-136 16,0 1-64-16,3-1-136 0,-3 1 56 31,-4-4-56-31,-4 3 56 15,-7-3-56-15,-10-3-8 16,-7 0 0-16,0 0-224 0,0 0 224 16,-11 0 160-16,-10 0-96 0,-3-6-64 31,-4 3-192-31,-3 3-8 16,3 0-24-16,0 0-56 15,8 0-144-15,4 0-56 0,8 0 136 16,8 0-48-16,0 0 120 15,0 0-25-15,20 0 297 0,0 0 465 16,8 0 63-16,0 0 56 31,0 0-184-31,-4 0 64 16,-5 0-312-16,-3 0-104 0,-8 0-48 0,-8 3-432 16,0 6-1024-16,0 1-873 15,-8-3-4480-15</inkml:trace>
  <inkml:trace contextRef="#ctx0" brushRef="#br0" timeOffset="63456.88">24917 14033 2456 0,'0'0'5633'0,"0"0"-3488"0,0 0-729 31,0 0-168-31,0 0 9 0,0 0 87 16,0 0-344-16,0 0-400 0,0 7-232 15,4-1 112-15,4 3 40 16,4 1-159-16,0 0-209 15,4-1-32-15,9-3-16 16,6-2 0 0,9-4-16-16,3 0-88 0,9 0-136 15,-8-10-208-15,0-6-177 0,-8-6-183 16,-4-6 88-16,-12-4 152 16,-8-3-48-16,-9 3 80 15,-3 3 256 1,-15 7 176-16,-13 3 40 15,-8 13-32-15,-4 3 56 16,-4 3 16-16,5 0 80 0,-2 15 80 16,2 1 40-16,3 10 72 31,0-1 32-31,5 4 64 0,3 2-32 16,3 8-48-16,9-1 49 15,4 3-17-15,9 0-104 16,3 1-96-16,0-7-16 0,20-1 48 15,3-9-96-15,9-2-64 16,8-11 8-16,0-2 0 0,8-7-80 31,-1-3-200-31,-3 0-384 16,0-3-577-16,-8-7-487 0,-4-2-152 16,0-4-769-16,-12 0-592 0,-1 3-3136 15</inkml:trace>
  <inkml:trace contextRef="#ctx0" brushRef="#br0" timeOffset="63807.33">25881 13944 1256 0,'0'0'8458'0,"0"0"-6090"0,0 0-79 16,0 0-601-16,0 0-384 0,0-25-280 31,0 25-335-31,-4 3-401 16,-15 13-192-16,-5 10 128 15,-12 8 64-15,-8 4-56 0,-3 7-40 16,-2 3-48-16,-3-1-96 15,1 1-40-15,7-7 48 0,0 1-56 32,12-5-272-32,4-8-584 15,8-7-633-15,9-12-951 0,7-10-2049 16,4 0 1384-16</inkml:trace>
  <inkml:trace contextRef="#ctx0" brushRef="#br0" timeOffset="64076.73">25511 13970 7905 0,'0'0'2193'0,"0"0"199"0,0 0-631 0,0 0-369 31,0 0-328-31,0 0-216 16,0 0-360-16,0 0 361 0,16 60-25 15,-8-19-192-15,0 7-256 16,4 6-184-16,0 0-72 15,0 0-16-15,4 0 8 0,-5-3-104 16,9-4 0-16,-8-3-8 0,4-5-184 31,1-7-264-31,-2-7-432 16,6-3-617-16,2-9-1183 16,-3-3-1617-16,0-10-1376 0</inkml:trace>
  <inkml:trace contextRef="#ctx0" brushRef="#br0" timeOffset="64431.79">26113 14001 2776 0,'0'0'10218'15,"0"0"-7929"-15,0 0-897 16,0 0-80-16,0 0-399 0,0 0-593 16,0 0-296-16,-4 13 224 0,4 25 120 15,0 10-96 1,0 6-32 0,0 3-40-16,0 0-64 0,0 0-16 15,0-3-72-15,0-3-40 16,0-4 56-16,0-5-64 0,0-1 16 15,0-6-16-15,0-6-248 0,0-4-360 32,0-2-280-32,0-8-681 15,0-5-567-15,0 0-601 16,-9-10-1656-16</inkml:trace>
  <inkml:trace contextRef="#ctx0" brushRef="#br0" timeOffset="64723.94">26100 13947 3776 0,'0'0'2369'0,"0"0"-345"16,52-76-575-16,-24 51 79 0,0 6-40 16,8 9 73-1,4 4-425-15,0 6-208 16,4 0-248-16,0 6 80 15,-5 13-208-15,-3 7-200 0,-4 2-143 16,-12 7-73-16,-8 4-136 16,-12-2-32-1,-4 2 32-15,-20-2 80 16,-16-2 64-16,-12-3 0 0,-8-3-96 16,-7-7-48-16,-1 1-568 15,-8-11-1185-15,21 1-2656 0,15-13-4577 16</inkml:trace>
  <inkml:trace contextRef="#ctx0" brushRef="#br0" timeOffset="65564.24">26942 13646 5617 0,'0'0'3016'0,"0"0"-295"16,0 0-705-16,0 0-271 0,0 0-177 15,0 0-320-15,0-29-488 16,-4 39-463-16,-13 15-177 0,-15 20 360 16,-3 31-48-16,-1 22-208 31,4 17-80-31,16-7 8 15,16-7-80-15,0-12 16 0,28-3-88 16,11-4-72-16,6-18-200 16,-2-14-360-16,21-5-713 0,20-10 353 15,-8-6-952-15,-5-7-2833 0</inkml:trace>
  <inkml:trace contextRef="#ctx0" brushRef="#br0" timeOffset="65934.53">28667 13601 11138 0,'0'0'2824'0,"0"0"-1063"0,0 0-249 15,0 0-496-15,0 0-519 0,0 0 15 16,116 51-72-16,-41 32-40 31,13 31-72-31,-1 7-144 16,-23-7-40-16,-28-25-128 0,-25-29-16 15,-11-16-136-15,0-2-40 16,-23 3 56-16,-17 2-520 0,-28 4-48 16,-31-1-17-16,-37-5-839 31,21-10-2369-31,15-16-5489 0</inkml:trace>
  <inkml:trace contextRef="#ctx0" brushRef="#br0" timeOffset="67154.08">24829 15243 11042 0,'0'0'3865'0,"0"0"-3105"15,0 0-152-15,0 0 64 0,36-95 24 16,-8 63-200-16,4-6-320 0,9 0-120 16,-2 0 8-1,5 2-64 1,4 8 32-16,8 3-32 0,11 9 120 15,21 3-72-15,-5 10 57 16,-7 3 63-16,-4 3 72 0,-20 20-88 16,8 8-152-16,3 14 0 15,-7 2-80 1,0 10-16-16,-9 0-72 16,2 1 160-16,-6-8 8 0,-3-5 0 15,0-10 48-15,-8-10-40 16,4-12 0-16,-1-10 88 15,5-3-24-15,1-22 0 0,-2-10-72 32,8-22-64-32,-10-3 56 0,-1-7 16 15,-8-2-8-15,-9 15 8 16,-3 3 88-16,-8 10 416 16,-4 13 8-16,0 12-128 0,-4 10-48 15,0 3-344-15,5 7-128 31,2 21 128-31,-3 7 0 0,4 9 56 16,5 4-56-16,-6-1-144 16,5 1-48-16,0-7-248 15,0-6-184-15,-4-3-104 0,-4-10-1 16,-4-9 273-16,0-4 120 16,0-5 64-1,0-4 272-15,0 0 368 0,0-13 72 16,0-9-216-16,0-7 56 15,0-6-8-15,20-9-135 16,4-7-129-16,12 0-8 16,7 1-56-16,5 8-241 15,4 20 1-15,0 12 152 16,3 10 144-16,9 22 96 0,12 20-88 16,24 9 48-16,19 15-48 15,17 4 0-15,-9-6 144 16,-4-10 112-16,-15-19-39 0,-4-4-49 31,-5-12-16-31,1-9-48 0,-4-10-40 16,-8-3-24-16,-1-26 24 15,-3-15-64-15,-1-4 8 16,-15 4 32-16,-12 6 8 0,-16 12 112 16,-12 7 296-16,-4 0 32 31,0 0-176-31,-5 3-136 0,-6 3-184 15,-10 4-104-15,-3 3 32 16,-3 3-272-16,-22-1-576 16,-23 4-777-16,1 0-1367 0,3 0-5538 0</inkml:trace>
  <inkml:trace contextRef="#ctx0" brushRef="#br0" timeOffset="72267.82">3525 11719 416 0,'0'0'4705'0,"0"0"-3017"0,0 0-808 16,-15-19-24-16,15 15 113 15,0 1 55-15,-4 0-176 0,4 0-104 16,-4 3 48-16,4 0-64 16,0 0-207-16,0 0-113 31,0 0-72-31,0 0-32 0,0 0-64 0,0-3-240 16,0 3 0-16,0 0-120 15,12 0 120-15,4-4 488 0,7-2-80 16,9 3-120-16,5-7-80 15,6 4 32 1,9 0 8-16,3 0 64 16,5-1 48-16,0 7-80 15,0 0-32-15,-8 0-8 0,-9 0-47 16,-6 0-65-16,-9 0-120 0,-9 10-8 31,-3-4-8-31,0 0 8 16,-4 1-48-16,0-1 40 15,0 1 0-15,8 2-369 0,16-3-527 16,-1-3-1048-16,1-3-3209 0</inkml:trace>
  <inkml:trace contextRef="#ctx0" brushRef="#br0" timeOffset="73933.74">5933 11792 1464 0,'0'0'168'15,"0"0"2832"-15,0 0-1111 0,0 0-649 32,0 0-360-32,0 0-119 15,0 0 79-15,15-16 72 0,-7 16-72 16,0-3-88-16,4-1 136 15,-1 4-95-15,-2-2-33 16,3-2-304-16,4 4-144 0,-4 0-136 31,3 0-64-31,2 0-112 0,3 0 8 16,-1 0-8-16,5 4 0 16,4 2 64-16,4-3-56 15,0 3-8-15,4 1 8 0,-5-4 8 31,5 3-8-31,1-3 40 16,-1 0-40-16,-1 4 32 0,1-4-32 16,-8 3-8-16,8-3 8 15,-5 0 0-15,1 4 0 0,9-4 8 16,-5 0-8-16,7 1 40 16,1-1-40-16,0-3 72 15,-1 0-80 1,2 0 16-16,2 0 80 0,-7 0 8 15,0 0-8-15,-1 0-40 16,-3 0 136-16,1 0 32 16,-5 0-24-16,0 0-48 0,-1 0-24 0,1 0-56 31,8 3 8-31,-5-3-16 16,10 3-56-16,-6 0 0 0,5 0-8 15,-4 0 40-15,0 1-40 16,-4-4 0-16,-5 3 0 15,1 0 0 1,0 0 48-16,-4 1-48 16,0-2 0-16,4-2 8 0,-4 4 0 15,4-1 0-15,0 0 0 16,-4-3-8-16,3 3 0 16,-3-3-8-16,4 3 8 0,-4-3 0 15,4 4-96-15,-4-4 16 31,-5 0 16-31,1 0 56 0,4 0-8 16,-4 0 16-16,4 0 0 16,-3 0 0-16,-2 0 0 15,5 0 0-15,-4 0 0 0,0 0 0 16,-5 0-16-16,5 0 8 16,0 0 0-1,1 0 8-15,3 0-8 0,3 0 0 16,-3 0 8-16,4 0-8 15,0 0 0-15,-4 0 8 16,4 0 0-16,-4 0 0 16,4 0 0-16,-4 0 0 15,4 0 0-15,-1 0 0 16,5 0 0-16,4 0 0 0,-5-4-8 16,10 1 8-16,-10 3-72 15,5-3 72-15,-4 3-40 16,-1-3 40-1,-3 3 0-15,1-3 8 16,-1 3 0-16,-9-4 0 0,5 2 8 16,-8 2-8-16,4-4-8 15,0 1 8-15,0 0 32 16,7 0-32-16,1-1 0 0,4-2-8 16,1 3 8-16,-2 0-8 31,1 0 0-31,-8 0 0 0,0-1 8 15,-9 4 0-15,-6 0 0 16,-5 0-8-16,-5-3-8 16,-3 3-136-16,0 0-448 0,-3 0-896 15,-5 0-1585 1,-9-3-3152-16</inkml:trace>
  <inkml:trace contextRef="#ctx0" brushRef="#br0" timeOffset="78178.59">9836 9985 968 0,'0'0'6929'0,"0"0"-5304"0,5-22-257 15,-1 16-360-15,4 2-264 0,-4-2 120 32,-1 6 73-32,1-3-249 15,0 3-336-15,5 0-232 16,-5 3 16-16,3 7 8 0,-3 8-72 16,0 8-8-16,-4 2 8 15,0 4-8-15,0 3 0 0,-4-3-16 31,0-3-40-31,1-4 8 16,3-6-8-16,0-6 40 16,0-7-48-16,0-3-8 0,11-3 8 15,9-6 224-15,16-10 104 16,0-9-136 0,4-4-48-16,4-3-144 15,-1-2 80-15,5-5-32 0,1 4-48 16,-2 0 0-16,1 7 8 15,-1 2-16-15,-2 11 8 0,-9 5-56 16,-8 10-24-16,-9 0-304 16,-14 3-800-1,-5 26-905-15,-21-4 49 16,-3-3-601-16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3:11:38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26041 12379 1224 0,'0'0'7841'0,"0"-3"-5864"15,-4 3-809-15,4-3 128 0,0 3 57 16,0 0-169-1,0 0-160 1,0 0-152-16,0 0-304 0,0 0-295 16,8 0-49-16,4 0-32 0,4 0-88 15,7 0-56-15,5 0-40 16,8 0 0-16,8 3 40 0,0 0-48 16,-4 0-40-16,-4 1-80 31,-12-1-224-31,-4-3-241 15,-13 2-463-15,-7-2-352 0,-7 4-1041 16,-13-4 65-16,0 3-2297 0</inkml:trace>
  <inkml:trace contextRef="#ctx0" brushRef="#br0" timeOffset="205.89">25997 12541 1696 0,'0'0'6457'0,"0"0"-5313"15,0 0-263-15,0 0 407 0,0 0-32 0,0 0-240 16,103 6-399-16,-75-3-321 16,4 1-200-16,0 2-96 0,1-6-680 15,-10 0-1721-15,-3 0-5593 16</inkml:trace>
  <inkml:trace contextRef="#ctx0" brushRef="#br0" timeOffset="1443.84">26089 6870 7257 0,'0'0'2257'15,"0"0"-1017"-15,0 0-112 0,0 0-24 16,0 0-160-16,0 0-287 15,0 0-177-15,39 0-128 16,-19 7 32-16,8-1 32 0,4 4-168 0,4-4-56 31,0 1-120-31,-4-2-64 16,-1 2-8-16,-6-7-72 0,-9 0-984 16,-8 0-1689-16,-5-7-1720 15</inkml:trace>
  <inkml:trace contextRef="#ctx0" brushRef="#br0" timeOffset="1676.5">26113 6899 1328 0,'0'0'8218'31,"0"0"-6522"-31,0 0-928 0,0 0 168 15,0 0 385-15,0 0-441 16,0 0-432-16,0 0-112 16,116 7-168-16,-73-4-112 0,0 3-56 15,10-6-936-15,-9 0-2217 16,-12 0-4409 0</inkml:trace>
  <inkml:trace contextRef="#ctx0" brushRef="#br0" timeOffset="9175.67">25922 11503 1328 0,'0'0'672'0,"-4"0"720"15,4 0 577-15,-5-3-793 16,1-1-256-16,0 1 64 0,0 3-216 15,1-3-175 1,-1 0-153-16,0 3-96 16,4 0-80-16,-4 0-8 15,-1 0 72-15,5 0-24 0,0 0 120 16,0 0 112-16,0 0 40 16,0 0 8-16,0 0-151 0,0 0-65 31,0 0-192-31,0 0-176 15,5 0 16-15,3 0 144 0,7 6 688 16,2 1-168-16,7-1-344 16,4 3-88-16,4 1 64 0,3 0-80 31,5-1-112-31,-1 1-64 16,2-4-48-16,-2 3 56 15,-7-2-64-15,-4-1 8 0,-4-6 0 16,-4 3 0-16,-8-3-8 15,-4 0 0-15,-4 0-64 0,-4 0-168 16,0 0-352-16,0 0-336 31,-8 0-616-31,-12 0 375 16,0 0-727-16,-20-6-176 0,8 3-433 0,4-4-560 16</inkml:trace>
  <inkml:trace contextRef="#ctx0" brushRef="#br0" timeOffset="9423.15">25997 11531 1824 0,'0'0'2400'0,"0"0"-863"16,0 0-337-16,0 0 24 0,0 0 225 15,0 0 47-15,0 0-440 16,0 0-160-16,8-3 113 0,8 3-121 31,4 7-224-31,0 2-88 16,8 1-120-16,0-1-88 0,3 7-136 15,5-3-96-15,-4-1-64 16,0 1-72-16,-4-4 0 0,-4 1-88 31,-4-3-456-31,-8-7-808 16,-1 0-1777-16,-11 0-2360 0</inkml:trace>
  <inkml:trace contextRef="#ctx0" brushRef="#br0" timeOffset="10616.66">26770 7604 2664 0,'0'0'3257'0,"0"0"-2033"15,0 0-920-15,0 0-296 16,0 0 168-16,0 0 592 15,-4 3-152 1,8 7 465-16,12-4-129 16,8 3 208-16,8 1-80 0,8-4-167 15,7 0-185-15,5 1-264 16,0-4 32-16,-8 0-64 31,-16 1-96-31,-8-4-136 0,-8 0-128 16,-12 0-64-16,0 0-8 15,0 0-864-15,-12 6-1617 0,-8-3 1 16,4 3-2921-16</inkml:trace>
  <inkml:trace contextRef="#ctx0" brushRef="#br0" timeOffset="19082.47">23615 11792 2984 0,'0'-3'2153'0,"0"3"-505"16,0-4-536-16,4 1 56 16,-4 0 457-16,3 0 47 0,1 0-128 15,0-1-167-15,-4 4-305 0,4 0-184 16,-4 0-256-16,0 0-136 16,0 0-160-16,0 13-215 15,-4 9 183 1,-7 13 136-16,-1 6-128 15,-1 7-176-15,2 6-48 16,2 3 8-16,1-3 8 0,1 0-32 16,7-6-24-16,0-10-24 0,0-3-16 15,0-13 0 1,0-3-8-16,0-9 0 16,0-1-200-16,0-5-384 15,0-4-793-15,4 0-1735 16,3-13-5970-16</inkml:trace>
  <inkml:trace contextRef="#ctx0" brushRef="#br0" timeOffset="19974.63">25516 11737 6225 0,'0'0'1792'0,"0"0"49"0,0 0-369 16,0 0-16-16,0 0 129 16,0 0-241-16,7-25-416 0,-7 25-480 15,0 0-344-15,0 13-88 31,-4 3 168-31,-4 10 136 0,-4 8 96 16,4 4-16-16,-4 7-103 16,0 3-121-16,-4-1 96 0,0 0-104 15,5-5-80-15,-6-4-32 32,6-6-48-32,2-10 8 15,5 0-16-15,-3-9-72 0,3-4-352 16,0-5-833-16,0-4-2904 15,-1 0-5097-15</inkml:trace>
  <inkml:trace contextRef="#ctx0" brushRef="#br0" timeOffset="21303.18">24021 11722 2800 0,'0'0'2321'16,"0"0"407"-16,0 0-1352 31,0 0-207-31,0 0-113 0,0 0-192 16,0 0-144-16,0 0-344 15,32-64-120-15,-21 42-72 16,6 0 17-16,-2 3-49 0,2 0 104 31,-6 3-32-31,6 3-184 16,-2 3-32-16,-2 4 232 0,-2 6-168 15,2 0 104-15,-2 0-168 0,1 13-8 16,4 6 0-16,-8 10 104 16,8-1-96-16,-8 1 0 0,4 0 48 15,-5-7-48 1,6-7 0-1,-2-2 0-15,2-6-8 0,2-7 72 16,6 0-16-16,3-7 8 0,4-9-56 16,4-9 8-16,-5-1-8 15,1-2 40 1,0-1-40-16,-4 7 0 16,-8 7 8-16,-4 2 56 15,-5 9-8-15,1 4-64 0,1 0-80 16,2 7 32-16,-3 5 0 15,1 4 0-15,2 3 48 0,1-3 0 16,-3-3 8-16,6 0 48 31,-7-7-56-31,4 0-176 0,-4-6-280 16,4 0 128-16,-4 0 152 16,-4 0 112-16,4-3 64 15,-4-3 0-15,-4 6 80 0,4-3 152 16,-4 3-32-16,5 0-200 31,-2 0-144-31,5 0 144 0,0 0 0 16,4 0 88-16,4 0-72 15,0 0 32-15,0-7-48 0,0-6-104 16,-1-2-80-16,2-1 64 16,-6-3 64-1,-3 3 56-15,1 3 168 16,-5 3 344-16,0 10-136 0,-1 0-224 15,1 0-152-15,0 0 0 16,4 4 88-16,4 5 24 0,0-2-24 16,1-4-80-16,-6 0-8 0,1-3-352 31,0-6-664-31,0-14-1857 16,-4 2-6945-16</inkml:trace>
  <inkml:trace contextRef="#ctx0" brushRef="#br0" timeOffset="22487.44">27368 7235 1424 0,'0'0'2816'0,"0"0"-1383"16,0 0-561-16,0 0-120 16,0 0 56-16,36-53 641 0,-21 40-209 15,2 0-8-15,-6 0-176 16,-3 4 153-16,1 6-9 0,-9 3-400 15,0 0-672 1,0 6-80-16,-9 16-48 16,1 14 352-16,-3 4-152 15,7 5-8-15,0 3-104 0,4-7-16 16,0-3 48-16,8-6-40 16,-1-7-72-16,5-3 40 0,-3-6-48 31,-6-3-448-31,5 0-248 15,-4-10-920-15,5-3-1153 0,-5 0-3880 16</inkml:trace>
  <inkml:trace contextRef="#ctx0" brushRef="#br0" timeOffset="23232.64">29300 7213 7705 0,'0'0'2969'0,"0"0"-1041"15,0 0-528-15,0 0-311 16,0 0-121-16,0 0-160 0,0 0-144 0,36 45-24 16,-20-20-120-16,-5 4-191 15,2 6-209-15,-9-4-48 16,0 4-64 0,-4 4 16-16,0-5-16 15,0 1-8-15,0-3-304 16,-4 0-337-16,-8 0-847 0,0-7-1449 15,4-13-2176-15</inkml:trace>
  <inkml:trace contextRef="#ctx0" brushRef="#br0" timeOffset="24459.33">28069 6915 6081 0,'0'0'1656'31,"0"0"-632"-31,0 0-247 0,0 0-233 16,0 0 48-16,0 0-128 15,0 0 0-15,0 0-232 0,24-76-112 16,-17 57-120-16,10-1 0 16,-2 2 0-16,6-1 0 31,-5-1 8-31,-1 5 40 0,2 5-48 15,-6 1 480-15,-3 9-344 16,1 0-48-16,-2 0-80 0,1 19 104 16,-4-1 16-16,0 8-72 15,1 2 48-15,-1-2-56 0,-1-4-40 16,1 0 8-16,0-6 24 16,0-6-40-1,4-4-80-15,0-6 8 16,4 0 64-16,4-13-64 0,4-9-216 15,0-6 40-15,4-4 112 16,-5 0 32 0,2 3 88-16,-10 4 16 15,2 6 176-15,-2 6 112 0,-3 10 88 16,8 3-200-16,-4 3-168 16,4 13-8-16,0 7 0 0,0-5 0 15,4 1 8-15,-4 4 8 31,-1-7-16-31,2-3-8 0,-6-7-104 16,6 0-264-16,-2-6-56 16,2 0-56-16,3-9-208 0,-5-4 200 15,6-6 208-15,-6 0 192 16,-2 3 96-16,-2 3 56 16,1 1 256-16,-7 8 296 0,6 4-272 31,1 0-224-31,0 0-40 15,4 4-64-15,0 5 48 0,3-3-8 16,2 1 8-16,-1-1 0 16,-1 1 0-16,-2-7-8 15,-2 2-32 1,-2-2-8-16,2 0 48 0,-6 0-48 16,-2 0 0-16,-3 0 40 15,-4 0-48-15,4 0-8 0,0 0-120 16,-4 4 0-16,8 2 128 15,0 4 72-15,0-4-24 16,9 3 64-16,2-5 32 16,1 2-56-1,4-6-72-15,-1 0-8 0,5 0 72 16,4 0-72-16,-4 0 0 0,0-3 0 16,-8 0 0-16,-4 3-8 31,-4 0 0-31,-4 9 16 0,4 4 160 15,0 0 8-15,8 2-88 16,-4 1-32-16,3-6 32 0,2 3 32 16,3-10 24-16,0-3-16 15,-5 0-16-15,1 0-96 32,-3-10 8-32,-6-2-32 0,-3 2-672 15,-8-2-456-15,0 2-392 16,-4 3-4570-16</inkml:trace>
  <inkml:trace contextRef="#ctx0" brushRef="#br0" timeOffset="26244.73">24096 11680 2736 0,'0'0'2401'16,"0"0"-641"-16,0 0-552 16,0 0-280-16,0 0 113 0,32-34 15 15,-32 34-240-15,0 0-424 31,0 0-392-31,0 0-296 0,-4 0 296 16,-11 6 48-16,-2 3 48 16,-6 4-40-16,-5 3 24 15,0-3-40-15,-4-4-40 0,4-2-280 0,4-4 280 16,-4-3-128-16,8 0-24 16,1 0 64-16,6-10-216 15,2-6 72 1,7-9 224-16,4 0-288 15,0-4 272-15,0-6 24 0,-4 7 16 16,0 2 216-16,4 4 184 0,-9 12 16 16,2 4-296-16,-5 6-56 15,-4 0-80 1,0 0 8-16,-4 6 64 16,0 4-64-16,0 3 48 15,-4-7 16-15,4 4-72 16,1-8 8-16,-2 2-8 0,1-4-64 31,5 0 8-31,-2 0-128 16,-2 0 176-16,-1 0 0 0,-4 0-48 15,-4 0 56-15,-4 3 0 16,4 7 64-16,1-1-16 0,3 4-40 16,11-7-8-16,2 4-16 15,3-7 16-15,4-3 16 31,4 0 112-31,0-3-128 0,-5-13-16 16,1 0-728-16,-3-3 424 16,-5 0 224-16,-12 9-216 0,-4 10 232 15,-12 0 80-15,0 19 528 0,-7 10-120 16,7 3-104 0,3-1-256-1,2-2 56-15,11-7-48 0,4-9 16 16,4-4 8-16,0-9-24 15,4-3 48-15,0-12-104 0,-4-11-256 16,4-6 24 0,1-3-232-16,-2 4 216 15,-6 2 248-15,-5 10 72 16,-12 13 232-16,-4 6 80 0,-4 6-32 16,1 13 32-16,2 6-176 15,9 4-208-15,4 0-80 0,13-1-248 16,7-6-824-16,3-9-1209 31,5-6-3424-31</inkml:trace>
  <inkml:trace contextRef="#ctx0" brushRef="#br0" timeOffset="39842.32">3438 11760 256 0,'0'0'2224'16,"0"0"321"-16,0 0-1241 15,0 0-544-15,0 0-64 0,0 0 0 16,0 0-16-16,0 0-55 15,0 0-65-15,0 0-168 0,0 0-80 32,0 0-24-32,0 0-40 0,0 0-64 15,0 0-8-15,0 0-64 16,0 0 32-16,0 0 64 0,0 0 72 16,0 0-16-16,0 0-16 15,0 0-72-15,4 0-24 16,0 0-48-1,-4 0-24-15,8 0 72 16,4 0 25-16,-4 3-17 0,7-3 56 16,-2 4-40-16,6-2 8 0,-2-2 144 15,3 4 24-15,3-1-120 16,1 0 32 0,0 0-56-16,0 4-32 15,4-4-40-15,-4 3-48 16,0-3-24-16,4 4-56 0,-4-4 64 15,4 0-24-15,4-3 32 32,0 3 16-32,-1-3 8 0,-3 3-32 15,4-3 8-15,0 3 16 16,4-3 24-16,-8 3-16 16,0-3-96-16,4 4 56 0,-8-1-56 15,3-3 0-15,-3 0 80 31,4 0 0-31,0 0 32 0,0 0 80 16,4 0 0-16,-4 0-32 16,3 0 8-16,1 0-15 15,4 0 15-15,-4-3-48 0,3 3-16 0,1 0-48 16,-3 0-16-16,-1 0-40 16,-5 0-8-16,1 0 8 15,-4 0-8 1,0 0 8-16,-4 0 0 15,0 0 0-15,-4 0-8 16,3 0 0-16,-6 0 0 0,-2 3 0 0,2-3 0 31,-1 3 0-31,3-3 0 16,1 3 0-16,9 1 8 16,-1-4-8-16,7 3 0 0,1-3 8 15,0 0-8-15,8 0 48 16,-5 0-48-16,5 0 0 0,1 0 0 15,-10 0 0-15,1 0 0 32,-9 0 8-32,1 0-8 0,1 0 8 15,-5 0-8-15,-1 0 8 16,5 0 0-16,-3 0-8 0,3 0 8 16,3 0 0-16,1 0 0 31,0 0-8-31,0 0 8 15,3 0-8-15,1 0 0 0,0 0 0 16,-4 0 0-16,0 0 8 16,0 0-8-16,-4 0 8 0,0 0 0 15,-1 0-8-15,-2 0 0 0,-1 0 0 16,-1 0 8 0,2 0 0-1,-1 0-8-15,-1 0 0 0,1 0 0 16,1 0 0-16,2 0-8 15,-7 0 8-15,3 0 0 0,-2 0 0 16,-2-3-8-16,2 3 8 0,-2-4 0 31,2 1 0-31,3 3-8 16,-5 0 8-16,6 0-8 0,-2-3 8 16,-3 3 0-16,5 0 0 15,-2 0 0-15,-3 0 8 0,3 0-8 31,-2 0 0-31,-2-3 0 16,-2 3 0-16,-2 0 0 0,-2 0 0 16,3 0 40-16,-5 0-40 15,1 0-8-15,1 0 0 0,2 0 0 16,-3 0 8-16,9 0-8 16,-6 0 0-16,2 0-360 31,2 0-617-31,-2 0-1415 0,-6-4-3361 0</inkml:trace>
  <inkml:trace contextRef="#ctx0" brushRef="#br0" timeOffset="44530.1">8120 10404 6553 0,'0'0'2040'31,"0"0"-111"-31,0 0-313 15,0 0-280-15,-13-73 177 0,9 67-49 16,4 3-344-16,0 3-304 16,-3 0-439-16,3 9-313 15,-4 20 168 1,0 22 232-16,-5 3-32 0,5 12-200 16,0 4-112-16,1-3-72 15,3 0-32-15,0-1-8 0,0-2 40 16,0-7-32-16,0-3-16 15,0-4-112-15,0-2-232 0,0-10-160 16,0 0-1545 0,0-9 945-16,-8-10-1849 15,0-10-1512-15</inkml:trace>
  <inkml:trace contextRef="#ctx0" brushRef="#br0" timeOffset="45070.25">8263 10064 7193 0,'0'0'1960'15,"0"0"-263"-15,59-76 31 32,-31 54-384-32,4 3-103 0,4 9-81 15,1 4-360-15,2 6-456 16,5 3-216-16,4 20-128 15,-9 5 0-15,-3 13-8 0,-12 7-120 16,-16 6-152-16,-8 6 160 16,-12 7-160-1,-23 0-64-15,-14-4 264 0,-7-2 64 16,-7-11 16-16,-9-9 80 16,5-12-8-16,-1-10-64 15,12-10 72-15,16-5 24 0,17-4 40 16,10-6 8-16,9-4 112 15,4-6-264-15,21 3-104 16,7 1 104-16,0 2 80 16,11 10-80-16,-3 0 0 15,3 4 80-15,-2 18-72 16,3 6 112-16,-5 7 24 0,1 6-72 31,0 7-72-31,-1 6 104 16,2 3-32-16,-5 0-24 0,-4 3 48 15,-9-2-88-15,-2-7-8 16,-6-10 104-16,-3-6-104 0,1-13 104 16,-6-6-88-16,-3-7-16 15,0-6 0-15,0-3 56 0,0 0-56 32,0-12-400-32,0-7-1136 15,0-3-4049-15</inkml:trace>
  <inkml:trace contextRef="#ctx0" brushRef="#br0" timeOffset="45790.33">9383 10312 9378 0,'0'0'2224'16,"0"0"-416"-16,0 0-655 15,0 0-529-15,0 0-440 0,0 0 616 32,-48 76-88-32,27-25-312 15,-2 10-192-15,-1 2-96 0,0 0-96 16,-4-6 56-16,4-5-64 15,1-5 8-15,-1-9-8 0,7-12-8 16,2-4-72-16,7-10 24 16,-1-9 48-16,5-3 0 0,4-9 200 31,0-16-200-31,0-17-56 16,17-15-64-16,11-28 72 15,8-20-8-15,-1 6 0 0,-7 23 56 16,-12 32 0-16,-8 21 72 31,4 11 136-31,-4 2 88 0,4 4-128 16,0 6-160-16,4 19 248 0,3 9 57 15,2 14-153-15,3 8 32 16,-1 11-120-16,-3-4 0 0,4 0-64 16,-3 0 0-1,2-9-8 1,1-4-80-16,-4-5-96 0,-4-7-88 15,4-7-9-15,-5-6 57 0,2-7-88 16,-6-9 0 0,6-3 304-16,-6-9 200 0,2-10-72 0,-2-12-120 15,5-11 112-15,-4-18-32 16,9-26 16 0,-2-22 40-16,-3-6-40 15,0 22-56-15,-12 28 0 16,0 32 257-16,-4 17 103 0,0-2 112 15,0 11-104-15,0 6-416 32,0 6-96-32,0 23-8 0,-4 9 88 15,0 38-704-15,0-12-1257 16,4-7-3592-16</inkml:trace>
  <inkml:trace contextRef="#ctx0" brushRef="#br0" timeOffset="46449.31">10339 10236 11002 0,'0'0'2712'0,"0"0"-1159"15,0 0-1105 1,0 0-352-16,0 0 664 15,0 0 16-15,-24 117-224 0,8-59-264 16,-8 2-136-16,0 0-80 0,-4 1-16 31,0-7-48-31,0-7-8 16,4-9-272-16,1-12-72 16,3-7 24-16,3-10 48 0,10-9 272 15,-1 0 0-15,8-22 104 16,0-10-104-16,0-22-8 0,28-31-32 31,11-20 40-31,6-10 0 16,-2 20 0-16,-15 29 0 0,-12 34 8 15,-4 13 120-15,0 6 216 16,0 3-16-16,4 8-152 0,0 2-32 16,0 25-80-16,4 9 64 15,-1 11 1-15,1 9-9 31,1 6-48-31,-2 7-24 0,1-4-40 16,-3 1 0-16,-2-4 0 0,-3-6 0 16,-7-3-8-16,-2-10-216 0,-3 0-89 15,0-9-39 1,0-6-640 0,0-10 784-16,4-13 104 15,4-3 96-15,12-13 312 0,3-19-88 16,14-25 88-16,6-25 56 15,13-39-104-15,-3-9-144 0,-10 6 32 16,-15 26-47-16,-13 37 119 0,-2 20 88 31,-9 12-96-31,0 4 16 16,-1 3-184-16,1 9-48 0,-4 13-40 16,0 6-648-16,-23 46-609 15,-5-5-1143-15,0 1-5122 0</inkml:trace>
  <inkml:trace contextRef="#ctx0" brushRef="#br0" timeOffset="47311.58">8187 11490 2960 0,'0'0'2873'16,"0"0"-1137"-16,0 0-496 15,0 0 185-15,-12 0 151 0,12 0-8 16,0 0-199-16,0 0-265 16,0 0-296-16,0 0-304 15,12 0-192 1,4 0 216-16,12 0 217 0,12 0-225 16,8 0-200-16,23 0-136 15,26 0-104-15,26 0 88 0,16 0 8 16,5 0-56-1,-5 0-56-15,-7 3-64 16,3-3 48 0,0 0-8-16,5 0 32 0,-1 0-16 0,-3 0-48 15,-5 0 0-15,-4-3-8 16,-3-7 8-16,-1-2 0 0,-7-1 0 16,-4 1-8-16,-5 5 8 31,-11 1-8-31,-1 6 56 0,-22-4-48 15,-18 4-8-15,-15 0 0 16,-8 0-48-16,-8 0 48 0,-1 0 0 16,-2 0-48-16,-14 0-104 15,-7 0-800-15,-11 0-329 32,-49 0 257-32,4 4-1432 0,-4-4-2561 15</inkml:trace>
  <inkml:trace contextRef="#ctx0" brushRef="#br0" timeOffset="47927.27">8100 11906 5977 0,'0'0'2432'0,"0"0"-1279"16,0 0-273-16,0 0-184 0,0 0 536 31,0 0 56-31,0 0-375 16,108 0-257-16,-76 3-256 0,7 0-72 16,4-3 8-16,6 3-64 15,11 1-128-15,15-4-64 16,37 0-8-16,43 0 32 0,21 0 88 31,11 0-32-31,4 0 88 16,-20 0 48-16,-3 0-56 0,-13 0-120 0,-20 0-32 15,-8 0-24-15,-15-4-56 16,-8 1-8-16,-24 0 0 16,-13 0 8-16,-19-3 8 15,-8 6-8 1,12-7 88-16,-1 4 96 15,1 0 41-15,-12 0-41 0,-3-1-144 16,-18 4-40-16,-3 0-8 16,-12 0-8-16,-4 0-320 0,0 0-897 15,0 0-655 1,-16 4-281-16,4 2-1783 16</inkml:trace>
  <inkml:trace contextRef="#ctx0" brushRef="#br0" timeOffset="49494.96">8019 11506 1320 0,'0'0'3937'0,"0"0"-1905"0,0 0-840 15,0 0-103-15,0 0 39 16,0 0 240-16,0-3 48 15,0 3-127 1,0 0-329-16,0 0-248 0,0 0-200 16,0 0-304-16,9 0-144 15,3-3 120-15,8 3 168 0,8 0-80 16,12-4-80-16,7 4-48 16,5 0-88-1,0 0-8-15,-5 0-48 16,-2 0-120-16,-13 0-424 15,-13 0-448-15,-14 0-1080 0,-5 0-425 16,-5 0-1904-16</inkml:trace>
  <inkml:trace contextRef="#ctx0" brushRef="#br0" timeOffset="50208.17">8047 12026 728 0,'0'0'4097'0,"0"0"-1833"15,0 0-680-15,0 0-351 16,0 0-473-16,0 0 184 0,0 0 104 31,-7-31-256-31,7 27 49 16,0 2-25-16,0 2-80 0,0 0-136 15,0 0-224-15,0 0-24 0,0 0 88 16,0 0-8-16,0 0 8 16,0 0-15-1,0 0-137 1,4-4-112-16,8 1 72 0,4 0 8 15,8 0-184-15,4 0 16 0,7 3-80 16,5 0 56-16,4 0-64 0,0 0 0 16,-5 0 8-16,-7 3-8 31,-12 0 0-31,-3 0-200 16,-9 0-248-16,-5-3-305 0,-3 0-359 15,0 0-904-15,0 0-2193 16,0 0-2897-16</inkml:trace>
  <inkml:trace contextRef="#ctx0" brushRef="#br0" timeOffset="51363.27">10734 11985 1672 0,'0'0'4801'31,"0"0"-3641"-31,0 0-512 15,0 0-48-15,0 0 241 0,0 0 311 16,0 0-24-16,0-6-296 0,0 6-224 16,0 0-96-1,0 0-7 1,0 0 47-16,0 0-224 0,0 0-232 16,11 0-96-16,1 0 496 15,12-3-136-15,4 0-136 0,4 3-88 16,7-4-64-16,2 1-24 15,-5 3-32 1,-5 0-8-16,-6 0 0 16,-6 0-8-16,-11 0 0 0,0 0-48 15,-8 0-8-15,0 0-88 16,0 0 0-16,0 0-96 0,0 0 184 16,0 0 8-16,0 0-48 15,0 0-280-15,0 0-512 16,4 0-457-1,0 7 49-15,-4-4-2665 0</inkml:trace>
  <inkml:trace contextRef="#ctx0" brushRef="#br0" timeOffset="78750.94">6498 10109 7393 0,'0'0'1376'32,"4"-6"-431"-32,-4 2-441 15,0 4 128-15,0 0 384 16,0 0-144-16,0 0-408 0,0 0-288 15,4 0-176-15,-1 0 8 16,1 10 128-16,1 3 96 0,-1 5 201 16,0 5-185-16,-4 6-96 15,0-1 184 1,0 4-80-16,0-3-160 16,0-4-80-16,0-6 64 0,4-7-24 15,3-5 24-15,2-7 40 16,10 0 408-16,9-16-120 15,12-6-208-15,4-13-72 16,12-3-64 0,4-3-16-16,4-4-40 0,3 1 0 15,1 5 72-15,-8 4-80 0,-12 10 0 16,-8 6 8-16,-12 6-8 16,-9 4 0-1,-10 3 0-15,-2 6-8 16,-7 0-104-16,0 0-544 15,0 0-1128-15,-16 9 583 0,-12 7-591 16,1 0-1409-16,-1-3-3408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3:13:18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24747 12119 104 0,'0'0'704'0,"0"0"928"0,0 0 224 16,0 0-399-16,0 0-97 31,0 0-136-31,0 0-15 16,0 0-353-16,0 0-336 0,0 0-104 15,0 0 64-15,0 0 64 16,0 0-144-16,0 0-120 0,0 0-96 0,0 0-104 16,0 0 40-1,0 0 8 1,0 0 88-16,3 3 153 16,1 0 15-16,4 0-152 0,-4 1-64 15,8-1 88-15,0 0 24 16,3 0-48-16,-2 0-80 0,6-3-64 0,-6 3-80 31,2-3 56-31,-2 0-48 16,-2 0-8-16,-3 0 8 15,-3 0 40-15,3 0-48 0,-1 0 40 16,1 0-40-16,-4 0 8 16,8-3-8-16,-4-3 64 0,5 0-64 31,-2-1 0-31,-3 1 0 15,8-4 40-15,-4 4-32 0,0-4 48 16,0 4-56-16,-4-3-8 16,3-1 16-16,-2 3-16 0,-5 1 8 15,0 0 40-15,3 0-40 16,-3-4 64-16,1 0 0 31,3 1 8-31,-4-4-32 0,3 3-40 16,1 1 48-16,1-4-48 15,-5 4-8-15,3-4 16 0,-3 3 32 16,0-2 8-16,0 2 40 16,-4 1 24-1,5-4-32-15,-5 4-80 16,4-1 88-16,-4-3 72 0,0 4-64 16,4-4-56-16,-1 4-40 15,-3-1-8-15,0 4 8 0,4-4 8 16,0 4-8-1,-4-3-8-15,0 2 24 16,4 1-16-16,-4 3 0 16,0-7 8-16,4 7-16 0,-4-7 0 15,0 4 0-15,0-1-80 16,0 2-72-16,0-2 32 0,0 1 120 16,0-1 8-16,-4-2-8 31,0 2 0-31,-4-2 64 0,5 2-16 15,-1 1-48-15,-5 0 8 16,5-1-8-16,0 1 16 0,-3 0-8 16,-1-4-8-16,4 7-8 31,-5-3-56-31,2-1 16 16,-1 4 48-16,0-3 0 0,-1 3-48 15,2 0 48-15,3-1 16 16,-4 1-8-16,0 0 64 15,4 0-64-15,-4 0 8 0,4 0-8 16,-4-1-8 0,4 1-192-16,-8 3 192 15,4-3 0-15,-4 0 48 0,4-1-40 16,0 1 8-16,1 3-8 16,-2 0 0-16,5 0 8 15,0-2-16-15,0 2 8 16,-3 0-8-16,-2-4 0 15,5 1 0-15,-4 3 8 16,1 0-8-16,-1 0 0 0,3-3 0 16,1 3 0-16,0 0 8 15,0 0-8-15,1 0 0 16,-1 0 0 0,0 0-8-16,-5 0 8 15,1 0 0-15,1 0 0 0,-1 0 0 16,-5 0 0-16,6 0 0 15,-5 3 0-15,4 0 0 16,-4 1-8-16,8-2 8 0,-4 1-8 31,0 1 8-31,4-1 0 16,0 0-8-16,4-3 8 0,-4 3-8 16,0 1 8-16,0-1-8 15,4 0 0-15,-8-3 8 16,4 6 0-16,-4-3-8 0,4 4 0 15,0-1 8-15,-4 0 0 16,4 4 0 0,-4-4 0-16,4 4 0 0,-3-4-8 15,3 0 0-15,-1-2 0 16,1 2 0-16,4-3 0 16,-4 1 8-16,0 2 0 15,0-3 0 1,1 3 0-16,-1 1 0 15,0-1 0-15,-1 0 8 0,1 4-8 0,0-4 0 16,0 1-8-16,1 2-40 16,-5 1 48-16,8-4 0 15,-4 3-8 1,4 1-96-16,-5 0 56 16,5-1 48-16,-4-3 0 15,4 4 48-15,0-4-40 0,-4 0-8 16,4 4 0-16,-3-7 8 15,-1 4-8-15,0-1 8 0,4 0-8 32,-4 1 8-32,4 2 8 15,0-3-16-15,-5 1-16 0,5-1-48 16,0 1 64-16,0 2-8 16,0-3 0-16,0 1 0 15,0-1 0-15,0 1 8 0,0-1 8 31,0-3 0-31,0 3-8 16,0 1 0-16,0-1 0 0,0-3 0 0,0 4 0 16,0-1-8-16,0 4-40 15,0-4 40-15,0 0 8 16,0 1 0-16,0-1 0 16,0 0 0-1,9 4 0-15,-5-4-40 16,3 4 40-16,-3-1 16 0,5-3-8 0,-1 4 40 15,3-1-40-15,-3 1 0 16,5-3 0-16,-2 2-8 16,-7 0 8-1,5-2-8-15,-5 3 0 16,3-4 0-16,-3 0-48 16,-4 0 40-16,8-2-8 0,-4 2-120 15,1-3 16-15,2 0 24 16,1-3 88-16,0 3 8 0,0 1 0 31,0-4 8-31,0 3 0 16,-4-3 8-16,4 3-8 0,-4-3-8 15,0 3 0-15,4-3 0 16,3 0 8-16,2 0 48 16,-2 0-48-16,2 0-8 0,2 0 48 31,-2 0-40-31,-1 0 8 15,-1-3-8-15,-2 0 0 0,2 0 0 16,1-4 8-16,1 7-16 0,-6-6 8 16,5 0 0-16,0 2 0 15,-4-2 0-15,4 0 0 16,-4 0-8 0,-4-1-64-16,0 1-384 15,0-7-744-15,-4 0-1545 0,0 0-5745 16</inkml:trace>
  <inkml:trace contextRef="#ctx0" brushRef="#br0" timeOffset="10401.85">22578 12230 488 0,'0'3'544'15,"0"0"-216"-15,0-3 1352 0,0 3-184 0,0 1 113 16,4-4 87-16,-4 0-240 31,4 0-407-31,-4 0-249 16,0 3-184-16,0-3-72 0,0 0 48 15,0 0 72-15,0 0-135 16,0 0-97-16,0 0-24 0,0 0 64 16,0 0-88-16,0-10-112 31,9-5-144-31,-5-5 0 0,7-2-128 15,2-3-8-15,2-1 0 16,2 4 8-16,-2 3-8 16,-2 6-128-16,2 7 136 0,5 3-56 15,0 3 56-15,4 0 48 16,0 0-48-16,4 9 8 0,-4 4-8 31,8 3 0-31,-5 0 0 16,1 3 8-16,0 3-8 15,-4 0 0-15,8-3 8 0,-8 1 0 16,0 2 0-16,4-7 8 16,-9 1-16-1,5-6 0-15,-3-1-16 0,2-2-40 16,-3-4-144-16,-3 0-40 16,2-3-24-16,-3 0-80 15,0-6 192-15,0-10 96 16,-4 0-16-1,-5-9 56-15,6-1 8 0,-9-2-8 16,0-1 8-16,-4 7 8 0,0 3 16 16,0 9 272-16,0 4 32 15,0 3 56-15,0 0-168 16,0 3-208-16,0 0-72 0,0 0 24 31,3 3 48-31,1 6 8 0,-4 1 56 16,0 6-64-16,0-1 8 15,0 4 40-15,0 3-48 16,0 1 8-16,0 2 0 0,0-2-8 16,0-1-72-16,0-3-256 31,0-3-200-31,0-3-48 0,0-7-57 16,0 0 193-16,0-6 256 15,0 0 184-15,0-6 88 16,4-7-72-16,1-9-8 0,7-1 80 15,-1-5-32-15,6-1-48 16,3 1 0 0,-5 2 40-16,2 7 32 0,-2 7 24 15,-3 2 24-15,4 7-120 16,1 3 112-16,-2 0-112 16,1 3 0-16,4 4 65 0,0 5-65 15,-1-2 0 1,5-1 40-16,0 4-40 15,1-7 0-15,-1 4 48 0,-1-4-48 16,-3 1-8-16,0 2 8 16,-4-3-8-16,4 1 8 15,-8 2-8-15,4-2 0 0,3 2 8 32,2-2 0-32,3-1-8 15,4 0 0-15,4-2 8 0,-1 2-8 16,1-6 48-16,-4 0 8 15,0 0-40-15,0 0 32 0,-9 0-40 16,-2-13 96-16,-6-3 176 31,-3-6 88-31,1 3-16 0,-5-4-144 16,0-2 32-16,-1 6-104 16,-3 0-72-16,0 0-64 15,4 7 0-15,-4 2-96 0,0-3-1008 16,0 4-961-16,0 2-3736 0</inkml:trace>
  <inkml:trace contextRef="#ctx0" brushRef="#br0" timeOffset="13139.45">25675 11446 488 0,'0'0'4681'0,"0"0"-3273"15,0 0-640-15,0 0 48 16,0-51 0-16,0 38 1 0,4 3-161 31,-1-2-144-31,-3-4-168 16,8 0-168-16,-4 0-80 0,5-3 16 15,-2-6-40-15,1 3 8 16,4-4 16-16,4-2-40 16,4 2 0-16,-4 1 72 0,8 3 16 31,0 3 672-31,-1 6-624 16,1 0 0-16,0 4-184 0,1 2 8 15,3 1-16-15,3 3 16 16,-3 0 40-16,4-1-48 15,-4 1 56-15,-1 0 0 0,6 3-64 16,-6-3 8 0,1-4 0-16,-4 5-8 15,0-5 0-15,0-3-72 0,-8 1 24 16,4-10-88-16,-4 0-8 16,0-10 56-16,-1-2-112 15,-6-4 40-15,3 0 160 16,-8-1 32-16,-4 2 16 15,3 2-24-15,-3 0 56 16,0 7-32-16,0 3-48 0,0 2 56 16,4 5 96-16,1 2-8 15,3 0-144-15,-4 4 88 16,3-1-32 0,-3 4-56-16,5 0 0 15,-5 2 72-15,0 1-64 16,3 0 64-16,-7 0-64 0,4 3 0 15,-4-3 48-15,4 3-56 16,1 0-256-16,-1 9 48 0,0 7 200 31,3 3-40-31,-3 0 48 16,4 6-16-16,-3-2 16 0,2-1-56 16,-3-3-96-16,4-6-128 15,-4-1-96-15,0-8-160 16,1-4 56-16,-2 0 480 0,5-13 0 15,-4-6-296-15,0-6 160 16,0-11 136 0,-4-1 56-16,0-8-8 0,0 1-32 15,4-4 64-15,0 7 0 16,4 3 200-16,0 3 792 16,3 12-656-16,-2 8 200 15,-1 5-392 1,3 4-144-16,-6 2-64 0,7 4 177 15,-4-6-121-15,-5 3 0 0,6-3 0 16,-1-4-72-16,3-2-176 16,2-5 24-16,6-1-33 15,1-1-223 1,5-1-80-16,3 1-152 16,3 3 184-16,-3 4 192 0,4 5 48 15,0 1 208-15,0 6-88 16,4 0 96-16,-1 3 48 15,1 4 8-15,8 2 16 0,-4-3 8 32,-8-6 16-32,0 0 0 15,-4 0-16-15,-4-9 56 0,-5-13 112 16,5-7-192-16,0-6-56 16,0-13 0-16,0-21 0 15,4-27 8-15,0-15 312 0,-4-13-232 31,-4 7-40-31,-5 15 24 16,-3 26 264-16,-7 22 352 0,-5 16-111 0,0 13-185 16,0-7-152-16,0 0-152 15,0 0-72-15,-5 10-16 16,5 3-8-16,0 3-248 16,0 7-96-1,9 3-489-15,2 2-559 16,21 1 8-16,-4 0-1273 0,4 0-1992 0</inkml:trace>
  <inkml:trace contextRef="#ctx0" brushRef="#br0" timeOffset="17091">27782 10503 3936 0,'0'0'3985'16,"0"0"-2769"-16,0 0 193 16,0-29-97-16,0 26-80 0,0 3 1 15,0 0-233 1,0 0-576-16,0 0-424 15,0 0-104-15,4 16 104 0,0 3 160 16,1 10 24-16,-2 5-56 16,1 4 72-16,0 4 0 15,-4-1 56-15,4 0-104 0,-4-3-56 32,0 0-40-32,0 1-40 0,0-2 40 15,0-5-40-15,0-3-8 16,0-7 40-16,-4-3-40 15,0-6 64-15,4-7-72 0,0 1-8 16,0-1-144-16,0-6-320 31,0 0-312-31,0 0-216 0,0-16-113 16,0-6-3103-16,0-3-4042 0</inkml:trace>
  <inkml:trace contextRef="#ctx0" brushRef="#br0" timeOffset="17385.32">27790 10465 5841 0,'0'0'1456'0,"0"0"-424"0,0 0-336 15,0 0-63-15,0 0-153 16,0 0 0-16,-79-19 48 16,66 31-40-16,1 1-104 0,-4 6 8 31,5 0-80-31,-5 7-160 16,-4-1-32-16,0 3-120 0,-5 4-16 15,-10 9-1096-15,7-9-1200 16,1-3-3874-16</inkml:trace>
  <inkml:trace contextRef="#ctx0" brushRef="#br0" timeOffset="17720.59">27515 11119 6249 0,'0'0'2696'0,"0"0"-1559"15,0 0-129-15,0 0 152 0,91 0 224 16,-54 0-167 0,3-4-465-1,7 1-256-15,5 3-160 16,8-3 48-16,4 0-120 0,-1 0-168 0,1 0-40 15,-4 3-48-15,-12 0 8 16,-5 0-16 0,-19 0-16-16,-3 0-448 15,-17 0-544-15,-4 6-1329 16,-9 0-279-16,-7 1-2441 0</inkml:trace>
  <inkml:trace contextRef="#ctx0" brushRef="#br0" timeOffset="21952.72">23268 12738 7929 0,'0'0'2065'16,"0"0"-865"-16,0 0-24 31,0 0-56-31,0 0-31 0,-12-6-273 0,0 6-240 16,0 9-16-16,0 4-96 15,-8 2-40-15,8 5-48 0,-4-1-104 16,0 3-176-16,9-3-40 16,-2 3-8-1,9-3-48 1,0 3-8-16,9-2-88 0,10-5 0 0,5-2 96 15,8-4 120-15,4-5-72 16,4-1-48-16,0-3-144 16,-5-3 144-16,1-10 80 0,-8-3 16 31,-4-9-40-31,-3-1-56 16,-10-5 136-16,-7-1 0 0,-4-6 225 15,0 0 39-15,-20 3 16 0,-8 6-48 16,-4 7-88-16,-4 6-128 15,4 10-104-15,-3 6-48 32,10 0-104-32,10 12-608 0,15 20-1281 15,8-3-2744-15,12-7-5465 0</inkml:trace>
  <inkml:trace contextRef="#ctx0" brushRef="#br0" timeOffset="38597.01">22101 11430 264 0,'0'13'248'15,"-5"2"-248"1,5-2-144-16,-8 3-223 16</inkml:trace>
  <inkml:trace contextRef="#ctx0" brushRef="#br0" timeOffset="42020.97">21941 11147 4889 0,'0'0'1136'16,"0"0"-272"-16,0 0-88 15,0 0 152-15,0 0 297 0,0 0 39 0,5-16-304 31,-5 16-424-31,0 0-280 16,0 0-184-16,0 0-72 0,0 6 56 16,0 7 80-16,-9 3 136 15,5 3 80-15,-8-3-96 16,5 3-79 0,-6 0 39-16,5-3 24 15,-3 3-24-15,2 0-40 0,-2 3-8 16,3-6 16-16,-5 7-32 15,6-5-64-15,-5 2-24 16,3 2 0-16,2-3-8 0,-1 0-48 31,0 3 8-31,-1-3 72 16,2 3 56-16,3 0-24 0,-4-2-112 16,-1-1 56-16,6 0-56 15,-5-3 64-15,4 3-72 16,0 0 8-16,-5 3 0 0,2-3 8 31,3 3-8-31,0 1 88 0,-4-4-88 16,5 3 56-16,-6 0-64 0,-3 3 96 15,1 1 0-15,2 3-24 16,1 2-16-16,-3 1 0 16,2-7-8-16,5 4 48 15,-4-4-48-15,5 4 0 16,-1 0-40-16,0-1 56 15,-1 1-56-15,1-1 0 0,-4 0 0 16,1-2 0-16,3-4 64 16,-5 1-72-16,-2 2 64 15,3-3-56 1,-1 4 40-16,1-1-40 16,-3-3 0-16,3 0 64 0,3 1-64 15,1-1 8-15,1-3-8 16,-1 0 32-16,4 3-32 15,0 1-8-15,0-1 8 0,0 0 0 32,0 3 56-32,0 1-64 15,0-1 0-15,7 1-32 0,-3-4 32 16,1-3 8-16,-1 3 40 16,0 0-48-16,0 4 8 15,3-4 0-15,1 3 0 0,1-3-8 31,2 4-48-31,2-4 48 0,-1-3 0 16,8 0-8-16,-1-3 8 0,1 0 0 16,1 0 0-16,2 0 8 15,1-3 8-15,0-1-16 16,0 4 8-16,-5 3 0 16,2-3-8-1,3 3-40-15,-1-3 40 0,1-1 0 16,4 2 0-16,4-8 0 0,0 4 8 15,3-4-8-15,6 1 0 16,-5-4 0-16,-1 4 0 16,5-4-8-1,-4 3 0-15,0-5 8 16,0 2 0-16,0 1 0 16,-4-4 8-16,3 3-8 0,-3-3 8 15,4 0-8-15,1 4 0 16,-2-4 0-16,1-3 8 0,0 6-8 31,-5-2 8-31,5-4-8 16,-4 3 0-16,0-3 0 0,0 3-64 15,-1-3-8-15,1 0-16 16,-4 3 40-16,4-3 40 16,-4 0-8-16,4 0 8 0,4 0-8 31,0 0 8-31,0 0 0 15,-4 0 8-15,4 0-8 0,-8 0 8 0,3 0 0 16,-3 0-8-16,-3 0 0 16,3 0 8-16,-9-3-8 15,5 0-72-15,-4 0 72 16,3-7 8 0,-2 3 0-16,3-2 0 15,4-4-8-15,-5 0 0 16,5 4-112-16,-4-4-16 0,-4 4 40 0,0 3 80 15,0-4 16-15,-4 3 0 16,3-2 0 0,-2 3 0-16,-2-1 0 15,6-2 8-15,-1-1-8 16,-1 1 0-16,5-1 8 16,-3 1 0-16,2-4 0 0,1 4-8 15,0-1 0-15,0-3 0 0,-1 1 0 31,-3 2 0-31,1-2 8 16,-6-1-8-16,5 0 0 16,1 0 0-16,-6 0 8 0,5 1-8 15,0-1 0-15,-4 1 0 16,8-4 0-16,-4-3-8 0,0 2-256 31,0-1-120-31,-1-1 104 16,2-1 216-16,-10 1 64 15,2 1 8-15,-2-2 40 0,-3-2-40 0,1 3 8 16,2 0 64-16,-3 0 0 16,5 0-32-16,2 0-48 15,1 3 0 1,0-3 0-16,4 0 16 16,-1 0-16-16,2 3 0 15,-5-3 16-15,3 3-16 0,-2 0 8 16,-2 0 0-16,-2 1-8 0,2-1 0 15,-2 6 8 1,-2-3-8-16,1 4 8 16,0-4-8-16,4 4 0 15,-4-4-8-15,4 4 0 16,0-4 8-16,-4 0 0 0,4-3 0 16,0 0 0-16,4 0 0 0,-5 1 8 31,-2 2-8-31,2 0 0 15,2-3 0-15,-2 4 8 16,2-1-8-16,-2 4 0 0,1-4 0 16,-4 3 0-16,1 1-8 15,-2-4 8-15,1 0 0 0,-4 0 0 32,0 4 0-32,0-4-8 15,-4 4 16-15,4-4-8 16,0 4 0-16,0-4 0 0,3 0 8 15,-2 0-8-15,-1 1 0 0,-1-1-16 16,1 0-72-16,-8-3-64 16,0 1-32-1,0-1 144-15,0-3-112 16,0 0-24-16,0-1 176 16,0 5 152-16,-4-5-80 0,4 5-16 15,0-1-48-15,0 0 40 0,-4 0-48 16,1 0-432-1,-9 0 176-15,0-2 256 16,-4-2 88-16,-4-2 160 16,4 0-248-16,-4 3 80 15,4-4-32-15,-4 5-48 0,0-2 0 16,-4 1 8-16,1 4-8 0,6-2 0 31,-7 2 8-31,5-1 0 16,-1 3 0-16,4-3 104 15,-4 4-96-15,4 2-16 0,-7-2-8 16,2 2-80-16,-3 0 80 16,-4 0 8-16,4 5 8 0,-3-8 56 31,-1 0-56-31,4 3 8 16,-4-2-8-16,0-1 0 15,4 0 40-15,1 1-48 0,-5 2 0 16,4 0-8-16,-1 1 8 15,-3 3 0-15,4-1-8 0,1 1 8 16,3 0 0 0,-4-1 0-16,0 1 8 15,1-1-8-15,-2 2 8 16,-3-2 0-16,0 1-8 0,-3-1 8 16,3 1-8-16,-4 0-8 15,0 2 8-15,0 1-8 16,4 0-24-16,0 0 32 15,4 0 8-15,-3-1-8 16,3-2 8-16,-4 3-8 16,0-7 0-16,0 4 0 0,-4-3-16 15,0 2-32-15,0-2 48 16,1 2-8-16,-1 1-72 0,4 0-64 31,-4 3 72-31,4-1 16 16,0 1 0-16,0 0 8 0,0 0 40 15,0-1-168-15,-4 2-144 16,0-2 208-16,0-2 0 31,-3 3 48-31,3 0 64 0,-4-4-8 16,4 7 8-16,-3-3 0 16,7 3-8-16,-4 0 0 0,4 0-72 15,-4 0 32-15,0 0 48 16,-7 0 0-16,2 0 8 15,-3 3 0 1,1-3 0-16,-2 0 56 0,2 0-64 16,-5 0 0-16,4 0 0 15,4 0 16-15,0-6 16 0,5 3-32 16,3 0 0 0,-4 3 0-1,4-4 0-15,4 1 0 16,-3 3-8-16,-1 0-1177 0,4 0-1007 0,7 0-2113 15</inkml:trace>
  <inkml:trace contextRef="#ctx0" brushRef="#br0" timeOffset="45254.15">25144 13408 1096 0,'0'0'160'0,"0"0"2312"16,0 0-863-16,-8-10-465 0,4 4-152 15,1 0 152-15,-5-4-279 0,4 3-65 16,-5 2-184-16,2-5-176 31,-5 0-88-31,3 4 208 16,-2-7 88-16,-1 7-112 0,-4-4-136 15,8 1-224-15,-8-1-71 16,4 1-25-16,-4-1-72 0,0-3 56 16,-4-2 16-16,5-1 80 31,-6 3-16-31,6-3 40 0,-2 0 8 15,-3 0-120-15,5 1-8 0,-6-2-56 16,2 2 8-16,-1-4 32 16,0 3 0-16,4 3 40 15,0 0 64 1,0 4 64-16,4 0-40 16,0 2-96-16,1-3 0 15,-2 4-16-15,2-3-56 0,-6 2 0 0,2-2 8 16,-2-4-8-16,-7 0 0 15,5 1 72-15,-1-4-80 0,0 3 8 32,4 0 8-32,1 4 32 15,2-1 32-15,5 4 24 16,4-1 24-16,-4 5-16 0,8-1-104 16,-4-1 0-16,0 4 64 15,4 0-72-15,-4-3 8 0,0 0 0 31,4-4 40-31,-4 4-40 16,1 0 0-16,-1-3-8 0,-1-1 0 16,1 1-128-16,0 0-64 15,0 0-216-15,0-1-72 0,4 1-48 32,0-1-264-32,0 1-585 15,4 3-687-15,8-3-457 16,0 2-1480-16</inkml:trace>
  <inkml:trace contextRef="#ctx0" brushRef="#br0" timeOffset="45842.67">24758 12792 6041 0,'0'0'1800'16,"0"0"-768"-16,0 0-295 15,0 0-305-15,0 0 0 0,8-6 296 16,-8 6 40-16,0 0-272 16,0 0-320-1,-4 0-160-15,-4 0 88 16,-12 0 472-16,-4 0-152 15,-12 0-192-15,-7 0 17 0,-6 0-65 16,-2 0-88-16,3 0-48 16,-4 0 0-16,9 0 0 0,7 0-40 15,12 0-8-15,3 3 56 32,14-3-48-32,3 0 0 15,4 0-8-15,0 3 8 0,0-3 248 16,0 0 120-16,0 0 24 15,4 0-104-15,0 3-200 0,-4-3-88 0,0 0 8 16,0 3-16 0,0 0 0-1,3 7 80-15,-3 0 72 16,4 5 24-16,1 4-8 0,7 4-16 16,-5 2-16-16,6 6 64 15,6 8 64-15,-6-1-72 0,6 6-32 0,1-2-40 31,-4-7-72-31,4 2 8 16,0-5 16-16,-8-3-64 16,4-7 0-16,-8-9-8 0,-4 0-144 15,-4-10-488-15,0-3-800 16,-12 0-1345-16,-8-10-2208 0</inkml:trace>
  <inkml:trace contextRef="#ctx0" brushRef="#br0" timeOffset="52218.01">21140 13690 2480 0,'0'0'1800'31,"0"0"-55"-31,0 0-505 16,0 0-400-16,-72 19 120 0,65-12-63 16,3 2-201-16,-5-2 104 15,5 2-152-15,0-3-80 0,4 1-88 32,-3-4-80-32,3 0-96 15,0 1 9-15,0-2-129 16,0 2-96-16,0-4 64 0,3 0 256 15,18 0 168-15,11-6 192 16,15-7-440-16,25-9-184 0,24-13-136 0,27-10 8 16,5-3 40-1,-25 4 8 1,-27 16-16-16,-36 8-40 16,-9 4 56-16,1 0-56 0,-4 4 0 15,0-1-8-15,-16 4-8 0,-3 6 0 16,-6-1-96-16,-3 4-40 0,0 0-136 31,0 0 240-31,-3 0-56 16,-6 0 72-16,1 4-688 15,0-1-432-15,1 3-353 0,-2 0-239 16,-3-3-721-16,5 1-2344 0</inkml:trace>
  <inkml:trace contextRef="#ctx0" brushRef="#br0" timeOffset="52581.07">21702 13341 1424 0,'0'0'136'32,"0"0"3961"-32,0 0-2465 15,0 0-256-15,0 0-23 0,0 0-41 16,0 0-336-16,-12-9-392 0,32 9-216 15,8 0 272-15,12 0-343 0,4 2-113 16,7 5-32 0,-6 3-56-1,-10-4 8-15,-7 1-96 16,-12 2-8-16,-9 0-128 0,-7 4 128 16,0 3 416-16,-7 3 184 15,-9 6 88-15,-8 4-144 16,0 3 48-16,-4-1-240 15,0 4-72-15,5 0-56 16,-1 0-128-16,0 0-80 16,8-3-16-16,-4 0-200 0,0-1-680 15,8-5-1520-15,-1-7-1945 16</inkml:trace>
  <inkml:trace contextRef="#ctx0" brushRef="#br0" timeOffset="87125.65">3418 11858 7641 0,'0'0'1536'16,"0"0"-887"-16,0 0-89 16,0 0 296-16,0 0 192 0,0 0-32 15,0 0-167-15,0 0-401 16,4 0-296-16,4 0-144 0,4 0 344 31,4 0 8-31,0 3-48 16,8 4-56-16,-1-1-96 0,5-2-16 15,4 2 104-15,4-3 32 16,0 0-104-16,0 0-8 16,0 4 8-16,3-7-64 0,-3 3 24 31,1 0-32-31,-1 0 16 16,-1 0-16-16,1-3 112 0,0 3-40 15,4-3 48-15,7 4 65 16,-2-4 31-16,2 0-24 0,5 0-88 15,-5 3-112-15,6-3-8 16,-10 3-16 0,5-3-8-16,-8 3-56 15,0 1 40-15,-8 1-40 0,4-5-8 16,0 4 0-16,-1-1 0 16,5 0 8-16,-5 0 8 0,10 1 16 15,-6 2-32 1,-3 0-48-16,-4 1 48 15,0-1 0-15,1 0 8 16,-2-2 0-16,1 2 64 0,0 0 0 16,8-3 16-16,-1 1 24 15,1-4-40-15,4 3-56 16,0-3 32 0,-4 0-40-16,7 0 8 15,-2 0-8-15,-2 0 0 0,1 0 0 16,-8 0 8-16,4 0-8 15,3 0 0-15,-2 0 64 16,-2 0-64-16,5 0 56 0,-4-3-16 31,0 3-48-31,-4 0 48 16,-5 0-40-16,-3 0 8 0,0 0-16 16,0 0 56-16,-3 0-40 15,6 0 64-15,-3 0-32 16,8 0-32-16,0 3 64 0,3 0-64 15,1-3-8 1,0 3 0-16,0-3 8 16,3 3-16-16,-2-3 8 0,2 3 0 15,6-3 0-15,-2 0-8 16,5 0 8-16,-4 0 0 16,3 0 0-16,1 0 0 15,-4 0 0-15,-4-6 0 16,-1 6 0-16,2-3 0 15,-9 0 64-15,-1 0 48 0,1-1 24 16,-4 1 56-16,-4 3 8 16,0-6-56-16,-4 2-72 15,0-2-16 1,-5 3-56-16,-2-3 0 16,-2 3-8-16,-2-4-208 15,10-5-496-15,-7 2-680 0,5-2-2913 0</inkml:trace>
  <inkml:trace contextRef="#ctx0" brushRef="#br0" timeOffset="94442.48">2578 10029 7137 0,'0'0'4169'16,"0"0"-2905"-16,0-22-328 16,0 19-808-1,0 3-128-15,0 0 0 16,-4 0 128-16,-1 16 537 0,-3 13-9 16,1 12-48-16,-1 22-160 15,-1 30-144-15,5 30-184 16,-3 14 16-16,7-7-16 0,0-13 72 31,0-21-8-31,0 2 80 16,-4-9-88-16,-4 0-120 0,-1-7 24 15,2-2 32-15,-9-7-56 16,7-13-48-16,2-6 48 31,-1-9-48-31,4-7 128 0,0 6-64 16,-1 4 0-16,2 3-72 15,-1-10 0-15,4-6 8 0,0-10 0 0,0-3-8 16,0-9-440-16,0-3-680 16,0-10-792-16,4-13-689 15,-1-6-312-15</inkml:trace>
  <inkml:trace contextRef="#ctx0" brushRef="#br0" timeOffset="97340.22">2593 9890 3896 0,'0'0'2425'31,"0"0"-1753"-31,0 0-176 16,0 0 256-16,0 0 352 0,0 0-87 16,108-3-249-16,-68 3-304 15,8 0-104-15,3-4-104 16,5 2-48-16,4-2 80 0,0-2 56 16,3 3-24-16,1-1-48 0,0 4-144 31,-1 0 0-31,-3 0-56 15,-4 0-64-15,4 0 65 16,-4 0-25-16,4 0-48 0,0 0 48 16,-1-3 72-16,9 0 32 15,-4 3-16-15,3-3 80 0,1 0 0 32,-1 0-40-32,-3 3-112 15,4 0-56-15,-8-3 40 16,0 3 16-16,-5 0-64 0,1-4 0 0,0 4 8 15,0-3 40-15,-5 0-40 16,5 0-8-16,0-1 8 16,0 4 64-1,0 0-24-15,-5-3 8 16,5 3 24-16,0 0 72 16,0 0 8-16,4 0-24 0,0 0-32 15,3 0-32-15,1 0-16 0,0 0-48 16,3 0 48-1,-3 0-48-15,0 0 8 16,3 0-8 0,2 0 40-16,-2 0-40 0,1 0 0 15,-5 0 8-15,1 0 32 0,0 0 32 16,-8 0-72-16,0 0 40 0,-4 0 0 31,3 0 8-31,5 3 16 16,-1 1-64-16,5-1 64 15,5 0-64-15,-6 0 64 0,9 1-72 16,-5-1 8-16,5 3 40 16,-4-3-40-16,4 3 8 0,-9 1-8 31,-3-1 0-31,0-2 0 16,4 2 8-16,-8-3-8 15,3 0 0-15,1 0 0 0,0 0 8 16,0-3-8-16,4 4-8 0,3-4 16 15,1 0-16-15,8 0 8 16,-5 3 8 0,1-3-16-16,-5 0 8 15,-11 3 0-15,-4-3 0 16,-8 0-8-16,-13 0 8 0,1 0-8 16,-4 0 0-16,-7 0 8 15,3 0 0-15,-5 0 0 16,5 0-8-16,0 0 8 15,-3 0 0-15,2 0-8 16,-3 0-8-16,0 0 0 16,-8 0 0-16,-1 6-40 0,2 1-56 15,-5-1 8-15,-5 0 8 0,10 4 72 32,-9 3-88-32,0-1 104 15,3 7-16-15,-3 0-24 16,0 3-24-16,0 4 64 0,1 2 8 15,-5 7 144-15,0 0-56 16,0 6 56-16,0 7-56 31,4-3-88-31,-4 9 120 0,0-1-32 16,0 5 24-16,0-1-72 16,0 3 8-16,0-3 88 0,0 0-72 15,0 1 8-15,-4-5 64 16,-1 2 40-16,-7-1-16 15,1 0-40 1,-2-7-40-16,-2 4-80 0,-2-3 0 16,2-1 1-16,-1 1 55 15,4-7-64-15,4 0 0 0,0 1 8 16,4-1-8-16,0 0 8 16,0 1-8-1,4-1 88-15,0 3 8 16,-4 1-32-16,4-4 40 0,-7 0-8 15,-2 1-88-15,1-1 0 16,-3-6 0-16,2 3 40 0,5-3-40 16,0 0 40-16,0-4-40 31,0-2-8-31,4-4 8 16,-3-3 0-16,-6-2 0 0,5-1 0 15,-8-6 0-15,5 2-8 0,-6-5-40 16,2 0 24-16,-1-4-80 15,-4 0 96-15,-1-3 0 32,-6 1-56-32,-1-1-40 0,-4 3 96 15,-4-3 0-15,-4 0-40 16,1 4 32-16,-6-7 0 0,2 3-80 16,-1 0-72-16,-4-3 47 15,-4 0 57-15,0 0 8 16,-3 0-8-1,-1 0 56-15,-4 0-8 0,-8-6-16 16,4 2 24-16,4-2 8 16,-7 0-8-16,-1 0-64 0,-3 2 64 15,-1-2 48-15,1 3-48 16,-2-1 8 0,1 2-8-16,5-2 0 15,-1 4-8-15,4 0 8 0,4 0 8 16,5 0-8-16,-1 0 0 15,4 0 0-15,4 4 0 0,-4-2 16 16,5 5-16-16,-2-4 0 31,2-3-112-31,-4 0 112 16,-2 0 72-16,-3 0-64 0,5 0 40 16,-5 0-40-16,0 0-8 0,1 0 0 15,-1 0 0-15,-4-6-48 16,3 2 48-16,2 2 8 31,-1 2 8-31,5-4-8 0,-1 1 0 16,-1 3-8-16,2 0-8 15,-5-3-128-15,9 3 136 0,-6 0 56 16,-2 0-56-16,-1 0-48 16,0 0 0-16,1 0 56 31,3 0-16-31,-4 3 16 0,4 0 8 0,0 1 32 15,1-2-40-15,-1 2-8 16,0 2 0-16,-4-3 0 0,-4 4-16 16,0-1 8-16,-4 3-64 15,1 1 72 1,-1-3 8 0,0 2 40-16,9-3 24 0,-1 1-64 0,4-1 0 15,4 0 0-15,1 1-8 16,-2-1 0-16,6 4-8 0,-5-4 8 15,4 3 16-15,-4 1-16 32,5-3 0-32,-2 2 16 15,2-6-8-15,-1 0 80 0,0 0-80 16,0-3 56-16,1 0-64 0,-1 0 8 16,-1 0 81-16,6 0-89 15,-1 0 0-15,4-3 0 31,0-3 8-31,-3 2-8 0,-6 1-8 16,5 3-40-16,1 0-145 16,-1 0 185-16,0 0 16 0,4 0-8 15,-8 0 16-15,4 0 40 16,4 0-56-16,1 0 8 31,3 0 56-31,0 0-64 0,4 0 0 0,4 0 0 16,0-2 65-16,1-5 7 15,2 1-64-15,-3-1-8 0,5 1 0 16,-2-4 8-16,-2 4 48 16,2-4-56-1,-2 4 0 1,-1 0 0-16,0-1 0 0,4 1 8 16,4 0-16-16,4-4 16 15,0 1-16-15,0-4 16 0,5-3 32 16,-6 4 24-16,9-5 8 0,0 2-24 31,0-1-40-31,0 0 96 16,0-3 88-16,0 0-32 0,0-3-40 15,0-4-56-15,0-2 8 16,4-1-24-16,1-6-40 0,-5 0-8 16,0-12 0-16,-13-1 16 31,-2-6-8-31,-9 0-8 0,-4 6 0 15,0 4-72-15,0 12 24 16,3 6 48-16,6 8 0 16,10 5 0-16,6 3-272 0,6-2-993 15,18-1-4072-15,-1 0-5457 0</inkml:trace>
  <inkml:trace contextRef="#ctx0" brushRef="#br0" timeOffset="105185.8">8358 9706 6633 0,'0'0'2592'15,"0"0"-1095"-15,0 0-217 0,5 0-296 16,-5 0-64-16,0 0-63 15,4 0-273 1,-4 0-336-16,4 6-248 0,3 7 0 16,1 2 0-16,1 14 184 15,2 3-32-15,-3 6-56 16,0 4 8-16,1-1-32 0,-2-3-56 16,-3-4 56-1,4-5-56-15,-3-6 32 16,2-11-40-16,1-9 72 0,12-3-80 15,8-6 872-15,12-20-432 16,12-9-360-16,19-19-32 16,25-15-40-16,20-14 0 0,0 1-8 31,-17 18 16-31,-28 23-8 0,-31 15 0 16,-3 14 40-16,-2-1-48 15,-3 3 0-15,-9 1 8 16,-3 6-8-16,-16 3-72 0,-4 0-920 15,0 6-648-15,-32 20-401 32,-3-4-1936-32,-1-3-5048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3:15:41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23950 13278 1224 0,'0'0'472'0,"0"0"4145"15,0 0-3137-15,0 0-536 16,3 0-23-16,-3 0-289 0,8 0-272 16,-8 0 24-1,4 0 32-15,-4 0-168 16,0 0-88-16,0 0 24 0,0 0 88 15,0 0 112-15,0 0 0 16,0 0-176-16,0 0-24 16,4 0-64-16,-4 0-48 0,4 0-72 31,4 0 104-31,0 0 104 16,4 0-39-16,4 0-57 0,-4 0 40 15,8 0 24-15,0 0-128 16,-4 0 24-16,0 0-64 0,-1 0 0 15,-3 0 0-15,4 0 40 32,-4 0 8-32,4 0-48 0,-4-3 0 15,4-1 144-15,0 1 24 16,0 0-64-16,4 3-96 16,0-7 48-16,4 4-8 0,-9 3-48 15,6-3 64-15,-5 3-72 31,-4 0 48-31,-1-3-40 0,-2 3 40 0,6 0 32 16,-2-3-32-16,2 3-48 16,2-3 64-16,2 3-56 15,5-3-8-15,-4 3 16 0,-4-4-16 16,0 4 8 0,-4 0 0-16,-1-3 40 15,-2 0 40-15,-1 0 24 0,3-1 16 16,-2-2-48-1,6 0-8-15,-2 3-48 0,2-1-16 16,-3-2 40-16,4 3-40 0,0 0 0 31,0 0 0-31,0 0 0 0,0-1-8 16,-4 1 8-16,4 0 0 16,-4 0 0-16,0 3 0 15,0-4-8-15,-1 1 8 0,2 3-8 16,2-3-8-16,-2 0 8 31,-2 3 0-31,2-3 0 0,-1 0 8 16,-1 3 0-16,2-3 0 15,-2-1 0-15,1 4 0 16,0-3-8-16,0 0 16 0,1 0-16 16,-2-1 0-16,1 2 0 31,4 2 0-31,-8-4 8 0,8 1 8 0,-4 0 0 15,-1 3-16-15,6-3 0 16,-1 0 0-16,-4-1 0 16,8 4-16-16,-5 0 16 15,6 0 16 1,-6 0-16-16,-2-3 0 16,2 3 0-16,-7 0 0 0,4 0 8 15,-8-3 0-15,4 3 0 0,0-3 32 16,0 0-40-16,-4 3 0 15,8 0-8-15,0-3 8 0,0-1 0 32,0 4 0-32,4-3 0 15,-4 3-8-15,0 0 8 0,0 0-8 16,-9 0 8-16,5 0 0 16,-3 0-8-16,-5 0 8 0,4 0-8 15,0 0 8-15,3 0 0 31,-3 0-8-31,4-3 8 16,1 3 0-16,2 0-8 0,2 0 8 16,-5-3 8-16,-1 3-8 15,1 0 8-15,1-3 0 0,-2 0-8 32,-3 3-8-32,0-3 8 15,0 3 0-15,9 0 0 16,-10-4-8-16,9 4-48 0,1 0 56 0,-2 0 8 15,1-3 8-15,0 0 0 16,-4 0-16-16,0 3 8 16,-1-4 8-1,-2 4-8-15,-5 0 0 16,4 0-8-16,0-3 8 0,0 3 0 16,0 0-8-16,3-3-8 15,-3 0 8-15,5 3 8 0,2-3-8 16,-7 0 8-16,4 3-8 0,-3-3 0 31,3-1 0-31,-5 4 0 16,-3 0-8-16,0 0-80 15,4 0-496-15,-4 0-472 0,4 0-385 16,9 0-495-16,-6 0-1113 0,5 0-2568 16</inkml:trace>
  <inkml:trace contextRef="#ctx0" brushRef="#br0" timeOffset="930.97">25611 12922 856 0,'0'0'6785'0,"0"0"-4920"16,0 0-745-16,0 0 0 0,0 0-40 16,-5-6-264-16,5 6-375 0,0 0-201 31,0 0 0-31,0 0 208 15,0 3-24-15,0 0-216 16,0 0-56-16,0 4-24 0,9-1 24 16,2 0-144-16,1-3 160 15,4 4 0-15,-8-1-64 0,5 0-16 32,-6-3-80-32,-3 1-8 15,0-4 48-15,-4 0-40 0,0 0 0 16,0 0 8-16,0 3-8 15,0-3 40-15,0 0 104 32,0 0-40-32,0 0-48 0,0 3-64 15,0 4 8-15,-4 2 144 16,-7 4 200-16,-6 2-32 0,-3 2-144 16,-7 1-56-16,3 2-24 15,-8-1-96-15,8 0-136 0,-8 6-728 16,8-6-1288-16,0-6-3041 0</inkml:trace>
  <inkml:trace contextRef="#ctx0" brushRef="#br0" timeOffset="2018.91">24288 13093 312 0,'0'0'616'16,"0"0"-376"-16,0 0-112 0,0 0 64 15,0 0-48-15,0 0-144 16,-32 26 8-16,28-20 48 16,0-3 368-16,0 1 664 0,0-4 56 15,4 0 161 1,0 0-49-16,0 0-240 15,0 0 24-15,0 0-55 0,0 0-609 16,0 0-184-16,0 0 104 16,0 0 176-16,0 0 176 15,0 0-96-15,0 0-120 16,0 0 136 0,-8 0-88-16,-8 0-319 0,0 0-41 15,-4 2-8-15,-4 2 104 0,1 2 24 16,-1 1-16-16,-4 2-72 15,4 0-80-15,-4 1 24 16,8 0-88 0,4-4 40-16,1 3-40 15,2-5-8-15,9 5 0 0,-4-3-8 16,5-2 8-16,3 2 152 16,0-3 208-16,0 4 48 31,0-1 72-31,7 0 80 0,9 4-112 15,8-4-72-15,4 1-56 16,11 2-144-16,2-6 41 0,6 4-113 16,5-4-8-16,-8 0-96 15,-9-3-64-15,-7 3-537 16,-11-3-231-16,-17 0-608 0,0 0-1153 31,0-3-3616-31</inkml:trace>
  <inkml:trace contextRef="#ctx0" brushRef="#br0" timeOffset="16897.12">26691 12341 472 0,'0'0'4457'0,"4"0"-2273"16,-4 0-1216-16,3 0-296 0,-3 0 209 15,4 0 207-15,-4 0-224 16,4 0-32 0,-4 0-48-1,0 0-120-15,0 0-103 0,0 0-57 16,0-3-128-16,0 3-224 0,0-3 32 16,0 0-72-16,0-1 0 0,0 1-72 15,0-3-32-15,-8-4-8 16,8 1 8-16,-3 2 64 15,-1-2-72 1,-5-4 24-16,5 4-24 16,0-1 48-16,-3 1-40 0,-1-4-8 15,-1 4-8-15,1-1 0 16,-3 0 8-16,2 4-8 16,-2-4 0-16,3 4 8 0,-5-4-8 31,2 7 8-31,-6-3 0 15,6 3 8-15,-1 0 0 16,-8 3-8-16,8-4 8 0,-4 4 40 16,1 0-48-16,-2-3 0 31,6 3 0-31,-6 0 0 0,6 0 8 16,-2 0 0-16,5 0-8 15,-3 0 0-15,-2 0-16 0,6 7 16 16,-9-1 0-16,4 0-8 0,0 4 8 15,-4-1 0-15,0 1 0 16,0-1 16-16,4 1-8 16,-4 2 0-1,4-2-8-15,-3 3 48 16,2 0-40-16,5-1 8 0,-4 1 0 16,4 0-16-16,0-1 8 0,5 1-8 15,-5 0 8-15,-1-1 0 16,5-2-8-1,0 3 8-15,1 0 0 16,-5-4 0-16,4 0 0 16,4 4-8-16,-5-3-8 0,5 2 8 15,-4 1 0-15,4-3 0 32,0 2 0-32,0 1 0 0,0 0-8 15,0-4 16-15,9 4-8 16,-9 3 40-16,4-4-40 15,4 4 0-15,-1 0 0 0,1 0 0 16,1-3 8-16,-2 3 0 31,1-7-8-31,5 4 0 0,-6 0 0 16,1-4 0-16,0-2 8 16,4 2 0-16,-4-3 8 15,0 4-16-15,1-4 0 0,-2 0 16 0,5 1-8 16,4-1 8-16,-4 4 48 15,4-7-64-15,0 7 8 16,0-7 8 0,0 3-8-16,-4 0 0 15,0-3 0-15,-1 4 0 16,2-4 0-16,-2 0-8 0,-3 1 8 0,5-1 0 31,-6-3 0-31,5 3-8 16,0-3 0-16,0 0-8 0,1 0-88 15,-2 0 16-15,5 0-8 16,-4 0-128-16,0-3 136 16,0-4-8-16,4 4 8 0,-4-3 24 15,0-1-56-15,-1 1 112 0,-2 0-16 32,-1-1 8-32,-1-2 0 15,-3-1-8-15,4 1 8 16,1-1 8-16,2-2-8 0,-3-1-144 15,5-3 56-15,-10 3 16 16,9-3 72-16,-3 4 0 0,-2 2 8 31,1-3-48-31,-4-2 48 16,4 2-144-16,-3-3 136 16,2 0 8-16,-3 0 0 0,0 3 8 15,0 1 0-15,0-1 56 16,4 1-48-1,-8 2-16-15,0 4 0 0,0-7 0 16,0 7 80-16,0-4-32 16,0-2-32-16,0 2 72 15,-3-3-40-15,-6 1 72 0,5 2-40 16,-4-6 88-16,4 3-32 0,1 1-16 16,-6-1-24-1,5 0-40-15,-4 1 48 16,4-1-48-16,-3 3 16 15,-2-2-16-15,5 2-40 16,-4 1 32-16,-3-4-48 0,-2 4 8 16,-2 2-8-16,2 1-8 0,-2-1 0 31,-5 1-64-31,-4 2-464 16,-12 4-928-16,8-2-1369 15,0 2-2216-15</inkml:trace>
  <inkml:trace contextRef="#ctx0" brushRef="#br0" timeOffset="19763.5">27252 12068 384 0,'0'0'6609'15,"0"0"-5129"-15,0 0-968 16,0 0 137-16,36 0 303 0,-16 0 184 16,3 0-280-1,5 0-256-15,13 0-256 16,-2 0-96-16,10 0 57 0,-6 0-1 15,1 3-96-15,0 4-40 16,-8-7-64-16,-5 2-48 16,-10-2-40-16,-10 0-16 0,-7 0-72 15,-4 0-769 1,0 0-559-16,-8-2-512 16,-3-5-1217-16,2 1-4447 0</inkml:trace>
  <inkml:trace contextRef="#ctx0" brushRef="#br0" timeOffset="20024.59">27707 11925 3528 0,'0'0'4921'16,"0"0"-3776"-16,0 0-65 16,0 0 208-16,0 0 120 0,0 0-631 31,0 0-697-31,0 0 424 15,55 16-216-15,-31 3-96 16,-4 3-120-16,0 4-8 0,-8-4-64 16,-4 3-64-16,-8-6-64 15,0 4 120-15,-20-5-88 0,-11 2-136 16,-14-1-24-16,-35 3-529 31,13-3-879-31,-1-3-3273 0</inkml:trace>
  <inkml:trace contextRef="#ctx0" brushRef="#br0" timeOffset="20634.43">25435 12106 7457 0,'0'0'1848'0,"0"0"-991"0,0 0-217 0,0 0 112 16,0 0 264-16,0 0-352 15,0 0-488-15,-56-3-112 0,28 3-64 31,-3 0 0-31,-9 3 0 16,1 3 8-16,-2 1 40 16,-2-1-48-16,3 1 0 0,8-1-328 15,4 0-528-15,8-6-472 0,8 3-673 32,12-3-2159-32</inkml:trace>
  <inkml:trace contextRef="#ctx0" brushRef="#br0" timeOffset="20872.32">25256 12011 2600 0,'0'0'1792'0,"0"0"561"31,0 0-793-31,0 0-191 16,0 0-313-16,0 0-120 0,0 0-192 0,0 0-208 15,0 0 120-15,-64 6-151 16,44 10-1-16,5 3-192 0,2 3-88 15,5 1-168 1,8-1-56 0,0 0-24-16,24 3 24 15,12-2 0-15,12-4-184 0,24 3-1153 16,-5-9-1103-16,-11-10-4362 0</inkml:trace>
  <inkml:trace contextRef="#ctx0" brushRef="#br0" timeOffset="27697.75">11299 13884 5401 0,'0'0'5345'15,"0"0"-4121"-15,-4 0-576 0,0 0 448 16,1 3 121-16,3-3-281 16,0 0-176-16,0 0 56 0,0 0 48 15,0 0-95-15,0 0 15 32,0-16-192-32,0-3-424 15,15-10-120-15,5-5-40 0,8-8-8 0,8 1 0 16,7 0-72-16,6 6 32 15,2 3 32-15,5 13 8 16,-8 4-24 0,-5 8 24-16,-3 7 56 15,-12 3-56-15,-4 16-144 16,-11 7-80-16,-6 12 168 0,-7 3 40 16,-7 10-40-16,-18 3 56 0,-10 0 48 15,-6-3-48-15,-6-10 48 16,6-3-40-1,2-13-8-15,11-9 16 16,12-7-8-16,8-9 64 16,8 0 0-16,16-22-72 0,20-13 0 15,16-22-48-15,8-3 48 0,0-7-8 16,-1 1 8-16,-11 21-104 31,0 4 56-31,-12 16-16 16,-8 15-40-16,-4 10 8 0,-13 10-80 15,-7 18 128-15,-4 10 48 16,0 7 0-16,-4 5 8 0,-16 1 0 31,-3-6 0-31,-5-4 40 16,0-12-48-16,0-7 0 16,4-10 0-16,8-8 0 0,8-4 56 0,8-19-56 15,12-26 0-15,32-25-120 16,19-22 112-16,1 3-64 0,-4 23-112 15,-21 24 24 1,-11 27 80 0,0 2-48-16,-4 6-96 15,4 7 224-15,-11 7 0 0,-13 21 0 16,-4 14 296-16,0 9-16 16,-13 6-136-16,-6 3-72 0,-5-3-24 0,4-3-48 31,4-6 0-31,12-10-512 15,4-6-673-15,20-17-1239 16,11-2-1721-16,5-13-664 0</inkml:trace>
  <inkml:trace contextRef="#ctx0" brushRef="#br0" timeOffset="28058.59">12637 13690 432 0,'0'0'9018'0,"0"0"-6514"0,17-85-311 16,-17 56-273-16,-4 7-280 15,-16 9-471-15,-12 10-553 0,-4 3-184 16,-8 9-200-16,4 17-144 31,1 6-40-31,3 9-8 16,12 3-40-16,7-2-16 0,14-1 8 16,3-9-128-16,12-7-8 0,11-15-232 15,18-10-40-15,2-4 168 16,2-21 152-1,2-7 72-15,-11-6-56 16,-5 3 80-16,-14 6 80 16,-9 10 288-16,-8 16 344 0,0 3-96 15,-4 13-400-15,-8 16-48 16,-4 9-16 0,4 6-104-16,0 4-48 15,4-4-8-15,4 1-224 0,4-10-400 16,0-7-616-16,15-9-1001 15,6-9-2080-15,7-10-352 0</inkml:trace>
  <inkml:trace contextRef="#ctx0" brushRef="#br0" timeOffset="28267.81">13228 13522 11922 0,'0'0'2977'0,"0"0"-1281"31,0 0-832-31,0 0-32 0,-60 86 65 16,20-32-449-16,-8 9-304 15,4 4-48-15,-3-4-96 0,2-6-136 16,6-5-408-16,7-15-633 16,4-15-951-16,8-9-2361 15,12-13-144-15</inkml:trace>
  <inkml:trace contextRef="#ctx0" brushRef="#br0" timeOffset="28456.62">12901 13655 7977 0,'0'0'4377'16,"0"0"-1728"-16,0 0-713 15,0 0-1248-15,0 0 64 0,0 0 105 16,63 83-465 0,-42-32-240-16,2 3-64 15,1 0-40-15,-4 0-48 16,-8-4-64-16,0-5-544 0,-8 9-1001 15,-4-13-2352-15,0-9-3024 16</inkml:trace>
  <inkml:trace contextRef="#ctx0" brushRef="#br0" timeOffset="28751.25">14012 13332 12170 0,'0'0'4817'0,"0"0"-3873"15,44-80-488-15,-36 58 593 16,-8 15 231-16,-3 7-256 16,-25 0-512-16,-13 29-184 0,-26 28 104 15,-17 32 9 1,-8 42-49-16,9 21 32 15,19 0-192-15,24-12-144 0,24-23-24 16,16-12-64-16,24-3-224 16,31-7-480-1,29-12 7-15,8-26-47 16,-21-19-600-16,-15-25-5481 0</inkml:trace>
  <inkml:trace contextRef="#ctx0" brushRef="#br0" timeOffset="31094.96">14641 13677 8937 0,'0'0'2737'16,"0"0"-985"-16,0 0-167 16,0 0-201-16,0-6-536 0,0 6-432 15,-3 16-304-15,-17 9 152 16,-4 10 16-16,-4 10-136 31,-8 3-80-31,-8-1-8 0,5 1-8 16,-14-4-40-16,6-5 40 15,-5-8-40-15,0-3 41 0,9-8-33 16,-1-8 56-16,7-9-24 31,6-3-32-31,7 0 56 0,8-12-56 16,8-7-8-16,8-7 0 0,0-6-8 15,12 1-72-15,12-1 24 16,4 1 0-16,0 5 0 0,12 10 48 16,-5 6 152-16,10 8-16 15,6 2 160 1,5 9 32-16,-4 13-48 16,8 4-24-16,-13 6-112 0,1 2-72 15,-16 4-64-15,-4 3 0 16,-13-2 8-16,-6 2-16 0,-9-6-56 15,0 0-296-15,-4-10-392 32,-8-9-753-32,-4-3-2808 0,12-13-6329 15</inkml:trace>
  <inkml:trace contextRef="#ctx0" brushRef="#br0" timeOffset="33059.47">15112 13976 4456 0,'0'0'7306'0,"0"0"-5466"15,0 0-95-15,0 0-257 16,-16-79-352-16,16 57-616 0,16-4-312 15,7 0-15-15,2 1 15 16,3 3-200-16,0 6 48 16,7 3-56-16,1 7 168 0,1 6-160 31,-10 0 88-31,1 3 16 0,-4 17-112 16,-8 5-48-16,-8 9 40 15,-8 5 8-15,-4 5 8 16,-24-6 80-16,-8 0-72 0,-8-6 32 15,0-6 8-15,0-7-56 32,12-3 0-32,4-7-208 0,17-3-200 15,11-6-313-15,4-3 9 16,24-16-1424-16,16-6-97 16,11-10 441-16,13-9-144 0,0-4-969 15,0-6-160 1,-5 3 2985-16,-11 10 80 15,-16 12 3313-15,-21 10-929 0,-6 9-111 16,-9 7 312-16,-4 3-705 16,-16 0-896-16,-12 7-32 15,0 9-87-15,-7 12-153 0,2 4-184 16,5 3-128 0,9 6-160-16,11 3-72 15,8-5-88-15,4 2-24 0,7-6-56 16,21-7 0-16,4-2-8 15,4-10 8-15,4-13 0 16,-4-3 80-16,-4-3 64 0,-8-17-88 31,-5-8-48-31,-2 2 64 16,-13 1-64-16,0 3 40 0,-4 6 24 16,0 10-64-16,0 6-8 15,0 0-56-15,0 0-640 0,-8 22-416 31,4-3-1617-31,0-3-4496 0</inkml:trace>
  <inkml:trace contextRef="#ctx0" brushRef="#br0" timeOffset="33345.51">16076 14103 10898 0,'0'0'2816'15,"0"0"-1647"1,0 0 47-16,0 0-40 16,0 0-312-16,0 0-191 0,36 83-361 15,-36-58-160-15,0 4-56 16,-12-4-48-16,-8 4-40 15,-8-4-8-15,-4-6-296 0,-11-3-673 32,7-4-895-32,8-8-3361 0</inkml:trace>
  <inkml:trace contextRef="#ctx0" brushRef="#br0" timeOffset="34015.57">16531 13947 7177 0,'0'0'5217'0,"0"0"-3657"0,0 0-639 0,15-82 39 15,9 60-88-15,0 6-192 16,4 3-136-16,4 7-320 0,0 6-176 31,4 0-40-31,-4 6 72 16,-4 16-24-16,-8 7-56 0,-9 6-80 15,-11 6 80-15,-4 4 8 16,-23-1 48-16,-18-3 16 0,-6 0 24 31,-5-9-88-31,0-3 72 16,4-10-8-16,16-3-24 15,13-10-40-15,18-6-8 0,5 0 0 16,28-13-376-16,21-12-416 16,18-16 24-16,29-19-464 0,-12-4-208 15,-9 7-305-15,-19 6 393 32,-21 16 1352-32,-10 7 872 15,-9 2 1224-15,-16 17-31 0,-5 9-729 0,-14 0-568 16,-9 16 113-16,-4 6-193 15,4 10-224-15,4 2-120 0,12 4-192 16,5 1-88 0,7-2-56-1,7-1-8-15,17 2 0 0,8-3-24 16,8-3-440-16,-1-7-256 0,17-9-697 16,-7-7-1439-16,-14-9-4162 15</inkml:trace>
  <inkml:trace contextRef="#ctx0" brushRef="#br0" timeOffset="34311.57">17483 13386 10922 0,'0'0'4057'15,"0"0"-2369"-15,0 0-320 16,0 0-431-16,0 0 327 0,0 0-256 16,131 133-208-16,-56-47-360 31,9 25-136-31,-16-10-88 16,-20-18-16-16,-32-23-192 0,-16-15-8 0,-20 5-200 15,-36 20-680-15,-35 16 384 16,-49 3-904-16,16-23-1625 15,9-18-12106 1</inkml:trace>
  <inkml:trace contextRef="#ctx0" brushRef="#br0" timeOffset="35032.41">14403 14370 3040 0,'0'0'6922'16,"0"0"-4042"-16,0 0-719 0,0 0-449 31,0 0-280-31,0 0-367 16,0 0-385-16,36-32-240 0,-28 42-136 15,-1 8-88-15,-3 14 24 16,-4 6 32-16,0 10-32 15,0 6-72-15,0 3-72 0,0 7-56 32,0-4-40-32,0 4 0 15,5-7-104-15,-1-3-432 0,4-10 152 16,-5-6-576-16,5-12-505 16,-3-4-1079-16,-5-13-2025 15,0-5-2641 1</inkml:trace>
  <inkml:trace contextRef="#ctx0" brushRef="#br0" timeOffset="35234.93">14211 14951 7209 0,'0'0'7626'15,"0"0"-6322"-15,0 0-360 16,0 0 296-16,88 28-503 0,-52-5-377 15,-8 2-240-15,0 0-120 32,-4 1-224-32,0-1-817 0,8-3-703 15,-8-3-4985-15,-5-9 1239 0</inkml:trace>
  <inkml:trace contextRef="#ctx0" brushRef="#br0" timeOffset="35414.51">14830 14849 10306 0,'0'0'4921'0,"0"0"-3681"0,0 0-416 15,0 0 24-15,0 0 81 16,0 0-409-16,-73 86-320 16,45-51-128-16,-4-3-72 0,-11 9-736 15,7-12-1257 1,8-7-4320-16</inkml:trace>
  <inkml:trace contextRef="#ctx0" brushRef="#br0" timeOffset="36233.15">14394 15316 10898 0,'0'0'2216'0,"0"0"-1079"15,0 0-193-15,0 0-224 0,0 0-136 16,0 0 200-16,-75 45-40 31,43-17-256-31,4 3-175 0,4 11-89 16,0-4-120-16,9 3-56 15,3 1-48-15,12-1 0 16,0-6-8-16,12-7-120 0,12-2-281 16,15-10 233-16,1-10-392 15,8-6 488-15,-1-3 8 0,-2-23 72 16,-6-5 48 0,-11-11 200-1,-11-5 200-15,-13-4 121 0,-4 0-81 16,-13 4-40-16,-19 5-72 0,-3 14-72 15,-1 9-120-15,0 15-136 16,12 4-48-16,4 10-464 16,20 25-1160-1,0-6-1433-15,4-1-5081 0</inkml:trace>
  <inkml:trace contextRef="#ctx0" brushRef="#br0" timeOffset="36389.53">14697 15620 9249 0,'0'0'9010'16,"0"0"-7729"-16,0 0-761 0,0 0 240 15,0 0-280-15,0 0-480 16,17-31-24-16,-13 28-1312 16,3-4-4626-16</inkml:trace>
  <inkml:trace contextRef="#ctx0" brushRef="#br0" timeOffset="36764.8">15148 15472 4176 0,'0'0'10539'16,"0"0"-8467"-1,0 0-1528 1,0 0-288-16,0 0 160 0,0 0 224 16,-96 69-271-16,76-27-217 15,0 5-136-15,8-2-16 0,8-4-336 16,4-6-281-16,0-7-343 0,8-9-224 16,16-12-384-16,4-7 751 15,0-3 241 1,0-23 424-16,0-9 152 15,-5-9 736-15,-10-3 409 16,-9-8 31-16,-4 4-64 16,-13 7-144-16,-10 9-287 0,-9 13-177 15,0 12-320-15,1 10-184 0,3 7-640 32,11 12-1641-32,6 0-2832 0</inkml:trace>
  <inkml:trace contextRef="#ctx0" brushRef="#br0" timeOffset="37327.99">15534 15243 12738 0,'0'0'4249'0,"0"0"-3201"16,0 0-7-16,0 0-41 0,0 0-240 16,0 0 48-16,9 105-152 0,-18-55-376 15,1 14-160-15,-3-4-24 16,-2 4-96-1,-2-4-248-15,-2 16-536 16,6-19-816-16,3-12-4177 16</inkml:trace>
  <inkml:trace contextRef="#ctx0" brushRef="#br0" timeOffset="52281.12">3461 11868 1064 0,'0'0'1720'16,"-3"0"1121"-16,3 0-1321 0,0 0-704 15,0 0 24-15,0 0 201 32,0 0-17-32,0 0-64 0,0 0-24 15,0 0-32-15,0 0-223 16,0 0-225-16,0 0-80 0,0 0-128 16,0 0-168-16,0 0-80 31,0 0-24-31,0 0 24 15,3 3 8-15,2-3 72 0,7 3 240 16,3 1-48-16,6-4 0 16,3 2 152-16,4 5-88 0,-4-4-176 15,3 3-144-15,-3 1-8 32,0-1 0-32,-4 0 8 15,3 1-8-15,2-1 56 0,-1 1-56 0,4-5 88 16,4 2 56-16,3-4 16 15,5 0-8-15,4 0 8 0,0 0-48 16,-4 0-40-16,0 0-16 16,-5 3-56-1,1 0 56-15,4 0-8 16,-9 1-48-16,6-1-16 0,-1 0 16 16,3 3-8-16,-3-3 8 15,5 4 40-15,2-4-48 0,-7 3 8 31,3-2-8-31,2-2 0 16,-2 2 0-16,-3-1 16 0,4-3-8 16,-4 3 1-16,4-3-9 15,-1 0 0-15,6 0 8 0,-2 0-8 16,5 3 8-16,0-3-8 31,4 0 8-31,0 4-8 16,3-4 8-16,1 0 0 0,4 0 0 15,0 0 0-15,-4 0 40 16,0 0-40-16,-5 0 0 0,-7 0 0 16,-4 0 0-16,-5 0 0 15,-3 0-8-15,-4 0 24 32,0 0 24-32,-4 0 0 0,0 0-40 0,-1 0 0 15,2 0 0-15,3 0 8 16,0 0-8-16,0 0 0 0,3 0 0 15,1 0-8 1,0 0 8 0,4 0-8-16,3 0 16 15,6-4-8-15,-6 1 0 0,6 3-8 16,2-3 8-16,-8 3-8 0,6-3 0 16,-9 3 0-16,3-4 0 0,-2 4 0 31,-1-2 8-31,7 2 0 15,-4 0-8-15,10 0 8 16,-2-4 0-16,5 4 0 0,-4-3-8 16,0 3 0-16,0-3 0 0,-1 3 0 15,-2-3 0-15,2 3 0 16,-3-7 8-16,3 4 0 31,2 0 40-31,3 0-48 0,-1 0 0 16,-3 0-8-16,3-1 0 15,-6 4 8-15,-10-3-8 16,-3 3 0-16,-15-3 8 0,-6 3-8 16,-7 0 0-16,-4 0-64 31,0 0 0-31,0 0-136 0,0 0-1 16,0 0-63-16,0 0-496 0,0 3-600 15,0 4-760-15,0-1-3546 16</inkml:trace>
  <inkml:trace contextRef="#ctx0" brushRef="#br0" timeOffset="53546.24">3721 14046 9329 0,'0'0'2969'15,"0"0"-1785"-15,0 0-784 16,0 0 65-16,0 0 519 0,-4 0-8 15,12 0-328-15,3 0-192 32,10 0-8-32,3 3-112 0,0 7-56 15,3-1-104-15,5 0-15 16,1 4-25-16,6-3-16 0,5 2-48 16,4 1-8-16,8-3-8 0,15-1 0 15,21 1 80 1,15-4 64-1,5 0 24-15,-17 1-56 0,-27-1-112 16,-20 4-48-16,-4-7 0 16,8 6 0-16,4 1 0 15,7-1-8-15,1 1 8 16,0-4 0-16,-1 1 0 16,5-4 0-16,-1 0 0 15,6-3 0-15,-2 3 8 0,1 0 56 16,4 1-16-16,-1-1 8 15,1 0-56-15,3 3 136 16,-2 0-88 0,-6-2-8-16,5 2-48 15,-4-3 8-15,-5 1-8 0,6-4 0 16,-6 3 0-16,5-3 8 16,-1 0-8-16,1 0 0 15,-8 0 8-15,0 0 0 0,-1-7 0 16,1-2-8-16,-4 3 8 31,-4-1 0-31,4 4 0 0,-5-3 40 16,-3 2-48-16,8 4 0 15,-4-3 0-15,3 0 0 16,1 3 0-16,4-3 0 0,0 0 0 16,3 3 0-1,-3-3 0-15,-4-1 0 16,-1 1 0-16,-6 0 0 0,-10 0 8 15,-7 0-8-15,-8 3 0 16,-8-4 0-16,-5 4 8 16,-2-2-8-16,-5 2 8 0,-1-4 0 15,-7 4-8 1,0 0 0-16,0 0 0 16,0 0-48-16,0 0-208 15,0 0-608-15,-19 0-785 0,-1 0-1311 16,-4 4-5418-16</inkml:trace>
  <inkml:trace contextRef="#ctx0" brushRef="#br0" timeOffset="108036.54">24036 13576 7889 0,'0'0'4313'0,"0"0"-3089"16,0 0-728 0,0 0 313-16,0 0 687 15,0 0-128-15,-3-10-336 0,15 10-319 16,7 0-177-16,18-2-216 16,23-5-104-16,35 1 8 15,33-4-56-15,19-2-40 0,9-1-112 31,-1-3 64-31,-16-3-8 0,-3 3-24 16,-9 3-48-16,-35 4 48 16,-28 6-48-16,-25-1 0 15,-18 4-8-15,-10 0-72 0,-7 0-216 16,-4 0-360-16,-8 0-472 16,-20 0 215-16,-32 7-943 0,1 2-1977 31,3 1-2408-31</inkml:trace>
  <inkml:trace contextRef="#ctx0" brushRef="#br0" timeOffset="108336.57">24092 13795 6529 0,'0'0'1696'0,"0"0"-279"16,0 0-377-16,0 0 416 0,0 0 625 15,0 0-217 1,0 0-720-16,164 3-448 16,-40-19-240-16,23-2-111 0,8 1-57 15,-8 2-56-15,-19 5 112 16,-9 0-88-16,-27 4-80 16,-28 3-96-16,-24 3-16 0,-16-3-64 31,-8 3 8-31,-4-3-8 15,-9 0-224-15,-3 3-504 0,-7-7 183 16,-33 1-711-16,4 0-1768 16,1-4-3554-16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3:16:51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3418 12414 888 0,'0'0'5185'0,"0"0"-3105"16,0 0-655-16,0 0-321 0,0 0 88 15,0 0-48-15,-4-3-296 16,4 3-247-16,0 0-161 16,0 0-40-16,0 0 0 15,0 0 32-15,0 0-32 16,0 0-144-16,0 0-40 16,0 0-80-16,0 0-64 0,0 0-72 15,8 0 0-15,8 0 152 31,7 0 48-31,5 0-40 16,8 0-48-16,5 0-16 0,-6 0 0 16,5 0-88-16,0 0 40 0,0 0-48 15,-4 0 8-15,3 0 0 16,2 3 88-16,-5 0-80 16,-1 1 40-16,5-2 40 0,-5-2 72 31,10 0-8-31,-6 4 57 15,6-4-25-15,2 0-16 0,1 0-104 16,-4 0-16-16,-1 3-8 16,2 0 16-16,-6-3 16 15,1 3 16-15,0-3-88 0,4 3 64 16,-5-3 96 0,6 0 16-16,-6 0-48 15,1 0 8-15,0 0-88 0,-8 4-48 16,0-1 0-16,-8 0-8 15,-1 3 0 1,1 1 0 0,0-1 8-16,1-3 0 0,2 4 40 15,1-5-40-15,4 2 0 0,4-1 8 16,4 0-8-16,-1 0 40 0,2-3-40 16,-2 4-8-16,-3-4 0 15,3 3 16-15,-2-3-8 16,-1 0 0-1,3 0 0-15,1 0-8 16,4 0 8-16,-4 0 0 16,3 0 0-16,2 0-8 0,-6-3 0 15,1 3 0-15,-8 0 8 16,-1 0-8-16,2 0 0 0,-1 0 0 31,4 0 8-31,-4 0 0 16,3 0-8-16,5 0 0 0,0 0 8 15,0-4 0-15,0 1-8 16,-1 0-8-16,-2 0 8 31,-1 3-8-31,-1-4 8 0,-3 4 0 16,0 0 0-16,-4-2 0 0,0 2 0 16,0 0 0-16,0-4 0 0,4 1 8 15,0 3 0-15,3-3-8 16,1 0 8-16,0 0 0 15,-1-1-8-15,6 1-8 16,-9 0 8 0,-4 3 0-16,-1 0 8 15,-7-3-8-15,-9 3-8 0,6 0 8 0,-9 0 0 16,4 0 0 0,-4 0 0-16,0 0 8 0,-1 0 0 15,6 0 0 1,-9-3 0-16,3 3-8 15,-3 0 0-15,0 0 0 16,1 0-72-16,-5 0-328 0,0-3-744 16,0-4-1385-16,-5 1-5849 0</inkml:trace>
  <inkml:trace contextRef="#ctx0" brushRef="#br0" timeOffset="11655.8">23989 11131 288 0,'0'0'720'31,"0"0"-408"-31,0 0-144 0,0 0-48 16,0 0-112-16,0 0-8 16,0 0-8-16,-4 0-344 0</inkml:trace>
  <inkml:trace contextRef="#ctx0" brushRef="#br0" timeOffset="16181.67">24017 11026 904 0,'0'0'296'0,"0"0"2720"16,0 0-1351-16,0-15-25 15,0 11-200-15,0-2-103 16,0 3-73-1,0 3-216-15,4-3-152 16,-4 0 17-16,4 3 47 16,-4 0-248-16,0 0-184 0,0 0-248 15,0 0-216-15,0 9-56 0,-4 10 376 16,-4 7 24 0,-4 6-112-16,4-1-48 15,-4 7-80-15,9-3-40 16,-2 6-16-16,1-3 17 15,0 4-25-15,0-4-8 0,4 3-32 16,-4-3-56-16,0 0 0 0,1-6 56 31,-1-7-64-31,-1-3 0 16,5-2-40-16,0-8-256 16,0-5-217-16,-4-1-519 0,4-6-856 15,0 0-825-15,0-13-1256 16,0-6-3992-16</inkml:trace>
  <inkml:trace contextRef="#ctx0" brushRef="#br0" timeOffset="16522.89">24045 11007 6657 0,'0'0'2264'0,"0"0"-919"16,0 0-321-16,0 0-16 15,0 0-64-15,0 0-360 16,0 0 465-16,-16 64 47 0,4-23-376 15,0 4-224-15,0 5-152 16,4 1-112-16,1-3-48 0,-2 0-104 31,5-7-32-31,0-3-48 16,-4-6-200-16,1-4-576 0,2-12-1256 16,1-3-2313-16</inkml:trace>
  <inkml:trace contextRef="#ctx0" brushRef="#br0" timeOffset="17834.81">28858 7512 4384 0,'0'0'4281'0,"0"0"-3264"0,0 0-505 15,0 0 136-15,0 0 280 16,0 0 72-16,84 19-136 31,-65-10-199-31,5 4-185 0,4-3-176 16,0 2-72-16,0 1-112 0,-4-4-48 16,-1 1-16-16,-2 0-56 15,-5-7 0-15,-4 3-424 0,-8-3-464 16,-1-3-113-1,-3 0-303 1,0 0-696-16,0 0-2729 0</inkml:trace>
  <inkml:trace contextRef="#ctx0" brushRef="#br0" timeOffset="26107.32">24193 11865 3136 0,'0'0'4641'16,"0"0"-3449"-16,0 0-623 15,0 0 183-15,-5 0 416 0,5 0 136 16,-4 0-184-16,0 0-127 31,4 0-169-31,-4 0-184 0,4 0-144 16,0 0-128-16,0-10-112 15,0 4-152-15,4-7-96 16,4 0-8-16,8-2 8 0,0 2 104 0,8 0-112 16,0 4-40-16,8-1 40 15,0 7 0-15,11 0 0 16,1 3 8-1,4 0 24-15,-4 0-32 16,0 6-48-16,-9 7 40 16,-7 0-40-16,-8-1 40 0,-3 1 8 0,-6 6-16 31,1-3 8-31,-3 0 0 16,2-3 8-16,1 2 0 0,4-5 0 15,5 2 8-15,2-2-16 16,5-7-80-16,3 4 80 15,-3-7 8-15,4 0-184 0,-8-10 96 16,1-3 40-16,-10-6 40 0,1-3 8 31,-4-3 0-31,1-1-8 16,-6 1 0-16,-3 3 8 16,0 6 8-16,0 0 8 0,-4 7 88 15,0 2 24-15,0 4-32 16,4 0-16-16,-4 3 16 0,0 0-8 31,0 0-80-31,0 0 8 16,0 0-8-16,0 0-8 15,0 6-56-15,0 4 56 0,0 9 0 16,-4 3 8-16,-4 3 0 16,0 4-8-1,5-4 56-15,-2 0-56 0,-3-5-80 16,8-1-264-16,0-6-112 15,-4-8-168-15,4-1 168 16,0-4 400-16,0 0 56 0,0-16 48 16,8-6-48-1,4-7 80-15,0-2 32 16,4-1 72-16,0-3-8 0,0 6 8 16,-4 7 80-16,-1 3 64 15,2 6-120-15,-2 7-88 16,2 3-120-16,2-1 16 0,6 4-24 31,-2 0 16-31,5 0-8 16,4 0 0-16,4 0 56 0,0 0-56 15,4 0 64-15,-1 0-64 16,2 0 112-16,-5 0-8 0,-9 0 64 16,1 4-8-16,-8 5-48 31,-4-2-104-31,4 2-8 15,-8 1 8-15,0-1 0 0,0-2 8 16,0 2-8-16,0-3 0 16,4-2 48-16,4-1 16 0,-1 0-24 15,9-3 24-15,-3 0-16 16,3-6-48 0,-5-7 40-16,5-3 17 15,-8-6-65-15,0-3 0 0,-4-1 0 16,0-3 0-16,-4 1-49 15,-4 0-295-15,0-2-376 0,-4-1-800 16,0 5-585 0,0 4-4296-16</inkml:trace>
  <inkml:trace contextRef="#ctx0" brushRef="#br0" timeOffset="27296.85">26236 10757 6665 0,'0'0'1776'16,"0"0"-47"-16,0 0-569 31,0 0 128-31,0 0 193 0,0 0 199 16,0 0-360-16,24-64-464 0,-24 64-496 16,0 10-272-16,0 18 192 15,0 7 569-15,-12 25-401 16,4 26-224-1,0 16-40-15,1-7-56 16,-2-15-24-16,9-23-48 0,-4-20-48 16,4 8-16-16,0-1 8 15,0 1-48-15,0-10-72 0,0-9-128 16,0-14-256 0,0-6-352-16,-4-6-865 15,-3-6-1191-15,-6-13-1441 16</inkml:trace>
  <inkml:trace contextRef="#ctx0" brushRef="#br0" timeOffset="27599.34">26240 10750 6369 0,'0'0'4353'0,"0"0"-2353"0,0 0-287 31,0 0-233-31,0 0 72 16,0 0-480-16,0 0-511 0,0 0-409 15,17 16 248-15,-14 32-8 0,-3 21-160 16,0 24-88-16,-20 21-40 16,0 3-8-16,-8-12-88 15,5-25 0 1,2-26-8-16,10-16 0 15,-2-3-152-15,2-4-304 0,-2 4-368 16,-6-3-649-16,3-13-1671 16,4-12-2882-16</inkml:trace>
  <inkml:trace contextRef="#ctx0" brushRef="#br0" timeOffset="28477.62">23479 10674 9313 0,'0'0'2361'15,"0"0"-417"-15,0 0-535 0,0 0-257 16,0 0-16-16,0 0-416 15,5-6-448-15,-5 25-272 16,0 16 529-16,-5 22-49 16,-7 22-16-16,-8 32-200 15,1 7-64-15,-2-4 0 16,6-12-128-16,6-16-16 0,1-4-56 16,1-18 0-16,3-10-8 15,4-17-264-15,0-8 80 16,0 0-392-1,0-7-200-15,0-3-465 16,0-12-471-16,0-17-281 0,-5-16 129 16,5-9-2361-16</inkml:trace>
  <inkml:trace contextRef="#ctx0" brushRef="#br0" timeOffset="28752.48">23591 10744 4416 0,'0'0'4337'0,"0"0"-2792"15,0 0-81 1,0 0-272-16,0 0 321 16,0 0-369-16,0 0-616 15,0 0-264-15,-25 28 608 0,10 33-280 16,-5 21-304-16,4 27-64 15,4-2-120-15,4-8-32 0,4-23-16 16,4-25-56 0,0-13-432-1,0 3-656-15,0-3-1616 0,0-9-2826 16</inkml:trace>
  <inkml:trace contextRef="#ctx0" brushRef="#br0" timeOffset="56861.02">25153 14890 8313 0,'0'0'1889'0,"-4"0"-1281"16,4 0-16-16,0 0 136 0,0 0 264 16,0 0-104-16,0 0-199 15,0 0-233-15,0 0 144 0,0 0 96 32,4-6-160-32,3-6-88 15,1-5-192-15,5-1-40 0,-2-1-32 16,6-7-64-16,-2 4-56 15,2 0-48-15,-2-1 40 16,1 11 16-16,0-1-64 0,0 7 56 31,-4-1 24-31,4 4-24 0,-4 3 8 16,-1 0 1-16,2 0-73 0,2 0 104 16,-2 10-40-16,-2-1 8 15,6 7 24-15,2 0-16 16,1 3 40-16,0 0-64 15,4 3-48 1,0-3 8-16,0 0-8 16,4-3 0-16,-5 0 8 0,1-6 32 0,0-4-48 15,-3 0 0-15,-2-6-72 16,1 0-128-16,-8 0 0 16,0-3 8-1,0-9 87-15,-8-5-111 16,-4-5 120-16,0-3 96 15,0-4 176-15,0 1-40 0,0 2-39 16,-4 4 87-16,-4 6-16 16,1 6-72-16,2 5 56 0,5 1-8 31,-4 4-24-31,4 0-72 16,0 0 8-16,0 0-56 0,0 0-64 15,0 0 56-15,0 0 8 16,0 7 144-16,0 5-48 15,0 1-16-15,0 0-32 0,0 3 8 32,0-1-56-32,0-2 0 15,9 3 0-15,-6 0 32 0,1-4-32 0,0 5-256 16,0-5-24-16,-4 1-48 16,0-7-96-16,0 0-41 15,0-2 1-15,0-4 184 0,0 0 144 16,0-4 136-1,0-8 8 1,4-7 0-16,5-4 72 16,-2-5 72-16,5-4 40 0,8 4-40 0,-1-1-40 15,2 7 0-15,-5 6-40 16,3 3 144 0,-2 7-136-16,2 3-7 15,1 3-9-15,-3 0-64 16,2 0 8-16,1 0-8 15,1 3 56-15,2 3-56 0,-3 1 8 16,4 2-8-16,-1-3 8 0,1 4 40 31,0 0 72-31,1-1-8 16,-1 4-8-16,-5-3-48 16,5 2 40-16,-4 1-80 0,0-1-8 15,0 1 0-15,0 0 8 16,-4-4 32-16,4 1-40 0,-5-1 8 31,2-6 32-31,-2 1-48 16,2-1 0-16,-6-3 8 15,6 0 8-15,-2 0 56 0,1-10-24 0,0 1-40 16,4-7 56-16,-4 3-56 16,4-6 80-16,0 3-8 15,-4-6-24 1,-4 0-40-16,0 3-8 15,-5 0-8-15,-3 3 0 16,-4 3-8-16,0 0-144 0,0 1-448 16,-7-4-785-16,-5 3-2560 0,-1 1-5577 15</inkml:trace>
  <inkml:trace contextRef="#ctx0" brushRef="#br0" timeOffset="61178.12">27057 13795 2296 0,'0'0'3153'0,"0"0"-1201"16,0 0-320-16,0 0-255 31,0 0-321-31,0-6-424 0,0 6-216 16,0-3 16-16,0-1-80 15,-8-2-72-15,0 0 185 0,-4 0 15 16,4-1-80-16,-8-3-48 0,0 4-48 16,4-3-80-16,1 2-24 15,-6-2-64-15,6-1 72 16,-2 1-56-1,2 2 0-15,-1-2 88 16,-1-1-16-16,2 1 8 0,-5-1-40 16,0-2-64-16,-4 2 64 0,0-3-88 31,0 4 24-31,-4-4-64 16,4 4-8-16,-3 2 8 0,2-6-48 15,1 7 96-15,-4 0-40 16,5-4-64-16,-1 7 88 15,0-4-48-15,4 5-40 0,-4-1 48 32,-4 3-56-32,-4-4 0 0,0 4 0 15,4 0 0-15,-4 0 0 16,0 0 8-16,-3 4 0 16,3-4 0-16,0 3 1 0,-4 3-1 15,0-3 0-15,4-3-8 16,-4 6 8-16,0-2-8 0,0-1 0 31,1 0 8-31,3 4-8 16,-4-5 8-16,4 5 0 15,1-1-8-15,-1 1 8 0,4-1 0 0,-4-3-8 16,3 7 8 0,5-7 56-1,-3 3 0-15,-1-3 24 0,4 3-40 16,0 1-40-16,4-4 8 15,-8 4-8-15,5-1 40 16,2 0-48-16,-2-3 0 0,2 4 8 16,-3-1-8-1,5-3 0-15,-2 7 0 16,-2-7 16-16,-1 7-8 0,4-4-8 16,-4 0 8-16,0 0-8 15,1 1 8-15,-2-1 0 16,-3 1-8-16,5-4 8 0,-1 3 0 15,-1 0-8-15,2-2 0 0,-1 5 8 32,3-3-8-32,2 1-8 15,2 2-64-15,2 4 56 16,-5-3 16-16,0 2 0 0,4 1 8 16,-8 0 0-16,5-1 0 31,2 1 40-31,-2 0-48 0,2-4 0 15,2-2 8-15,3 5-8 16,-5-5 0-16,6 2-96 16,-1 1 88-16,-5 2 8 0,2 1 0 15,-1 3 8-15,3 0-8 16,-2 0 8 0,-2-1-8-16,2 2 0 0,3-2-16 15,0 1 16-15,4 0 0 16,-4-3 0-16,4 3 8 15,0 0-8-15,0-1 72 0,0 2 0 16,1-2-72-16,3 4 8 0,0-3 64 16,0 3 16-1,0 0 40-15,0 0 16 16,7 0-96-16,-3 3 8 16,4-2-40-16,0-1 32 15,-4 0-48-15,4 0 0 0,-4 0 8 31,4-3 0-31,-1 3-8 0,2-3-8 16,-1 2 0-16,3 2-56 16,-2-5 56-16,-1 2 0 15,3 2 0-15,-2-7 0 0,3 4 8 16,-1-3 0-16,6 3 0 31,-2-3 0-31,1-4-16 0,0 4 16 16,-4-4-8-16,4-3 0 15,-4 1 0-15,0 3-40 16,4-7 48-16,-4 6 0 0,3-6 0 16,-2 7 0-16,2-7 0 15,6 6 0-15,-1-5 8 0,3 5-8 16,1-6 8 0,4 7-8-16,0-4 16 15,0 1-8-15,-4-1 0 16,0 0 0-16,-4-2 40 0,0 2-48 15,-5-3 0 1,6 0 16 0,-1 4-8-16,-1-4 0 0,5 0 0 0,4 0 0 15,-4 0 0-15,1 0 0 16,-2 0-8-16,1-3 8 16,0 7-8-16,0-7 0 0,-5 3 0 31,2 0 0-31,3-3 0 15,-5 0 0-15,1 0 0 0,1 0 8 16,-6 0 0-16,5 0-8 16,0 0 0-16,-4 0 8 0,4 0-8 15,7-6 0-15,-3-1 0 16,4 4-72-16,0-3-16 0,-4 0 40 31,1-1 40-31,-6 4-8 16,1 0-32-16,-4-4 48 15,0 1-8-15,-1 3-8 0,2-3 8 16,-1-1 0-16,0 1-8 31,0-3 16-31,3 2-8 0,2-2-64 16,-6 3 8-16,1-1 64 0,-4-3 0 16,4 4 0-16,-4-1 0 15,1 2 0-15,2-2 8 0,-3 1-8 16,8-1 0-1,-4 1 0 1,4-4 0-16,0 4 0 16,4 0-56-16,-1 0 56 0,-3-1 0 15,4 1 0-15,-3-4-8 0,-6 4 8 16,2-4-8-16,-2 1 0 0,1-1 0 16,-4 4 0-16,4-4 8 31,-4 1-8-31,3 3 0 0,6-4 8 15,-5 3-8-15,-1-2 0 16,2 3 0-16,-6-1-48 0,1 1 40 16,-3-1 8-16,-2 1 0 31,1 0-40-31,-4 0-24 16,-4-1 8-16,4-2 24 0,1 2 40 15,2-2 8-15,-3 0 0 16,8-1-8-16,0-3-72 0,0 4 64 15,1-1-8-15,-2 4 8 32,1-4 8-32,-8 4 0 15,0 3 0-15,0-7-8 0,0 7 0 16,0-6-48-16,0-1 56 0,0 0 8 16,3-2 0-16,-2-1 0 0,3 0-8 15,0 1 8 1,-1-1-8-1,2-3 8-15,-5 0-8 16,4 0 0-16,-4-3-8 0,-4 4 0 16,3-5-40-16,-3 5 48 0,0-2 8 15,0 5 0-15,4-4-8 0,1 3 8 32,-5-3-8-32,0 1 8 15,0-2 0-15,0-1 0 16,0-1-8-16,-5-1 0 0,-2 1 128 15,-5-3-88-15,-4 0-32 0,-4 3 32 16,0-3-24-16,0 6 40 16,0-3 32-16,0 6-80 31,0 0 0-31,1 1-8 0,-6-1 0 16,1 3-72-16,-8 1-369 15,1-1-495-15,-29 1-672 0,8 3-1353 16,4-1-4576-16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11-21T13:18:08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11857 11471 5129 0,'0'0'6033'0,"-8"0"-4217"16,-1 0-79-16,2-3-73 15,3-4-104-15,4 1-559 0,-4-3-313 16,4-1-272-16,0-3-184 16,0-3-88-16,4-2-80 0,12-11 0 31,4 0-56-31,0-2 0 16,8-4 32-16,0 9-40 0,4 4-160 15,-4 9 88-15,3 4 64 16,-3 6-104-16,-4 3 112 15,-4 3 0-15,-4 16 0 0,-8 9 8 32,0 10-8-32,-8 4-8 15,0 5-96-15,-8 4 16 0,-5 0 0 0,-10 0 24 16,-1-4-32-16,-4-5-8 16,4-4 56-16,0-13 48 15,5-9 0-15,6-6 0 16,5-10 72-1,4-10 80-15,4-15 24 16,12-17-88-16,29-24 8 0,18-23-48 16,1 3-48-16,-1 13 8 0,-7 16-8 15,-16 25-96-15,4 7 24 16,-4 6 16 0,-8 15-24-16,-5 4 0 15,-3 17 72-15,-8 11 8 16,-7 13-8-16,-5 7-48 0,-5 6 48 15,-18 3 16-15,-1-3-8 16,-4-10 0-16,-4-5-88 0,4-11 40 31,4-9 40-31,12-12 8 16,1-7 72-16,11-13 88 0,0-19-104 16,23-22 40-16,25-25-96 15,-1 3 8-15,-2 5 0 31,-6 18 0-31,-11 21-8 0,-4 10-72 16,-4 9 64-16,-4 13-56 16,-8 9 64-16,-4 20 128 0,1 16 72 15,-5 5-8-15,0 4-96 0,0 3-88 16,-9-6-8-16,9-3-240 16,0-4-440-16,0-5-753 15,20-14-959 1,27-16-2001-16,2-9-1536 15</inkml:trace>
  <inkml:trace contextRef="#ctx0" brushRef="#br0" timeOffset="335.11">13024 11366 120 0,'0'0'6897'0,"0"0"-3968"15,76-88-681 1,-52 58-231-16,-8 5-153 16,-12 9-64-16,-4 7-327 15,0 3-561-15,-13 6-472 0,-6 6-344 16,-13 16-80-16,0 6 56 15,1 11-24-15,3 2-48 0,3 0 16 32,9-3-16-32,4-9-48 15,12-7-168-15,0-12-176 0,17-10 248 16,6 0 144-16,14-22 144 16,2-10-56-16,1-3-24 15,-4-3-16-15,-8 6-40 0,-16 13 64 31,-4 12 120-31,-8 7-104 16,0 10-40-16,-4 22 56 0,-9 6-8 16,2 3-96-16,3 7-48 15,-1-7-320-15,6 1-680 0,3-8-1289 16,3-11-2704-16,14-11-1568 0</inkml:trace>
  <inkml:trace contextRef="#ctx0" brushRef="#br0" timeOffset="514.45">13606 11223 9938 0,'0'0'3112'0,"0"0"-1687"0,0 0 367 31,0 0-576-31,-44 102-608 16,21-61-336-16,-5 4-272 15,0-1 0-15,0-3-1000 0,4 0-1416 16,-8-11-1689-16,11-12-552 0,2-11-1136 15</inkml:trace>
  <inkml:trace contextRef="#ctx0" brushRef="#br0" timeOffset="672.17">13347 11315 368 0,'0'0'8297'16,"0"-73"-5096"-16,3 48-40 16,-3 3-505-16,0 16-807 0,5 6-1009 31,3 9-792-31,7 16 8 15,10 17 152-15,3 2-64 16,-1 13-96-16,1-3-48 0,0 6-336 16,-8 14-464-16,-8-14-1273 15,-8-16-3352-15</inkml:trace>
  <inkml:trace contextRef="#ctx0" brushRef="#br0" timeOffset="1061.17">14718 10789 6313 0,'0'0'5209'0,"0"0"-3617"0,0 0 9 15,0 0 391-15,0 0-184 16,0 0-759-16,0 0-569 0,-92 41 128 31,24 32-120-31,-12 35-112 16,9 18 16-16,15 2-24 15,24 2-168-15,21-13-200 0,11-3-64 16,15-8-184-16,9-24-80 16,0-28-160-16,16-3-488 0,-4-23-1033 31,-5-6-3552-31</inkml:trace>
  <inkml:trace contextRef="#ctx0" brushRef="#br0" timeOffset="2329.85">15223 11128 6209 0,'0'0'5305'0,"0"0"-3449"0,0 0-319 15,0 0-97-15,0 0-408 16,0 0-512-16,9 3-448 16,-9 29 392-1,-13 12 9-15,2 7-273 16,-2 10-56-16,2-4-136 0,-1 0 40 15,3-6-40-15,6-7-8 16,3-9-224-16,3-9-153 31,18-14-279-31,3-12-112 0,12 0-80 16,3-19 152-16,5-16 224 16,-4-6 312-16,0-7 88 0,-9 1 72 15,-10 5 8-15,-10 10 448 16,-2 14 504-16,-9 18 208 31,0 0-624-31,-5 18-280 0,-6 17-80 16,3 10-136-16,8 3 65 15,0-4-113-15,0-6-241 0,19-6-247 0,9-16 56 16,9-16 320-16,2-6 112 16,5-29 160-1,4-26 72 1,-1-21 336-16,-6-20-143 0,-13 10 79 15,-13 19 8-15,-11 25-88 16,-4 26-16-16,0 3 128 0,0 10-312 0,0 9-224 16,-12 6-296-16,-4 42 0 31,-12 34-336-31,5-3-1521 16,3-9-3360-16</inkml:trace>
  <inkml:trace contextRef="#ctx0" brushRef="#br0" timeOffset="2555.19">15881 11430 12914 0,'0'0'4249'0,"0"0"-2592"0,0 0-377 16,0 0-456-16,0 0-400 15,0 0-160-15,0 0-24 16,44 73-96-16,-44-26-72 0,0 4-72 31,-16 3 0-31,-4-3-216 16,0-3-176-16,0-4-296 0,-4-6-824 15,4-13-3049-15,8-12-6594 0</inkml:trace>
  <inkml:trace contextRef="#ctx0" brushRef="#br0" timeOffset="3042.09">16052 10722 2536 0,'0'0'8642'0,"0"0"-6482"15,0 0-103-15,0 0-433 16,0 0-448 0,0 0-607-16,0 0-521 0,0 28 72 15,-4 11 272-15,-4 11-144 16,-8 7-128-16,1-3-48 0,-2 3-72 15,2-9-488-15,-5-3-1433 0,4-20-1872 32,0-9-3680-32</inkml:trace>
  <inkml:trace contextRef="#ctx0" brushRef="#br0" timeOffset="3225.67">15901 10639 8265 0,'0'0'3161'0,"0"0"16"0,0 0-1321 16,0 0-488-16,0 0-528 16,0 0-271-16,139-28-241 15,-55 28-128-15,-1 0-144 0,-6 0-56 16,-18 6-104-16,-23 10-1593 31,-12-3-5096-31,-4 6-4177 0</inkml:trace>
  <inkml:trace contextRef="#ctx0" brushRef="#br0" timeOffset="3717.15">16211 11306 3592 0,'0'0'6058'15,"0"0"-3890"-15,0 0-408 16,28-89-207-16,-4 61-169 16,4-7-240-16,0 6-440 0,4 4-263 15,0 5-57-15,0 11-256 32,0 3-8-32,-4 6-72 0,-4 6-40 15,-5 19-8-15,-6 7-8 16,-13 9 0-16,0 7-48 15,-21 3 40-15,-10 3-56 0,-13-7 64 16,0 1-104-16,-7-10 48 31,6-9-697-31,10-7 609 0,7-9-376 0,16-13-504 16,12 0-608-16,4-10-137 16,47-34-2208-16,1-1-1224 15</inkml:trace>
  <inkml:trace contextRef="#ctx0" brushRef="#br0" timeOffset="4064.89">16761 11078 1504 0,'0'0'8514'0,"0"0"-6058"0,0 0-567 15,0 0-681-15,0 0 120 16,-88 0 16-16,53 18-575 0,-5 11-233 31,8 6-120-31,4 3-160 16,4 6-256-16,13 1-96 0,7-1 88 15,4-3-8-15,11-2-56 16,10-7-16-16,7-10-104 0,3-13-224 16,1-9 288-16,0-3 128 31,-4-16 72-31,-9-10 0 0,-6 1 40 16,-5 2 312-16,-8 11 80 15,0 2 96-15,0 7-40 16,0 2-160-16,0 4-232 0,0 0-168 15,4 0-168-15,-4 4-152 16,3 2 216-16,-3 3-176 0,0 1-312 31,0-4-608-31,-7-3-1409 0,-5 0-3928 16</inkml:trace>
  <inkml:trace contextRef="#ctx0" brushRef="#br0" timeOffset="5053.93">17427 11312 72 0,'0'0'7961'0,"0"0"-4920"16,0 0-1257-1,0 0-183-15,0 0 71 16,0 0-152-16,0 0-624 16,79 3-231-16,-34-3-153 0,7 0-168 15,6 0-24-15,-2 0-56 16,-3-3-168-16,-10 3-88 0,-11 0-8 15,-12 0-392-15,-12 0-400 32,-8-3-697-32,-20-6-2439 0,-11-4-393 15,-1 0-3377-15</inkml:trace>
  <inkml:trace contextRef="#ctx0" brushRef="#br0" timeOffset="5283.8">17579 11046 8329 0,'0'0'3129'0,"0"0"-1297"0,0 0-303 15,0 0-377-15,0 0-160 16,-32 79 688 0,11-19-719-16,1 23-425 15,5 21-264-15,-2 8-144 0,6-7-64 16,3-23-64-16,-1-28-688 15,9-16-673-15,0-6-2423 0,0-10 751 16,0-6-7193-16</inkml:trace>
  <inkml:trace contextRef="#ctx0" brushRef="#br0" timeOffset="5772.03">18080 10671 5033 0,'0'0'8121'0,"0"0"-5512"15,0 0-697-15,0 0-655 0,0 0-545 16,0 0-336-16,48 22 0 31,-28 61 144-31,-4 31-248 16,-8 16-176-16,-8-6 0 0,-12-22-96 15,-4-33-208-15,4-18-328 16,0-19-192-16,0-10 16 0,-4-6-249 16,0-6 41-16,0-8 256 31,4-7 664-31,5-21 224 0,7-19-56 16,4-8 32-16,27-18 176 0,5 5-104 15,12 3-32-15,3 5-144 16,-2 21 104-16,3 11 97 0,-5 17-65 15,-3 9-184 1,0 15 16-16,-5 17 8 16,-11 10-64-16,-3 5 0 15,-10-3 8-15,-10 4-16 0,-5-4-8 16,-17-5-40-16,-14-8-24 16,-9-5-120-16,-8-11 192 0,-3-5 168 31,-5-10 8-31,4 0-176 15,12-3-248-15,20-26-769 0,8 4-1071 16,12-4-2561-16</inkml:trace>
  <inkml:trace contextRef="#ctx0" brushRef="#br0" timeOffset="6103.04">18774 11147 6601 0,'0'0'7193'15,"0"0"-4344"-15,0 0-1401 16,0 0-615-16,0 0-241 0,0 0-48 16,0 60 224-1,-16-15-424-15,0 9-240 16,-4 6 0-16,3 4-96 0,2 2 56 16,2-2-64-16,10-4 48 15,-1-9-48-15,4-16 0 16,0-13-64-16,0-9 64 15,0-10 8 1,7-3 144-16,-2-9-8 0,7-7-48 16,-4-3 96-16,-5 3-56 0,6 0-80 15,-5 6-56-15,-4 4 0 16,0 3-320-16,0 3-528 16,0 0-1729-1,-8-3-4872-15</inkml:trace>
  <inkml:trace contextRef="#ctx0" brushRef="#br0" timeOffset="7288.17">19538 11500 7801 0,'0'0'5673'15,"0"0"-4360"-15,0 0-601 16,0 0 632-16,0 0 32 16,92 15-359-16,-80 11-361 15,-4 12-264-15,-8 6-168 0,-4 4-224 16,-20 6-144-16,-8-10 144 15,-7-2-704 1,-17-4-945-16,7-9-3056 16,14-17-3640-16</inkml:trace>
  <inkml:trace contextRef="#ctx0" brushRef="#br0" timeOffset="8314">20571 11033 3392 0,'0'0'7594'0,"0"0"-5346"16,0-83-399-16,11 55-73 16,-7 9-48-1,5 6-303-15,-5 6-417 0,-4 7-480 16,0 10-504-16,0 19 56 0,0 25 32 16,-13 22 160-16,-2 0-152 15,3-3-72 1,3-13-48-16,5-12-192 15,4 3-112-15,0-4-96 16,0-8-8-16,17-17-80 0,6-19-192 16,14-3 336-16,2-28 48 15,13-23 144-15,8-29 48 0,-5 4 88 32,-10 9 8-32,-17 13 8 15,-13 26 8-15,-2 12 368 16,-2 6 184-16,-7 10-552 0,0 29 88 15,0 16-96-15,4 12 112 16,8 3-56-16,8 7-24 0,4-4-32 31,11-9-248-31,10-6 32 0,2-23 128 16,-3-19 80-16,-1-12 8 16,2-38 72-16,-6-36-16 0,-11-25 80 15,-12-12 184-15,-12 6 80 16,-8 25 0-16,0 32-168 15,0 22 72 1,0 17-152-16,-4 8-152 16,-4 7-64-16,1 3-432 0,-6 39-488 15,-2 37-521-15,-2-3-3288 0,2-6-5001 16</inkml:trace>
  <inkml:trace contextRef="#ctx0" brushRef="#br0" timeOffset="8922.26">21542 11433 10610 0,'0'0'4337'0,"0"0"-2745"0,0 0 32 16,0 0-319-16,17-13-625 0,7 13-456 15,4 6-48-15,0 7-88 16,0 9-32-16,-1 4-56 31,-11 6 0-31,-12 6 0 0,-4 0-72 16,-8 3-40-16,-16-6-16 16,-4 0 80-16,4-6 48 0,5-10 120 15,10-6-56-15,9-4-64 16,5-6 0-16,22-3 80 31,21 0-56-31,4-3-24 0,8-13-512 16,15-25-456-16,-15 0-1409 15,-12-4-4256-15</inkml:trace>
  <inkml:trace contextRef="#ctx0" brushRef="#br0" timeOffset="9313.48">21921 10144 9938 0,'0'0'3144'16,"0"0"-1167"-16,0 0-1153 0,0 0-304 16,0 0 48-16,0 0 768 15,8 98-367-15,-8-22-369 31,0 30-320-31,0-12-184 0,0-11-32 16,0-29-56-16,0-16-8 16,0 0-136-16,0 0-376 0,0 0-793 15,0-12-791-15,0-13-2289 0,0-13-3401 16</inkml:trace>
  <inkml:trace contextRef="#ctx0" brushRef="#br0" timeOffset="9552.83">21682 10179 4672 0,'0'0'4882'0,"0"0"-3402"0,0 0 568 16,0 0 137-16,0 0-753 15,0 0-640-15,0 0-336 0,131-64-80 16,-35 64-184-16,23 0-64 31,-10 0-112-31,-25 3-8 0,-37 4-8 16,-23 3-944-16,-13 2-3801 15,2-2-2272-15</inkml:trace>
  <inkml:trace contextRef="#ctx0" brushRef="#br0" timeOffset="10394.24">22133 11211 11546 0,'0'0'2993'0,"0"0"-1025"15,0 0-240-15,51-92-367 0,-27 73-425 16,0 2-360-16,4 8-288 31,4 9-136-31,0 0-144 0,3 6-8 16,-7 17 0-16,-7 11 0 15,-14 5-56-15,-7 8 56 16,-3 4-56-16,-25 0-64 0,-4-4 0 16,-9-2-192-16,-6-10 184 15,7-9 8 1,0-11 120-16,12-5 88 0,12-7-88 16,13-3-8-16,3-16-128 15,24-9-360-15,19-10-96 16,25-19-88-16,23-16-57 0,25-19-543 15,-13 9-272 1,-23 21 520-16,-32 23 1032 16,-32 27 176-16,-4 2 1208 0,-8 5-56 15,-4 2-464-15,-8 6-464 16,-20 13 473-16,-4 12-153 16,-4 1-320-16,4 3-88 0,8 3-96 31,9-3-160-31,11 0 0 15,4 3-40-15,15-3-8 0,17-3 0 16,8-3 112-16,4-7-48 16,0-10 24-16,0-5-16 0,-12-7 32 15,-4-7-48-15,-9-12 8 32,-10-3-56-32,-9 3-16 0,0-3 48 15,0 9 32-15,-9 4 0 16,5 5-80-16,-3 4-272 15,3 0-696-15,0 13-408 0,0 3-1737 16,-1-3-4697-16</inkml:trace>
  <inkml:trace contextRef="#ctx0" brushRef="#br0" timeOffset="10754.87">23145 11325 6369 0,'0'0'7818'15,"0"0"-5562"-15,0 0-912 16,0 0-15-16,0 0-353 0,0 0-416 16,99 0-296-16,-39 0-128 31,8 0-40-31,3 3-80 0,1 0-8 16,-13 3-8-16,-3-2-136 15,-24-4-456-15,-12 3-688 16,-16-3-473-16,-12 0-711 0,-16 0-1761 15,-4-7-5121-15</inkml:trace>
  <inkml:trace contextRef="#ctx0" brushRef="#br0" timeOffset="11142.14">23316 11083 10970 0,'0'0'4257'0,"0"0"-2361"16,0 0-520-16,0 0-623 31,0 0-313-31,0 0 456 0,48 83-240 16,-29-38-184-16,-2 5-312 16,-2 1-104-16,-6 6-56 15,-2 0-64-15,-3 1-384 0,-4 2-368 16,0 7-808-16,0-13-2257 31,-7-13-2849-31</inkml:trace>
  <inkml:trace contextRef="#ctx0" brushRef="#br0" timeOffset="11644.07">24077 10747 11162 0,'0'0'2856'0,"0"0"-999"0,0 0-601 31,0 0 56-31,0 0-207 16,0 0-593-16,0 0-224 15,51 32 208-15,-46 19-152 0,-5 22-128 16,0 22-48-16,0 7-88 0,-5-13 8 15,1-23-88-15,0-25-48 32,0-6-208-32,1 0-152 15,-1-3-104-15,0-4-168 0,4-11-152 16,-4-12-217-16,4-5 89 16,0-18 192-16,0-11-528 0,8-12 568 15,11-7 463-15,5-3 265 31,8-3 24-31,9 7 241 16,2 2 263-16,-4 13 408 0,6 14 16 16,-6 14-304-16,-3 4-296 15,0 22-104-15,-4 17-128 0,-8 2-64 16,-12 10-48-16,-12 0-8 16,-8-1-8-1,-24-5-112-15,-19-1 64 16,-9-12 56-16,-9-3 112 0,2-10-112 15,3-7-288-15,17-8-1144 16,15-4-2601-16,23 0-7689 0</inkml:trace>
  <inkml:trace contextRef="#ctx0" brushRef="#br0" timeOffset="11981.89">24846 11189 12218 0,'0'0'4321'0,"0"0"-3001"0,88-4-375 15,-53 4 79-15,-7 13-264 16,-12 3-416-16,-16 6-328 0,0 3 0 16,-24 4-16-16,-12 0 8 31,-7-4 56-31,3 0 40 15,-1 1-96-15,14-7 96 0,7-3-104 16,16 0-48-16,4-7-72 16,24-3 120-16,16-2 0 0,11-4-264 15,22-7-80-15,-2-8-216 16,9-2-200 0,-9-5-497-16,-15 7-319 15,-8-8-368-15,-16 4-1065 0,-20 3-4337 16</inkml:trace>
  <inkml:trace contextRef="#ctx0" brushRef="#br0" timeOffset="12348.93">25359 10509 9874 0,'0'0'3200'16,"0"0"-695"-16,0 0-697 31,0 0-568-31,0 0-263 16,104 3-97-16,-64 29-264 0,12 16-136 15,12 18-144-15,7 23-88 16,5 29-48-16,-12 6-32 0,-21-7-96 16,-22-12-56-16,-21-23 32 15,-13 1-48 1,-26-7 0-16,-21 3-120 16,-19 1-208-16,-22-4-448 0,22-16-504 15,3-18-1729-15</inkml:trace>
  <inkml:trace contextRef="#ctx0" brushRef="#br0" timeOffset="21228.07">15339 12221 4777 0,'0'0'2160'0,"0"0"-824"0,0 0-167 16,0 0-177-16,0 0 8 0,0 0-256 15,0 2-288-15,0-2-216 16,4 0-40-16,4 0 328 16,8 0 17-1,4 0 15-15,0 0-208 16,11 0-72-16,1 0-32 15,5 0-48-15,2 3 96 0,5-3-56 0,0 4 8 16,4-4-32-16,-4 3-104 16,-1 3-24-1,1-2-88-15,-4 2 16 16,0 0-8-16,-4-3 16 16,4 4 24-16,-4-1-40 15,-1-3 32-15,5 1-32 0,4-2-8 16,-4 2 0-16,0-4 48 15,4 3 32 1,-1-3 160-16,6 0 16 16,-2 0 16-16,1 0-136 15,-1 0-64-15,2 0-16 0,-10 0-8 16,5 0 56-16,-4 0 24 16,-4 0 17-16,0 0-33 0,-1 0-8 31,1 0-24-31,-4 0 8 15,4 0-8-15,4 0 48 16,0 0-16-16,4 0-8 0,-1 0-24 16,1 0-16-16,-4 0-64 0,0 0 48 15,-4 0-40-15,-1 0 0 16,-3 0-8 0,0 0 8-16,5 3 0 15,2 0 0-15,5-3 0 16,4 4 0-16,4-4 0 0,-1 3-8 15,1 0 8-15,-5 0 80 0,2-3-8 16,-10 3-72-16,2 0 64 0,-13 0-24 31,-1-3-48-31,5 4 8 16,-4-4 0-16,8 3 64 16,4-3-56-16,-1 3 56 0,14-3 8 15,-6 0-32-15,1 3 24 16,-5 1-72-1,-2-4 0-15,-5 3 8 16,-8-3-8-16,-9 3 8 16,-3-3-8-16,-8 0 8 0,-4 0 0 15,-4 0 40-15,0 0-48 16,0 0-72-16,0 0-480 0,9 0-648 31,-6-6-1545-31,1-7-4113 0</inkml:trace>
  <inkml:trace contextRef="#ctx0" brushRef="#br0" timeOffset="23306.84">20913 12182 2528 0,'0'0'2897'16,"0"0"-321"-16,0 0-1071 15,0 0-521-15,0 0 168 0,-4 0 256 16,4 0-55-16,0 0-337 0,0 3-440 31,4-3-192-31,4 4-40 16,4-4 32-16,8 0 56 0,8 0-216 16,12 0-96-16,7 0 88 15,13 2-48-15,12 2-72 0,23 2 8 16,21 1 24-16,11-4-112 15,-3 3 64-15,-5-6-72 0,-10 0 0 32,1 0 8-32,2 0 40 15,0 0-32-15,-5 0-16 0,2 0 0 16,-6 0 33-16,-4 0-25 16,-7 4-8-16,-4-4 8 31,-4 2-8-31,-1-2 0 0,0 0 0 15,5 0 0-15,-4-9 0 16,4-4 0-16,-1-6 0 0,1 0-65 16,-4 0 65-16,-4 0 8 0,-9 3 41 15,-15 7-41 1,-9-1 0 0,-2 4 64-16,6 0-72 0,9-4 8 15,3 3-8-15,1 1 8 16,-8 6-8-16,-8 0 0 0,-4 0-8 15,-9 0 0-15,-7 0-88 16,-11 0-25 0,-6 0-479-16,-11 0-1200 15,0 0-2225-15,-4 0 2153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21/11/2020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21/11/2020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21/11/2020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Activation Functions</a:t>
            </a:r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6"/>
            <a:ext cx="7579020" cy="16303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Why Non Linearity? Vanishing Gradient? </a:t>
            </a:r>
            <a:endParaRPr lang="ru-RU" sz="4000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D6220A-3BF5-4385-B471-09D48841BAFE}"/>
                  </a:ext>
                </a:extLst>
              </p14:cNvPr>
              <p14:cNvContentPartPr/>
              <p14:nvPr/>
            </p14:nvContentPartPr>
            <p14:xfrm>
              <a:off x="590760" y="4136400"/>
              <a:ext cx="5502600" cy="59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D6220A-3BF5-4385-B471-09D48841BA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400" y="4127040"/>
                <a:ext cx="5521320" cy="6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GB" sz="1800" dirty="0">
                <a:solidFill>
                  <a:srgbClr val="180890"/>
                </a:solidFill>
              </a:rPr>
              <a:t>www.aisciences.io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1BAFFE-90B3-4DF0-8BB3-4CB95748142E}"/>
                  </a:ext>
                </a:extLst>
              </p14:cNvPr>
              <p14:cNvContentPartPr/>
              <p14:nvPr/>
            </p14:nvContentPartPr>
            <p14:xfrm>
              <a:off x="5220720" y="1166760"/>
              <a:ext cx="1790280" cy="119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1BAFFE-90B3-4DF0-8BB3-4CB957481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1360" y="1157400"/>
                <a:ext cx="1809000" cy="12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3747" y="1518913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AF</a:t>
            </a:r>
            <a:endParaRPr lang="ru-RU" sz="5400" dirty="0"/>
          </a:p>
        </p:txBody>
      </p:sp>
      <p:pic>
        <p:nvPicPr>
          <p:cNvPr id="1026" name="Picture 2" descr="How would we find a better activation function than ReLU? | by Shamoon  Siddiqui | Shallow Thoughts about Deep Learning | Medium">
            <a:extLst>
              <a:ext uri="{FF2B5EF4-FFF2-40B4-BE49-F238E27FC236}">
                <a16:creationId xmlns:a16="http://schemas.microsoft.com/office/drawing/2014/main" id="{D057B505-A8B0-4FE4-BE47-6950C52A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1348774"/>
            <a:ext cx="8182640" cy="416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5FC2B9-0AE3-496F-9E69-D7E63AB2F985}"/>
                  </a:ext>
                </a:extLst>
              </p14:cNvPr>
              <p14:cNvContentPartPr/>
              <p14:nvPr/>
            </p14:nvContentPartPr>
            <p14:xfrm>
              <a:off x="4136400" y="1923480"/>
              <a:ext cx="6708960" cy="402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5FC2B9-0AE3-496F-9E69-D7E63AB2F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7040" y="1914120"/>
                <a:ext cx="6727680" cy="40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81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3747" y="1518913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AF</a:t>
            </a:r>
            <a:endParaRPr lang="ru-RU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42ADE7-DCD0-4986-9E22-BA6FC4F72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23" y="1408850"/>
            <a:ext cx="9228968" cy="40402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0D86D5E-74C4-433E-ABD7-08473FE71360}"/>
                  </a:ext>
                </a:extLst>
              </p14:cNvPr>
              <p14:cNvContentPartPr/>
              <p14:nvPr/>
            </p14:nvContentPartPr>
            <p14:xfrm>
              <a:off x="3738960" y="1520280"/>
              <a:ext cx="6366240" cy="291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0D86D5E-74C4-433E-ABD7-08473FE713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9600" y="1510920"/>
                <a:ext cx="6384960" cy="29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52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3747" y="1518913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Sigmoid</a:t>
            </a:r>
            <a:endParaRPr lang="ru-RU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ECC49-DB7B-41B5-BFB7-02C194C4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66" y="2534804"/>
            <a:ext cx="2984653" cy="21654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E18E5D-1725-4E45-9443-062B62946257}"/>
                  </a:ext>
                </a:extLst>
              </p14:cNvPr>
              <p14:cNvContentPartPr/>
              <p14:nvPr/>
            </p14:nvContentPartPr>
            <p14:xfrm>
              <a:off x="1260720" y="2748960"/>
              <a:ext cx="9891720" cy="279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E18E5D-1725-4E45-9443-062B629462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1360" y="2739600"/>
                <a:ext cx="9910440" cy="28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56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3747" y="1518913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tanh</a:t>
            </a:r>
            <a:endParaRPr lang="ru-RU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3C0B4-7F0D-473D-B8C6-DA60538A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093" y="2266890"/>
            <a:ext cx="2946551" cy="23242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28A971-ED43-46D2-832D-6D4D766322CA}"/>
                  </a:ext>
                </a:extLst>
              </p14:cNvPr>
              <p14:cNvContentPartPr/>
              <p14:nvPr/>
            </p14:nvContentPartPr>
            <p14:xfrm>
              <a:off x="1237680" y="2406960"/>
              <a:ext cx="9396720" cy="211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28A971-ED43-46D2-832D-6D4D766322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8320" y="2397600"/>
                <a:ext cx="9415440" cy="21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4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3747" y="1518913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 err="1"/>
              <a:t>ReLU</a:t>
            </a:r>
            <a:endParaRPr lang="ru-RU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9CE73-FACD-4EF5-91CE-692C0E43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51" y="2465643"/>
            <a:ext cx="2857647" cy="21718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058F1F-32C4-4F7A-8E02-2D4833FD1973}"/>
                  </a:ext>
                </a:extLst>
              </p14:cNvPr>
              <p14:cNvContentPartPr/>
              <p14:nvPr/>
            </p14:nvContentPartPr>
            <p14:xfrm>
              <a:off x="877680" y="3240360"/>
              <a:ext cx="9286560" cy="173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058F1F-32C4-4F7A-8E02-2D4833FD19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320" y="3231000"/>
                <a:ext cx="9305280" cy="17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15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3747" y="1518913"/>
            <a:ext cx="10515600" cy="3665829"/>
          </a:xfrm>
        </p:spPr>
        <p:txBody>
          <a:bodyPr>
            <a:normAutofit/>
          </a:bodyPr>
          <a:lstStyle/>
          <a:p>
            <a:r>
              <a:rPr lang="en-GB" sz="5400" dirty="0"/>
              <a:t>Leaky</a:t>
            </a:r>
            <a:br>
              <a:rPr lang="en-GB" sz="5400" dirty="0"/>
            </a:br>
            <a:r>
              <a:rPr lang="en-GB" sz="5400" dirty="0" err="1"/>
              <a:t>ReLU</a:t>
            </a:r>
            <a:endParaRPr lang="ru-RU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FBAB8-DBDC-4E79-B900-39606813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64" y="2719968"/>
            <a:ext cx="2800494" cy="22099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91C1A6-5377-46C4-BFB3-79706DDC5B9D}"/>
                  </a:ext>
                </a:extLst>
              </p14:cNvPr>
              <p14:cNvContentPartPr/>
              <p14:nvPr/>
            </p14:nvContentPartPr>
            <p14:xfrm>
              <a:off x="1244880" y="4272480"/>
              <a:ext cx="8780040" cy="1424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91C1A6-5377-46C4-BFB3-79706DDC5B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520" y="4263120"/>
                <a:ext cx="8798760" cy="14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01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3747" y="1518913"/>
            <a:ext cx="10515600" cy="3034233"/>
          </a:xfrm>
        </p:spPr>
        <p:txBody>
          <a:bodyPr>
            <a:normAutofit/>
          </a:bodyPr>
          <a:lstStyle/>
          <a:p>
            <a:r>
              <a:rPr lang="en-GB" sz="5400" dirty="0"/>
              <a:t>ELU</a:t>
            </a:r>
            <a:endParaRPr lang="ru-RU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A3124-6899-4810-AB8C-C87D0433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601" y="2412503"/>
            <a:ext cx="3054507" cy="2914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62318D-4081-4B79-99C6-ADB5AB59CA6F}"/>
                  </a:ext>
                </a:extLst>
              </p14:cNvPr>
              <p14:cNvContentPartPr/>
              <p14:nvPr/>
            </p14:nvContentPartPr>
            <p14:xfrm>
              <a:off x="1229040" y="2704320"/>
              <a:ext cx="9273240" cy="265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62318D-4081-4B79-99C6-ADB5AB59CA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9680" y="2694960"/>
                <a:ext cx="9291960" cy="267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42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3747" y="1518913"/>
            <a:ext cx="10515600" cy="3034233"/>
          </a:xfrm>
        </p:spPr>
        <p:txBody>
          <a:bodyPr>
            <a:normAutofit/>
          </a:bodyPr>
          <a:lstStyle/>
          <a:p>
            <a:r>
              <a:rPr lang="en-GB" sz="5400" dirty="0" err="1"/>
              <a:t>Maxout</a:t>
            </a:r>
            <a:endParaRPr lang="ru-RU" sz="5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37CA5F-C53A-4A1B-87B6-8AB41B90BCC7}"/>
                  </a:ext>
                </a:extLst>
              </p14:cNvPr>
              <p14:cNvContentPartPr/>
              <p14:nvPr/>
            </p14:nvContentPartPr>
            <p14:xfrm>
              <a:off x="4257000" y="3641400"/>
              <a:ext cx="5065200" cy="800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37CA5F-C53A-4A1B-87B6-8AB41B90B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7640" y="3632040"/>
                <a:ext cx="508392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424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30</Words>
  <Application>Microsoft Office PowerPoint</Application>
  <PresentationFormat>Widescreen</PresentationFormat>
  <Paragraphs>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Thème Office</vt:lpstr>
      <vt:lpstr>PowerPoint Presentation</vt:lpstr>
      <vt:lpstr>AF</vt:lpstr>
      <vt:lpstr>AF</vt:lpstr>
      <vt:lpstr>Sigmoid</vt:lpstr>
      <vt:lpstr>tanh</vt:lpstr>
      <vt:lpstr>ReLU</vt:lpstr>
      <vt:lpstr>Leaky ReLU</vt:lpstr>
      <vt:lpstr>ELU</vt:lpstr>
      <vt:lpstr>Maxout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71</cp:revision>
  <dcterms:modified xsi:type="dcterms:W3CDTF">2020-11-21T13:20:33Z</dcterms:modified>
</cp:coreProperties>
</file>