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7" r:id="rId4"/>
    <p:sldId id="265" r:id="rId5"/>
    <p:sldId id="268" r:id="rId6"/>
    <p:sldId id="260" r:id="rId7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0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1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36 160,'-6'9'14606,"6"-8"-14170,-1 10-117,0 1 0,0 0 0,-4 12-1,2-12-271,0 1 0,1-1 0,0 15-1,2-22-22,3 20-76,-2-24 46,-1-1 0,1 1 0,-1 0 0,1 0 0,-1-1 0,1 1 0,-1 0 0,1-1 0,0 1 0,-1-1 0,1 1 0,0-1 0,0 1 0,-1-1 0,1 1 0,0-1 0,0 0 0,0 1-1,0-1 1,0 0 0,0 0 0,-1 1 0,1-1 0,0 0 0,0 0 0,0 0 0,1 0 0,5 0 12,-3 0 12,1 0 0,-1 0 0,1 0 0,0 0 0,-1 0 0,1-1 0,-1 0 0,1 0 0,-1 0 0,0-1 0,1 0 0,-1 1 0,0-1 1,0-1-1,5-2 0,3-5-40,1 0 0,-2-1 0,18-21 0,-25 28 19,-1-1-1,0 0 1,0 0-1,0 0 1,-1-1-1,1 1 1,-1-1-1,-1 1 1,1-1-1,-1 0 1,0 0 0,0 0-1,-1-7 1,0 11-7,0 1 1,0 0 0,0 0 0,0 0 0,-1 0-1,1 0 1,0 0 0,-1 0 0,1 0-1,-1 0 1,1 0 0,-1 0 0,1 0 0,-1 0-1,0 1 1,0-1 0,1 0 0,-1 0-1,0 0 1,0 1 0,-1-2 0,-1 1 5,0-1 1,0 0 0,-1 1-1,1 0 1,-1-1 0,-5 0-1,-3 0-5,0 0-1,-22 1 1,29 1 15,0 1 0,0 0 0,0 0 0,0 0 0,0 0 0,0 1 0,0 0 0,1 0 0,-1 0 0,1 1 0,-1-1 0,1 1 0,0 0 0,0 0 0,0 1 0,-4 3 0,4-2-16,-1 0-1,1 1 1,0-1 0,0 1 0,0 0-1,1 0 1,0 0 0,0 0-1,1 1 1,0-1 0,-2 9 0,3-13-23,1 0 1,-1 0 0,1 0 0,0 0 0,0 0-1,0 0 1,0 1 0,0-1 0,0 0 0,0 0-1,1 0 1,-1 0 0,1 0 0,0 0 0,-1 0-1,1 0 1,0 0 0,0 0 0,0-1 0,1 1-1,-1 0 1,0 0 0,1-1 0,-1 1 0,1-1-1,-1 0 1,3 2 0,0-1-107,-1 0 0,1-1-1,-1 0 1,1 0 0,0 0 0,0 0-1,0-1 1,-1 1 0,1-1 0,0 0-1,0 0 1,0 0 0,0-1 0,6-1-1,-8 1 115,0 1-1,1-1 0,-1 0 0,0-1 1,1 1-1,-1 0 0,0-1 1,0 1-1,0-1 0,0 0 0,-1 1 1,1-1-1,0 0 0,-1 0 1,1 0-1,-1 0 0,1-1 0,-1 1 1,0 0-1,0-1 0,0 1 0,-1 0 1,1-1-1,0 1 0,0-4 1,1-9 32,0 1 0,-1 0 1,-1-18-1,0 21 4,0 5-9,0 4 40,0 0 0,0-1 0,0 1 0,0 0 0,0 0 0,-1-1 0,1 1 0,-1 0 0,-1-4-1,1 5 8,1 0 0,-1 0 0,0 0-1,0 1 1,0-1 0,0 0 0,0 0-1,0 1 1,0-1 0,0 1 0,-1-1-1,1 1 1,0-1 0,0 1 0,0 0-1,0 0 1,-1 0 0,1-1 0,0 1-1,0 0 1,-1 0 0,-1 1-1,2-1-40,-1 0 0,0 1 0,0-1 0,1 0-1,-1 1 1,1 0 0,-1-1 0,0 1-1,1 0 1,-1 0 0,1 0 0,0 0-1,-1 0 1,1 0 0,0 0 0,-1 0 0,1 1-1,0-1 1,0 0 0,0 1 0,0-1-1,0 1 1,1-1 0,-1 1 0,0 0-1,1-1 1,-1 1 0,1 0 0,-1-1-1,1 1 1,0 2 0,-2 8 38,0 1 0,2 0 0,0 16 0,0-17-37,0-11-9,0 1-1,0-1 1,1 0-1,-1 1 1,0-1 0,1 0-1,-1 1 1,1-1-1,0 0 1,-1 0 0,1 1-1,0-1 1,0 0-1,0 0 1,0 0 0,0 0-1,0 0 1,0 0-1,0 0 1,0-1-1,0 1 1,0 0 0,0-1-1,1 1 1,-1 0-1,0-1 1,1 1 0,-1-1-1,0 0 1,1 0-1,1 1 1,0-1-10,1 1 1,-1-1-1,0 0 0,0 0 1,0 0-1,0 0 1,0-1-1,0 1 0,0-1 1,0 0-1,0 0 0,0 0 1,5-2-1,-5 1-39,-1 0 0,1 0 0,0-1 1,-1 1-1,1-1 0,-1 1 0,0-1 0,0 0 0,0 0 0,0 0 1,0 0-1,-1 0 0,1 0 0,-1 0 0,0 0 0,1-5 0,0-4 17,0 0-1,-1 0 1,-1-18-1,0 26 34,0 2 11,0 1 0,-1 0 0,1-1 0,-1 1 0,1 0 0,-1 0 0,0 0 0,1-1 0,-1 1 0,0 0 0,0 0 0,0 0 0,0 0 0,0 0 0,0 0 0,0 0 0,0 1 0,0-1 0,0 0 0,0 0 0,0 1-1,-1-1 1,1 1 0,0-1 0,-1 1 0,1 0 0,0-1 0,-1 1 0,1 0 0,0 0 0,-1 0 0,1 0 0,0 0 0,-1 0 0,1 0 0,0 1 0,-1-1 0,1 0 0,0 1 0,-1-1 0,1 1 0,0-1 0,0 1 0,0 0 0,-1 0 0,1-1 0,-1 2 0,-3 4 0,1-1 0,0 0 0,0 1 0,0 0 0,1 0 0,0 0 0,0 0 0,1 0 0,-1 1 0,1-1 0,1 1 0,-1-1 0,1 1 0,0 11 0,1-18-16,0 1 1,1-1 0,-1 0 0,1 1-1,-1-1 1,1 1 0,-1-1 0,1 0-1,-1 1 1,1-1 0,-1 0-1,1 0 1,0 1 0,-1-1 0,1 0-1,0 0 1,-1 0 0,1 0 0,-1 0-1,1 0 1,0 0 0,-1 0 0,1 0-1,0 0 1,20-3 34,-19 1-45,0 1 0,0-1 0,0 1 0,0-1 1,0 0-1,-1 0 0,1 0 0,-1 0 0,1 0 0,-1 0 0,0-1 0,0 1 0,0 0 0,0-1 1,0 1-1,0-1 0,0-2 0,0-4-101,1-1 1,-2 1-1,1-11 1,-1 18 82,0 1 16,-1 1 0,1 0-1,0-1 1,0 1 0,0-1-1,0 1 1,0 0 0,-1 0 0,1-1-1,0 1 1,0 0 0,0-1-1,-1 1 1,1 0 0,0 0-1,-1-1 1,1 1 0,0 0-1,0 0 1,-1 0 0,1-1 0,0 1-1,-1 0 1,1 0 0,0 0-1,-1 0 1,1 0 0,-1 0-1,1 0 1,0 0 0,-1 0-1,1 0 1,0 0 0,-1 0 0,1 0-1,0 0 1,-1 0 0,1 0-1,0 0 1,-1 0 0,1 0-1,-1 1 1,-16 5-1012,-1 7-1660,1 5-3450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0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 96,'0'0'17837,"2"-3"-17065,1 0-711,0 1-1,0-1 1,0 1 0,0-1-1,1 1 1,-1 0 0,1 0-1,-1 1 1,1-1 0,0 1-1,-1 0 1,1 0 0,0 0-1,7-1 1,-1 1-33,0-1-1,-1 2 1,1-1-1,0 1 1,16 3-1,-25-3-30,0 0 0,-1 1 0,1-1-1,0 0 1,-1 0 0,1 1 0,-1-1 0,1 0 0,0 1 0,-1-1 0,1 1-1,-1-1 1,1 1 0,-1-1 0,1 1 0,-1-1 0,0 1 0,1 0 0,-1-1-1,0 1 1,1-1 0,-1 1 0,0 0 0,0 0 0,1 22-48,-1-18 51,-1 0 0,0 0-1,-1 0 1,1 0-1,-1 0 1,0-1-1,-4 7 1,-5 3 25,-1 0 0,-1-1 0,0-1 0,0 0 0,-23 15 1,2-2-5,34-25-22,0 0 0,-1 1 0,1-1 0,0 0 0,-1 0 0,1 0-1,0 1 1,-1-1 0,1 0 0,0 0 0,0 1 0,-1-1 0,1 0 0,0 1 0,0-1 0,0 0 0,-1 1 0,1-1-1,0 0 1,0 1 0,0-1 0,0 0 0,0 1 0,0-1 0,0 0 0,0 1 0,0-1 0,0 1 0,0-1 0,0 1-1,11 3-76,27-3-78,-29-2 141,18-1 43,1-1 1,-1-1-1,0-2 0,0 0 0,33-14 0,20-4 6,-68 20-30,17-2-1,-28 6-10,-1 7-1196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37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9 680,'0'0'14726,"-6"-8"-12592,5 27-1389,-6 29-1,3-27-601,-5 51 189,1 89 0,8-111-3417,-1 1-3327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3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13 1176,'0'0'14727,"-1"-3"-13835,-3-7-495,2 13 331,3 24 636,-1-10-1352,3 45 156,11 70 0,-8-86-148,-4 23-677,-3-40-423,1-28 727,0-8-446,0 4 657,0-9-53,0-1 0,0 1 0,1 0 0,1 0 0,0 0 0,5-14 0,-2 10 117,1 0 0,1 0 0,1 0-1,0 1 1,16-23 0,-20 33 74,0 1 0,0 0 1,0-1-1,1 2 0,0-1 0,0 0 0,0 1 1,0 0-1,0 0 0,0 1 0,1-1 0,0 1 1,-1 0-1,1 1 0,0-1 0,0 1 0,0 0 1,0 1-1,9 0 0,-13 0 13,-1 0-1,0 0 1,0 0 0,1 0 0,-1 1-1,0-1 1,0 0 0,0 1 0,0-1-1,1 1 1,-1-1 0,0 1 0,0 0-1,0-1 1,0 1 0,0 0-1,0 0 1,-1 0 0,1 0 0,1 1-1,0 1 16,-1-1 0,1 1 0,0 0 0,-1 1-1,0-1 1,0 0 0,1 5 0,0 4 30,0 0 1,-1 0-1,0 13 1,-1-21-44,1-1-1,-1 1 1,0 0 0,0-1 0,-1 1-1,1-1 1,-1 1 0,1-1 0,-1 1-1,0-1 1,0 0 0,-1 1-1,1-1 1,-1 0 0,1 0 0,-1 0-1,0 0 1,0 0 0,-1 0-1,1-1 1,0 1 0,-5 2 0,0 2 19,-1-1 1,0 0-1,-1 0 0,1-1 1,-1 0-1,0 0 1,-1-1-1,1-1 1,-1 1-1,1-2 0,-1 1 1,0-1-1,0-1 1,0 0-1,0 0 1,-14-1-1,13 0 16,-32-1-42,42 1 16,0 0 1,0 0-1,0-1 0,0 1 1,0 0-1,0 0 1,0-1-1,0 1 1,0 0-1,0-1 0,0 1 1,0-1-1,0 1 1,0-1-1,1 0 1,-1 1-1,0-1 0,0 0 1,1 0-1,-1 1 1,0-1-1,1 0 1,-1 0-1,1 0 1,-1 0-1,1 0 0,-1 0 1,1 0-1,0 0 1,-1 0-1,1 0 1,0-1-1,0 1 368,0 6-4250,0 0 107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3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48 776,'0'0'14055,"-1"-2"-13052,0 1-978,1 1 0,-1-1 1,1 0-1,0 1 1,0-1-1,-1 0 0,1 1 1,0-1-1,0 0 1,0 1-1,0-1 0,-1 0 1,1 1-1,0-1 0,0 0 1,1 0-1,-1 1 1,0-1-1,0 0 0,0 1 1,0-1-1,1 0 1,-1 1-1,0-1 0,0 0 1,1 1-1,-1-1 0,1 1 1,-1-1-1,0 0 1,1 1-1,-1-1 0,1 1 1,-1-1-1,1 1 1,0 0-1,-1-1 0,1 1 1,-1 0-1,1-1 1,0 1-1,-1 0 0,1-1 1,0 1-1,-1 0 0,1 0 1,0 0-1,0 0 1,0 0-1,13-5 27,1 1 1,-1 1-1,1 0 1,-1 1-1,26 0 1,-29 1-61,20 1-74,-30 0 79,0 0 0,-1 0 0,1 0 0,0 0 0,0 1 0,-1-1 0,1 0 0,0 0 0,-1 0 0,1 1 0,-1-1 0,1 0 0,0 1 0,-1-1-1,1 1 1,-1-1 0,1 0 0,-1 1 0,1-1 0,-1 1 0,1-1 0,-1 1 0,1 0 0,-1-1 0,0 1 0,1-1 0,-1 1 0,0 0 0,0-1 0,0 1 0,1 0-1,-1-1 1,0 2 0,0 1 9,0-1 0,0 1-1,0-1 1,0 1-1,-1-1 1,1 1 0,-1-1-1,1 1 1,-1-1-1,0 1 1,0-1 0,0 0-1,0 1 1,-1-1-1,1 0 1,0 0 0,-1 0-1,0 0 1,1 0-1,-1 0 1,0-1 0,0 1-1,0 0 1,0-1-1,0 0 1,-1 1 0,1-1-1,0 0 1,-4 1-1,-8 5 8,6-2-22,0-1 1,0 0-1,-1-1 1,1 1-1,-1-1 0,0-1 1,-18 3-1,26-5-97,2-2-15,1 1 0,-1-1 0,1 1 0,-1-1 0,1 1 0,0 0 0,0-1 0,0 1 0,-1 0 0,1 0 0,0 0 0,0 1 0,3-2 0,27-7-11,-10 6 75,-1 1-1,31 1 0,-52 2 57,1-1 0,0 1 1,-1-1-1,1 1 0,-1-1 0,0 1 0,1 0 1,-1-1-1,1 1 0,-1 0 0,0-1 0,1 1 1,-1 0-1,0-1 0,0 1 0,0 0 0,0 0 1,1-1-1,-1 1 0,0 0 0,0 0 0,0 0 1,-1-1-1,1 2 0,0 28 120,0-21-103,-1-7-10,1 1 0,0 0 0,-1-1 0,0 1 0,1-1 1,-1 1-1,0-1 0,-1 1 0,1-1 0,0 0 0,-1 0 0,1 1 1,-1-1-1,1 0 0,-1 0 0,0 0 0,0-1 0,0 1 0,0 0 1,0-1-1,-4 2 0,-6 4 70,-1 0 0,-25 8 0,21-9 29,3-1-53,0-1 0,0-1 0,-1 0 0,1-1 1,-1 0-1,-28-2 0,43 0-56,0 0-1,0 0 1,0 0 0,0-1-1,0 1 1,0 0 0,0 0-1,0 0 1,0-1-1,0 1 1,0 0 0,0 0-1,0 0 1,1 0 0,-1-1-1,0 1 1,0 0 0,0 0-1,0 0 1,0 0 0,0 0-1,0-1 1,1 1 0,-1 0-1,0 0 1,0 0-1,0 0 1,0 0 0,0 0-1,1 0 1,-1 0 0,0-1-1,0 1 1,0 0 0,0 0-1,1 0 1,-1 0 0,0 0-1,0 0 1,0 0 0,1 0-1,-1 0 1,0 0-1,0 0 1,0 0 0,0 0-1,1 0 1,-1 1 0,18-1-3548,-7 0-757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4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1 592,'0'0'16072,"7"0"-15633,-4 1-396,1 0 0,-1 0 0,0 1 0,0-1 0,-1 1 0,1 0 0,0 0 0,-1 0 0,1 0 0,-1 1 1,1-1-1,-1 0 0,0 1 0,3 4 0,11 11 150,3-1-111,-1 1 1,-1 0-1,22 31 1,-34-40-73,1-1 0,-1 1 0,-1 0 1,0 0-1,0 0 0,-1 1 1,0-1-1,0 1 0,-1 0 0,-1 0 1,1 17-1,-1-5 17,-1-14-21,1 0 0,-1 0 1,0 1-1,-1-1 0,0 0 1,0 0-1,-1 0 0,0 0 1,-1 0-1,1 0 0,-6 9 1,-3 0-62,0-1 1,-1 0 0,-1-1-1,0 0 1,-1-1 0,-28 22-1,10-13-1366,-1-1-1,-50 24 0,28-21-3397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25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38 1512,'3'-1'933,"0"-1"1,1 1-1,-1-1 0,0 0 0,0 0 1,-1 0-1,5-4 0,-5 4-667,6-3-37,3-4 3946,-11 6-2348,-8 2-1462,0 2-338,0 0 0,-1 0 0,1 1 0,0 0 0,0 1 0,0-1 0,-12 7 0,0 1 178,-30 21 1,41-25-109,1 1 0,-1 1-1,1 0 1,1 0 0,-1 1 0,1-1-1,1 1 1,0 1 0,0-1 0,-7 18-1,5-7 159,1 0 0,0 1 0,2 0 0,-5 32 0,8-32-158,1 0 0,2 22 0,0-4-62,1-25-14,0 0 0,1 0 0,1 0-1,0-1 1,10 23 0,0-1 26,0 7-8,-2 0 0,-2 1 0,-2 0 0,-1 0 0,-3 1 0,-1 0 0,-4 57 0,-3-77 6,-12 44 0,12-54 4,2-7-27,-1 1 0,0-1 0,-1 0 0,1 0-1,-6 7 1,-7 13 55,11-20-47,0 1 0,0-1 0,0 0 0,-1-1 0,0 1 0,0-1 0,-1-1 1,-7 7-1,-15 13 47,26-23-89,0 1 0,0 0 0,-1-1 0,1 0 0,0 1 1,-1-1-1,0-1 0,0 1 0,1 0 0,-1-1 0,0 0 0,0 0 1,0 0-1,0 0 0,0-1 0,-1 0 0,1 1 0,-6-2 0,10 1-20,-1 0 0,1 0 0,0-1 0,-1 1 0,1 0-1,-1 0 1,1-1 0,0 1 0,-1 0 0,1 0-1,0-1 1,0 1 0,-1 0 0,1-1 0,0 1 0,0-1-1,-1 1 1,1 0 0,0-1 0,0 1 0,0-1 0,0 1-1,-1 0 1,1-2 0,-11-58-4945,10 31-126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2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 1616,'0'0'8793,"-8"3"-8512,-28 9 91,27-8 3381,12-4-3198,359-15 4431,-326 12-4885,47-3-51,-82 6-100,-5 3-100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2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4672,'0'0'5469,"-19"0"-4013,14 3-1160,0-1 0,0 1 0,1 0 0,-1 1 0,1-1 0,0 1 1,0-1-1,0 1 0,0 0 0,-5 9 0,-9 7 400,1-1-337,1 1 0,0 0-1,2 1 1,0 1 0,2 0 0,0 1 0,-10 29 0,6-7-32,3 0-1,1 1 0,-5 48 1,11-35-162,3 0 1,6 82 0,1-103-138,2 1 0,1-1 1,2-1-1,2 1 0,1-2 0,32 66 0,-39-93-99,0 0-1,0 0 1,1-1-1,0 1 1,0-2 0,1 1-1,0 0 1,0-1-1,1-1 1,0 1-1,0-1 1,11 6-1,-13-9-905,0 0-1,1 0 1,0-1-1,-1 0 1,1 0-1,9 1 1,-2-2-5464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2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76 4640,'0'0'10815,"0"-6"-10170,1-12-319,-1 9 389,-2 16 1692,-5 25-2260,-20 52 0,15-51-113,-11 51-1,16-49-26,2 1 0,-1 48-1,6-83-71,2-1 49,0-1 0,1 1 0,-1-1 0,0 0-1,1 1 1,-1-1 0,0 0 0,0 0 0,0 0 0,1-1 0,-1 1 0,-1-1-1,1 1 1,0-1 0,0 1 0,1-3 0,28-36-67,-22 28 35,4-10-8,-1 1 1,15-35 0,-15 29 3,17-28-1,-5 12 1,-23 38 56,-1 4-56,11 30-128,-5 7 257,2 11-60,21 71 1,-25-107-7,0 0 1,10 16-1,-12-23-39,-1-1 0,1 0 1,1-1-1,-1 1 0,0 0 1,1 0-1,-1-1 0,1 0 1,0 1-1,-1-1 0,1 0 1,5 2-1,-7-4 16,0 1 1,0-1 0,0 0-1,1 0 1,-1 0 0,0 0-1,0 0 1,0 0 0,0 0-1,0 0 1,0 0 0,0-1-1,0 1 1,0 0 0,0-1-1,0 1 1,0-1 0,0 1-1,0-1 1,0 1 0,0-1-1,0 0 1,0 0 0,0 1-1,-1-1 1,1 0 0,0 0-1,-1 0 1,1 0 0,0 0-1,-1 0 1,1 0 0,0-2-1,14-37 106,-8 0 108,0 0 1,-3 0-1,0-55 1,3-37 109,-6 85-671,0 47 125,0 0 0,-1 1 0,1-1 0,0 1 0,0-1 1,-1 1-1,1-1 0,-1 1 0,1-1 0,0 1 0,-1 0 0,1-1 0,-1 1 0,1 0 0,-1 0 0,1 1 0,1 14-2340,3-1-1495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2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1768,'0'0'12606,"0"7"-11584,-1 12-164,-1 0-1,-7 31 0,-3-3-432,1 1 0,3 0-1,-2 72 1,27-134-12307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0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86 4905,'0'0'12869,"1"-11"-12289,9-34-178,-9 43-386,-1 0 1,1 1 0,0-1-1,0 1 1,-1-1 0,1 1-1,0 0 1,0-1 0,0 1-1,0 0 1,1 0 0,-1 0-1,0-1 1,0 1 0,1 0-1,-1 1 1,1-1 0,-1 0-1,1 0 1,-1 1 0,1-1-1,2 0 1,2 0-8,-1 0 1,1 1-1,-1-1 0,11 2 1,-6-1-7,-6 0-5,0 0 0,0 0 0,0 1 0,0-1 0,0 1 0,0 0 0,-1 0 0,1 0 0,0 1 0,0-1 0,-1 1 0,6 3 0,-6-3 1,-1 0-1,0 1 0,0-1 1,0 0-1,0 1 0,0 0 1,0-1-1,-1 1 0,1 0 1,-1 0-1,0 0 0,0 0 1,0 0-1,0 0 0,0 0 1,-1 0-1,1 4 0,1 8 14,-1-1-1,-1 1 0,-2 20 0,2-28-1,-1 0 0,-1-1-1,1 1 1,-1 0 0,0-1 0,-1 1 0,0-1-1,0 0 1,-6 10 0,-14 15-2,-1-1-1,-2-1 1,-1-1 0,-34 27 0,44-40-244,15-13 35,-1 1 0,1-1 0,-1 0 1,0 0-1,0 0 0,-6 3 1,7-4-666,2-4 226,1 0-1,-1 0 1,0-1-1,1 1 0,0 0 1,-1 0-1,3-5 1,-1 4 463,1 0 0,-1 0 1,1 0-1,0 0 0,0 0 1,4-3-1,5-6-792,25-31-1808,4-3-1228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0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11 744,'12'-11'15482,"-12"17"-16729,1 0 1339,-1 0 0,1-1-1,0 1 1,0-1 0,1 1 0,2 5-1,5 21 334,-2-2-206,-4-19-152,-1 0 0,0 0 1,1 19-1,-2-18-29,1 0 1,1-1-1,-1 1 0,2-1 1,0 1-1,7 14 1,-9-21-23,17 37 30,17 45 41,-32-76-67,-1 1-1,0 0 1,-1 0-1,0 0 1,0 18 0,-1-22-17,0 0 0,1 0 1,0 0-1,0 0 1,5 13-1,3 8 6,19 43 38,-6-26 22,-17-36-17,0-1 0,1 0 0,0 0 0,0-1-1,14 13 1,-11-12-22,-1 0 1,0 1-1,10 15 0,2 14 73,-16-28-97,0-1-1,1 1 1,0-1 0,15 17 0,-1-4 2,-1 0 0,19 30 0,-20-29 14,-14-19-20,0 0-1,0 1 0,0-1 1,5 12-1,-6-13-6,-1-1 0,1 1 0,0-1 0,0 0 0,0 1 0,1-2 0,-1 1 0,8 4 0,1 3-2,99 63 7,-93-60-1,-15-12 2,-1 1 1,1 0-1,0 0 1,-1 0-1,1 0 1,-1 0-1,0 0 1,3 4-1,-4-4 2,0-1-1,1 0 1,-1 1-1,0-1 1,1 0-1,-1 0 1,1 0-1,-1 0 1,4 1-1,-4-1-2,1 0 1,0 0-1,0 0 0,-1 0 0,1 1 0,0-1 0,-1 0 1,1 1-1,2 2 0,-1 0-1,1 0-1,1-1 1,-1 1 0,0-1-1,1 0 1,9 4-1,-12-6-1,27 15-5,-7-4-37,27 12 0,-35-15 104,0 4-30,-13-11-22,-1 1 8,0-1 17,0 1-28,0-2 346,-19-1-1402,3 0-3267,10 0-593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0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6 312,'0'0'9874,"-7"-2"-9198,2 1-513,1 0 0,0 0 1,0 1-1,0-1 0,-1 1 0,1 0 0,0 0 1,-1 1-1,1-1 0,0 1 0,0 0 0,0 0 1,-1 0-1,1 1 0,0-1 0,0 1 0,-6 4 1,4-1 75,0-1 0,0 1 0,0 0 0,1 1 0,0-1 0,0 1 0,0 0 0,1 1 0,0-1 0,0 1 0,0 0 0,1 0 0,0 0 1,1 0-1,-3 8 0,1 8 64,1 0 0,1 0 1,1 39-1,1-49-201,0-6-91,0 1-1,1-1 1,0 0 0,0 0 0,1 0-1,0 0 1,0 0 0,0 0 0,5 8-1,-6-12-17,1-1-1,-1 1 0,1-1 0,0 1 1,0-1-1,0 0 0,0 1 0,1-1 1,-1 0-1,0-1 0,1 1 0,0 0 1,-1-1-1,1 1 0,0-1 0,0 0 1,-1 0-1,1 0 0,0 0 0,0 0 1,0-1-1,0 1 0,6-1 0,10 0 120,-14 1-85,-1 0 0,1-1 1,0 0-1,0 0 0,0-1 0,-1 1 1,1-1-1,0 0 0,0 0 0,-1 0 1,10-5-1,-7 3-1179,1 0-4098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6305,'0'0'11242,"8"0"-10361,19-2-389,1-2-1,-1 0 0,48-15 0,-21 5-345,-49 12-498,65-12 672,-43 12-7020,-69 1 151,23-3-165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4176,'0'0'9105,"0"-5"-7766,0-17-213,0 16 1050,0 12-1556,6 356 1074,-6-358-2343,1 20 1132,3-14-3394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6 5761,'0'0'10594,"0"-5"-9885,6 334 1198,-7-315-1899,0 0 1,-1 0-1,-5 19 0,-1 7 29,3-23-40,0 7-244,5-23 70,0-12-1215,1 5 1263,0-1 1,1 1-1,0-1 1,0 1 0,0 0-1,1 0 1,0 0-1,0 0 1,1 1 0,6-8-1,4-10 110,-7 12 42,0 0 1,1 1-1,1-1 1,-1 1 0,2 1-1,20-17 1,-26 22 42,1 1 1,-1 0 0,1 0 0,0 0-1,0 0 1,0 1 0,1 0 0,-1 0-1,0 0 1,1 1 0,0 0 0,-1 0-1,1 0 1,0 1 0,-1-1 0,1 1-1,0 1 1,8 1 0,-13-2-48,0 1 0,0-1 1,0 1-1,0-1 0,0 1 0,0 0 0,0 0 0,0-1 1,0 1-1,0 0 0,0 0 0,-1 0 0,1 0 0,0 0 1,-1 0-1,1 0 0,-1 0 0,1 0 0,-1 0 0,1 0 1,-1 1-1,0-1 0,1 0 0,-1 2 0,1 34 454,-1-28-297,0-1-153,0 0 0,0 0 0,-1 0 0,0 0 0,0 0 1,-1 0-1,0 0 0,0-1 0,-1 1 0,0-1 0,0 1 0,-1-1 0,0 0 0,0-1 0,0 1 1,-1-1-1,0 1 0,-1-1 0,1-1 0,-12 10 0,6-8 2,0-1 1,0 1-1,-1-2 1,0 0-1,0 0 1,0-1-1,-16 3 1,1-3 18,0-1 0,-50 0 0,75-3-96,31-9-3122,-16 5 370,-1 3-1777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29 472,'0'0'8309,"1"-5"-6267,1 0-1367,1-14 3118,-15 21 248,12 13-3995,1 25 358,-1 1-1,-3-1 1,-1 0-1,-13 55 1,11-40-7423,6-67-3286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34 856,'0'0'5678,"-3"-3"-5110,-9-13 10,1 2 6357,20 16-4466,-3 1-2388,1 0-1,-1 0 1,0 1-1,0-1 0,0 2 1,-1-1-1,9 8 1,36 42 173,-44-48-205,14 17 133,2 0-21,-2 2 0,26 39 0,-40-54-140,-1 1-1,0-1 1,0 1-1,-1 0 1,-1 0 0,0 0-1,0 1 1,-1-1-1,-1 1 1,1 18 0,-2-27-14,1 35 30,-2-1 0,-2 1 0,-13 67-1,5-63-32,-3-1-1,-1-1 0,-26 48 1,36-78-63,0-1 0,-1 1 1,0-1-1,0-1 1,-1 1-1,-9 7 0,11-11-1045,-1-1 0,0 1-1,0-2 1,0 1 0,0 0-1,-9 2 1,3-4-6286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5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1 640,'0'0'6242,"4"3"-5265,-14-2-7244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0 600,'0'0'8436,"0"12"1113,0 47-8734,-2 24-162,5 92-239,-2-166-397,1-1 1,0 0 0,4 12-1,-3-14-16,-1 0 0,0 1-1,-1-1 1,0 1 0,1 10-1,-1-17 2,-1 0 0,0 0 0,0 1 0,1-1 0,-1 0 0,0 0 0,1 0 0,-1 0 0,0 0-1,1 0 1,-1 1 0,0-1 0,1 0 0,-1 0 0,0 0 0,1 0 0,-1 0 0,0 0 0,0 0 0,1 0-1,-1 0 1,0-1 0,1 1 0,-1 0 0,0 0 0,1 0 0,-1 0 0,0 0 0,1 0 0,-1-1 0,1 1 10,0-3-13,0 0 0,-1 0-1,1 0 1,-1 0 0,0 0 0,0 0-1,0 0 1,0 0 0,-1-3-1,0-7-93,1-38-3303,0 41-1171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42 3712,'0'0'7099,"0"-6"-6067,0-14-458,0 4 3157,-29 16-2909,20 1-739,1 0 0,0 0 1,-1 1-1,1 0 0,0 0 0,0 1 1,0 0-1,0 1 0,0 0 1,1 0-1,-10 7 0,-9 8 689,-37 36-1,63-55-759,-5 4 20,1 0 0,-1 0 0,1 1 0,0-1 0,0 1 0,1 0 0,0 0 1,-1 0-1,2 1 0,-1-1 0,1 1 0,-1-1 0,1 1 0,1 0 0,-1 0 0,1 0 0,0 0 0,1 0 0,0 9 0,-1-8-24,1 0-1,1-1 0,0 1 1,0 0-1,0-1 1,1 1-1,-1-1 0,2 1 1,-1-1-1,1 0 0,0 0 1,0 0-1,0 0 1,8 9-1,19 28 74,-2 2 0,25 53 0,-44-78-67,-1 0 1,0 1-1,-2-1 0,0 2 1,-2-1-1,0 0 0,1 43 0,-5-35-1,1-17-8,0 0 1,-1 0-1,-1 0 1,0 0-1,-1 1 0,0-1 1,-1 0-1,0-1 1,-7 18-1,-2-5-20,-1 0 0,-1-1 0,-1-1 0,-1 0 1,-20 20-1,33-38-175,-1-1 0,1-1 0,-1 1 0,0-1 0,0 1 0,0-1 0,-7 2 0,8-3-188,1 0 1,0 0-1,-1-1 0,1 1 0,0-1 0,-1 0 0,1 0 0,-1 1 0,1-2 0,0 1 0,-1 0 0,1 0 0,0-1 0,-1 1 0,1-1 0,-4-2 0,-12-12-4791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18 109 1112,'0'0'12932,"-3"-5"-11752,-11-18 1124,22 18-1397,17-3-370,0 0-1,52-6 1,-34 6-293,165-23 136,-163 25-357,-22 6-202,-22 0-69,-9 0-3475,-8 0 1064,-1 0-2007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24,'0'0'9793,"0"-5"-8635,0-12 510,0 34 1310,0 40-1228,0-39-1712,0-1 0,2 1 0,0-1 1,5 20-1,0-6-18,-2 0 1,-1 1 0,-2-1-1,-2 42 1,0-62-12,12 97 32,-6-24 30,-6 477 101,6-471-120,-6-87 173,-2 14-1313,1-17 854,1 1 0,-1-1 0,0 1 0,1-1 0,-1 0 0,0 1 0,1-1 0,-1 0 0,0 0 0,0 0 0,1 1 0,-1-1 0,0 0 0,0 0 0,1 0 0,-1 0 0,0 0 0,-1-1 0,-5 1-3866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1 720,'0'0'15188,"-7"2"-14890,0 0-152,-1 0 0,1 1 0,0 1 0,0-1 0,0 1 0,0 0 0,1 1 0,-1-1 0,1 1 0,0 1 0,1-1 0,-7 9 1,-6 10 27,2 0 0,1 2 0,1 0 0,1 1 0,1 0 0,2 0 1,0 1-1,2 1 0,2 0 0,0 0 0,2 0 0,1 0 1,1 40-1,2-50-168,-1-3-5,0 0-1,2-1 0,0 1 1,1 0-1,0-1 1,1 1-1,1-1 1,9 24-1,-1-16-87,0-1-1,2 0 0,0-1 1,2-1-1,35 36 0,-29-35-1355,0-1 0,37 23 0,-27-22-3085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1592,'0'0'12154,"4"-5"-11082,13-17-519,-9 16-261,-7 6-140,-1 3 32,0 34 352,-1-1 1,-9 49-1,2-36-520,2 1-1,1 61 1,6-110-44,-1-1 0,0 1 0,0 0-1,0-1 1,1 1 0,-1 0 0,0-1 0,1 1 0,-1-1 0,0 1-1,1 0 1,-1-1 0,1 1 0,-1-1 0,1 0 0,-1 1-1,1-1 1,-1 1 0,1-1 0,-1 0 0,1 1 0,0-1 0,-1 0-1,1 1 1,0-1 0,-1 0 0,1 0 0,0 0 0,-1 0 0,1 0-1,0 0 1,-1 0 0,1 0 0,0 0 0,-1 0 0,1 0-1,0 0 1,-1 0 0,1 0 0,1-1 0,0 1-5,1-1 0,0 0 1,-1 1-1,1-1 0,0 0 0,-1 0 0,1 0 1,-1-1-1,1 1 0,2-3 0,4-5-4,-1 0 1,1-1-1,-2 0 0,1-1 0,-1 0 0,10-21 0,22-74 20,-8 20 831,-31 85-787,0 1 0,0-1 0,0 1 0,1-1 0,-1 1 0,0-1 0,0 1 0,1-1 0,-1 1 0,0-1 0,1 1 0,-1-1 0,1 1 0,-1 0 0,0-1 0,1 1 0,-1 0 0,1-1 0,-1 1 0,2-1 0,5 6 384,2 19-66,-4-6-281,1 1-1,0-1 1,1-1 0,11 20 0,-16-33-116,1 0 1,-1 0-1,1 0 0,0 0 1,0-1-1,0 1 0,1-1 1,-1 0-1,1 0 0,0 0 1,0 0-1,0 0 0,0-1 1,0 0-1,1 0 0,-1 0 0,0-1 1,1 1-1,0-1 0,-1 0 1,1 0-1,8 0 0,26-1-330,-38-1 383,0 1 0,0 0 0,0 0 0,0-1-1,0 1 1,0-1 0,0 1 0,0-1 0,0 0 0,0 1 0,0-1 0,-1 0 0,1 1 0,0-1 0,0 0 0,-1 0 0,1 0 0,0 0 0,-1 0 0,1 0 0,-1 0 0,1 0 0,0-2 0,8-28 74,-7 23-75,1-6 156,-1 0-1,0-1 0,-1 1 1,-2-28-1,1-19 507,5-112 390,-3 164-1316,1 15-1399,3 16-2049,-5-4-482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5857,'0'0'10891,"11"0"-10332,34 0-103,-43 0-425,0 0 0,0 0 1,0 1-1,0-1 0,0 0 0,0 1 0,0-1 1,0 1-1,0-1 0,0 1 0,0 0 0,0 0 1,0 0-1,-1 0 0,1 0 0,0 0 1,-1 1-1,1-1 0,-1 1 0,1-1 0,-1 1 1,0-1-1,0 1 0,0 0 0,2 2 0,-2 1 1,1 0 0,-1 0 0,-1 0-1,1 0 1,-1 0 0,0 0 0,0 8-1,-1 0 101,1-8-115,-1-1 0,0 0 0,0 1 0,0-1 0,-1 0 0,0 0 0,1 0 0,-1 0 1,-1 0-1,1 0 0,-1-1 0,1 1 0,-1-1 0,-4 5 0,-8 6 52,-27 22 0,37-32-27,-60 43 211,73-46-374,15-3 141,0-1 0,0-1-1,0-1 1,-1-1 0,39-16 0,7-1-48,-62 21-179,1 1 0,-1 0 1,0 0-1,1 0 0,9 1 0,-10 0-837,-23 0-12954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4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3424,'0'0'14010,"9"-9"-13529,28-29-58,-35 36-396,0 0 0,1 0 0,-1 1 1,0-1-1,0 1 0,1 0 0,-1 0 0,1 0 1,-1 0-1,1 0 0,0 1 0,-1-1 1,1 1-1,0-1 0,-1 1 0,1 0 0,0 0 1,-1 0-1,1 0 0,0 1 0,2 0 1,9 0 39,-11-1-64,-1 0-1,1 0 1,-1 1-1,1-1 1,-1 0 0,1 1-1,-1 0 1,1-1 0,-1 1-1,1 0 1,-1 0-1,0 0 1,0 1 0,0-1-1,0 1 1,0-1-1,0 1 1,0 0 0,0-1-1,0 1 1,-1 0-1,1 0 1,-1 0 0,1 1-1,-1-1 1,0 0 0,0 0-1,0 1 1,0-1-1,1 4 1,0 4-39,-1 0-1,1 0 1,-2 0 0,1 0-1,-1 0 1,-3 16 0,2-19 32,-1-1 0,0 0 0,0 1 1,0-1-1,-1 0 0,0 0 0,-1 0 1,1-1-1,-1 1 0,0-1 1,0 0-1,-1 0 0,-9 8 0,1-1-93,-2-1-1,1 0 0,-30 15 0,43-25-61,-1 0-1,0 0 1,0 0-1,0 0 0,0-1 1,0 1-1,0-1 1,0 0-1,0 1 1,0-1-1,-4 0 1,3 0-423,4-5-1151,3-5 213,1 0 1,0 1 0,10-15 0,13-8-1761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5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113 152 176,'4'3'16200,"-2"4"-15980,-1-1-145,-1 0 0,0 0 0,0 0-1,-1-1 1,0 1 0,0 0 0,0 0-1,0-1 1,-1 1 0,0-1 0,0 1-1,-1-1 1,-3 5 0,1-1-13,-1-1-1,0-1 1,-1 1-1,-14 12 1,21-20-57,0 0-1,0 0 1,-1 0-1,1 1 1,0-1 0,0 0-1,0 0 1,0 0-1,-1 0 1,1 1-1,0-1 1,0 0 0,-1 0-1,1 0 1,0 0-1,0 0 1,-1 0 0,1 0-1,0 0 1,0 0-1,-1 0 1,1 0 0,0 0-1,-1 0 1,1 0-1,0 0 1,0 0-1,-1 0 1,1 0 0,0 0-1,0 0 1,-1 0-1,1 0 1,0 0 0,0-1-1,0 1 1,-1 0-1,1 0 1,0 0 0,0 0-1,-1-1 1,1 1-1,0 0 1,0 0-1,0 0 1,0-1 0,0 1-1,-1 0 1,1 0-1,0-1 1,0 1 0,0 0-1,0 0 1,0-1-1,0 1 1,-2-16-12,2 15 10,-1-44-88,0 13 74,4-45 1,-2 68-7,1 0 1,-1 0 0,1 1 0,1-1 0,0 0 0,0 1 0,1-1 0,0 1-1,8-12 1,-10 17 23,0 1 0,0 0-1,0 0 1,0 0-1,1 0 1,-1 1 0,1-1-1,-1 1 1,1-1-1,0 1 1,-1 0 0,1 0-1,0 0 1,0 0-1,0 1 1,0-1-1,0 1 1,0-1 0,0 1-1,0 0 1,0 0-1,0 1 1,0-1 0,0 1-1,-1-1 1,1 1-1,0 0 1,0 0 0,0 0-1,-1 0 1,1 1-1,0-1 1,-1 1 0,1 0-1,-1-1 1,0 1-1,0 0 1,4 5 0,0 2 6,0 1 0,-1 0 0,0 0 1,0 0-1,-1 0 0,4 19 0,8 69 54,-12-67-41,0-4-12,-2-1 0,0 1 0,-2-1 0,-1 1 0,-9 49 0,7-60-9,-1-1 0,-1 0 0,0-1 0,-1 1 0,-1-1 0,0 0 0,-1-1 0,0 1 0,-1-1 0,0-1 0,-17 17 0,16-19-70,-1 0-1,0-1 1,-13 9 0,19-15 41,0 0 0,0-1 0,1 1 1,-2-1-1,1-1 0,0 1 0,0-1 0,0 0 1,-1 0-1,1 0 0,-6 0 0,10-2 18,0 1-1,0 0 1,1-1 0,-1 1-1,0-1 1,0 1-1,1-1 1,-1 1 0,1-1-1,-1 1 1,0-1-1,1 0 1,-1 1-1,1-1 1,-1 0 0,1 1-1,0-1 1,-1 0-1,1 0 1,0 1-1,-1-1 1,1 0 0,0 0-1,0-1 1,-5-23-91,5 24 89,-1-4-20,1 0 0,-1 0 0,1 0 0,0 0 0,1 0 0,-1 0 0,1 0 0,0 0 0,0 0-1,1 0 1,0 0 0,-1 1 0,2-1 0,-1 1 0,5-8 0,-4 8 41,1 0 1,0 0-1,0 0 0,1 0 1,-1 0-1,1 1 0,-1 0 1,1 0-1,0 0 0,0 1 0,1 0 1,-1 0-1,11-3 0,-9 3 94,0 1 0,1 0-1,-1 0 1,1 0-1,11 1 1,-16 0-73,0 1 0,0-1-1,0 1 1,0-1 0,0 1 0,0 0 0,0 0-1,0 0 1,0 0 0,0 1 0,-1-1-1,1 1 1,0 0 0,-1 0 0,4 3 0,14 17 47,-1 0 1,-1 1 0,15 26 0,-32-46-89,1 0 1,0 0-1,0 0 1,0 0-1,1 0 1,-1-1-1,1 1 1,-1-1-1,1 0 1,0 0-1,0 0 1,5 3-1,-6-4-322,1-1 0,-1 1 0,0-1-1,0 1 1,0-1 0,0 1-1,0-1 1,0 0 0,1 0-1,-1 0 1,0-1 0,0 1 0,0 0-1,4-2 1,10-6-6010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63 568,'0'0'9786,"1"-6"-8169,-1-1-1195,1 2 140,-1 0 0,1 0 0,0 0 0,0 0 0,0 0 0,4-7 0,-5 11-500,0 1 0,0 0 0,0 0 0,0 0 0,0-1 0,0 1 1,0 0-1,0 0 0,0 0 0,0-1 0,0 1 0,0 0 0,0 0 0,0-1 0,0 1 0,0 0 0,0 0 0,0 0 0,-1-1 1,1 1-1,0 0 0,0 0 0,0 0 0,0 0 0,0-1 0,0 1 0,-1 0 0,1 0 0,0 0 0,0 0 0,0 0 0,0-1 1,-1 1-1,1 0 0,0 0 0,0 0 0,0 0 0,-1 0 0,1 0 0,0 0 0,0 0 0,0 0 0,-1 0 0,1 0 0,0 0 1,0 0-1,0 0 0,-1 0 0,1 0 0,0 0 0,0 0 0,-1 0 0,1 0 0,-14 0-538,13 0 701,-12 1-216,1 0 0,-1 1 0,1 0 0,-1 1 0,1 0 0,0 1 0,0 1 0,0-1 0,1 2 0,0 0 0,0 0 0,-16 13 0,26-18-8,-1 1 0,0 1 0,1-1 0,-1 0 0,1 0 0,0 0 0,0 1 0,0-1 0,0 1 0,0-1-1,1 1 1,-1-1 0,1 1 0,-1-1 0,1 1 0,0-1 0,0 1 0,0 4 0,1-3 23,-1 0 0,0 0 0,1 0 0,0 0 0,0 0 0,0 0 1,1 0-1,-1 0 0,1 0 0,3 6 0,83 107 265,-54-74-201,-23-31-81,-1 1 0,11 17 0,-18-25-2,-1 0 1,1 0-1,-1 1 1,0-1-1,0 1 1,-1-1 0,0 1-1,0-1 1,0 1-1,0 7 1,-1 2 16,0-5 9,0 0 1,0-1-1,-4 20 0,2-25-27,1 0-1,-1 0 1,1 0-1,-1 0 1,0 0-1,-1-1 1,1 1-1,-1-1 1,0 1-1,1-1 0,-7 5 1,0-1-95,0 0 1,0-1-1,-1 0 1,0-1-1,0 1 1,0-2-1,-1 0 1,1 0-1,-1-1 1,0 0-1,-13 1 1,12-2-544,0-1 0,0-1-1,0 0 1,-17-2 0,22 1-226,0 0 0,-1-1 0,1 0 0,0 0 0,0-1 0,1 0 0,-11-5 0,-7-10-4743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5977,'0'0'10029,"26"-3"-8977,84-10-120,17 4 435,-65 7-1091,6 1-364,-41 1-3306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65 1296,'0'0'6816,"5"-8"-5479,25-45 2047,-30 53-3320,0 0 0,0 0 0,-1 0 0,1 0 0,0 0 0,0 0 0,0 0 0,0 0 0,0 0 0,0 0 0,0 0 0,0 0 0,0 0 0,-2-1 896,2 1-896,0 0 0,0 0 0,0 0 0,0-1 0,0 1 1,0 0-1,0 0 0,0 0 0,0 0 0,0 0 0,0 0 0,0 0 0,0 0 0,0 0 0,0 0 0,0-1 0,0 1 0,0 0 0,0 0 0,0 0 0,0 0 0,0 0 0,0 0 0,0 0 0,-9 5 829,-4 7-778,0 1 1,1 1-1,1 0 0,0 0 1,-17 31-1,10-12 221,2 1 1,-17 48-1,26-61-267,1 0 1,2 1-1,0 0 0,1 0 1,0 31-1,7 40-65,-3-81-5,1-1-1,1 0 0,0 0 0,0 0 1,1 0-1,6 12 0,-4-12-119,0-1 1,1 0-1,0 0 0,0 0 1,1 0-1,0-1 0,1-1 1,12 10-1,-11-10-1333,1-1 1,1 0-1,-1-1 0,17 6 1,-2-1-8221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5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15 1168,'0'0'8819,"-3"1"-7197,-4 2-706,-11 2 3647,18-4-4528,0-1 1,0 0-1,0 0 0,1 1 0,-1-1 0,0 0 0,0 1 0,0-1 1,1 0-1,-1 0 0,0 1 0,0-1 0,0 0 0,1 0 0,-1 0 0,0 1 1,1-1-1,-1 0 0,0 0 0,1 0 0,-1 0 0,0 0 0,1 0 1,-1 1-1,0-1 0,0 0 0,1 0 0,-1 0 0,1 0 0,-1 0 0,0 0 1,1 0-1,-1-1 0,0 1 0,0 0 0,1 0 0,-1 0 0,0 0 1,1 0-1,-1 0 0,0-1 0,1 1 0,-1 0 0,0 0 0,1-1 1,11-4-14,0 1 0,0 0 1,1 0-1,-1 1 1,1 1-1,0 0 1,15 0-1,-28 2-25,1 0 0,-1 0 0,1 0 0,-1 1 1,1-1-1,-1 0 0,0 1 0,1-1 0,-1 0 0,0 1 0,1-1 0,-1 0 0,0 1 1,1-1-1,-1 1 0,0-1 0,0 0 0,1 1 0,-1-1 0,0 1 0,0-1 0,0 1 1,0-1-1,0 1 0,0-1 0,0 1 0,1-1 0,-1 1 0,-1-1 0,1 1 0,0 20-62,0-17 55,0 0 14,0-1 0,-1 0 0,1 0 0,-1 0 0,0 0 0,0 1 0,0-1 0,0 0 0,0 0 0,-1-1 0,1 1 0,-1 0 0,0 0 0,0-1 0,0 1 0,0-1 0,0 1 0,0-1 0,-4 3 0,-21 24-26,27-29 6,0 0-1,0 0 1,0 0-1,0 0 1,0 0-1,0 0 1,0 0 0,0 0-1,0 0 1,0 0-1,0 0 1,0 0-1,0 0 1,1 0-1,-1 0 1,0 0 0,0 0-1,0 0 1,0 0-1,0 0 1,0 0-1,0 0 1,0 0-1,0 0 1,0 0-1,0 0 1,0 1 0,0-1-1,0 0 1,0 0-1,0 0 1,0 0-1,0 0 1,0 0-1,0 0 1,0 0-1,0 0 1,0 0 0,0 0-1,0 0 1,0 0-1,0 0 1,0 0-1,0 0 1,0 0-1,0 0 1,0 1 0,0-1-1,0 0 1,0 0-1,0 0 1,0 0-1,0 0 1,0 0-1,0 0 1,0 0-1,0 0 1,0 0 0,0 0-1,0 0 1,0 0-1,0 0 1,8-2-162,11-7 269,-14 7-93,0-1 0,0 1 0,0-1-1,1 1 1,-1 1 0,1-1 0,-1 1 0,1 0 0,-1 0 0,1 1 0,0-1 0,5 2 0,-10-1 2,-1 0-1,1 0 1,0 1 0,-1-1 0,1 0-1,-1 0 1,1 1 0,-1-1 0,1 1-1,-1-1 1,1 0 0,-1 1 0,1-1-1,-1 1 1,0-1 0,1 1 0,-1 0-1,0-1 1,1 1 0,-1-1-1,0 1 1,0 0 0,0-1 0,1 1-1,-1-1 1,0 1 0,0 1 0,0-1-1,1 2 9,0 0 1,0 1-1,-1-1 0,0 1 1,1-1-1,-1 1 0,0-1 1,-1 1-1,1-1 0,0 1 1,-1-1-1,0 1 0,0-1 1,0 0-1,0 1 1,-1-1-1,1 0 0,-1 0 1,0 0-1,0 0 0,0 0 1,0 0-1,-1-1 0,1 1 1,-1-1-1,-3 3 0,-6 6 76,8-7-47,0-1 0,-1 1 0,1-1 0,-1 0 0,0 0 0,-8 3 0,5-3 56,-1 0 0,1 0 0,-1-1 0,0-1 0,0 1-1,-16-1 1,24-1-191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0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428 114 2616,'0'0'12374,"0"-1"-12329,0 0 0,0 0 1,0 1-1,0-1 0,0 0 1,0 0-1,0 0 0,0 0 1,0 0-1,0 1 0,0-1 1,-1 0-1,1 0 0,0 0 1,-1 0-1,-68-41 20,59 35-64,-1 1 0,0 0-1,0 1 1,0 0 0,-1 1-1,1 0 1,-1 1 0,0 0-1,0 1 1,-13-1 0,18 2-3,-1 1 1,1 1 0,-1-1-1,1 1 1,-1 0-1,1 1 1,0 0 0,-1 0-1,1 0 1,0 1 0,0 0-1,1 1 1,-1-1-1,1 1 1,0 1 0,0-1-1,-8 8 1,0 4 22,0 0 1,1 1-1,-10 18 0,19-27-20,1-1 1,0 1-1,0 0 0,1 0 0,0 0 0,0 1 0,1-1 0,0 0 1,1 0-1,0 1 0,1 11 0,-1-2-4,0-14-9,1 1-1,-1-1 1,1 1 0,0-1-1,0 1 1,0-1-1,1 0 1,-1 0 0,1 0-1,0 1 1,0-2 0,1 1-1,-1 0 1,1 0 0,0-1-1,0 1 1,0-1-1,0 0 1,1 0 0,-1 0-1,1-1 1,0 1 0,-1-1-1,1 0 1,1 0 0,-1 0-1,0 0 1,0-1-1,1 0 1,-1 0 0,0 0-1,7 1 1,2-1-95,0 0 0,0 0-1,0-1 1,0-1 0,0 0 0,0-1-1,0-1 1,-1 0 0,22-7 0,-28 7 81,1 0 1,-1 0 0,1-1-1,-1 1 1,0-2 0,0 1-1,-1-1 1,1 1 0,-1-1 0,0-1-1,0 1 1,-1-1 0,0 0-1,0 0 1,0 0 0,0-1 0,-1 1-1,0-1 1,2-9 0,1-11 72,-2 1 1,-1-1 0,-1 0-1,-3-54 1,0 25 1780,0 85-1209,-2-14-530,2 0 0,-1-1 0,2 1 0,0 0 0,1 0 0,0 0 1,6 22-1,-6-31-86,0-1 1,1 1 0,0 0 0,0-1 0,1 1-1,-1-1 1,1 0 0,0 0 0,1 0-1,-1 0 1,1 0 0,0-1 0,0 0 0,1 0-1,-1 0 1,1 0 0,0-1 0,0 1-1,0-1 1,0-1 0,9 4 0,-10-4 2,1-1 1,-1 0-1,1 0 1,0 0-1,-1-1 1,1 1-1,0-1 1,-1 0-1,1-1 1,0 1-1,0-1 1,-1 0-1,1 0 1,-1 0-1,1-1 1,-1 1 0,1-1-1,-1-1 1,0 1-1,0 0 1,0-1-1,0 0 1,-1 0-1,1 0 1,-1 0-1,1-1 1,-1 1-1,0-1 1,0 0-1,-1 0 1,1 0-1,-1 0 1,0 0-1,0 0 1,0-1-1,1-4 1,-2-5 84,-1 14-65,0 14-11273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1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39 800,'0'0'8769,"-2"-7"-7248,-6-18-92,6 19 2514,9 6-3073,12 1-641,0 2-1,0 0 1,0 1-1,0 1 0,-1 0 1,0 2-1,0 0 1,27 15-1,-36-17-241,0 0-1,-1 1 1,0 0-1,0 0 1,0 1 0,-1 0-1,0 0 1,-1 1-1,0 0 1,0 0-1,0 1 1,-1-1 0,0 1-1,-1 0 1,0 0-1,4 13 1,3-2-904,-11-19 804,0-1 1,0 1-1,0-1 0,1 0 1,-1 1-1,0-1 1,0 0-1,0 1 0,1-1 1,-1 0-1,0 1 1,1-1-1,-1 0 0,0 0 1,0 1-1,1-1 1,-1 0-1,1 0 0,-1 0 1,0 1-1,1-1 1,-1 0-1,0 0 0,1 0 1,-1 0-1,1 0 1,-1 0-1,0 0 0,1 0 1,-1 0-1,1 0 1,-1 0-1,0 0 0,1 0 1,-1 0-1,1 0 1,-1 0-1,0 0 0,1 0 1,-1-1-1,0 1 1,1 0-1,-1 0 0,0 0 1,1-1-1,-1 1 1,0 0-1,1 0 0,-1-1 1,1-8-2783,-1-4-2775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0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6569,'0'0'8285,"29"57"-4520,-13-28-3473,-2 1 0,-1 0 0,10 35 0,12 38-130,-30-88-154,-4-13-13,0 0 0,0 0 1,0 0-1,0 1 0,-1-1 1,1 0-1,-1 0 0,0 5 1,0-6-214,0-16-7517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1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78 4240,'0'0'5143,"-10"-14"-2795,9 14-1752,0 0-488,-3 0-29,3 0-69,0 0-1,0 0 1,1 0 0,-1 1 0,0-1-1,1 0 1,-1 1 0,0-1 0,1 1-1,-1-1 1,1 1 0,-1-1 0,1 1-1,-1-1 1,1 1 0,-1-1 0,1 1-1,-1 0 1,1-1 0,0 1 0,-1-1-1,1 1 1,0 0 0,0 0 0,-1 0-1,-4 22 191,4-18-66,-1 0-55,1 1 0,0-1 0,0 0 0,1 0 0,0 8 1,0-11-85,0-1 1,0 0-1,0 0 1,0 0-1,1 0 1,-1 1-1,0-1 1,1 0-1,-1 0 1,1 0-1,-1 0 1,1 0-1,0 0 1,-1 0 0,1 0-1,0 0 1,0 0-1,0-1 1,0 1-1,0 0 1,0 0-1,0-1 1,0 1-1,0-1 1,0 1-1,0-1 1,0 1 0,0-1-1,0 0 1,0 1-1,3-1 1,1 1-5,1 0 1,0-1 0,-1 1-1,1-2 1,0 1 0,0 0-1,-1-1 1,1 0-1,8-3 1,-12 3-11,0 0 0,0 0-1,0 0 1,0 0 0,0 0 0,0 0-1,-1-1 1,1 1 0,0 0 0,-1-1-1,1 0 1,-1 1 0,1-1 0,-1 0-1,0 0 1,0 0 0,0 0 0,0 0-1,0 0 1,0 0 0,-1 0 0,1 0-1,-1 0 1,1-1 0,-1 1 0,0 0-1,0-5 1,1-13 26,0 14 1,-1 1 0,0-1 1,0 0-1,0 0 0,0 1 0,-1-1 0,0 0 0,0 1 0,0-1 0,-1 1 0,0-1 0,-5-8 0,6 12 21,-1 1-1,0 0 1,0 0 0,1-1 0,-1 1-1,0 1 1,0-1 0,0 0 0,0 0-1,0 1 1,-1-1 0,1 1-1,0 0 1,0 0 0,0 0 0,0 0-1,0 0 1,-1 0 0,1 0 0,0 1-1,0-1 1,0 1 0,0-1-1,0 1 1,0 0 0,0 0 0,0 0-1,0 0 1,0 0 0,1 0 0,-1 1-1,0-1 1,1 0 0,-3 3 0,-2 8 40,1 1 1,0 0 0,0 0 0,1 0 0,1 1 0,1-1 0,-1 1 0,2-1 0,0 22 0,1-34-81,0 0 0,0 0 0,0 0 0,0 0 1,0 0-1,1 0 0,-1 0 0,0 0 0,0 0 0,1 0 0,-1 0 0,1 0 0,-1 0 1,1-1-1,-1 1 0,1 0 0,0 0 0,-1 0 0,1-1 0,0 1 0,-1 0 0,1-1 1,1 2-1,0-2-38,0 1 1,0 0 0,0 0-1,0-1 1,0 1-1,0-1 1,0 0 0,0 0-1,0 1 1,0-1 0,3-1-1,-2 1-15,1 0 0,0-1 0,-1 0 0,0 1 0,1-1-1,-1-1 1,1 1 0,-1 0 0,0-1 0,0 0 0,0 1 0,0-1-1,5-4 1,-4 0 29,0 0-1,0 0 0,-1 0 0,1 0 1,-1-1-1,-1 0 0,1 1 0,-1-1 1,0 0-1,-1 0 0,1 0 1,-1 0-1,-1 0 0,0-14 0,0 20 73,0 0 0,-1 0 0,1 0-1,-1 0 1,1 0 0,0 0 0,-1 1-1,0-1 1,1 0 0,-1 0 0,1 1-1,-1-1 1,0 0 0,0 1 0,1-1 0,-1 1-1,0-1 1,0 1 0,0-1 0,1 1-1,-1-1 1,0 1 0,0 0 0,0 0-1,0-1 1,0 1 0,0 0 0,0 0-1,0 0 1,0 0 0,0 0 0,0 0-1,0 0 1,-1 1 0,-1-1 8,0 0 0,-1 0 0,1 0 1,-1 1-1,1 0 0,0 0 0,0 0 0,-1 0 0,-4 3 1,3-1 1,0 1 1,0 0-1,0 1 1,1-1 0,-1 1-1,1 0 1,1 0-1,-1 0 1,1 1 0,-1-1-1,2 1 1,-1 0 0,-2 6-1,1 0-23,1 1 0,1-1 0,0 1 0,0-1 0,1 22 0,1-33-34,0 1 0,0-1 0,1 0 0,-1 1 0,0-1 0,1 0 0,-1 1 0,0-1 0,1 0 0,0 1 0,-1-1 0,1 0 0,0 0 0,0 0 0,0 1 0,0-1 0,-1 0 0,2 0 0,-1 0 0,0-1 0,0 1 0,0 0 0,0 0 0,0-1 0,1 1 0,-1 0 0,0-1 0,1 1 0,-1-1 0,0 0 0,1 1 0,1-1 0,6 1-71,0 0 0,0 0 0,0-1-1,10-1 1,-3 1 17,-10-1-60,0 1-1,1-1 1,-1 0-1,1-1 1,-1 1-1,0-1 0,0 0 1,0-1-1,0 1 1,9-7-1,-12 7 55,0 0-1,0 0 0,0 0 1,-1 0-1,1-1 0,-1 1 1,1-1-1,-1 0 0,0 1 1,0-1-1,0 0 0,0-1 0,-1 1 1,1 0-1,-1 0 0,0-1 1,0 1-1,0 0 0,0-1 1,-1 1-1,1-6 0,-1 4 81,0-1 1,-1 1-1,1-1 0,-1 0 0,0 1 0,-1-1 0,1 1 0,-5-9 0,4 11 77,1 0 0,-1 1 0,0-1 0,1 1 0,-2-1 0,1 1 0,0 0 0,0 0 0,-1 0 1,1 0-1,-1 0 0,1 1 0,-1-1 0,0 1 0,0-1 0,1 1 0,-7-1 0,6 1-40,0 0 1,1 0 0,-1 1 0,0-1 0,0 1-1,0 0 1,0 0 0,1 0 0,-1 0-1,0 0 1,0 0 0,0 1 0,0 0-1,1-1 1,-1 1 0,0 0 0,1 1-1,-1-1 1,1 0 0,-1 1 0,1-1 0,-1 1-1,1 0 1,0 0 0,0-1 0,0 2-1,0-1 1,0 0 0,1 0 0,-3 4-1,0 1-6,1 0-1,0 1 0,1-1 0,-1 1 0,2-1 0,-1 1 1,1 0-1,0 0 0,0 14 0,1-21-53,0-1 0,0 1 0,1 0 0,-1-1-1,0 1 1,0 0 0,0-1 0,1 1 0,-1 0 0,0-1 0,1 1 0,-1-1 0,0 1-1,1-1 1,-1 1 0,1-1 0,-1 1 0,1-1 0,-1 1 0,1-1 0,-1 1 0,1-1 0,0 0-1,-1 1 1,1-1 0,1 1 0,0-1-23,1 1 0,-1 0 0,1-1-1,-1 0 1,1 1 0,-1-1 0,1 0 0,3 0-1,-4 0-27,0 0-1,0-1 0,0 1 1,0 0-1,1-1 0,-1 1 0,0-1 1,0 1-1,0-1 0,0 0 0,0 0 1,0 0-1,-1 0 0,1 0 0,0-1 1,0 1-1,-1-1 0,1 1 1,-1-1-1,1 1 0,1-4 0,4-36-3587,-6 23-618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1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1202 1240,'0'0'5994,"20"-1"-5228,-13-2-353,-1-1 0,0 0 1,0 0-1,9-8 1,-8 6-48,0 0 1,1 1 0,10-6 0,33-15 1643,-29 13-1284,0 2-1,31-10 0,-24 9-542,34-16 0,-41 17-43,4-1-105,-14 7-16,-1 0 1,0 0-1,-1-1 0,14-9 1,-10 5 22,1 1 0,0 0 1,33-12-1,-11 4-46,11-5 9,-7 4 9,49-32-1,-45 24 10,-26 16 2,35-25 0,-38 24-23,1 1 0,1 0-1,18-8 1,-22 12-2,29-12-4,-27 12 9,0-1-1,16-9 0,37-22 10,-49 28-16,0 0 0,39-12 0,7-3 1,-34 12 1,-22 9 3,0 0 0,-1 0 0,1-1 0,16-11 0,-16 8-2,2 1 0,-1 1 0,20-9 0,4-2-11,16-9 8,-23 13 5,0-2 1,49-35-1,-46 28-3,1 1-1,2 2 1,0 1-1,53-20 1,-84 37-1,0-1-1,0 1 1,0-1 0,0 1 0,-1-1 0,1 0 0,-1 0 0,1 0 0,-1 0 0,2-3 0,14-9-95,6 4-67,-19 8 169,0 1-1,0-1 1,-1 0-1,1-1 1,0 1 0,-1-1-1,0 0 1,1 0-1,5-6 1,0 0 10,0 0-1,1 1 1,0 0-1,0 0 1,23-10-1,-7 5 8,34-12 0,-25 12-139,-34 12-34,12-13-3154,-10 10 2621,5-1 132,2-2-2618,-21 4-1084,-7 3-7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1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20 5457,'0'0'5674,"-2"-3"-4906,-8-13 1493,-1 16-860,6 0-777,11 1 1422,80 15-1786,0-4 1,124 2-1,-115-10-590,-99-3 381,1 0 0,-1 0 0,0 1 0,1-1 1,-1 1-1,1 0 0,-1 0 0,1 0 0,0 0 0,0 0 1,0 1-1,0 0 0,0-1 0,-4 6 0,-45 56-37,40-48 31,-7 12-15,2 1-1,-24 53 1,19-39-31,-7 29 48,17-38-38,8-22-9,1 1 0,-3 17 0,-7 22 0,11-44-30,-1 1 0,1 0 0,-1 15 0,2-4-5646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15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4336,'0'0'7935,"0"-1"-7820,0 1 0,1 0-1,-1-1 1,0 1 0,0 0-1,1 0 1,-1-1 0,0 1 0,0 0-1,1 0 1,-1 0 0,0-1-1,1 1 1,-1 0 0,0 0-1,1 0 1,-1 0 0,0 0 0,1 0-1,-1 0 1,0 0 0,1 0-1,-1 0 1,0 0 0,1 0-1,-1 0 1,0 0 0,1 0-1,-1 0 1,0 0 0,1 0 0,-1 0-1,0 0 1,1 0 0,-1 1-1,1-1 1,3 4-44,0-1-1,0 1 1,0 0-1,-1 0 1,1 0-1,-1 1 1,0-1-1,4 10 1,5 5 45,36 60 119,-34-53-210,1 0 0,2-1 1,24 29-1,-36-49-39,0 0 0,0-1 0,1 1 0,0-1 0,0 0 0,12 5 1,-15-7-35,0-1 1,0 1-1,1-1 0,-1 0 1,0 0-1,1-1 1,-1 1-1,1-1 1,-1 1-1,1-1 1,-1 0-1,1-1 1,-1 1-1,1-1 0,-1 1 1,5-2-1,-6 0 43,0 1-1,0-1 1,0 1 0,0-1-1,0 0 1,0 0-1,0 0 1,0 0 0,-1 0-1,1 0 1,-1-1-1,1 1 1,-1 0-1,0-1 1,0 1 0,1-5-1,1-1 18,-1 0-1,0-1 0,2-17 1,3-240 1949,-6 274-1970,0 1 1,1 0-1,0-1 0,0 0 0,1 0 1,4 11-1,4 10 14,-6-15-13,1 0 0,0-1 0,1 0-1,0 0 1,1-1 0,1 0 0,0 0 0,0-1 0,13 12 0,-16-17-65,1 0 1,0-1 0,0 0-1,0 0 1,1-1-1,0 0 1,11 5 0,-14-8-22,1 1 0,-1-1 1,0 0-1,0 0 1,1 0-1,-1-1 0,0 0 1,1 0-1,-1 0 1,0-1-1,1 0 0,9-3 1,-14 4 89,1-1 1,-1 0-1,0 0 1,0 1 0,0-1-1,0 0 1,0 0-1,0 0 1,0 0-1,0-1 1,0 1-1,0 0 1,-1 0 0,1 0-1,0-1 1,-1 1-1,1 0 1,-1-1-1,1 1 1,-1-3 0,5-32 36,-4 31-20,1-31 340,-2-1 0,-1 1-1,-2-1 1,-1 1 0,-2 0 0,-2 0-1,-1 1 1,-14-35 0,22 66-349,-9-18 679,9 22-698,1-1-1,0 1 1,-1-1-1,1 1 1,-1-1-1,1 1 0,-1 0 1,1-1-1,-1 1 1,1 0-1,-1-1 1,1 1-1,-1 0 1,1 0-1,-1-1 0,1 1 1,-1 0-1,0 0 1,1 0-1,-1 0 1,1 0-1,-1 0 0,0 0 1,1 0-1,-1 0 1,1 0-1,-1 0 1,0 0-1,1 0 1,-1 1-1,1-1 0,-1 0 1,0 1-1,1 6-2059,1 23-3092,4-15 169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1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45 904,'0'0'14156,"1"-18"-12882,5 14-1134,1 1 0,0 0 1,1 1-1,-1-1 0,0 2 0,1-1 1,-1 1-1,12-1 0,-7 1-125,-2-1-45,1 1 0,0 0-1,0 1 1,0 0 0,16 3 0,-25-3 13,0 0-1,0 1 1,0 0-1,0-1 1,0 1-1,0 0 1,0 0 0,0 0-1,0 1 1,0-1-1,0 0 1,-1 1 0,1-1-1,0 1 1,-1-1-1,1 1 1,-1 0-1,0 0 1,0 0 0,1 0-1,-1 0 1,0 0-1,-1 0 1,1 0-1,0 0 1,-1 0 0,1 0-1,-1 0 1,1 1-1,-1-1 1,0 0-1,0 5 1,0-2-1,0 1 0,0 0 0,-1-1 0,1 1 0,-1 0 0,-1-1 0,-1 9 0,1-12 19,0 1-1,1 0 1,-1-1-1,0 1 1,-1-1-1,1 1 1,0-1 0,-1 0-1,1 0 1,-1 0-1,1 0 1,-1 0 0,0-1-1,0 1 1,-4 0-1,-2 2-12,2 0-11,-1 0 0,-1 0 0,1-1 0,0-1 0,-1 1 0,0-1 0,-10 1 0,17-3-110,2-1 81,0 0 1,0 0-1,0 0 0,0 1 0,1-1 1,-1 0-1,0 0 0,0 0 0,0 1 1,1-1-1,-1 0 0,0 0 0,1 1 1,-1-1-1,0 0 0,1 1 0,-1-1 1,1 0-1,0 1 0,-1-1 1,1 1-1,-1-1 0,1 1 0,0-1 1,-1 1-1,2-1 0,18-12-156,-9 9 176,0 0 0,1 1 1,-1 0-1,1 1 0,-1 0 0,1 0 1,0 2-1,12 0 0,-23 0 40,-1 0-1,1 0 0,-1 1 0,1-1 1,-1 0-1,1 1 0,-1-1 1,0 0-1,1 1 0,-1-1 0,0 1 1,1-1-1,-1 1 0,0-1 0,1 0 1,-1 1-1,0-1 0,0 1 1,0-1-1,1 1 0,-1-1 0,0 1 1,0 0-1,0-1 0,0 1 1,0-1-1,0 1 0,0-1 0,0 2 1,0 21 308,-1-17-231,2 7 25,-1-10-90,1 0 0,-1 0 0,0 0 1,0 0-1,0 0 0,0 0 0,-1 0 0,1 0 1,-1 0-1,0 0 0,1 0 0,-1 0 1,-1 0-1,1-1 0,0 1 0,-1 0 0,-3 4 1,-3 1 60,-1 0 1,-1 0-1,1-1 1,-1 0 0,-1 0-1,1-2 1,-1 1-1,0-1 1,-20 6 0,21-9-775,0 0 0,0 0 0,-1-1 0,-10 0 0,-3-1-4139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2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0 760,'0'0'2295,"2"2"-1315,2 4-1120,-3-5 676,0 0-1,0 1 1,-1-1 0,1 1-1,-1-1 1,1 1 0,-1-1-1,1 1 1,-1-1 0,0 1 0,0 2-1,2 0-346,1 0 0,0-1 0,-1 1 0,1-1 0,0 0 0,0 0 0,4 3 0,2 2 10,7 11 68,-1 1-1,-1 1 1,0 1 0,11 24-1,-19-33-219,5 4 10,0 0 0,18 20 0,-16-22-12,-1 1-1,13 23 1,26 72 750,-8-14-234,-29-72-346,24 33-1,9 15 34,14 54 48,-56-118-241,1 0 1,0 0-1,7 8 0,9 14 7,-3-4-12,1-1 0,32 32 0,12 15-9,-38-42-31,-14-17-2,-1 0 0,0 0-1,-1 1 1,0 0 0,-2 1 0,10 21 0,-11-19 29,2-1-1,0 0 1,12 17-1,17 30 83,-20-30 46,-12-22-85,1 0 0,8 25 1,15 57 489,-12-38-467,-12-35-99,0-1 0,2-1 0,19 37-1,1 4-2,-4 6 15,-13-23 16,-4-7 7,2-15-33,0 0 1,0-1 0,26 37-1,-24-40 0,0 1 0,-1 1 1,0 0-1,11 33 0,-18-38 0,2-1 0,-1 0 0,2 0 0,0 0 0,0-1 0,1 0 0,10 13 0,-10-14 4,0 1 1,0 1-1,-2-1 1,1 1-1,4 19 1,0-3-2,-6-22-20,0 0 1,0 0-1,0 0 0,1-1 1,0 1-1,1-2 0,8 9 1,16 19 30,-14-14-2,32 30 1,-39-41-14,37 34 76,-26-25-99,0 1 0,-2 1 0,0 0 0,25 36 0,-20-11-15,-10-19 11,-10-18 21,0-1 1,1 1 0,-1-1-1,7 7 1,9 8-61,23 19 0,2 3-31,-1 5 36,-15-15 79,-11-17-14,-15-13-9,0-1-1,0 1 0,1-1 1,-1 0-1,1 0 0,0 0 1,5 4-1,-2-3-4,-1 0 0,1 1-1,-1-1 1,0 1 0,-1 0 0,1 1 0,-1 0 0,0-1-1,7 11 1,-5-7 9,-1-1 1,2 0-1,8 9 0,-3-7 15,-9-6-19,1 0 0,-1 0 0,1-1-1,0 1 1,0-1 0,5 2 0,-6-1-1,1 0 1,-1 0-1,1 1 1,-1-1 0,0 1-1,4 7 1,1-1 0,3 3-6,13 13-20,-21-23 7,0 0 0,0-1 0,-1 1-1,1 0 1,-1 1 0,1-1 0,1 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2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10 200,'0'0'15135,"-4"-2"-14244,-12-4-371,12 4 1253,4 12-1017,2 9-527,0 1 1,7 30 0,1 1-197,-8-42-24,1 0 0,0 0 0,0 0-1,1-1 1,0 1 0,1-1 0,-1 0 0,1-1-1,11 13 1,17 30 22,-26-30-36,-7-18 0,0 0 0,1-1 0,-1 1 1,1 0-1,-1-1 0,1 1 0,0 0 1,0-1-1,0 1 0,0-1 0,0 0 1,0 1-1,2 1 0,-2 14-536,-2-16 543,1 0-1,-1-1 1,1 0 0,-1 1 0,1-1 0,-1 1 0,1-1-1,-1 1 1,1-1 0,-1 0 0,0 0 0,1 1 0,-1-1-1,0 0 1,1 0 0,-1 0 0,0 1 0,1-1 0,-1 0-1,0 0 1,1 0 0,-1 0 0,-1-1 0,-1 2 8,-126 16 70,-77 15-33,71-7 24,123-21-82,10-3-68,11-1-305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2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99 680,'0'0'12083,"3"-4"-11261,-2 3-585,-1-1-147,1 1-1,-1 0 1,1 0-1,0 0 1,-1 0 0,1 0-1,0 0 1,0 0-1,0 0 1,0 0-1,0 0 1,0 1 0,0-1-1,0 0 1,0 1-1,0-1 1,0 0 0,0 1-1,3-1 1,-4 7 506,-2 8-347,1 0 0,-2-1 0,0 1 1,0-1-1,-7 15 0,-5 21-55,8-24-206,2 0 1,1 0-1,-3 39 0,7-62-292,5-2 132,0-1-1,0 0 0,0 0 0,-1 0 0,1 0 0,-1-1 1,1 1-1,-1-1 0,1 0 0,-1-1 0,0 1 0,0-1 1,0 0-1,0 0 0,-1 0 0,6-6 0,4-6-70,0-1-1,18-29 1,-19 26 78,70-124 1268,-81 141-215,-7 209 292,6-204-1241,0-1 0,0 0 0,0 0 0,0 0 0,0 1 0,1-1 0,-1 0 0,1 0 0,-1 0 0,1 0 0,0 0 0,0 0 0,0 0 0,0 0 0,0 0 0,0 0 0,1 0 0,-1-1 0,1 1 0,-1 0 0,1-1 0,-1 1 0,1-1 0,0 0 0,0 0 0,0 1 0,0-1 0,0 0 0,0-1 0,0 1 0,0 0 0,0-1 0,0 1 0,0-1 0,3 1 0,-2-1 61,0 0 1,0 0-1,0 0 1,0 0 0,0-1-1,0 1 1,0-1-1,0 0 1,0 0-1,0 0 1,-1 0 0,1-1-1,0 1 1,-1-1-1,1 1 1,-1-1-1,1 0 1,-1 0 0,0 0-1,0 0 1,0 0-1,0-1 1,0 1-1,-1-1 1,1 1 0,-1-1-1,2-3 1,4-11 320,-1 1 0,-1-1 1,6-31-1,9-89 750,-18 121-977,0 0 0,0-17 0,1 23 517,-1 10-1693,-1 18-10830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23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0 784,'0'0'12179,"0"0"-12139,0 1 0,0-1 0,1 0 0,-1 1 0,0-1 0,0 0 0,0 1 0,0-1 0,0 0-1,0 0 1,0 1 0,0-1 0,0 0 0,0 1 0,0-1 0,0 0 0,0 1 0,-1-1 0,1 0 0,0 0-1,0 1 1,0-1 0,0 0 0,0 0 0,-1 1 0,1-1 0,0 0 0,0 0 0,0 1 0,-1-1 0,1 0-1,0 0 1,0 0 0,-1 1 0,-42 38 1940,27-25-1468,-22 25-1,36-37-469,-17 25 104,15-12-139,4-14-5,0-1 0,0 1 0,0-1 0,0 0 0,0 1 0,0-1 0,1 1 0,-1-1 0,0 0 0,0 1-1,0-1 1,1 0 0,-1 1 0,0-1 0,1 0 0,-1 1 0,0-1 0,1 0 0,-1 0 0,0 1 0,1-1-1,-1 0 1,0 0 0,1 0 0,-1 0 0,1 1 0,-1-1 0,0 0 0,1 0 0,0 0 0,18 2 101,0 0 0,0-2 0,27-2 0,3 1-762,-44 1 321,0-1 0,0 1 1,0-1-1,0 0 0,0 0 0,0 0 1,0-1-1,5-2 0,-2 0-1494,0 0 0,0-1-1,11-10 1,-6 2-2986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1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8 824,'0'0'11255,"0"0"-11213,0 0-1,0 0 0,0-1 0,0 1 1,0 0-1,0-1 0,0 1 0,0 0 1,0-1-1,0 1 0,0 0 1,0 0-1,0-1 0,0 1 0,0 0 1,-1 0-1,1-1 0,0 1 0,0 0 1,0 0-1,-1-1 0,1 1 0,0 0 1,0 0-1,0 0 0,-1 0 0,1-1 1,0 1-1,-1 0 0,1 0 1,0 0-1,0 0 0,-1 0 0,1 0 1,0 0-1,0 0 0,-1 0 0,0 0 1,-6 5 230,0 1 1,-1 0 0,2 0-1,-1 1 1,1 0-1,0 0 1,-8 13 0,4-6 0,-98 140 1097,82-115-1268,-33 60 19,58-95-241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2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4 576,'-1'-3'15527,"-3"10"-15086,0 2-1,1-1 1,0 0-1,-2 13 1,-10 23 78,8-25-312,0 0-1,-7 33 0,1-1-182,9-34-455,1 0 1,0 1-1,1-1 1,1 27-1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3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1008 776,'0'0'535,"19"0"10765,-14 1-11184,1-1 0,0 0 0,0 0 0,-1-1 0,1 1 0,-1-1 0,1-1 0,0 1 0,-1-1 0,0 0 0,1 0 0,-1-1 0,0 1 0,0-1 0,-1 0 0,1 0 0,0-1 0,4-4 0,40-50 992,-27 32-973,-14 16-84,1 0-1,16-14 1,-19 17 55,1-1 1,-1 1 0,0-1-1,-1 0 1,1 0-1,-2-1 1,6-12 0,11-17 325,-13 25-371,-2 5-32,-1 0 0,-1 0 0,0 0 0,5-13-1,15-26 623,-19 37-628,-5 9-22,1-1 1,0 1-1,0 0 0,-1-1 0,1 1 0,-1 0 0,0-1 1,1 1-1,-1-1 0,1-2 0,-1 1 1,0 0 0,1 1 0,0-1-1,0 0 1,0 1 0,0-1 0,0 0 0,1 1 0,-1-1-1,1 1 1,-1 0 0,4-4 0,-2 3-1,-1 0 1,0 0-1,0 0 0,0-1 1,0 1-1,2-8 0,-2 4 6,1 0 0,0 0 0,0 1-1,6-8 1,8-20 14,1 1 2,-13 26-12,0-1-1,-1 0 0,6-15 0,8-14 37,-10 22-92,-7 14 49,0 0 1,0 0-1,0 0 0,0 0 1,-1 0-1,1 0 1,0 0-1,-1-1 0,1 1 1,-1 0-1,1-2 1,23-62 126,-10 27-100,-8 22-14,8-29-1,-9 27-11,-4 13 1,1-1 0,-1 0 0,0 1-1,0-1 1,0 0 0,-1-8 0,6-15 35,0-9-2901,-6 35 2223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3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155 145 568,'0'0'4733,"0"-4"-4086,1-2-390,-1 3-47,1 0 0,-1 0 0,0 1-1,0-1 1,0 0 0,0 0 0,0 0 0,-1 0-1,1 0 1,-1 1 0,0-1 0,0 0-1,0 0 1,0 1 0,-2-3 0,1 3-78,0 0 1,0 1 0,-1-1-1,1 1 1,-1 0-1,1 0 1,-1 0 0,0 0-1,1 0 1,-1 0 0,0 1-1,0-1 1,1 1-1,-1 0 1,0 0 0,0 0-1,0 0 1,1 0-1,-1 1 1,0-1 0,-2 2-1,1-1-69,0 1-1,0 0 0,0-1 1,1 2-1,-1-1 1,1 0-1,0 1 0,0-1 1,0 1-1,0 0 1,0 0-1,0 0 1,1 1-1,-3 3 0,2-2 93,-23 42 636,25-44-769,-1 0 0,1 1 1,0-1-1,0 1 0,1-1 0,-1 1 0,1-1 1,0 1-1,0-1 0,0 1 0,0 0 0,1 5 1,0-8-24,-1 0 1,1-1 0,-1 1-1,1 0 1,0 0 0,-1 0-1,1 0 1,0 0 0,0-1-1,-1 1 1,1 0 0,0-1 0,0 1-1,0-1 1,0 1 0,0-1-1,0 1 1,0-1 0,0 0-1,0 1 1,0-1 0,0 0-1,0 0 1,0 1 0,2-1-1,32 0 66,-23 0 17,-4 0-242,0-1 0,0 1-1,0-1 1,-1-1 0,1 1-1,0-1 1,-1 0 0,14-7-1,-19 8 115,1-1-1,0 1 1,-1-1-1,1 0 0,-1 0 1,1 0-1,-1 0 1,0-1-1,0 1 0,0 0 1,0-1-1,0 0 1,-1 1-1,1-1 1,-1 0-1,0 0 0,1 0 1,-1 0-1,-1 0 1,1 0-1,0 0 0,-1 0 1,0 0-1,1-5 1,-1-6 45,0-4 107,-3-32 0,2 45 3,0 1 0,0-1 0,0 1 0,-1-1 0,1 1 0,-1 0 0,0-1 0,0 1 1,-1 0-1,1 0 0,-6-6 0,7 9-71,-1 0 0,1 0 1,-1 0-1,1 0 0,-1 0 1,1 1-1,-1-1 0,0 0 1,1 1-1,-1 0 0,0-1 0,1 1 1,-1 0-1,0 0 0,0 0 1,1 0-1,-1 0 0,0 0 1,1 0-1,-1 0 0,0 1 0,0-1 1,-1 2-1,-1-1 45,0 0 0,0 1 0,0 0 0,0 0-1,0 0 1,1 0 0,-7 5 0,5-2-78,-1 1 0,1 0 1,0-1-1,0 2 0,1-1 0,0 0 0,0 1 0,1 0 1,-1 0-1,2 0 0,-1 0 0,1 0 0,0 1 0,0-1 1,1 1-1,-1 9 0,2-16-18,0-1 0,0 1 0,0 0 0,0 0 0,1-1 0,-1 1 0,0 0 0,0 0 0,1-1 0,-1 1 0,0 0 0,1-1 1,-1 1-1,1 0 0,-1-1 0,1 1 0,-1-1 0,1 1 0,-1-1 0,1 1 0,0-1 0,0 1 0,22 7-130,35-8-60,-43 0 23,-12 0 127,-1 0-1,1 0 1,-1-1 0,1 1-1,-1 0 1,1-1 0,-1 0-1,0 1 1,1-1 0,-1 0-1,0 0 1,0 0 0,1-1-1,-1 1 1,0-1 0,0 1 0,0-1-1,-1 1 1,1-1 0,0 0-1,-1 0 1,2-2 0,-2 2 43,0 0 1,0 0-1,0 0 1,-1 0-1,1 0 1,-1 0 0,0 0-1,0 0 1,1 0-1,-1 0 1,0 0-1,-1 0 1,1 0 0,0 0-1,0 0 1,-1 0-1,0 0 1,1 0-1,-1 1 1,0-1 0,0 0-1,0 0 1,0 0-1,0 1 1,0-1-1,-3-3 1,0 1 21,-27-29 205,28 31-140,1 1 0,0-1 0,-1 1 0,1-1 0,-1 1 0,1 0-1,-1 0 1,0 0 0,1 0 0,-1 1 0,0-1 0,0 1 0,-4 0 0,6 0-71,1 0 0,-1 0 0,1 0 0,-1 0 0,1 0 0,-1 1 0,0-1 0,1 0 0,-1 0 0,1 1 0,-1-1 0,1 0 0,-1 1 0,1-1-1,-1 0 1,1 1 0,0-1 0,-1 1 0,1-1 0,0 1 0,-1-1 0,1 1 0,0-1 0,-1 2 0,-5 20 43,5 30-33,1-42 16,0 0-16,1 7-107,-1-17 85,0 1-1,0-1 1,0 0-1,1 1 0,-1-1 1,0 1-1,1-1 1,-1 0-1,0 1 0,1-1 1,-1 0-1,0 1 1,1-1-1,-1 0 0,1 1 1,-1-1-1,1 0 1,-1 0-1,0 0 1,1 1-1,-1-1 0,1 0 1,-1 0-1,1 0 1,-1 0-1,1 0 0,-1 0 1,1 0-1,0 0 1,3 0-54,1 0 1,-1 0 0,0 0 0,1-1 0,-1 0-1,0 0 1,0 0 0,1 0 0,-1 0 0,7-4-1,-9 3-20,0 1-1,-1-1 0,1 0 0,0 0 0,-1 1 1,1-1-1,-1 0 0,0 0 0,1 0 1,-1-1-1,0 1 0,0 0 0,-1 0 1,1-1-1,0 1 0,-1 0 0,1-1 1,-1 1-1,0 0 0,0-1 0,0 1 0,0-3 1,0-6-215,0 7 236,1 0 0,-1-1 0,-1 1 0,1 0 0,-1 0 0,-2-8 0,3 10 87,-1 1 0,1 0-1,-1 0 1,0 0-1,0 0 1,1 0 0,-1 0-1,0 0 1,0 0 0,0 1-1,0-1 1,0 0 0,0 0-1,0 1 1,0-1 0,-1 1-1,1-1 1,0 1 0,0-1-1,0 1 1,-1 0-1,1 0 1,0-1 0,-1 1-1,1 0 1,0 0 0,-3 1-1,4-1-44,0 0-1,0 0 1,-1 0 0,1 0-1,0 0 1,-1 0-1,1 0 1,0 0-1,-1 0 1,1 0-1,0 0 1,0 0-1,-1 1 1,1-1 0,0 0-1,-1 0 1,1 0-1,0 0 1,0 1-1,0-1 1,-1 0-1,1 0 1,0 1 0,0-1-1,0 0 1,-1 0-1,1 1 1,0-1-1,0 0 1,0 1-1,0-1 1,0 0-1,0 0 1,0 1 0,0-1-1,0 0 1,0 1-1,0-1 1,0 0-1,0 1 1,0-1-1,0 0 1,0 1 0,0-1-1,0 0 1,0 0-1,0 1 1,1 3-1042,-1 5-4276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3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274 158 304,'0'0'14362,"0"-14"-13384,-1 9-910,0 0 0,0 0 0,0 0 0,-1 0 0,0 0 0,0 0 0,0 1 0,0-1 1,-1 1-1,0-1 0,0 1 0,0 0 0,-7-7 0,-1 0-47,0 0 1,-1 1-1,-18-13 1,26 21-15,0 0 1,0 0-1,-1 0 1,1 0-1,0 1 1,-1-1-1,1 1 0,-1 0 1,1 1-1,-1-1 1,1 1-1,-1 0 0,-6 0 1,8 1-2,0-1 1,0 1 0,0-1-1,0 1 1,0 0 0,0 0-1,0 0 1,0 1-1,0-1 1,1 1 0,-1-1-1,0 1 1,1 0-1,0 0 1,-1 0 0,1 0-1,0 1 1,0-1-1,0 0 1,-2 4 0,-7 12 39,7-12-28,1 0 0,0 0 0,0 0 0,0 0 0,0 0 0,-2 12 0,1 1-2,0 1-1,1-1 1,2 1 0,0 25 0,1-40-45,1 1 1,-1 0-1,1 0 0,0-1 1,1 1-1,0-1 0,-1 1 1,2-1-1,-1 1 1,1-1-1,0 0 0,0 0 1,0 0-1,0-1 0,1 1 1,0-1-1,0 0 1,0 0-1,6 4 0,-4-4-158,-1-1 0,1 0 0,0 0-1,0 0 1,0-1 0,0 1 0,0-1-1,10 1 1,1-1-734,33-1-1,-38-1 703,-9 0 180,1-1 1,-1 1-1,0-1 1,0 0-1,0 0 1,0 0-1,0 0 1,0-1-1,0 1 1,-1-1-1,1 0 1,0 1-1,-1-1 1,1-1-1,-1 1 1,0 0-1,0-1 1,0 1-1,0-1 1,0 1-1,0-1 1,1-3-1,2-4-17,0 0 0,-1 0 0,0-1-1,0 1 1,2-15 0,1-16 861,3-77 0,-9 58 4109,-1 256-4589,0-191-371,0 0-1,0 0 1,1 0-1,0 0 1,0 0 0,0-1-1,0 1 1,1 0 0,0 0-1,0-1 1,0 1-1,1-1 1,0 0 0,-1 0-1,1 0 1,1 0-1,-1 0 1,5 4 0,-2-4-21,-1 0 0,0-1 0,1 0 1,0 0-1,0 0 0,0-1 0,0 1 1,0-1-1,0-1 0,0 1 0,1-1 1,-1 0-1,1-1 0,7 0 0,-12 0 57,0 0-1,0 0 1,0-1 0,-1 1-1,1-1 1,0 1-1,0-1 1,0 0-1,0 0 1,0 0-1,-1 0 1,1 0 0,0 0-1,-1 0 1,1-1-1,-1 1 1,0 0-1,1-1 1,-1 0-1,0 1 1,0-1 0,0 0-1,0 1 1,0-1-1,0 0 1,0 0-1,-1 0 1,1 0-1,-1 0 1,1 0 0,-1 0-1,0-2 1,2-10-3,0-1 1,-1 0 0,-2-21-1,0 14-75,6-6-4782,-4 19 823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4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11 720,'0'0'12966,"0"0"-12944,0 0-1,-1 0 1,1 0 0,0 0-1,0 0 1,0-1-1,0 1 1,0 0 0,0 0-1,0 0 1,0 0-1,-1 0 1,1 0 0,0 0-1,0 0 1,0 0 0,0-1-1,0 1 1,0 0-1,0 0 1,0 0 0,0 0-1,0 0 1,0 0-1,0-1 1,0 1 0,0 0-1,0 0 1,0 0-1,0 0 1,0 0 0,0 0-1,0-1 1,0 1 0,0 0-1,0 0 1,0 0-1,0 0 1,0 0 0,0 0-1,1 0 1,-1-1-1,0 1 1,0 0 0,0 0-1,0 0 1,0 0-1,0 0 1,0 0 0,0 0-1,0 0 1,1 0-1,-1 0 1,0 0 0,0 0-1,0 0 1,0 0 0,0-1-1,0 1 1,1 0-1,10-2 270,0 1 0,0 0 0,0 0 0,15 2 0,-4 0-132,-20-1-158,-1 0 1,0 0 0,0 1-1,0-1 1,0 0-1,0 1 1,0-1 0,0 1-1,0-1 1,0 1 0,0 0-1,0 0 1,0-1 0,0 1-1,0 0 1,-1 0-1,1 0 1,0 0 0,-1 0-1,1 0 1,0 0 0,-1 0-1,1 0 1,-1 0-1,0 0 1,1 0 0,-1 0-1,0 0 1,0 1 0,0-1-1,1 2 1,0 44 174,-1-37-104,0-3-41,-1-1-1,0 0 1,0 1 0,0-1 0,-1 0 0,0 0 0,0 0 0,-1 0 0,1-1 0,-5 7 0,-5 7 91,-23 27 0,-1 3-9,29-34-142,7-14-9,2-1-59,6-1 112,0 1 0,0-2 0,0 1 0,0-1 0,0 0 0,-1-1 0,14-6 0,55-34 54,-13 8-33,-33 16 107,-29 18 316,23 0-493,-13-17-2795,-10 9-2048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74 496,'0'0'1632,"-4"0"-203,1 0-1381,1 0 197,0 0-1,1-1 1,-1 1-1,0 0 1,0 0 0,0 0-1,1 1 1,-1-1 0,0 0-1,0 1 1,0-1-1,1 1 1,-1 0 0,-3 1-1,-24 27 2447,25-24-2474,1 0 0,0 0 1,0 0-1,1 1 0,-1-1 1,1 1-1,0 0 0,1-1 1,-2 9-1,1 4 155,1 33 1,1-37-330,0-12-44,0 0 0,0 0 0,0 0 0,1 0 0,-1 0 0,0 0 0,1-1 0,-1 1 0,1 0 0,0 0 0,0-1 0,0 1 0,0 0 0,0-1 0,0 1 0,0-1 0,0 1 0,1-1 0,-1 0 0,2 2 0,0-1-40,0 0 0,-1-1 0,1 0 1,0 0-1,0 0 0,0 0 0,0 0 0,0 0 1,0-1-1,0 1 0,0-1 0,3 0 0,-2 0-49,0 0 0,0 0 0,1-1 0,-1 1 0,0-1-1,0 0 1,0 0 0,0 0 0,0-1 0,0 0 0,-1 1 0,1-1-1,-1-1 1,1 1 0,-1 0 0,1-1 0,-1 0 0,0 0-1,3-3 1,-2-3 55,-1 1-1,0 0 1,0-1 0,-1 0-1,0 0 1,0 1-1,-1-1 1,0 0 0,-1 0-1,0 0 1,-2-17-1,1-8 41,1 28 71,0-1-1,-1 1 0,1 0 0,-1-1 1,-1 1-1,1 0 0,-1 0 0,0 0 1,0 0-1,-1 0 0,0 0 0,0 1 1,0-1-1,-1 1 0,-5-6 0,8 10-38,0 0 0,0 0 0,-1 0-1,1 0 1,0 0 0,-1 1 0,1-1-1,0 0 1,-1 1 0,1-1 0,-1 1-1,1 0 1,-1-1 0,1 1 0,-1 0-1,0 0 1,1 0 0,-1 0 0,1 0-1,-1 0 1,1 1 0,-1-1 0,1 0-1,-1 1 1,1-1 0,-1 1 0,-1 1-1,-1 0-16,0 0 0,0 1 0,0-1 0,1 1 0,-1 0 0,1 0-1,-6 6 1,3 0 16,-1 1 0,1 0 0,1 0 0,0 1-1,0 0 1,1 0 0,0 0 0,1 0 0,0 1 0,1-1-1,1 1 1,-1-1 0,2 1 0,0 14 0,0-24-60,0 0 1,0 0 0,0 0 0,0 1-1,1-1 1,-1 0 0,0 0 0,1 0-1,0 0 1,-1 0 0,1 0 0,0 0-1,0-1 1,0 1 0,0 0 0,0 0-1,1-1 1,-1 1 0,1 0 0,-1-1-1,1 1 1,-1-1 0,4 2 0,-1-1-55,1 0 1,-1-1-1,1 1 1,0-1 0,-1 0-1,1 0 1,0-1-1,0 1 1,8-1 0,-9 0 0,7 0-21,-1 0 1,1-1-1,-1 0 1,12-3-1,-20 3 99,-1 1 0,1 0-1,0-1 1,0 0 0,0 1-1,-1-1 1,1 0 0,0 0 0,-1 0-1,1 0 1,-1 0 0,1 0-1,-1 0 1,1-1 0,-1 1-1,0-1 1,1 1 0,-1-1 0,0 1-1,0-1 1,0 1 0,-1-1-1,1 0 1,0 0 0,0 1-1,-1-1 1,1 0 0,-1 0 0,0 0-1,1-2 1,-1-1 95,0 1 0,0 0 1,-1-1-1,1 1 0,-1-1 0,0 1 0,0 0 0,0 0 1,-1 0-1,1 0 0,-1 0 0,0 0 0,0 0 0,0 0 1,-1 0-1,1 1 0,-1 0 0,0-1 0,0 1 0,0 0 1,-1 0-1,-6-4 0,3 1 67,3 2-95,-1 0 1,0 1-1,-1-1 0,-7-3 0,11 6-297,3 3-749,6 10-1223,8 2-2280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4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48 696,'0'0'9290,"6"-18"-7449,-1 14-1721,0 1 0,0 0 0,1 0 0,-1 0 0,1 1 0,0 0 0,-1 0 0,1 1 0,0-1 0,9 0 0,8 0 64,33 2-1,-29 0 24,-22 1-174,-1-1 0,1 1 0,-1 0 1,1 0-1,-1 1 0,0-1 1,1 1-1,-1 0 0,0 0 0,0 0 1,0 0-1,-1 1 0,1 0 0,5 4 1,14 10 389,-16-11-372,0 0-1,-1 0 1,0 0 0,0 1-1,-1-1 1,7 12 0,21 22 2,-25-32 16,0 0 0,0 0 0,-1 0 0,0 1 0,-1 0 0,0 1 0,0-1 0,-1 1 0,0 0 0,-1 0 0,4 13 0,-2 0-18,1 0 1,16 36-1,-13-37-41,7 25 62,2 11 157,52 74 93,-67-123-309,-1-1 0,0 1 0,0 1 0,3 13 1,-1 1 68,0-12-68,-4-11-13,0 1-1,0-1 1,-1 0-1,1 0 1,-1 1 0,1-1-1,-1 0 1,0 1-1,1-1 1,-1 0-1,0 3 1,1 3 3,0 0 0,1 0 0,0 0 0,5 13 0,-1-4 1,10 18 10,8 1 9,0-2-1,48 50 1,-68-79-24,47 45-10,-46-44 3,0-2 0,0 1 1,0 0-1,1-1 1,0 0-1,0-1 1,0 1-1,12 3 0,-14-6 12,-1 1 0,0 0 0,1 1-1,-1-1 1,0 1 0,0-1 0,0 1-1,0 0 1,0 0 0,0 0 0,5 6-1,23 33 39,-27-35-12,0 1 0,0-1 0,1 0 0,0-1 0,0 1 0,0-1 0,1 0 0,-1 0 0,9 5 0,9 0 71,1-1 0,0-1 0,1-2 1,-1 0-1,32 3 0,-31 0-85,-22-7-15,-1-1 1,1 0 0,0 0-1,-1 0 1,1 0-1,0 0 1,0-1-1,4 1 1,-3-1 5,0 1 0,-1-1 0,1 1 1,0 0-1,0 0 0,3 2 0,21 4-18,-22-6 14,0-1 0,0 1 0,0 0 1,0 1-1,0 0 0,-1 0 1,11 5-1,23 6-14,-18-8 9,-11-2 9,0-1 1,1-1-1,12 2 1,-15-3-5,-1 0 0,0 1 0,0 0 0,10 3 0,0 0 21,68 8-46,-75-7-720,-19-2-1080,-2 0 1515,6-2-492,-1 0 0,0 0 0,0 0 0,-11-1 0,15 0-628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4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15 8953,'0'0'4359,"1"-14"-1000,2 14-3234,0 1 0,0-1 0,0 1 1,0 0-1,0 0 0,0 0 0,0 1 0,0-1 0,0 1 0,-1-1 0,1 1 1,0 0-1,-1 0 0,0 0 0,1 1 0,-1-1 0,0 0 0,0 1 0,0 0 1,2 3-1,10 15-59,14 26 0,-17-25-44,19 23 1,18 28-12,-45-70-30,1 0 1,0 0 0,0 0 0,-1 0 0,2-1-1,-1 0 1,7 3 0,17 11-435,-28-15 451,1-1-1,-1 0 1,0 0 0,1 1-1,-1-1 1,0 0 0,0 0 0,1 1-1,-1-1 1,0 0 0,0 1-1,1-1 1,-1 0 0,0 1-1,0-1 1,0 0 0,0 1 0,1-1-1,-1 1 1,0-1 0,0 0-1,0 1 1,0-1 0,0 1-1,0-1 1,0 0 0,0 1 0,0-1-1,0 1 1,0-1 0,-1 0-1,1 1 1,0-1 0,0 1-1,0-1 1,0 0 0,-1 1-1,1-1 1,0 0 0,0 1 0,-1-1-1,1 0 1,0 1 0,-1-1-1,1 0 1,0 0 0,0 1-1,-1-1 1,0 0 0,-25 14 195,10-6-186,-10 10 193,1 0 0,1 2 0,1 1 0,1 1 0,-23 30 0,-55 74-42,98-124-278,0 1 1,0-1-1,-1 1 1,2-1-1,-1 1 1,0 0-1,0 0 1,1 0-1,0 0 1,-1 0-1,1 0 1,0 0-1,1 0 1,-1 1-1,0-1 1,1 4-1,-1-5-392,0 0 0,-1 1 0,1-1 0,0 0 0,-1 0 0,1 0 0,-1 0 0,0 0 0,1 0 0,-1-1 0,0 1 0,-3 1 0,-2 3-4378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5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29 880,'0'0'15698,"0"2"-15272,-1 15-130,-1 0 0,0 0 0,-7 22 0,4-22-256,1 1 0,1 0-1,-1 25 1,4 102-80,0-144-171,7-1-1034,-4-1 1246,-1 1 0,1-1 0,-1 0 0,0 0 0,1 0 1,-1-1-1,0 1 0,0 0 0,0-1 0,0 0 0,0 1 0,0-1 0,0 0 0,-1 0 0,1 0 1,1-3-1,25-39 44,-10 11-33,23-65 0,-40 93-9,-1 3 1,1 1 0,-1-1 0,1 1 0,-1 0 0,1-1 0,0 1 0,0-1 0,-1 1 1,1 0-1,0-1 0,0 1 0,1-1 0,-1 2-1,-1 0 0,1 0-1,-1 0 1,0 0 0,1 0 0,-1 0-1,1 0 1,-1 0 0,0 0 0,1 0 0,-1 0-1,0 0 1,1 1 0,-1-1 0,1 0-1,-1 0 1,0 0 0,1 1 0,-1-1 0,0 0-1,0 0 1,1 1 0,-1-1 0,0 0-1,0 1 1,1-1 0,-1 0 0,0 1 0,0-1-1,0 0 1,1 1 0,-1-1 0,0 0 0,0 1-1,0-1 1,0 1 0,6 14 37,14 37-2,-13-25-2,-5-21-36,0 1 0,0 0 0,-1 0 0,0 0 0,1 8 0,-2-12-12,0 1-1,0 0 0,0 0 1,1-1-1,-1 1 0,1-1 1,0 1-1,0 0 0,1-1 1,-1 0-1,2 4 0,-2-6-12,1-2 24,0 1 1,-1-1-1,1 0 1,0 0-1,-1 0 0,1 0 1,-1 0-1,0 0 1,1 0-1,-1-1 0,0 1 1,0 0-1,0-1 1,0 1-1,0-1 0,0 1 1,0-1-1,0 1 1,0-1-1,-1 0 0,2-2 1,12-42 98,5-69 371,-5 22-291,-12 68-93,-2 24-82,0-1-1,0 0 0,0 0 0,0 0 1,1 1-1,-1-1 0,0 0 0,1 0 1,-1 1-1,1-1 0,0 0 0,0-1 1,0 1-18,-1 13-635,-2 1 75,1-1 0,-7 19 0,1 4-5407,2-19-448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5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1240,'0'0'8032,"-1"6"-5986,-14 22 341,12-24-2115,0 1 0,0-1 0,1 1 0,0-1 0,0 1 1,-2 5-1,4-8-247,-1-1 0,1 0 1,-1 1-1,1-1 1,0 1-1,-1-1 0,1 0 1,0 1-1,0-1 0,0 1 1,0-1-1,0 1 0,0-1 1,1 0-1,-1 1 1,0-1-1,1 1 0,-1-1 1,1 0-1,-1 1 0,1-1 1,0 0-1,0 0 0,0 0 1,-1 1-1,1-1 1,0 0-1,0 0 0,0 0 1,1 0-1,-1 0 0,0-1 1,0 1-1,0 0 1,1-1-1,-1 1 0,0 0 1,3 0-1,37 14 151,-38-15-172,-1 0-1,1 1 1,0-1-1,-1 1 1,1 0-1,-1 0 1,0 0-1,1 0 1,-1 1-1,0-1 1,0 0-1,0 1 1,0 0-1,0-1 1,0 1-1,0 0 1,0 0 0,-1 0-1,1 0 1,-1 0-1,1 1 1,-1-1-1,0 0 1,0 1-1,2 4 1,-2 0 6,0 0 0,0 1-1,0-1 1,-1 1 0,0-1 0,-1 1 0,-1 13 0,0-15 4,0 0-1,-1 0 1,1-1 0,-1 1 0,0 0 0,-1-1 0,1 0 0,-1 1-1,0-2 1,0 1 0,-1 0 0,1-1 0,-1 0 0,0 0 0,0 0 0,0 0-1,-1-1 1,1 0 0,-9 3 0,13-5-77,0-1 0,1 0 1,-1 1-1,0-1 0,1 1 0,-1-1 1,0 0-1,0 0 0,0 1 0,1-1 1,-1 0-1,0 0 0,0 0 0,0 0 0,1 0 1,-1 0-1,0 0 0,0 0 0,0 0 1,0-1-1,1 1 0,-1 0 0,0 0 1,0-1-1,1 1 0,-1 0 0,0-1 0,0 1 1,1-1-1,-1 1 0,1-1 0,-1 1 1,0-1-1,1 0 0,-1 1 0,1-1 1,-1 0-1,1 1 0,0-1 0,-1 0 0,1 0 1,0 1-1,-1-1 0,1-1 0,-1-4-899,0 0 0,1-1 0,0 1 0,0 0 0,1-8 0,0-4-1119,-1-15-2232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1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1 304,'0'0'16796,"0"2"-16580,2 71 1,3 0 0,3 0 1,3-1-1,22 77 0,-30-140-361,1 11-372,-3-20 479,-1 1-1,0-1 0,0 1 1,0-1-1,0 1 0,1-1 1,-1 1-1,0-1 0,1 0 1,-1 1-1,0-1 0,1 1 1,-1-1-1,0 0 0,1 1 1,-1-1-1,1 0 0,-1 1 1,0-1-1,1 0 0,-1 1 1,1-1-1,-1 0 0,1 0 1,0 0-1,0 0-263,5-7-73,14-36 152,-13 26 156,1 0-1,1 0 0,0 1 0,12-16 1,-17 28 51,0-1 1,0 1-1,1 0 0,-1 0 1,1 0-1,0 1 0,0-1 1,0 1-1,0 0 1,1 1-1,-1-1 0,1 1 1,-1 0-1,1 1 1,0-1-1,12 0 0,-11 1 26,0 0-1,0 1 0,0 0 1,0 0-1,0 1 1,0 0-1,7 1 0,-11-1 9,0 0-1,-1 0 0,1 1 0,-1-1 0,0 0 0,1 1 1,-1-1-1,0 1 0,0 0 0,0 0 0,0 0 0,0 0 1,0 0-1,-1 0 0,1 1 0,-1-1 0,1 0 0,-1 1 1,0-1-1,0 1 0,1 3 0,3 10 31,0 0-1,-2 0 1,0 0 0,1 17 0,-3-28-32,-1 0 1,0 0-1,-1 0 1,1-1-1,-1 1 1,0 0-1,0 0 1,0-1-1,-1 1 1,1-1-1,-1 1 1,0-1-1,-1 1 1,1-1-1,-1 0 1,1 0-1,-1-1 1,-6 6-1,-2 1 13,0-1 1,-1 0-1,0-1 0,-1 0 0,0-1 1,0-1-1,-1 0 0,-24 7 0,13-7 52,1-1-1,-1-2 0,1 0 0,-34-1 1,56-2-65,1 0-3,0 0 0,0 0 0,0 0-1,0 0 1,0 0 0,0 0 0,0-1 0,-1 1 0,1 0 0,0-1 0,0 1 0,0 0 0,0-1 0,0 1 0,0-1 0,0 0-1,0 1 1,0-1 0,1 0 0,-1 0 0,0 1 0,0-1 0,1 0 0,-1 0 0,0 0 0,1 0 0,-1 0 0,1 0 0,-1 0-1,1 0 1,-1-1 0,1 2-68,0-1-1,0 1 1,0 0-1,0 0 1,0 0-1,0-1 1,0 1-1,0 0 1,0 0-1,0 0 1,0-1 0,0 1-1,0 0 1,0 0-1,0 0 1,0 0-1,0-1 1,0 1-1,0 0 1,1 0-1,-1 0 1,0 0-1,0-1 1,0 1-1,0 0 1,0 0-1,1 0 1,-1 0-1,0 0 1,0 0-1,0 0 1,0-1-1,1 1 1,-1 0-1,0 0 1,0 0-1,0 0 1,0 0-1,1 0 1,-1 0-1,0 0 1,11-3-2671,-9 3 2048,10-1-4532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5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0 616,'0'0'13656,"13"0"-11693,-2 1-1762,-1 1 0,0 0-1,1 1 1,-1 0 0,0 0 0,-1 1-1,1 0 1,-1 1 0,15 9 0,-4-3-138,-16-10-301,0 1 1,-1-1-1,1 0 0,0-1 1,0 1-1,-1-1 1,1 0-1,7 0 1,13-2-4349,-11-2-1667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5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3549 600,'0'0'1096,"3"0"-735,9 0-46,-9 0 561,9-3 3528,-12 2-4222,6-17 1118,-5 16-1238,-1 1-1,1-1 1,0 1-1,-1-1 1,1 0-1,-1 1 0,1-1 1,-1 1-1,0-1 1,1-2-1,-1 1 89,1 0 0,0 0 0,1 0 0,-1 0 0,0 0 0,1 0 0,0 0 0,0 0 0,2-3 0,8-14 269,-2-13 54,-9 26-251,0 1 1,1-1 0,0 1 0,1 0-1,3-8 1,-4 11-177,-1-1 0,0 1 0,1-1-1,-1 1 1,-1-1 0,1 1 0,0-8 0,3-11 276,12-38 37,-3 18-242,-7 25 48,5-10-46,-7 21-119,-1-2 0,0 1 1,0 0-1,-1-1 0,3-13 0,5-15 66,-7 24-39,0 0 0,0-1 1,-2 1-1,2-16 1,0-10 24,1 13-33,-2 6-1,1 0-1,7-25 1,-3 18-28,-5 16-1,1 0-1,0 1 1,6-12 0,-1 1 23,9-30 0,-13 35 0,12-46 72,-8 24-74,-7 28-7,1 1 0,0-1 1,5-13-1,-2 7 39,0 0-1,2-19 1,0 4 78,2-12 97,-5 23-144,0 0-1,1 1 1,1-1 0,12-23-1,26-56-16,-15 30-25,-22 56-35,1 0 0,0 0 0,0 1 1,2 0-1,10-11 0,22-26-6,-29 32 7,0 1 1,1 0 0,1 1-1,1 0 1,-1 1-1,2 1 1,0 1 0,19-10-1,-3-3-4,-26 18 7,-1 1 0,1 0 0,12-6 1,16-11 45,7-4-8,51-21 68,38-15 230,-120 57-320,-5 2-13,1 0 1,0 1-1,0 0 1,13-2 0,111-20 41,-91 16-42,-30 5-2,1 1 1,-1 0 0,19-1-1,138-9 6,-85 5 0,-63 4 9,0-1 0,0 0 0,28-10 0,-23 6-4,32-6 0,210-28 192,-231 34-187,0-1-1,-1-2 1,0-2 0,-1 0 0,61-37 0,66-34 18,-93 51-36,-41 21 11,41-25-1,87-55 619,10-8-589,-156 94-21,1 0 1,-2-1-1,1 0 1,-1 0-1,0-1 1,9-13-1,10-12 4,35-34-1,-32 37-20,31-41-1,-52 60 2,-4 5 0,1 0 0,-1 0 0,-1 0 0,1-1 0,3-9 0,36-82 48,-32 74-54,1 2 3,-9 17 2,1-1 1,-2 1 0,1-1-1,3-11 1,9-34 9,5-29 9,-14 62 6,-1-8 6,-5 19-26,1 0 0,0 0 0,0 0 0,0 0 0,1 0 0,0 0-1,0 0 1,1 1 0,0-1 0,0 1 0,0-1 0,1 1 0,0 0-1,7-7 1,2-16 25,-9 18-30,5-13 52,-8 18-53,1 1 0,0-1 0,0 1 0,0 0 0,1-1 0,-1 1 1,6-6-1,13-21-114,-16 24-122,1-1 0,-1 1 0,11-11 0,-12 15 115,0-1-1,-1 1 1,0-1-1,0 0 1,5-10-1,2-3-219,-9 17-57,-9 2-1950,2 0 1646,1 0 0,-1 1 1,1 0-1,-1 1 0,-6 3 1,-11 11-4513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5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3472,'6'4'10876,"1"-3"-11133,13-1 717,-10 1-376,1-1-1,-1 0 0,1 0 1,-1-2-1,1 1 0,-1-1 0,0 0 1,1-1-1,16-8 0,-12 4-34,1-2 0,-2 0-1,1 0 1,-1-2 0,-1 1 0,0-2-1,0 0 1,-1 0 0,-1-1 0,0-1-1,-1 0 1,15-26 0,-22 34-40,0 1 0,0 0 1,1 1-1,-1-1 0,1 1 1,0-1-1,8-5 0,11-12 454,-22 21-383,-1 7-64,1 4 84,0-1-1,0 1 1,5 12 0,2 21 133,-2 13-3,3 0 0,19 66-1,-7-65-197,-14-39-10,0 0-1,4 20 0,-6-18 188,-3-39-3241,-2 5-1315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0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1712,'0'-5'9972,"0"-7"-5136,2 31-4713,1-1 0,1 1 1,1-1-1,0 0 0,14 30 0,-10-25-118,-5-13-19,0-1 1,1 1-1,0-1 0,9 11 0,-11-16-63,-1 0 0,1-1 0,0 0-1,1 1 1,-1-1 0,0 0 0,1-1 0,0 1 0,-1-1 0,1 1 0,0-1-1,6 2 1,-7-3 72,-1-1-1,0 0 0,1 1 1,-1-1-1,0 0 0,1 0 0,-1 0 1,1-1-1,-1 1 0,0 0 1,0-1-1,1 0 0,-1 0 0,0 1 1,0-1-1,0 0 0,1-1 1,-1 1-1,-1 0 0,1 0 0,0-1 1,0 0-1,0 1 0,-1-1 1,1 0-1,-1 0 0,1 1 1,-1-1-1,0 0 0,0 0 0,2-4 1,2-6-9,0 0 0,-1-1-1,0 1 1,2-17 0,-5 25 14,0 1 1,3-17 204,1 0-1,10-28 1,-15 48-200,1-1 0,-1 1 1,1-1-1,-1 1 0,1-1 1,-1 1-1,1-1 0,0 1 0,-1 0 1,1-1-1,-1 1 0,1 0 1,0 0-1,-1-1 0,1 1 1,0 0-1,0 0 0,-1 0 0,1 0 1,0 0-1,0 0 0,22 0-59,-12 1 57,-5 0-6,-1 0 1,1 0-1,-1 1 1,0 0-1,0 0 0,1 0 1,-1 1-1,0-1 0,-1 1 1,1 0-1,-1 1 1,1-1-1,7 9 0,20 13 39,-16-11-61,-15-12 19,0-1 0,0 1 0,0-1 0,0 0 0,0 0 0,0 1-1,1-1 1,-1 0 0,0 0 0,1 0 0,-1-1 0,1 1 0,-1 0 0,1 0 0,-1-1 0,1 1-1,0-1 1,-1 1 0,1-1 0,-1 0 0,1 0 0,0 0 0,0 0 0,-1 0 0,1 0 0,0 0 0,-1 0-1,3-1 1,-3 0 15,0 0-1,0 0 0,0 0 0,1 0 1,-1 0-1,0 0 0,0-1 1,-1 1-1,1 0 0,0-1 0,0 1 1,-1 0-1,1-1 0,-1 1 1,1-1-1,-1 1 0,1-1 1,-1 1-1,0-1 0,0-1 0,2-35 67,-2 34-68,2-61 22,-1 24 137,-5-62-1,-6 59 554,10 44-627,-2-1-1037,2 1 896,0 0 1,0 0-1,0 0 1,0 0-1,0 0 1,0 0-1,-1 0 0,1 0 1,0 0-1,0 0 1,0 0-1,0 0 1,0 0-1,-1 0 1,1 0-1,0 0 0,0 0 1,0 1-1,0-1 1,0 0-1,0 0 1,0 0-1,-1 0 1,1 0-1,0 0 0,0 0 1,0 0-1,0 1 1,0-1-1,0 0 1,0 0-1,0 0 1,0 0-1,0 0 0,0 0 1,0 1-1,0-1 1,0 0-1,-1 30-4069,1-15-655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0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1840,'0'0'6986,"-1"19"-4453,-6 9-1999,1 0 1,2 1-1,1 0 0,1-1 0,1 33 0,1-59-540,0 1 0,0-1 1,1 1-1,-1-1 0,0 1 0,1-1 0,-1 0 0,1 1 0,0-1 0,0 0 0,0 0 0,0 1 0,0-1 0,1 0 0,-1 0 1,0 0-1,1 0 0,0-1 0,-1 1 0,1 0 0,0-1 0,0 1 0,0-1 0,0 1 0,0-1 0,0 0 0,0 0 0,1 0 1,2 1-1,5 0-27,0 0 0,1 0 0,-1-1 0,1 0 1,13-1-1,-23 0 33,-1 0 0,1-1 1,0 1-1,0 0 1,-1 0 0,1-1-1,0 1 1,-1-1-1,1 1 1,0-1-1,-1 1 1,1-1-1,-1 1 1,1-1 0,-1 1-1,1-1 1,-1 0-1,1 1 1,-1-1-1,0 0 1,1 1 0,-1-1-1,0 0 1,0 0-1,0 1 1,1-2-1,4-25 1,-4 21-14,4-44 389,-23 49 11,11 2-379,0 0 0,1 1 0,-1 0 0,1 0 0,-1 0-1,1 1 1,0 0 0,-10 7 0,3-3-135,12-7-48,1 0 0,-1 1 0,1-1 0,0 0-1,-1 1 1,1-1 0,-1 0 0,1 1 0,0-1 0,-1 1 0,1-1 0,0 0 0,-1 1 0,1-1-1,0 1 1,0-1 0,0 1 0,-1-1 0,1 1 0,0-1 0,0 1 0,0-1 0,0 1 0,0-1-1,0 1 1,0-1 0,0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4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34 4176,'7'-33'10928,"-14"33"-10886,-7 0-25,0 1 1,1 1 0,-1 1-1,0-1 1,1 2 0,0 0-1,-16 7 1,-9 4 130,16-8 405,-41 22-1,56-25-395,0 0 0,1 1 0,-1 0-1,1 0 1,0 1 0,0-1 0,1 1 0,-1 1 0,-5 9-1,6-8-62,1 1 0,1-1 0,0 0 0,0 1 0,1 0 0,0 0 0,0 0 1,1 0-1,0 0 0,1 0 0,0 0 0,0 0 0,1 0 0,2 10 0,-2-16-72,-1 1 1,1-1 0,1 0-1,-1 1 1,0-1 0,1 0-1,0 0 1,0 0 0,0 0 0,0 0-1,0 0 1,3 2 0,36 29 285,-33-29-263,-1 1 1,-1-1 0,1 1-1,-1 0 1,0 0 0,7 10-1,-8-9-32,-1 0 1,0 0-1,0 1 0,-1-1 0,1 1 0,-2 0 0,1 0 0,-1 0 0,-1 0 1,1 0-1,-1 0 0,0 14 0,-1-14 2,0 1 0,0 0-1,-1-1 1,0 1 0,0-1 0,-1 1 0,0-1-1,0 0 1,-1 0 0,0 0 0,-1 0 0,0 0 0,0 0-1,0-1 1,-1 0 0,0 0 0,-1 0 0,-7 7-1,5-6-23,-1-1 0,1 0-1,-1 0 1,0-1-1,-1 0 1,1-1 0,-1 0-1,-17 6 1,23-10-164,0 1 0,0-1-1,-1 0 1,1 0 0,0 0 0,0-1 0,-1 0 0,1 1 0,0-2-1,0 1 1,-1 0 0,1-1 0,0 0 0,0 0 0,0 0 0,0 0-1,0-1 1,0 1 0,0-1 0,0 0 0,0-1 0,1 1 0,-1 0-1,-5-6 1,-14-23-4372,4 2-1957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41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1168,'0'0'12774,"21"-7"-10852,69-22-483,-68 23-944,1 0-1,-1 2 1,38-3-1,-31 5-188,145-3 196,-150 5-507,-21 0-22,1 0-1,-1 0 1,0 1-1,0-1 1,0 1 0,0 0-1,0-1 1,0 2 0,0-1-1,0 0 1,0 0-1,-1 1 1,4 2 0,9 7-3658,-7-4-974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4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10354,'0'0'6390,"-17"10"-5647,-1-1-477,8-4-108,0 0-1,0 0 1,1 1 0,0 1 0,0-1 0,0 1 0,1 1-1,-13 14 1,2 2 33,1 0 1,2 1-1,0 1 0,2 0 1,0 1-1,2 1 0,1 0 1,2 0-1,0 1 0,2 0 1,1 1-1,2-1 0,0 1 0,2 0 1,2 0-1,4 49 0,-1-66-210,0 0-1,1 0 1,0-1-1,0 1 1,2-1-1,-1 0 1,2-1-1,0 1 1,0-1 0,1 0-1,0-1 1,0 0-1,2 0 1,18 15-1,-12-12-704,2-1 1,-1 0-1,1-1 0,1-1 0,-1-1 0,2-1 0,-1 0 1,32 7-1,-7-8-7286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4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249 117 488,'6'-4'18052,"-6"1"-18080,1 0 0,-1 0-1,-1 1 1,1-1 0,0 0-1,-1 1 1,1-1 0,-1 0-1,0 1 1,0-1 0,0 0-1,0 1 1,0 0 0,-1-1-1,1 1 1,-1 0-1,1-1 1,-1 1 0,0 0-1,0 0 1,0 1 0,0-1-1,0 0 1,-1 1 0,1-1-1,0 1 1,-4-2 0,3 1 13,-8-5-36,1 0 0,-2 1-1,1 0 1,0 1-1,-15-4 1,23 7 44,0 2 0,-1-1-1,1 0 1,0 1 0,-1-1 0,1 1-1,-1 0 1,1 0 0,-1 0 0,1 1-1,0-1 1,-1 1 0,1 0 0,0 0-1,-1 0 1,1 0 0,0 0 0,0 1-1,0 0 1,0-1 0,0 1 0,1 0-1,-1 0 1,-3 4 0,1 0 17,1 0 1,-1 0-1,1 1 0,0-1 1,0 1-1,1 0 0,0 0 1,1 0-1,-1 1 0,1-1 1,-1 9-1,0 7 31,0 1 1,2 31-1,1-50-55,0 0-1,1-1 1,-1 1 0,1 0-1,0-1 1,1 1-1,-1-1 1,1 0 0,0 1-1,0-1 1,0 0 0,0 0-1,1 0 1,0 0-1,0 0 1,0-1 0,0 1-1,7 5 1,-4-5-11,-1-1-1,1 1 1,-1-1 0,1 0-1,0 0 1,0-1 0,0 0-1,1 0 1,-1 0-1,0-1 1,1 0 0,-1 0-1,10-1 1,-10 0-35,0 0-1,0 0 1,0-1 0,0 1 0,0-2-1,0 1 1,0-1 0,-1 1-1,1-2 1,9-4 0,-11 4 47,0 0 1,0 0-1,0-1 0,0 1 1,-1-1-1,1 0 1,-1 0-1,0-1 1,0 1-1,-1 0 0,1-1 1,2-8-1,4-9 101,0 0-1,-2 0 1,-1-1-1,-1 0 0,-1 0 1,3-43-1,-7 66-62,0 0 0,0 0 0,0 0 0,0-1 0,0 1 0,0 0 0,1 0-1,-1 0 1,0 0 0,0 0 0,0 0 0,0 0 0,0 0 0,1 0 0,-1 0 0,0 0-1,0 0 1,0 0 0,0 0 0,0 0 0,1 0 0,-1 0 0,0 0 0,0 0 0,0 0-1,0 0 1,0 0 0,1 0 0,-1 0 0,0 0 0,0 0 0,0 1 0,0-1 0,0 0-1,1 0 1,-1 0 0,0 0 0,0 0 0,0 0 0,0 0 0,0 1 0,0-1 0,0 0-1,0 0 1,0 0 0,0 0 0,0 1 0,3 29 408,1 0 1,1 0-1,18 55 1,-16-61-423,-4-13-684,9 24 1860,-2-23-4001,5-8-6248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4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3200,'0'0'12034,"0"10"-10709,-1 57 1291,-1-15-1842,10 82 1,-7-111-866,4 14-391,-5-36 120,1 1 0,0-1 1,-1 0-1,1 1 0,0-1 0,-1 0 1,1 1-1,0-1 0,0 0 0,0 0 0,2 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1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54 6089,'0'0'9819,"-4"-2"-9013,4 2-811,-15-12 763,14 12-737,1 0 1,0 0-1,-1 0 0,1-1 1,0 1-1,0 0 1,-1-1-1,1 1 0,0 0 1,0 0-1,0-1 1,-1 1-1,1 0 1,0-1-1,0 1 0,0-1 1,0 1-1,0 0 1,0-1-1,-1 1 0,1 0 1,0-1-1,0 1 1,0-1-1,0 1 0,1 0 1,-1-1-1,0 1 1,0 0-1,0-1 1,0 1-1,0 0 0,0-1 1,0 1-1,1 0 1,-1-1-1,0 1 0,0 0 1,1-1-1,-1 1 1,0 0-1,0-1 0,1 1 1,-1 0-1,0 0 1,1 0-1,-1-1 1,0 1-1,1 0 0,-1 0 1,0 0-1,1 0 1,-1 0-1,0-1 0,1 1 1,17-6 15,1 1 1,-1 1-1,1 1 1,0 0-1,0 1 0,0 1 1,0 1-1,24 3 1,-41-2-46,0-1 1,1 1-1,-1-1 1,1 1 0,-1 0-1,0 0 1,0 1-1,1-1 1,-1 0-1,0 1 1,0-1 0,0 1-1,-1-1 1,1 1-1,0 0 1,-1 0 0,1 0-1,-1 0 1,1 0-1,-1 0 1,0 0-1,0 1 1,0-1 0,0 0-1,0 1 1,-1-1-1,1 1 1,-1-1 0,1 5-1,0-2-2,-1-1-1,0 1 1,0-1 0,0 0-1,0 1 1,-1-1 0,0 1-1,0-1 1,0 0 0,0 0-1,-1 1 1,0-1 0,1 0-1,-1 0 1,-1 0 0,-2 3-1,-3 2 19,-1-2 0,0 1 0,0-1-1,0 0 1,-1-1 0,0 0-1,-15 6 1,-2-1-134,-50 14 0,77-25 113,0 0 0,0 0 0,0 0 0,0 0 1,0 0-1,0 0 0,0-1 0,0 1 0,0 0 1,0 0-1,0 0 0,0 0 0,0 0 0,0-1 1,0 1-1,0 0 0,0 0 0,0 0 0,0 0 1,0 0-1,0 0 0,0-1 0,0 1 0,0 0 1,0 0-1,0 0 0,0 0 0,0 0 0,0 0 0,-1 0 1,1-1-1,0 1 0,0 0 0,0 0 0,0 0 1,0 0-1,0 0 0,0 0 0,-1 0 0,1 0 1,0 0-1,0 0 0,0 0 0,0 0 0,0 0 1,0 0-1,-1 0 0,1 0 0,0 0 0,0 0 1,0 0-1,0 0 0,0 0 0,-1 0 0,1 0 1,0 0-1,0 0 0,0 0 0,0 0 0,0 0 0,0 0 1,-1 0-1,1 0 0,0 0 0,0 0 0,0 1 1,0-1-1,7-8-592,0 4 509,1 0 0,0 0 0,0 1 0,0 0 0,0 1 0,1 0 0,12-1 1,7 0 143,31 1 0,-57 2-47,0 0 0,0 0 0,0 0-1,0 0 1,0 1 0,0-1 0,0 1 0,0-1 0,0 1 0,0 0 0,-1 0-1,1 0 1,0 0 0,0 0 0,-1 0 0,1 0 0,0 1 0,-1-1 0,1 1-1,-1-1 1,0 1 0,0-1 0,1 1 0,-1 0 0,0 0 0,0-1 0,-1 1-1,2 3 1,0 1-3,-1 0-1,0 0 0,0-1 1,0 1-1,-1 0 0,0 0 1,0 0-1,0 0 0,-2 7 1,1-9 3,-1 0 1,1-1-1,-1 1 1,1 0-1,-1 0 1,0-1-1,0 1 1,-1-1-1,1 0 0,-1 0 1,0 0-1,0 0 1,0 0-1,0 0 1,-4 1-1,-3 4 8,0-2-1,-1 1 1,-17 6-1,13-6 9,-1 0 0,0-2 0,-1 0 0,1-1 0,-1 0 0,0-2 0,0 0 0,-25 0 0,32-2 129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1032,'0'0'9277,"0"-9"-7868,0 0-2204,0-15 4323,0 15 234,0 28-2652,0 314-796,20-333-1188,-16-2 831,0 1 1,-1-1-1,1 0 1,-1 0-1,1-1 1,-1 1-1,0-1 1,0 1-1,0-1 1,0 0-1,0 0 1,0 0-1,-1-1 1,0 1-1,3-5 1,4-7-164,-1-1-1,9-21 1,48-130-210,-65 166 425,0 1-1,0 0 0,0-1 1,0 1-1,0 0 1,0-1-1,1 1 0,-1 0 1,0 0-1,0-1 0,0 1 1,0 0-1,1 0 1,-1-1-1,0 1 0,0 0 1,1 0-1,-1 0 0,0-1 1,0 1-1,1 0 1,-1 0-1,0 0 0,0 0 1,1 0-1,-1 0 0,0 0 1,1-1-1,-1 1 1,0 0-1,1 0 0,-1 0 1,0 0-1,1 0 0,-1 0 1,0 0-1,0 1 1,1-1-1,-1 0 0,0 0 1,1 0-1,-1 0 0,0 0 1,0 0-1,1 1 0,-1-1 1,0 0-1,0 0 1,1 0-1,-1 0 0,0 1 1,0-1-1,1 0 0,-1 0 1,0 1-1,0-1 1,0 0-1,0 1 0,0-1 1,1 0-1,-1 0 0,0 1 1,0-1-1,0 0 1,0 1-1,10 22 230,45 124 37,-52-138-271,34 80 17,-36-88-34,0 1 0,-1-1 0,1 0 0,0 1 0,0-1 0,0 0 0,1 0 0,-1 0 0,0 0 0,0 0 0,0 0 0,1 0 0,-1-1 0,1 1 0,-1 0 0,0-1 0,1 1 0,-1-1 0,1 1 0,-1-1 1,1 0-1,-1 0 0,1 0 0,0 0 0,-1 0 0,3 0 0,-1 0-5,-1-1 0,0 1 1,0-1-1,0 0 1,1 1-1,-1-1 0,0 0 1,0 0-1,0-1 1,0 1-1,0 0 0,-1-1 1,1 1-1,0-1 0,-1 1 1,1-1-1,-1 0 1,1 0-1,1-3 0,2-6 34,0 0-1,-1-1 1,0 0-1,-1 1 1,3-22-1,3-63 430,-4-157 1620,-5 252-2052,0 1 82,-1 10-502,-15 46-3377,10-38-914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 16,'0'0'9589,"-1"-3"-8247,-4-8 5822,-1 21-6871,-2 13 15,-2 5-169,-42 70 462,50-93-587,0 0 0,0 0 0,0 0 0,1 1 0,-1-1 0,2 0-1,-1 1 1,0 9 0,1-14-19,0 0-1,0-1 1,0 1-1,1 0 1,-1-1-1,0 1 1,0-1 0,1 1-1,-1 0 1,0-1-1,0 1 1,1-1-1,-1 1 1,1-1-1,-1 1 1,0-1-1,1 1 1,-1-1-1,1 0 1,-1 1-1,1-1 1,0 0-1,-1 1 1,1-1-1,-1 0 1,1 1-1,-1-1 1,1 0 0,0 0-1,-1 0 1,1 0-1,1 0 1,26 1-152,-17-1 17,-2 0-230,0 0 0,-1-1 0,1 0-1,13-3 1,-20 3-47,1 0-1,-1 0 1,1 0 0,-1 0-1,0 0 1,0 0-1,0-1 1,1 1 0,-1-1-1,0 1 1,-1-1-1,1 0 1,0 0 0,0 0-1,-1 0 1,1 0-1,-1 0 1,0 0-1,0-1 1,2-3 0,-1-12-5803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1 1 928</inkml:trace>
  <inkml:trace contextRef="#ctx0" brushRef="#br0" timeOffset="1">1 1 928,'29'71'14975,"-17"-49"-12826,-10-15-2012,0-1-1,0 1 1,-1-1-1,0 1 1,-1-1 0,1 1-1,-1 0 1,0-1-1,-2 10 1,1 10 118,-8 93 725,3-60-1552,3 2-3386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67 7313,'0'0'11321,"-3"0"-11124,-4 0-38,8 0 26,18 0 220,31-1 232,8-6-218,65-14 0,1-2-343,-91 19-140,-1-1-819,39 0 0,-69 5-89,-10 0-5547,-8 0 2230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3 800,'0'-2'16874,"-1"73"-16022,4 0 1,12 77 0,-8-112-881,-2 1 1,1 49-1,-6-67-190,0 28-3342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357 218 7945,'0'0'7417,"1"-5"-6801,3-27 887,-4 30-1443,0 0 1,0 0 0,0 0-1,0 0 1,-1 0-1,1 0 1,-1 0-1,1 0 1,-1 0-1,0 1 1,0-1-1,1 0 1,-1 0 0,0 1-1,-3-4 1,-40-45 80,33 36-130,-1 0-1,-24-21 0,31 31-31,0 0 0,0 1 1,0-1-1,-1 1 0,1 1 0,-1-1 0,0 1 1,0 0-1,0 0 0,0 1 0,-12-2 0,13 2 8,0 1 0,0 0 0,0 0 0,0 0 0,0 1 0,1-1 0,-1 1 1,0 0-1,0 1 0,1-1 0,-1 1 0,1 0 0,-6 3 0,2 1 1,1-1 1,0 2-1,0-1 1,0 1-1,-10 14 1,12-12-3,-1 0 0,1 0 0,0 0 0,1 1 0,0 0 0,1 0 0,0 0 0,1 0 0,0 0 0,0 1 0,1-1 0,0 1 0,1-1 0,0 1 0,3 17 0,-2-25 4,0 0 0,0 0 1,1 0-1,-1 0 1,1 0-1,0 0 0,0 0 1,0-1-1,0 1 1,0 0-1,0-1 0,1 0 1,-1 0-1,1 1 1,0-1-1,-1-1 0,1 1 1,0 0-1,0-1 1,0 1-1,1-1 0,-1 0 1,6 1-1,7 1-109,-1-1 0,1 0 0,29-2 0,-33 0 0,-3 0 53,0 0-1,0-1 0,0 0 0,0-1 1,0 1-1,0-2 0,0 0 0,13-5 1,-17 5 60,0 0 1,0 0 0,0-1 0,0 1 0,-1-1-1,0 0 1,1 0 0,-1-1 0,-1 1 0,1-1-1,-1 0 1,1 0 0,-1 0 0,3-9 0,2-6 43,-2 0 0,0 0 1,-1 0-1,-2-1 0,0 0 0,1-30 1,-2 39 826,4 23 168,4 23-405,-5-5-440,-2 0 0,1 31 0,-3-37-180,0 0 0,1-1-1,2 0 1,11 42 0,-14-62-116,-1-1 0,1 1 0,0 0 0,-1-1 0,1 1 0,0-1 0,0 1 0,0-1 0,0 0 0,1 1 0,-1-1 0,0 0 0,0 0 0,1 0 0,-1 0 0,1 0 0,-1 0 0,1 0 0,-1 0 0,4 0 0,-3 0-668,1-1 1,-1 1-1,1-1 0,-1 0 1,1 0-1,-1 0 0,1 0 1,2-1-1,8-3-8190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5 680,'0'0'14352,"9"-2"-13896,-2 1-320,1 0 0,-1 1-1,1 0 1,-1 0-1,1 0 1,8 3 0,-13-3-103,1 1 0,-1 0 0,1 0 0,-1 0 0,0 0 0,1 1 0,-1-1 1,0 1-1,0 0 0,0 0 0,0 0 0,0 1 0,-1-1 0,1 0 0,-1 1 1,1 0-1,-1 0 0,3 5 0,-3-4 40,1 1 0,-1 1 0,0-1 0,-1 0 0,1 1 1,-1-1-1,0 0 0,0 1 0,-1 0 0,0-1 0,0 1 0,0-1 0,0 1 0,-1-1 0,0 1 0,-3 8 1,1-5 61,-1 0 0,0-1 0,0 1 0,-1-1 0,0 0 1,0 0-1,-1-1 0,0 0 0,-7 7 0,-4 2 43,11-12-122,1 0 0,0 1 0,0 0 1,0 0-1,1 1 0,-8 10 0,12-16-65,0 0 0,0 0 0,0 1 0,0-1 0,0 0 0,0 0 0,1 0 0,-1 1 0,0-1 0,0 0 0,0 0 0,0 0 0,0 1 0,0-1 0,0 0 0,0 0 0,0 0 0,1 1 0,-1-1 0,0 0 0,0 0 0,0 0 0,0 0 0,0 0 1,1 1-1,-1-1 0,0 0 0,0 0 0,0 0 0,1 0 0,-1 0 0,0 0 0,0 0 0,0 0 0,1 0 0,-1 0 0,0 0 0,0 0 0,0 0 0,1 0 0,-1 0 0,0 0 0,0 0 0,1 0 0,13 0 53,-11 0-71,18-2-297,1-1-1,-1-1 0,-1-1 1,1-1-1,-1-1 1,24-11-1,-38 16 82,47-21-4293,-10 4-3986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1 131 864,'0'0'13822,"3"-6"-12928,11-25 306,-14 33-1015,-1 0-1,1 1 0,0 0 0,-1-1 1,1 1-1,0-1 0,0 1 1,1 4-1,0 5 158,-2 71 377,-1-25-602,6 62-1,-3-118-164,-1 0 0,0 1 0,1-1 0,-1 0 0,1 1 0,-1-1-1,1 0 1,0 0 0,0 1 0,0-1 0,1 0 0,-1 0 0,0 0 0,1 0-1,-1 0 1,1-1 0,0 1 0,-1 0 0,1-1 0,0 1 0,0-1-1,0 0 1,0 0 0,0 0 0,1 0 0,-1 0 0,0 0 0,0 0 0,1-1-1,-1 1 1,0-1 0,1 1 0,-1-1 0,4 0 0,0 0-192,0-1 0,-1 1 0,1-1 0,-1 0 0,0 0 0,1-1-1,-1 0 1,0 0 0,0 0 0,0 0 0,0-1 0,0 0 0,0 0 0,3-4 0,0-1-134,-1 0 0,0 0-1,0-1 1,-1 0 0,0 0 0,0 0 0,-1-1-1,5-13 1,24-85 568,-28 87 314,-5 14-95,6-13 991,-3 16-475,2 12 186,0 11-705,9 38 0,-12-44-409,0 1 0,0-2 0,1 1 0,1 0 0,0-1 0,1 0 0,9 15 0,-13-24-64,0-1-1,0 0 1,0 0 0,1-1 0,-1 1-1,1 0 1,-1-1 0,1 1 0,0-1-1,-1 0 1,1 0 0,0 0 0,0 0-1,0-1 1,0 1 0,4 0 0,-5-1 11,0 0-1,0 0 1,0 0 0,0 0 0,0 0 0,0 0 0,0 0 0,0 0 0,0-1 0,0 1 0,0-1 0,0 0 0,-1 1 0,1-1-1,0 0 1,0 0 0,-1 0 0,1 0 0,0 0 0,-1-1 0,1 1 0,-1 0 0,2-3 0,1-3 64,-1 0 1,-1-1 0,1 1 0,-1-1-1,0 1 1,-1-1 0,1-10 0,-1-56 776,-2 39-242,2-5 49,0 24-264,0 0 1,-1 0 0,-1 0 0,0 0 0,-1-1 0,-1 2 0,-6-20 0,5 30-205,4 5-181,-1 1 0,1-1 1,-1 1-1,1-1 0,-1 1 0,1 0 1,0-1-1,-1 1 0,1-1 1,0 1-1,-1 0 0,1-1 0,0 1 1,0 0-1,0-1 0,0 1 1,-1 1-1,0 50-4202,1-27-1167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6081,'0'0'13075,"0"12"-12954,0 39-59,0-45-60,1 1 0,0-1 0,0 0 0,0 1 1,1-1-1,0 0 0,0 0 0,1 0 0,-1-1 0,1 1 1,1 0-1,5 7 0,3 2-11,1-1-1,22 20 1,-31-30 1,-2-1 8,7 4-39,-1 2 0,0-1 1,7 10-1,-12-14 5,-1-1-1,0 1 1,-1-1 0,1 1 0,-1 0-1,1-1 1,-1 1 0,0 0 0,-1 0-1,1 0 1,-1 0 0,1 5 0,-2-7 5,1 0 0,0-1 0,-1 1 0,0 0 1,1-1-1,-1 1 0,0-1 0,0 1 0,0-1 1,0 1-1,0-1 0,0 0 0,0 1 0,0-1 1,-1 0-1,1 0 0,0 0 0,-1 0 0,1 0 1,-1 0-1,0 0 0,1-1 0,-1 1 1,1 0-1,-1-1 0,0 1 0,1-1 0,-1 0 1,-3 1-1,-6 1-769,0-1 1,0 0 0,-12 0-1,-11-3-3868,3-6-3057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4584,'0'0'10315,"65"-43"-9035,-42 39-520,7-1-352,-6 0-64,-1 1 48,7 4-72,-7 0-176,1 0-144,-6 0-48,-6 0-832,-6 4-2240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1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96 886 4288,'0'0'8337,"1"-5"-7288,-1 1-783,0 2-192,0 1 1,0-1 0,0 1-1,0-1 1,1 0 0,-1 1-1,0-1 1,1 1-1,-1-1 1,1 1 0,0-1-1,-1 1 1,1-1-1,0 1 1,0 0 0,1-2-1,-1 0 430,0 0 1,-1-1-1,1 1 0,-1 0 0,0 0 0,0 0 1,-1-5-1,0 4-322,3-71 1238,0 30-1200,-7-71 0,3 103-148,-1 0 0,-1 0 1,-7-18-1,5 15-17,-8-31 1,8 3-36,2-1-1,2-63 1,2 83-23,-1 13-11,0 0-1,-1 0 1,-6-21 0,-4-24-57,1-41-136,4 107-7275,2 0 3319,-1 1-1421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2936,'0'0'13991,"4"0"-13492,30-2 129,1 0 0,-1-2-1,-1-2 1,35-9 0,54-22-2556,-116 36-1365,-13 2-702,-8-1-1457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1 904,'0'0'14824,"1"2"-14045,2 8-447,-1 0 1,-1-1-1,0 1 0,-1 0 0,0 0 1,0 0-1,-1 0 0,-3 16 1,0 9-38,0 176 117,4-188-421,0-21-93,0 1-1,0-1 1,0 1-1,1-1 1,-1 1-1,1-1 1,0 1 0,0-1-1,0 1 1,0-1-1,0 0 1,0 0 0,3 4-1,0 0-883,-3 3-5624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57 808,'0'0'13772,"2"-8"-12274,8-40 1952,-6 51-3087,-1 15-262,0 0 1,-2 1-1,-1 21 1,0-39-102,0 62 10,0 80-2703,8-149-4124,3-17 5032,-5 10 360,13-22-1464,-8 15 2439,0 0 1,22-28 0,-28 42 824,0 1 0,0-1 1,1 1-1,0 0 0,0 0 0,1 0 0,-1 1 0,1 0 0,0 1 0,0-1 1,11-2-1,-1 1 590,1 1 1,0 1-1,1 1 1,33 0-1,-49 2-910,0 0 0,0 1 1,0-1-1,0 1 0,0-1 0,0 1 0,0 0 0,0 0 0,0 1 0,-1-1 0,1 0 0,0 1 0,-1 0 0,1 0 0,-1-1 0,0 1 0,0 1 0,1-1 0,-1 0 1,-1 1-1,1-1 0,0 1 0,0-1 0,-1 1 0,0 0 0,1-1 0,-1 1 0,0 0 0,0 0 0,0 6 0,0-4 6,0-1-1,0 1 1,-1 0-1,0-1 1,0 1-1,0 0 1,-1 0-1,1-1 1,-1 1-1,0 0 1,0-1-1,-1 1 1,0-1-1,1 0 1,-1 1-1,-1-1 1,1 0-1,-1 0 1,-4 5-1,-6 3-52,-1 0 1,0-1-1,0 0 0,-2-1 0,1-1 0,-1-1 0,0 0 0,-1-1 0,0-1 0,0 0 0,0-1 0,-1-1 0,0-1 0,1-1 1,-33 1-1,49-3-103,-1 0 1,1 1-1,-1-2 0,0 1 1,1 0-1,-1 0 1,1 0-1,-1-1 1,0 1-1,1-1 1,-1 1-1,1-1 0,-1 0 1,1 0-1,0 1 1,-1-1-1,1 0 1,0 0-1,-1 0 0,1 0 1,-1-3-1,0 2-216,1-1 0,0 1 0,0-1 0,0 0 0,1 0 0,-1 0 0,0 1 0,1-1 0,0 0 0,0 0 0,0-3-1,0-14-2998,0 5-1948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34 568,'0'0'14219,"10"-6"-13184,29-16-326,-29 17 642,-10 11-820,0 0-464,-1-1 0,1 1 0,-1-1 0,-1 0 0,1 1 0,-1-1 0,0 0 0,0 0 0,-4 7 0,-11 31 214,16-42-288,1 0 1,0 1-1,0-1 0,-1 0 1,1 0-1,0 0 0,0 0 1,0 1-1,0-1 0,1 0 1,-1 0-1,0 0 0,0 1 1,1-1-1,-1 0 0,0 0 1,1 0-1,0 0 0,-1 0 1,1 0-1,1 2 0,-1-2-25,1 0 0,-1 1 1,1-1-1,0 0 0,0 0 0,-1 0 0,1 0 0,0 0 1,0-1-1,0 1 0,4 0 0,6 1-248,1-1 0,-1 0 0,21-2 1,-16 1-90,-14 0-2,1 0 1,-1-1-1,1 1 0,-1-1 1,0 0-1,1 1 1,4-3-1,19-15-6369,-9 4-901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2 680,'-2'-1'17132,"-2"4"-16617,1 3-294,1 1 0,-1 0 1,1 0-1,1 0 0,-2 9 0,-1 4-64,-1 15-211,1 0 0,1 0 0,3 47 1,0-39-1531,0-20-4057,0-18 887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2656,'0'0'16520,"15"-1"-16128,48 0-27,-58 2-330,0 0 1,-1 0-1,1 1 0,0-1 0,-1 1 0,1 0 0,-1 0 1,0 1-1,0-1 0,0 1 0,0 0 0,0 0 0,-1 0 1,1 1-1,-1-1 0,0 1 0,0 0 0,5 7 0,-2-2-11,-1-1-1,-1 0 0,1 1 0,-2 0 1,1 0-1,-1 0 0,0 1 1,-1-1-1,2 15 0,-1 8 1,-2 49 0,-2-45-22,1-16-405,-1 0 1,-1 0-1,-2-1 0,1 1 1,-2-1-1,-1 0 0,0 0 1,-1 0-1,-1-1 0,-1 0 1,-1-1-1,0 0 0,-1 0 1,-24 26-1,5-13-5640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36 231 616,'0'0'7815,"-1"0"-7626,0 0 0,1 1 0,-1-1 0,0 0 0,1 0 0,-1 0 1,0 0-1,1 0 0,-1 0 0,0 0 0,1 0 0,-1 0 0,0 0 1,1 0-1,-1-1 0,0 1 0,0-25 1541,-7-37 1,4 38-1724,-1-39 1,5 8 1202,-3 53-488,0 9-242,4 8-466,0 0 1,2 0 0,3 16-1,-2-12-102,4 32-1,-2 39-3956,-5-55-1164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41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9193,'0'0'10256,"18"0"-9817,58 0-115,-52-1-237,0-1 0,0 0 0,-1-2 0,32-10 0,32-4-125,-52 12-1855,-52 1-7502,-1 5 3154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4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43 3144,'0'0'10856,"0"-8"-9544,0-20-408,0 21 2652,-5 54-2711,6-32-795,1 0 0,0-1 0,1 1 0,1-1-1,0 0 1,12 25 0,-10-25-75,0 0-1,-2 0 1,1 0-1,-2 1 1,1 0-1,1 28 1,-5 27-3496,-1-61-199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4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5841,'0'0'11974,"0"0"-11946,0 0 1,1 0-1,-1 0 0,0 0 1,1 0-1,-1 0 0,1 0 1,-1 0-1,0 0 0,1 0 1,-1 0-1,0 0 0,1 0 1,-1 1-1,1-1 0,-1 0 1,0 0-1,1 0 0,-1 0 1,0 1-1,0-1 0,1 0 1,-1 0-1,0 0 0,1 1 1,-1-1-1,0 0 0,0 1 1,1-1-1,-1 0 0,0 1 1,0-1-1,0 0 0,0 1 0,2 9 157,-1 0-1,0 0 0,-1 0 0,-1 17 0,-1 5 20,2 254-704,0-285 245,6-4-1230,-4 0 1414,0 1 1,-1-1-1,1 0 1,-1 0-1,0 0 0,0-1 1,1-5-1,6-16 12,2 5 32,0-1 1,26-35-1,-29 46 0,1 1 0,0 0 1,1 1-1,-1 0 0,2 0 0,-1 0 0,15-8 0,-20 14 101,1 0-1,-1 0 0,1 0 0,-1 1 1,1-1-1,-1 1 0,1 0 0,0 0 0,0 1 1,0-1-1,-1 1 0,1 0 0,7 1 1,-11 0-49,0 0 0,0-1 1,0 1-1,0 0 1,-1-1-1,1 1 0,0 0 1,0 0-1,-1 0 1,1 0-1,-1 0 0,1 0 1,0 0-1,-1 0 0,0 0 1,1 0-1,-1 0 1,0 0-1,1 0 0,-1 0 1,0 0-1,0 2 1,0 31 299,-1-20-132,0-8-161,0 1 0,0-1 0,-1 0 0,0 1 0,0-1 0,0 0 0,-1 0 0,0 0 0,0-1 0,0 1 0,-1-1 0,0 0 0,-6 7 0,-9 9-2,-34 30-1,49-48-17,-14 12 84,0-1-1,-26 16 1,37-25-573,0-1 0,-1 0 0,1-1 0,-1 0 0,0 0-1,0-1 1,0 0 0,0 0 0,-15 1 0,16-6-4275,1-8-2623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1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 1064,'0'0'12273,"0"37"-8555,0-36-3683,30-3 582,-22-4-534,0 0 0,0-1 1,-1 1-1,0-1 0,11-14 0,-4 5-70,78-100 124,-37 43-125,10-19 40,-63 91-38,2 1 20,-3 0-11,0 0 10,0 0 0,0 0 1,0 0-1,0 0 0,0 0 0,0 0 1,0 0-1,0 1 0,1-1 0,-1 1 1,-1-1-1,1 0 0,0 1 0,0 0 0,2 0 1,12 20 639,24 41 0,-29-44-697,0-1 0,1 0 0,1-1 0,20 21 0,-5-7-1983,-12-8-4510,-9-13 49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4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 5097,'0'0'10982,"5"-1"-10470,-3 1-497,6-2 223,1 1 0,-1 0 0,1 1 0,9 1 0,-17-1-223,1 0-1,-1 0 0,1 0 1,-1 0-1,0 0 0,1 0 0,-1 1 1,1-1-1,-1 1 0,0-1 1,1 1-1,-1 0 0,0-1 0,0 1 1,1 0-1,-1 0 0,0 0 1,0 0-1,0 0 0,0 0 0,0 0 1,0 0-1,0 0 0,-1 1 1,1-1-1,0 0 0,0 0 0,-1 1 1,1-1-1,-1 1 0,0-1 0,1 0 1,-1 1-1,0 2 0,1 0 26,-1-1-1,0 1 0,-1 0 0,1-1 1,-1 1-1,1-1 0,-1 1 0,0 0 0,-1-1 1,1 0-1,0 1 0,-1-1 0,0 0 1,0 0-1,0 0 0,0 0 0,0 0 1,-1 0-1,1 0 0,-1-1 0,0 1 1,0-1-1,1 0 0,-5 2 0,-31 23 211,-75 58 366,120-84-647,7-1 63,0-2 0,1 0 0,-1 0 0,-1-1 0,18-6 1,67-31-514,-70 28 89,-17 8-175,-1-1 1,1-1-1,11-7 1,-18 9-437,0 1 1,0-1 0,0 1 0,0-1 0,4-6-1,-1-5-6453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44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12 616,'0'0'13193,"7"-2"-12411,-2 0-590,-1 0 1,1 1-1,0 0 1,-1 0-1,1 0 1,0 0-1,0 1 0,0 0 1,0 0-1,0 0 1,-1 0-1,1 1 1,0 0-1,0 0 1,0 0-1,-1 1 1,9 3-1,-2 2 46,0-1 0,-1 2 0,0 0 0,0 0 0,0 1 0,-1 0 0,10 13 0,-5-4-111,-2 1 0,0 0 1,13 29-1,-16-28-12,-1 1 1,-2 1-1,0-1 1,3 25-1,6 91 167,-14-118-266,-1 0 0,0 0 0,-2 1 0,-4 26 1,3-35-82,0-1 0,0 1 1,-1-1-1,0 0 0,-1 0 1,0 0-1,-1-1 1,0 0-1,-12 15 0,1-7-1033,0-1-1,0 0 0,-39 25 1,3-15-6356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0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1424,'5'1'17428,"-5"0"-17319,-14 41 159,7-25-213,1 1 0,1 0-1,1 0 1,0 1 0,-2 30-1,6 27-16,0-76-39,1 1 1,-1 0-1,0-1 0,1 1 1,-1 0-1,0-1 1,1 1-1,-1 0 1,1-1-1,-1 1 1,1-1-1,-1 1 1,1-1-1,0 1 0,-1-1 1,1 1-1,0-1 1,-1 0-1,1 1 1,0-1-1,-1 0 1,1 0-1,0 1 1,0-1-1,-1 0 0,1 0 1,0 0-1,0 0 1,-1 0-1,1 0 1,0 0-1,0 0 1,-1 0-1,1-1 1,1 1-1,2 0 26,0-1 0,0 1 0,0-1 0,0 0 0,7-3 0,23-7-22,9-5-1539,-35 12 757,-8 4 603,1 0-1,-1 0 1,1 0 0,-1 0-1,1-1 1,-1 1-1,1 0 1,-1 0 0,1-1-1,-1 1 1,1 0-1,-1-1 1,0 1 0,1-1-1,-1 1 1,0 0-1,1-1 1,-1 1 0,0-1-1,0 1 1,1-1-1,-1 1 1,0-1-1,0 1 1,0-1 0,0 1-1,1-1 1,-1 1-1,0-1 1,0 1 0,0-1-1,0 1 1,0-1-1,0 0 1,-1 1 0,1-1-1,0 0 1,0-8-4285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0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80,'0'0'10047,"0"-3"-8477,0-7-174,0 17 256,0 23-183,0 167 809,0-183-2245,1 1-1,0-1 1,1 0 0,7 23-1,6-3-8410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3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0 232 544,'0'0'18867,"12"-9"-18894,9-14 135,2 0 0,32-25 0,-48 42-122,1 0 0,-1 1 1,1 0-1,0 1 0,0-1 0,0 2 0,1-1 0,-1 1 1,1 0-1,14-2 0,-6 1-10,-1-1 1,25-10-1,-33 12 23,120-45-820,-121 44 718,-6 4-14,-5 2-68,1 0 192,-1 1 0,1-1 0,0 1 0,-1 0 0,1 0 0,1 0 0,-1 0 0,0 0 0,1 1 1,0-1-1,0 1 0,-3 5 0,0 0-27,5-7 18,-1-1 0,0 0-1,0 0 1,1 1-1,-1-1 1,1 1-1,-1-1 1,1 0-1,0 1 1,0-1-1,-1 1 1,1-1-1,0 1 1,0-1-1,1 3 1,-1 19 94,1 1 0,1-1 0,6 25 0,26 101 261,-28-120-340,-5-22-46,0 0 0,0 0 0,1 0 1,0 0-1,1 0 0,6 12 1,-9-18-64,1-1 1,-1 1-1,1-1 0,0 1 1,-1-1-1,1 0 0,0 1 1,-1-1-1,1 0 0,0 1 1,0-1-1,-1 0 0,1 0 1,0 1-1,0-1 1,0 0-1,4-4-2954,-4-7-2413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4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73 1064,'0'0'4474,"-11"-7"-2952,2 2-1161,1 1 83,1-1 1,-1 1-1,1-1 0,0-1 1,0 1-1,0-1 0,-10-13 0,11 12 1891,6 12 1251,12 16-1687,4-2-1693,-1 1 1,14 23 0,-3-2-58,16 30-13,-27-45-130,11 18 11,-21-39-13,31 46 56,-33-46-56,0-1 0,-1 0 0,0 1 0,0 0 0,0-1 1,-1 1-1,0 0 0,1 0 0,-1 10 0,-1-15-4,0 0 0,0 0 0,0 0 0,0 0 0,0 0 0,0 1 0,0-1 0,0 0 0,0 0 0,0 0 0,0 0 0,0 0 1,0 1-1,0-1 0,0 0 0,0 0 0,0 0 0,0 0 0,0 1 0,0-1 0,0 0 0,0 0 0,0 0 0,1 0 0,-1 0 0,0 0 0,0 1 0,0-1 0,0 0 0,0 0 0,0 0 0,0 0 0,1 0 1,-1 0-1,0 0 0,0 0 0,0 1 0,0-1 0,0 0 0,0 0 0,1 0 0,-1 0 0,0 0 0,0 0 0,0 0 0,0 0 0,1 0 0,-1 0 0,0 0 0,0 0 0,0 0 0,0 0 0,0 0 0,1 0 0,-1 0 1,0 0-1,0 0 0,0-1 0,1 1 116,-7 14 6,0-9-99,0-2-1,-1 1 0,1-1 0,-1 0 0,0 0 1,0-1-1,0 0 0,-8 1 0,-36 13-7,6 7 4,0 2-1,-52 39 1,68-42-29,2 1 1,1 2-1,0 0 1,-21 30-1,40-45-1176,15-9-1581,5-2 2295,-9 1-276,0 0 0,0-1-1,0 1 1,0-1 0,-1 0 0,1 0 0,7-3 0,2-2-6502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4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48 116 360,'0'0'8376,"-2"2"-7059,-11 14 3748,-1 15-5347,9-17 753,1-2-403,1 2 0,0-1 1,1 0-1,1 0 0,0 1 0,2 19 0,-1-20-80,0-11-5,0 0 0,0 0 0,1 0 0,-1 0-1,1 0 1,-1 0 0,1 0 0,0 0 0,0 0-1,0 0 1,0 0 0,0-1 0,0 1 0,0 0-1,1-1 1,-1 1 0,0-1 0,1 1 0,0-1-1,-1 0 1,1 0 0,0 0 0,-1 0 0,1 0-1,0 0 1,0 0 0,0 0 0,0-1 0,0 1 0,0-1-1,0 1 1,3-1 0,8 2-194,0-1 0,1-1 0,24-2 1,-36 2 181,5-1-68,1-1-1,-1 1 0,0-2 0,0 1 0,0-1 0,0 0 1,0-1-1,-1 1 0,1-1 0,-1-1 0,0 1 0,0-1 1,0 0-1,-1-1 0,0 1 0,0-1 0,0 0 0,-1 0 1,0 0-1,0-1 0,-1 1 0,1-1 0,-2 0 0,1 0 1,-1-1-1,0 1 0,2-10 0,-3-1 162,0 0 1,-4-35-1,2 44 118,-1 0 1,0 1-1,0-1 0,-1 1 1,0-1-1,-1 1 1,-8-15-1,10 21-50,0-1 0,0 0 0,0 1 0,-1 0-1,1-1 1,-1 1 0,0 0 0,1 0 0,-1 1 0,0-1-1,0 1 1,-6-3 0,7 3-86,0 1 0,0-1 0,0 1 0,0-1-1,0 1 1,0 0 0,0 0 0,0 0 0,0 0 0,0 0-1,0 0 1,0 0 0,0 1 0,0-1 0,0 1 0,0-1-1,0 1 1,0 0 0,0 0 0,1 0 0,-1 0 0,0 0-1,-2 2 1,0 2-28,0 1 0,0-1 0,0 1-1,1 0 1,0 0 0,0 0-1,0 0 1,-1 7 0,-16 55 73,20-68-91,-3 15 9,1 0 0,1 1 0,0 29-1,1-27-14,0-17-8,0 0 0,0 0-1,0 0 1,0 0-1,0 0 1,1 0 0,-1 0-1,0 0 1,0 0 0,1 0-1,-1 0 1,1 0 0,-1-1-1,1 1 1,-1 0-1,1 0 1,-1 0 0,1 0-1,0-1 1,-1 1 0,1 0-1,0-1 1,0 1-1,0 0 1,1 0 0,0 0-21,0-1 1,0 1 0,0-1-1,1 1 1,-1-1 0,0 0-1,0 0 1,0 0 0,1 0 0,-1 0-1,4-1 1,-1-1 18,1 1 0,0-1 0,0 0-1,-1 0 1,0-1 0,1 1 0,-1-1 0,8-6 0,-10 5 39,0 1 0,0-1 0,0 0 0,-1 0 0,1 0 0,-1 0 0,0 0 0,0 0 0,0-1 0,-1 1 0,0-1 0,0 1 0,0-1 0,0 0 0,-1 1 0,1-1 0,-1 0 0,0 1 0,-2-7 0,2 10 5,0 0 0,-1 0 0,1 0 1,-1 1-1,1-1 0,-1 0 0,0 0 1,1 0-1,-1 1 0,0-1 0,0 0 1,1 1-1,-1-1 0,0 1 0,0-1 1,0 1-1,0-1 0,0 1 0,0 0 1,0-1-1,-1 1 0,-25-5 397,19 4-337,-9-1 141,-1 0 0,-34 2 0,49 1-224,1-1-1,-1 1 1,0-1 0,0 1 0,0 0-1,0 0 1,0 0 0,1 0-1,-1 1 1,0-1 0,1 1-1,-1-1 1,1 1 0,0 0 0,-1 0-1,1 0 1,0 0 0,0 1-1,0-1 1,1 0 0,-1 1-1,1-1 1,-3 6 0,1 0-8,1-1 0,-1 1 1,2-1-1,-1 1 0,1 0 0,0 0 0,1 12 1,0-18-11,0 0 0,0 0 0,0 0 0,0 0 0,1 0 0,-1 0 0,1-1 0,-1 1 0,1 0 0,0 0 0,0 0 0,0 0 0,0-1 0,0 1 0,0 0 0,1-1 0,-1 1 0,2 1 0,0-1-43,0 0 0,0 0-1,1 0 1,-1 0 0,0-1 0,1 1-1,-1-1 1,1 0 0,4 1 0,6 0-264,-1 0 0,1-1 0,0-1 0,19-2 1,-30 2 272,0 0 1,0-1-1,0 1 1,0-1 0,0 0-1,-1 0 1,1 0-1,0 0 1,-1 0-1,1 0 1,-1-1 0,1 1-1,-1-1 1,0 0-1,1 0 1,-1 0 0,0 0-1,0 0 1,-1 0-1,1 0 1,0-1-1,-1 1 1,1-1 0,-1 1-1,0-1 1,0 0-1,0 1 1,0-1-1,0 0 1,-1 0 0,1 0-1,-1 0 1,1-4-1,0-5 89,0 0-1,-1 0 1,0-1-1,-3-18 1,2 28 25,1-1 0,-1 1 0,0 0 0,0 0 1,0-1-1,0 1 0,-1 0 0,1 0 1,-1 0-1,0 0 0,0 1 0,0-1 1,0 0-1,0 1 0,-1-1 0,1 1 1,-1 0-1,0 0 0,1 0 0,-1 0 0,-6-3 1,8 5-57,1 0 1,-1-1-1,0 1 1,0 0-1,0-1 1,0 1-1,0 0 1,0 0-1,1-1 1,-1 1-1,0 0 1,0 0-1,0 0 1,0 0-1,0 1 1,0-1-1,0 0 1,0 0-1,0 0 1,1 1-1,-1-1 1,0 0-1,0 1 1,0-1-1,0 1 1,1-1-1,-1 1 0,0-1 1,1 1-1,-1 0 1,0-1-1,1 1 1,-1 0-1,1 0 1,-1-1-1,1 1 1,-1 1-1,-1 3-206,0 0 0,1 1 0,-1-1 0,1 0 0,0 9 0,-1 1-974,-4 18-2984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43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239 263 5537,'0'0'6086,"0"-9"-5200,0-5-397,-1-1-1,0 1 1,0-1 0,-2 1 0,-4-17 0,6 30-422,1 0 0,-1 1-1,0-1 1,0 1 0,1-1 0,-1 1 0,0-1 0,0 1 0,0-1 0,0 1 0,1 0 0,-1-1 0,0 1 0,0 0 0,0 0 0,0 0 0,0 0-1,0 0 1,0 0 0,-1 0 0,-27 0 264,17 1-258,5-1-61,1 0 0,-1 1 0,1 0 0,0 0 0,-1 1 0,1-1 0,0 1-1,0 1 1,0-1 0,0 1 0,1 0 0,-1 0 0,1 1 0,-1-1 0,1 1 0,0 1 0,1-1 0,-1 1 0,1-1 0,-4 7 0,3-6-10,2 0 0,-1 1 0,1-1 1,-1 1-1,1-1 0,1 1 0,-1 0 1,1 0-1,0 0 0,1 1 0,-1-1 1,1 0-1,1 1 0,-1-1 0,1 8 1,0-12-9,1-1 1,-1 1 0,0-1 0,1 1-1,-1-1 1,1 0 0,0 1-1,-1-1 1,1 0 0,0 0 0,0 1-1,0-1 1,0 0 0,0 0-1,0 0 1,0 0 0,0 0 0,1 0-1,-1 0 1,0-1 0,1 1 0,-1 0-1,0-1 1,2 2 0,40 11-212,-39-12 172,8 1-176,0 0 0,0-1 0,0 0 0,0-1 0,0 0 0,0 0 0,0-2 0,12-2-1,-16 2-33,0 1-1,-1-2 1,1 1-1,-1-1 0,1-1 1,-1 1-1,0-1 0,0 0 1,-1-1-1,1 0 1,-1 0-1,11-11 0,-14 12 211,0-1 0,-1 0 0,1 1-1,-1-1 1,0 0 0,0-1 0,-1 1-1,1 0 1,-1 0 0,0-1 0,0 1 0,-1 0-1,0-1 1,0-5 0,0 3 88,-1 1 0,0 0 1,0-1-1,-1 1 0,0 0 1,0 0-1,0 0 0,-1 0 1,-5-10-1,0 3 333,-1 1 0,0 1 0,-1-1 0,0 1 1,-1 1-1,0 0 0,-26-19 0,33 28-319,0 0 0,0 0 0,0 1 0,-1-1 0,1 1 0,0-1 0,-1 2 0,1-1 0,-1 0 0,0 1 0,1 0 1,-1 0-1,1 0 0,-1 0 0,1 1 0,-1 0 0,1 0 0,-1 0 0,1 1 0,0-1 0,-1 1 0,1 0 0,0 0 0,0 0 0,0 1 0,1 0 0,-1-1 0,0 1 0,1 0 1,0 1-1,0-1 0,-5 7 0,1 3-42,1 1 1,0 0 0,1 0 0,0 0 0,1 1 0,-4 27-1,6-21-8,0-1-1,3 34 0,0-18-58,-1-35 0,0 0-1,1 0 1,-1 0-1,1 0 1,-1 0-1,1 0 1,-1 0-1,1 0 1,-1 0-1,1 0 1,0 0-1,0 0 1,-1 0-1,1 0 1,0-1-1,0 1 1,0 0-1,0-1 1,0 1-1,0 0 1,0-1-1,0 1 1,0-1 0,0 0-1,0 1 1,0-1-1,1 0 1,-1 0-1,0 0 1,0 0-1,0 1 1,0-2-1,0 1 1,1 0-1,1 0 1,0 0 7,-1 0 0,1-1 1,0 1-1,-1 0 0,1-1 0,0 0 1,-1 1-1,1-1 0,-1 0 1,1 0-1,-1-1 0,0 1 0,1 0 1,-1-1-1,3-2 0,-4 1 63,1-1 0,-1 0-1,0 0 1,0 1 0,0-1 0,0 0-1,-1 0 1,1 0 0,-1 0 0,0 0-1,-1 0 1,0-5 0,1-5 133,-1 12-110,1 1 0,-1-1 0,1 0 0,-1 0 0,1 1 0,-1-1 0,0 0 0,0 1 0,0-1 0,0 1 0,0-1 0,-1 1 0,1-1 0,0 1 0,0 0 0,-1 0 0,1 0 0,-1 0 1,1 0-1,-1 0 0,0 0 0,1 0 0,-1 0 0,0 1 0,0-1 0,1 1 0,-1-1 0,0 1 0,0 0 0,0 0 0,-3 0 0,4-1-24,-1 1 1,0 0-1,0 0 1,0 0-1,1 0 1,-1 0 0,0 0-1,0 0 1,0 1-1,1-1 1,-1 1-1,0-1 1,0 1-1,1 0 1,-1 0 0,1-1-1,-1 1 1,1 0-1,-1 0 1,1 1-1,-1-1 1,1 0 0,0 0-1,0 1 1,-1-1-1,1 1 1,0-1-1,0 1 1,1-1-1,-1 1 1,0 0 0,0-1-1,0 3 1,0 2-27,0-1 1,1 1-1,0-1 1,0 1-1,0-1 1,1 1-1,-1-1 1,3 7-1,-2-9-1,0-1 0,0 0-1,0 0 1,0 0-1,0 0 1,1 0 0,-1 0-1,0 0 1,1-1-1,0 1 1,-1 0-1,1-1 1,0 0 0,0 1-1,0-1 1,0 0-1,0 0 1,0 0 0,0 0-1,0 0 1,4 1-1,-2-1-59,1 0 0,0 0 0,0 0 0,0 0 0,0-1 0,0 1 1,0-1-1,0-1 0,0 1 0,0-1 0,0 0 0,0 0 0,0 0 0,0 0 0,0-1 0,-1 0 0,1 0 0,-1-1 0,1 1 0,-1-1 0,0 0 0,0 0 0,0 0 0,0 0 0,-1-1 0,1 0 0,-1 1 0,0-1 0,0-1 0,0 1 0,-1 0 0,1-1 0,-1 1 0,0-1 0,-1 0 0,1 0 0,-1 1 0,0-1 0,0 0 0,0-6 0,0 1-128,2-36-416,-3 43 516,0-1-1,0 0 1,0 1 0,-1-1-1,1 1 1,-1-1 0,0 1-1,0-1 1,-3-4-1,2 5-198,-1 0 0,0 1 0,0-1 1,0 1-1,0 0 0,0 0 0,-1 0 0,1 0 0,-1 1 0,1-1 0,-1 1 0,0 0 0,1 0 0,-5 0 0,-17-1-5616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4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83 133 624,'0'0'6602,"0"-9"-5912,0-18-204,0 6 2395,-7 23-1295,3 2-1511,-1 1 1,1 0-1,0 1 1,0-1 0,0 1-1,1-1 1,0 1-1,0 0 1,0 0 0,1 1-1,0-1 1,-2 9-1,3-5-56,0-1 1,0 1-1,1-1 0,0 1 0,3 18 0,-3-27-29,1-1 0,-1 1 0,1 0-1,-1 0 1,1 0 0,-1 0 0,1-1-1,-1 1 1,1 0 0,-1-1 0,1 1 0,0 0-1,0-1 1,-1 1 0,1-1 0,0 1-1,0-1 1,0 1 0,-1-1 0,1 0 0,0 1-1,0-1 1,0 0 0,0 0 0,1 0-1,28 1-52,-21-1 60,-5-1-32,0 1 1,0 0-1,0-1 1,0 0-1,0 0 1,-1 0-1,1 0 1,0-1-1,-1 0 1,1 1-1,-1-1 1,1-1-1,-1 1 1,0 0-1,0-1 1,0 1-1,0-1 1,-1 0-1,1 0 1,-1 0-1,0 0 1,1-1-1,-1 1 1,-1-1-1,1 1 1,1-5-1,1-2 25,-1 0 0,0 0 0,-1 0 0,0 0 0,-1 0 0,0-1 0,0 1 0,-1 0 0,-1-12 0,0 19 55,1-1 0,-1 0 0,0 1 0,0-1-1,0 1 1,-1-1 0,1 1 0,-1 0 0,1 0 0,-1-1 0,0 1 0,-1 0 0,1 1-1,0-1 1,-1 0 0,0 1 0,0-1 0,1 1 0,-1 0 0,-1 0 0,1 0 0,0 0-1,0 1 1,-1-1 0,1 1 0,-1 0 0,1 0 0,-1 0 0,1 0 0,-1 1 0,0-1-1,1 1 1,-1 0 0,0 0 0,1 0 0,-6 2 0,6-1-26,0 0-1,0 0 1,0 0 0,0 1 0,0-1 0,1 1 0,-1 0-1,0 0 1,1 0 0,-1 0 0,1 0 0,0 0 0,0 1-1,0-1 1,0 1 0,0 0 0,0 0 0,1-1 0,-3 7-1,-1 1 7,1 1 0,0 0 0,0 0 0,-3 17 0,6-16-13,0 1-1,1 25 0,0-13-9,0-23-20,0 0 0,1 0-1,-1-1 1,0 1 0,1 0-1,-1-1 1,1 1 0,-1-1-1,1 1 1,-1-1 0,1 1-1,0-1 1,0 1 0,0-1-1,0 1 1,0-1 0,0 0-1,1 0 1,-1 0 0,0 1-1,0-1 1,1 0 0,-1-1-1,1 1 1,-1 0 0,1 0-1,-1-1 1,1 1 0,0-1-1,-1 1 1,3 0 0,-1-1-4,0 0 0,-1 1 0,1-1 0,0 0 0,-1 0 0,1-1 0,0 1 0,-1 0 0,1-1 0,-1 0 0,1 1 0,-1-1 0,1 0 0,-1 0 0,1-1 0,-1 1 0,0 0 1,0-1-1,0 0 0,3-2 0,-1 0 20,-1 0 0,0-1 1,0 0-1,0 1 1,-1-1-1,0 0 0,1 0 1,-2 0-1,1-1 1,-1 1-1,1 0 0,-2-1 1,1 1-1,0-1 1,-1 1-1,0-1 0,-2-10 1,2 13 62,-1 0 0,1-1 0,-1 1 0,0 0 0,0 0 0,0 0 0,-1-1 0,1 1 0,-1 1 0,0-1 0,1 0 0,-1 0 0,-1 0 0,1 1 0,0 0 0,-1-1 0,1 1 0,-1 0 0,1 0 0,-1 0 0,0 0 0,0 1 0,0-1 0,0 1 0,0 0 0,-1-1 0,1 2 0,0-1 0,0 0 0,-4 0 0,4 1 9,0-1 1,-1 1-1,1 0 0,0 0 0,0 0 1,0 0-1,0 1 0,0-1 0,0 1 1,-5 2-1,6-2-74,1 0 0,-1 0 0,1 0 0,0 1 0,-1-1 0,1 0 0,0 1 0,0-1 0,0 1-1,0-1 1,0 1 0,0-1 0,1 1 0,-1 0 0,0 0 0,1-1 0,-1 1 0,1 0 0,0 0 0,0-1 0,0 4 0,-1 7-1081,0-1 0,1 1 0,2 11 0,2 1-5329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1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25 160,'-4'6'14606,"4"-6"-14170,-1 8-117,0 0 0,0 1 0,-2 7-1,1-8-271,0 1 0,1-1 0,-1 11-1,2-16-22,2 14-76,-2-16 46,1-1 0,-1 1 0,0-1 0,1 1 0,-1-1 0,1 1 0,-1-1 0,1 1 0,-1-1 0,1 0 0,-1 1 0,1-1 0,-1 0 0,1 1 0,-1-1 0,1 0 0,-1 0 0,1 1-1,0-1 1,-1 0 0,1 0 0,0 0 0,-1 0 0,1 0 0,0 0 0,-1 0 0,2 0 0,2 0 12,0 0 12,-1 1 0,0-1 0,0 0 0,1-1 0,-1 1 0,0 0 0,0-1 0,1 0 0,-1 0 0,0 0 0,0 0 0,0 0 0,0 0 1,0-1-1,3-2 0,3-2-40,0-2 0,-1 1 0,12-14 0,-17 17 19,-1 1-1,1 0 1,-1-1-1,0 1 1,-1-1-1,1 0 1,-1 0-1,1 0 1,-1 1-1,0-1 1,-1 0 0,1 0-1,-1-6 1,0 9-7,0 1 1,0-1 0,0 0 0,0 0 0,0 1-1,-1-1 1,1 0 0,0 1 0,0-1-1,-1 0 1,1 1 0,-1-1 0,1 0 0,-1 1-1,1-1 1,-1 1 0,1-1 0,-1 1-1,1-1 1,-1 1 0,0-1 0,-2-1 5,1 1 1,0 0 0,-1 0-1,1 0 1,0 1 0,-5-2-1,-2 1-5,1-1-1,-17 1 1,22 2 15,-1-1 0,1 1 0,-1-1 0,0 1 0,1 0 0,0 0 0,-1 0 0,1 1 0,0-1 0,-1 1 0,1 0 0,0 0 0,0 0 0,0 0 0,1 0 0,-4 4 0,3-3-16,0 1-1,0-1 1,0 1 0,0 0 0,1 0-1,-1 0 1,1 0 0,0 1-1,0-1 1,1 0 0,-2 7 0,3-10-23,-1 0 1,1 1 0,0-1 0,0 1 0,-1-1-1,1 0 1,0 1 0,1-1 0,-1 1 0,0-1-1,0 1 1,1-1 0,-1 0 0,1 1 0,-1-1-1,1 0 1,-1 1 0,1-1 0,0 0 0,0 0-1,0 1 1,0-1 0,0 0 0,0 0 0,0 0-1,0 0 1,2 1 0,-1-1-107,1 0 0,-1 0-1,1 0 1,0-1 0,-1 1 0,1 0-1,0-1 1,-1 0 0,1 0 0,0 0-1,0 0 1,-1 0 0,1 0 0,4-2-1,-5 2 115,0-1-1,-1 1 0,1-1 0,0 0 1,-1 0-1,1 0 0,-1 0 1,1 0-1,-1 0 0,0 0 0,1 0 1,-1 0-1,0-1 0,0 1 1,0-1-1,0 1 0,0-1 0,0 1 1,0-1-1,-1 1 0,1-1 0,0 0 1,-1 1-1,1-1 0,-1-2 1,2-6 32,-1 0 0,0 1 1,-1-14-1,0 16 4,0 3-9,0 3 40,0-1 0,0 1 0,0-1 0,0 0 0,0 1 0,0-1 0,-1 1 0,1-1 0,-2-2-1,2 4 8,-1-1 0,1 0 0,-1 1-1,0-1 1,1 1 0,-1-1 0,0 1-1,0-1 1,1 1 0,-1 0 0,0-1-1,0 1 1,0 0 0,0 0 0,1-1-1,-1 1 1,0 0 0,0 0 0,0 0-1,0 0 1,0 0 0,-1 0-1,1 1-40,0-1 0,0 0 0,-1 0 0,1 0-1,0 1 1,0-1 0,0 1 0,0-1-1,-1 1 1,1-1 0,0 1 0,0 0-1,0 0 1,0-1 0,1 1 0,-1 0 0,0 0-1,0 0 1,0 0 0,1 0 0,-1 0-1,0 0 1,1 0 0,-1 0 0,1 0-1,-1 0 1,1 0 0,0 0 0,0 1-1,-1-1 1,1 1 0,-1 7 38,0 0 0,0-1 0,1 12 0,0-11-37,0-9-9,1 1-1,-1 0 1,0 0-1,0 0 1,0 0 0,1 0-1,-1 0 1,1 0-1,-1 0 1,1-1 0,-1 1-1,1 0 1,-1 0-1,1-1 1,0 1 0,-1 0-1,1-1 1,0 1-1,-1 0 1,1-1-1,0 1 1,0-1 0,0 1-1,0-1 1,0 0-1,0 1 1,0-1 0,-1 0-1,1 1 1,0-1-1,2 0 1,-1 0-10,0 1 1,1-1-1,-1 0 0,0 0 1,0 0-1,1 0 1,-1-1-1,0 1 0,0-1 1,0 1-1,0-1 0,0 0 1,4-1-1,-4 1-39,0-1 0,0 1 0,0-1 1,0 1-1,-1-1 0,1 0 0,-1 0 0,1 0 0,-1 0 0,1 0 1,-1 0-1,0 0 0,0 0 0,0 0 0,0 0 0,0-4 0,1-2 17,-1 0-1,-1 0 1,1-13-1,-1 18 34,-1 2 11,1 0 0,0 1 0,0-1 0,-1 0 0,1 0 0,-1 0 0,1 0 0,0 1 0,-1-1 0,0 0 0,1 0 0,-1 1 0,0-1 0,1 0 0,-1 1 0,0-1 0,0 0 0,1 1 0,-1-1 0,0 1 0,0 0-1,0-1 1,0 1 0,0 0 0,0-1 0,1 1 0,-1 0 0,0 0 0,0 0 0,0 0 0,0 0 0,0 0 0,0 0 0,0 0 0,0 0 0,0 0 0,0 0 0,0 1 0,0-1 0,0 0 0,0 1 0,0-1 0,1 0 0,-1 1 0,0 0 0,0-1 0,-1 1 0,-1 3 0,0 0 0,0-1 0,0 1 0,1 0 0,-1 0 0,1 0 0,0 1 0,0-1 0,1 0 0,-1 1 0,1-1 0,0 1 0,0-1 0,0 8 0,2-11-16,-1-1 1,0 0 0,0 1 0,1-1-1,-1 0 1,0 0 0,1 1 0,-1-1-1,1 0 1,-1 0 0,0 1-1,1-1 1,-1 0 0,1 0 0,-1 0-1,1 0 1,-1 0 0,1 0 0,-1 0-1,0 0 1,1 0 0,-1 0 0,1 0-1,0 0 1,14-2 34,-14 1-45,0 0 0,1 0 0,-1 0 0,1-1 1,-1 1-1,0 0 0,0-1 0,0 1 0,0 0 0,0-1 0,0 1 0,0-1 0,-1 0 0,1 1 1,0-1-1,-1 0 0,1-1 0,0-4-101,0 1 1,-1-1-1,1-6 1,-1 11 82,0 2 16,-1 0 0,1-1-1,0 1 1,0 0 0,0 0-1,0-1 1,0 1 0,0 0 0,0 0-1,-1 0 1,1-1 0,0 1-1,0 0 1,0 0 0,0 0-1,-1 0 1,1-1 0,0 1-1,0 0 1,0 0 0,-1 0 0,1 0-1,0 0 1,0 0 0,-1 0-1,1-1 1,0 1 0,0 0-1,-1 0 1,1 0 0,0 0-1,-1 0 1,1 0 0,0 0 0,0 0-1,-1 0 1,1 1 0,0-1-1,0 0 1,-1 0 0,1 0-1,0 0 1,-12 4-1012,-1 5-1660,0 4-3450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2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9706,'0'0'6737,"1"0"-6632,-1-1 0,0 1 0,1 0 0,-1-1 0,1 1 0,-1 0 1,1 0-1,-1-1 0,1 1 0,-1 0 0,1 0 0,0 0 0,-1 0 0,1 0 0,-1 0 0,1 0 0,-1 0 0,1 0 0,-1 0 1,2 0-1,0 2-85,0 1 0,-1-1 0,1 0 0,-1 1 0,0 0 0,1-1 0,-1 1 0,-1 0 0,1-1 0,0 1 0,0 0 0,-1 0 0,1 4 0,1 40 350,-2 240-56,0-184-3413,0-112 3000,1 0-1,0 0 1,1 0 0,-1 0 0,2 0-1,-1 1 1,8-15 0,0 2 80,26-38 0,-30 51 4,0 0 0,0 0 0,1 1-1,0 0 1,1 0 0,-1 0 0,1 1 0,1 0 0,-1 1-1,1 0 1,0 0 0,0 1 0,0 0 0,1 0 0,0 1 0,-1 1-1,1 0 1,0 0 0,0 1 0,0 0 0,19 0 0,-26 1 23,0 0 0,1 0 0,-1 0 0,0 1 0,0-1 0,0 1 0,1-1 0,-1 1 0,0 0 1,4 3-1,-5-3 0,-1 0 1,0 0 0,0 0 0,0 0-1,0 1 1,0-1 0,0 1 0,0-1-1,0 0 1,-1 1 0,1 0 0,0-1-1,-1 1 1,0-1 0,1 1 0,-1 0-1,0-1 1,0 1 0,1 0 0,-2-1-1,1 4 1,0 0 4,1-1 7,-1 1 0,0 0 0,0-1 0,-1 1 0,1-1 0,-1 1 0,0-1 0,0 0-1,0 1 1,0-1 0,-1 0 0,0 0 0,0 1 0,-4 4 0,-1 3 20,-2-1 0,0 0 0,0-1 0,0 0 0,-2-1 0,1 0 0,-1 0 0,0-1 0,-1 0 0,0-1 0,0 0 0,0-1 0,-1-1 0,0 0 0,0 0 0,-1-2 0,1 1 0,-1-2 0,-26 2 0,39-4-44,1 0 0,-1 0-1,0-1 1,0 1 0,1 0 0,-1-1 0,0 1-1,1 0 1,-1-1 0,1 1 0,-1-1 0,1 1-1,-1-1 1,0 1 0,1-1 0,0 0 0,-1 1 0,1-1-1,-1 0 1,1 1 0,0-1 0,-1 0 0,1 1-1,0-1 1,0 0 0,0 1 0,0-1 0,-1 0-1,1 0 1,0 1 0,0-1 0,1-1 0,-1-31-978,0 25 365,2-11-2067,8 4-2357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5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1840,'0'-19'6369,"0"0"-3205,0 16-1383,0 13-1561,0 396 630,4-328-815,-4 195 97,0-180-3619,0-102-320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5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3880,'0'0'6895,"0"0"-6774,0-1-1,0 1 0,0 0 1,0 0-1,0 0 0,0 0 1,0-1-1,0 1 0,0 0 1,1 0-1,-1 0 0,0 0 1,0 0-1,0-1 0,0 1 1,1 0-1,-1 0 0,0 0 1,0 0-1,0 0 0,0 0 1,1 0-1,-1 0 0,0 0 1,0 0-1,0 0 0,1 0 1,-1 0-1,0 0 0,6 0 84,0 1 0,0-1-1,0 2 1,-1-1-1,1 1 1,0-1-1,-1 2 1,8 2 0,40 27 242,-51-32-438,3 4-2,0-1-1,-1 1 1,1 0-1,-1 0 1,1 0-1,-1 1 1,5 7-1,-8-10-1,2 1-2080,-2-8-1030,-1 1-1271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5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1480,'0'0'6881,"-9"6"-4132,-20 26-130,13-9-1862,-1-1 0,-1-1 0,-27 25 1,39-42-733,1 1 0,0-2 0,-1 1 0,0-1 0,0 0 0,0 0 0,-11 4 0,14-6-36,-3 0-2174,13-6-1635,4-3-2297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5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 5657,'0'0'5886,"0"-8"-1693,0 338-2873,1-336-1404,-1 0 0,1 1-1,0-1 1,1 1-1,-1-1 1,1 1 0,4-8-1,-1 2-289,2 0-1,9-14 1,-13 23 346,-1-1 0,1 1 0,-1 0 0,1-1 0,0 1 0,-1 0 0,1 1 0,0-1 1,0 0-1,1 1 0,-1-1 0,0 1 0,0 0 0,1 0 0,-1 1 0,5-1 0,2-1-35,0 2 0,0-1 0,0 1-1,13 2 1,-20-1 57,0 0 1,0 0-1,0 0 1,0 0-1,0 0 1,0 0-1,0 1 1,0-1-1,-1 1 1,1 0-1,-1 0 1,1 0-1,-1 0 1,0 0-1,1 1 1,-1-1-1,-1 1 1,1-1-1,0 1 1,1 2-1,0 1-7,0 0 0,-1-1 0,0 1 0,0 0 1,0 0-1,-1 0 0,0 1 0,1 11 0,-2-15 25,1 1 1,-1-1-1,0 0 0,-1 1 1,1-1-1,-1 0 0,1 0 1,-1 0-1,0 0 0,0 1 1,-1-1-1,1 0 0,0-1 1,-1 1-1,0 0 0,0 0 1,0-1-1,0 1 0,0-1 1,-1 1-1,1-1 0,-1 0 1,-3 3-1,-4 2 67,0-1-1,0 0 1,0 0 0,-1-1-1,0 0 1,0 0 0,0-1-1,0-1 1,-1 0 0,0-1-1,0 0 1,1 0 0,-1-1-1,0-1 1,-15 0 0,25-1-55,0 1 1,-1-1 0,1 1 0,0-1 0,0 0-1,0 0 1,0 0 0,0 0 0,0 0 0,0-1-1,0 1 1,0-1 0,0 1 0,1-1-1,-1 1 1,1-1 0,-1 0 0,1 0 0,-2-2-1,2 1-18,-1 0-1,0 0 0,1 0 0,0 0 1,-1 0-1,2-1 0,-1 1 0,0 0 0,0-6 1,4 28-1550,6-3-3735,-4-9-2420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0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4689,'0'0'9887,"0"0"-9872,0 0-1,0 0 0,0 0 0,0 1 1,0-1-1,0 0 0,0 0 1,0 0-1,0 0 0,0 0 0,0 0 1,0 0-1,0 0 0,0 0 0,0 1 1,0-1-1,0 0 0,0 0 1,-1 0-1,1 0 0,0 0 0,0 0 1,0 0-1,0 0 0,0 0 0,0 0 1,0 0-1,0 1 0,0-1 1,0 0-1,0 0 0,0 0 0,-1 0 1,1 0-1,0 0 0,0 0 1,0 0-1,0 0 0,0 0 0,0 0 1,0 0-1,0 0 0,-1 0 0,1 0 1,0 0-1,0 0 0,0 0 1,0 0-1,0 0 0,0 0 0,0 0 1,0 0-1,0 0 0,-1 0 0,1 0 1,0 0-1,0 0 0,0-1 1,0 1-1,0 0 0,0 0 0,0 0 1,0 0-1,0 0 0,0 0 0,0 0 1,-1 0-1,-1 7 138,0 0-1,0 0 1,1 1-1,0-1 1,1 0 0,-1 1-1,2 11 1,-1-6-80,-1 14 141,1-14-151,-1-1-1,2 1 1,-1-1-1,5 16 0,-5-17-23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0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24 652 304,'0'1'17980,"-1"-3"-16891,0-2-1042,0 0 0,0-1 0,0 1 0,0 0 1,1-9-1,-2-11 54,0-7-81,2 25 0,-1 0 0,1-1 1,-1 1-1,0 0 0,-3-9 1,2 6-3,0 1 1,1-1-1,0 0 1,0 0-1,1 1 0,2-13 1,-1-6 5,7-47 80,-8-184 152,1 250-299,0-1 0,0 1-1,4-12 1,-1 4-24,-2 6 284,0-3-1727,-1 19-926,-1 2-904,0 1-2458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0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3104,'0'0'8771,"19"4"-3131,-15-4-5460,2 0-98,1 0 0,-1 0 0,0 0 0,1-1 1,-1 0-1,0 0 0,0-1 0,0 1 1,0-1-1,7-3 0,-1-1-71,0 0 0,-1-1 0,0-1-1,0 1 1,0-2 0,-1 1 0,-1-1 0,1-1 0,-2 1-1,1-2 1,-1 1 0,8-16 0,-9 13-8,0 0 0,17-22 0,-19 31-11,0 0 0,0 0 0,0 1 0,0-1 0,1 1-1,10-4 1,-13 7-37,23-4 48,-26 9 151,0 6-120,0 1 0,1-1 0,0 1 0,1-1 0,0 0 1,5 16-1,35 63-152,-40-87-707,3 8 1059,-4-8-3319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0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8281,'0'0'9626,"4"4"-9475,-2 1-81,-1 0 1,0-1 0,0 1-1,0 0 1,0 0 0,-1-1-1,0 10 1,1 3 48,0 100 124,-2-64-207,1-27-112,-2 0 0,-8 41 0,9-51-293,2-14-278,-1-10 333,1-5 310,0-1 0,1 1 0,1-1 1,1 1-1,0 0 0,0 0 0,1 0 0,14-22 0,-17 30-3,1 0-1,1 1 1,-1-1 0,1 1-1,0 0 1,0 0-1,0 0 1,0 1-1,1-1 1,-1 1 0,1 0-1,0 0 1,0 1-1,0-1 1,7-1-1,0 0 89,0 1 0,0 1 0,0 0 0,1 0-1,-1 1 1,13 1 0,-23 0-78,0 0 1,-1 0-1,1 1 1,0-1-1,0 1 0,0-1 1,-1 1-1,1-1 0,0 1 1,-1 0-1,1 0 1,-1 0-1,1 0 0,-1 0 1,1 0-1,-1 1 0,0-1 1,1 0-1,-1 1 1,0-1-1,0 1 0,0-1 1,0 1-1,-1-1 0,1 1 1,0 0-1,-1-1 1,1 1-1,0 2 0,0-1 9,0 1-1,-1 0 1,1 0 0,-1-1-1,0 1 1,0 0-1,0 0 1,0 0 0,-1-1-1,1 1 1,-1 0-1,-3 6 1,0-2 15,-1 0 0,0-1 0,0 0 1,0 0-1,-1 0 0,-11 9 0,0-2 38,-27 19 0,39-30-52,1-1-1,-1 1 1,0-1 0,0 0 0,0 0-1,0 0 1,-11 1 0,3-1 45,0-1 0,-16 0-1,28-1-40,1 0-1,-1 0 1,0-1-1,0 1 1,0 0-1,0 0 1,0-1-1,0 1 1,0-1-1,1 1 1,-1-1-1,0 1 1,0-1-1,1 1 1,-1-1-1,0 1 1,1-1-1,-1 0 1,1 0-1,-1 1 1,1-1-1,-1 0 1,1 0-1,-1 1 1,1-1-1,0 0 1,-1 0-1,1 0 1,0 0-1,0 0 1,0-1-1,-3-19-886,3 8-3329,1 6-740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0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 96,'0'0'17837,"2"-2"-17065,0 0-711,0 0-1,0 0 1,0 1 0,0-1-1,1 1 1,-1-1 0,1 1-1,-1 0 1,1 0 0,-1 0-1,1 0 1,0 0 0,-1 1-1,7-1 1,-3 0-33,1 0-1,0 0 1,0 1-1,0 0 1,12 2-1,-18-2-30,-1 0 0,0 0 0,1 1-1,-1-1 1,1 0 0,-1 0 0,1 0 0,-1 1 0,0-1 0,1 0 0,-1 1-1,1-1 1,-1 0 0,0 1 0,1-1 0,-1 0 0,0 1 0,0-1 0,1 1-1,-1-1 1,0 0 0,0 1 0,0-1 0,1 1 0,-1 15-48,0-12 51,-1-1 0,0 0-1,0 1 1,0-1-1,0 0 1,0 1-1,-3 3 1,-4 3 25,-1-1 0,0 0 0,0-1 0,-1 0 0,-16 11 1,3-2-5,22-17-22,1 0 0,0 0 0,0 0 0,-1 1 0,1-1 0,0 0-1,0 0 1,-1 0 0,1 0 0,0 1 0,0-1 0,0 0 0,0 0 0,-1 0 0,1 1 0,0-1 0,0 0 0,0 0-1,0 1 1,0-1 0,0 0 0,0 0 0,0 1 0,0-1 0,-1 0 0,1 0 0,0 1 0,0-1 0,0 0 0,1 1-1,7 2-76,19-3-78,-21 0 141,13-2 43,1 0 1,0-1-1,-1 0 0,0-2 0,24-8 0,13-4 6,-47 15-30,12-3-1,-20 5-10,-1 5-1196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0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8 744,'9'-8'15482,"-9"12"-16729,0 0 1339,0 0 0,1 0-1,0 0 1,0-1 0,0 1 0,2 4-1,3 14 334,-1-1-206,-3-14-152,0 1 0,-1-1 1,1 14-1,-1-13-29,0 0 1,1 0-1,0 0 0,1-1 1,0 1-1,5 10 1,-7-15-23,12 26 30,13 31 41,-23-52-67,-1 0-1,0 0 1,0 0-1,-1 1 1,1 11 0,-2-15-17,1 1 0,0 0 1,0-1-1,1 0 1,3 9-1,2 7 6,14 28 38,-5-18 22,-11-24-17,-1-1 0,1 0 0,0 0 0,0 0-1,10 9 1,-8-9-22,-1 0 1,0 0-1,8 12 0,1 8 73,-12-18-97,1-1-1,0 0 1,1 0 0,10 12 0,-1-4 2,0 1 0,12 20 0,-13-19 14,-10-14-20,0 1-1,0 0 0,0-1 1,3 9-1,-4-10-6,0 1 0,0-1 0,0 1 0,0-1 0,1 0 0,-1 0 0,1 0 0,4 2 0,2 3-2,70 43 7,-66-41-1,-11-8 2,0 0 1,0 0-1,-1 1 1,1-1-1,0 1 1,0-1-1,-1 1 1,3 2-1,-4-3 2,1 0-1,0-1 1,0 1-1,0 0 1,0 0-1,0 0 1,0-1-1,0 1 1,2 0-1,-1 0-2,-1 0 1,0-1-1,1 1 0,-1 0 0,0 0 0,0 0 0,0 0 1,0 0-1,2 2 0,0 0-1,0-1-1,0 0 1,0 1 0,0-1-1,0 0 1,7 3-1,-9-5-1,20 11-5,-6-2-37,20 7 0,-24-10 104,-1 3-30,-10-8-22,0 2 8,0-2 17,0 1-28,0-2 346,-13 0-1402,1 0-3267,8 0-593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5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1840,'0'-28'6369,"0"-1"-3205,0 25-1383,0 19-1561,0 578 630,6-479-815,-6 285 97,0-264-3619,0-147-320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2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3448,'0'0'13082,"-1"0"-13007,1 0 1,-1 0-1,1 0 1,-1 0-1,1 0 1,-1 0-1,1 0 1,-1 0-1,1 1 1,-1-1-1,1 0 1,-1 0-1,1 1 1,0-1-1,-1 0 1,1 0-1,-1 1 1,1-1-1,0 0 1,-1 1-1,1-1 1,0 1-1,-1 0 1,-12 82 818,9-70-807,0 1 0,1-1 1,0 1-1,-1 25 0,4-39-98,1 0-1,-1 1 1,0-1-1,0 0 1,0 1-1,0-1 1,1 0-1,-1 0 1,0 1-1,0-1 1,0 0-1,1 0 1,-1 1-1,0-1 1,0 0-1,1 0 1,-1 0 0,0 0-1,0 1 1,1-1-1,-1 0 1,0 0-1,1 0 1,-1 0-1,0 0 1,1 0-1,-1 0 1,0 0-1,1 0 1,0 0-1,-1 0-17,12 2-202,0-1 0,-1 0 0,1-1 0,0 0 0,0-1 1,22-5-1,-27 4-352,0 0 1,-1 0 0,1-1 0,0 0-1,7-5 1,-9 5-230,-1 0 0,0 0 0,0-1 0,0 1-1,-1-1 1,1 0 0,-1 0 0,4-5 0,0-10-2256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24,'0'0'9793,"0"-3"-8635,0-9 510,0 24 1310,0 27-1228,0-27-1712,1 0 0,0 0 0,1 0 1,3 13-1,-1-4-18,0 1 1,-1-1 0,-2 1-1,0 27 1,-1-41-12,8 66 32,-4-17 30,-4 328 101,4-324-120,-4-59 173,-1 10-1313,0-12 854,1 0 0,0 0 0,-1 1 0,1-1 0,-1 0 0,1 0 0,-1 1 0,1-1 0,-1 0 0,1 0 0,-1 0 0,1 0 0,-1 0 0,0 0 0,1 0 0,-1 0 0,1 0 0,-2 0 0,-2 0-3866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1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26 800,'0'0'8769,"-2"-4"-7248,-3-13-92,3 13 2514,7 4-3073,9 1-641,-1 0-1,1 1 1,-1 1-1,1 0 0,-1 1 1,0 1-1,-1-1 1,20 12-1,-25-13-241,-1 1-1,0 0 1,0 0-1,-1 0 1,0 1 0,1 0-1,-1 0 1,-1 0-1,1 0 1,-1 1-1,0 0 1,0-1 0,-1 2-1,0-1 1,0 0-1,2 9 1,3-1-904,-8-14 804,0 0 1,0 1-1,1-1 0,-1 0 1,0 0-1,0 1 1,0-1-1,0 0 0,1 0 1,-1 0-1,0 1 1,0-1-1,0 0 0,1 0 1,-1 0-1,0 1 1,0-1-1,0 0 0,1 0 1,-1 0-1,0 0 1,1 0-1,-1 0 0,0 0 1,0 1-1,1-1 1,-1 0-1,0 0 0,1 0 1,-1 0-1,0 0 1,0 0-1,1 0 0,-1-1 1,0 1-1,1 0 1,-1 0-1,0 0 0,0 0 1,1 0-1,-1 0 1,0 0-1,0 0 0,1-1 1,-1 1-1,0 0 1,0 0-1,0 0 0,1-1 1,0-5-2783,-1-3-2775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1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6 824,'0'0'11255,"0"0"-11213,0-1-1,0 1 0,0 0 0,0 0 1,0 0-1,0-1 0,0 1 0,0 0 1,0 0-1,0 0 0,0-1 1,0 1-1,0 0 0,0 0 0,-1 0 1,1-1-1,0 1 0,0 0 0,0 0 1,0 0-1,0 0 0,0 0 0,-1-1 1,1 1-1,0 0 0,0 0 0,0 0 1,-1 0-1,1 0 0,0 0 1,0 0-1,0 0 0,0 0 0,-1-1 1,1 1-1,0 0 0,0 0 0,-1 0 1,-4 4 230,-1 0 1,1 0 0,1 1-1,-1-1 1,0 1-1,1 0 1,-6 9 0,3-5 0,-69 97 1097,57-80-1268,-23 42 19,41-65-241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1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0 304,'0'0'16796,"0"2"-16580,1 48 1,3 0 0,2 0 1,1-1-1,17 53 0,-22-95-361,1 6-372,-3-13 479,0 1-1,1-1 0,-1 0 1,0 1-1,0-1 0,0 0 1,0 1-1,1-1 0,-1 0 1,0 0-1,0 1 0,1-1 1,-1 0-1,0 1 0,0-1 1,1 0-1,-1 0 0,0 0 1,1 1-1,-1-1 0,0 0 1,1 0-1,-1 0 0,0 0 1,1 1-1,0-1-263,3-5-73,11-25 152,-10 18 156,0 1-1,1-1 0,1 1 0,8-10 1,-12 17 51,0 1 1,0 0-1,0 0 0,0 1 1,0-1-1,1 1 0,-1 0 1,1-1-1,0 1 1,0 1-1,0-1 0,0 1 1,0-1-1,0 1 1,0 0-1,8-1 0,-7 2 26,1-1-1,-1 1 0,0 0 1,0 0-1,0 1 1,0-1-1,5 2 0,-8-1 9,0 0-1,-1-1 0,1 1 0,0 0 0,0 0 0,-1 0 1,1 0-1,-1 0 0,1 1 0,-1-1 0,1 0 0,-1 1 1,0-1-1,0 1 0,0-1 0,0 1 0,0-1 0,0 1 1,0 0-1,0 0 0,0 2 0,3 7 31,-1 0-1,0 0 1,-1 0 0,1 12 0,-3-20-32,0 0 1,0 0-1,0 1 1,-1-1-1,1 0 1,-1 1-1,0-1 1,1 0-1,-2 0 1,1 0-1,0 0 1,-1 0-1,1 0 1,-1 0-1,0 0 1,0-1-1,0 1 1,-4 3-1,-2 1 13,0-1 1,0 0-1,-1-1 0,0 1 0,0-2 1,-1 1-1,1-1 0,-19 5 0,11-5 52,-1-1-1,1 0 0,-1-2 0,-23 1 1,40-2-65,0 0-3,0 0 0,1 0 0,-1 0-1,0 0 1,0 0 0,0 0 0,1-1 0,-1 1 0,0 0 0,0 0 0,1-1 0,-1 1 0,0 0 0,0-1 0,1 1 0,-1 0-1,0-1 1,1 1 0,-1-1 0,1 1 0,-1-1 0,1 1 0,-1-1 0,1 0 0,-1 1 0,1-1 0,-1 0 0,1 1 0,0-1-1,-1 0 1,1 0 0,0 1-68,0-1-1,0 1 1,0 0-1,0 0 1,0 0-1,0 0 1,0 0-1,0 0 1,0-1-1,0 1 1,0 0 0,0 0-1,0 0 1,0 0-1,0 0 1,0 0-1,0-1 1,0 1-1,0 0 1,0 0-1,0 0 1,0 0-1,0 0 1,1 0-1,-1 0 1,0-1-1,0 1 1,0 0-1,0 0 1,0 0-1,0 0 1,0 0-1,1 0 1,-1 0-1,0 0 1,0 0-1,0 0 1,0 0-1,0 0 1,1 0-1,-1 0 1,8-2-2671,-7 2 2048,7-1-4532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1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37 6089,'0'0'9819,"-3"-2"-9013,3 2-811,-11-7 763,11 7-737,0-1 1,0 1-1,-1 0 0,1 0 1,0 0-1,0 0 1,0-1-1,-1 1 0,1 0 1,0 0-1,0-1 1,0 1-1,0 0 1,0 0-1,0 0 0,0-1 1,-1 1-1,1 0 1,0 0-1,0-1 0,0 1 1,0 0-1,0-1 1,0 1-1,0 0 0,0 0 1,0-1-1,0 1 1,0 0-1,1 0 1,-1-1-1,0 1 0,0 0 1,0 0-1,0 0 1,0-1-1,0 1 0,1 0 1,-1 0-1,0-1 1,0 1-1,0 0 0,1 0 1,-1 0-1,0 0 1,0-1-1,0 1 1,1 0-1,-1 0 0,0 0 1,0 0-1,1 0 1,-1 0-1,0 0 0,1 0 1,12-4 15,0 0 1,0 1-1,0 1 1,1 0-1,-1 1 0,1 0 1,-1 1-1,18 2 1,-29-2-46,-1 1 1,1-1-1,0 1 1,-1-1 0,1 1-1,0 0 1,-1 0-1,1-1 1,-1 1-1,1 0 1,-1 0 0,1 0-1,-1 1 1,0-1-1,0 0 1,0 0 0,0 1-1,1-1 1,-2 1-1,1-1 1,0 1-1,0-1 1,0 1 0,-1-1-1,1 1 1,-1 0-1,1-1 1,-1 1 0,0 3-1,1-2-2,-1 0-1,0 0 1,0 0 0,0 0-1,0 0 1,-1 0 0,1 0-1,-1 0 1,0 0 0,0 0-1,0 0 1,0 0 0,0-1-1,-1 1 1,1 0 0,-3 2-1,-2 1 19,0-1 0,0 0 0,-1 0-1,0 0 1,0-1 0,0 0-1,-11 4 1,0 0-134,-38 9 0,56-17 113,0 0 0,0 0 0,0 0 0,0 0 1,0 0-1,1 0 0,-1-1 0,0 1 0,0 0 1,0 0-1,0 0 0,0 0 0,0 0 0,0 0 1,0 0-1,0 0 0,0-1 0,0 1 0,-1 0 1,1 0-1,0 0 0,0 0 0,0 0 0,0 0 1,0 0-1,0 0 0,0 0 0,0 0 0,0-1 0,0 1 1,0 0-1,0 0 0,0 0 0,0 0 0,0 0 1,-1 0-1,1 0 0,0 0 0,0 0 0,0 0 1,0 0-1,0 0 0,0 0 0,0 0 0,0 0 1,0 0-1,-1 0 0,1 0 0,0 0 0,0 0 1,0 0-1,0 0 0,0 0 0,0 0 0,0 0 1,0 0-1,-1 0 0,1 0 0,0 0 0,0 0 0,0 0 1,0 0-1,0 0 0,0 0 0,0 0 0,0 0 1,0 1-1,5-7-592,0 3 509,0 1 0,1-1 0,0 1 0,0 0 0,-1 1 0,1-1 0,10 0 1,3 0 143,23 1 0,-40 1-47,-1 0 0,1 0 0,-1 0-1,1 0 1,-1 0 0,0 1 0,1-1 0,-1 0 0,1 1 0,-1-1 0,0 1-1,1 0 1,-1-1 0,0 1 0,0 0 0,0 0 0,1 0 0,-1 0 0,0 0-1,0 0 1,0 0 0,-1 0 0,1 0 0,0 0 0,0 1 0,-1-1 0,1 0-1,0 2 1,0 1-3,0 0-1,0 0 0,0 0 1,-1 0-1,0 1 0,0-1 1,0 0-1,0 0 0,-1 4 1,0-5 3,0 0 1,0-1-1,0 1 1,0-1-1,-1 1 1,1-1-1,-1 1 1,1-1-1,-1 0 0,0 0 1,0 0-1,0 0 1,0 0-1,0 0 1,-3 1-1,-3 2 8,1 0-1,-1-1 1,-11 6-1,7-6 9,1 1 0,0-1 0,-1-1 0,0 0 0,0-1 0,0 0 0,0-1 0,-18 0 0,23-1 129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1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68 607 4288,'0'0'8337,"1"-4"-7288,-1 1-783,0 2-192,0 0 1,0 0 0,0 0-1,0 0 1,1 0 0,-1 0-1,0 0 1,0-1-1,1 1 1,-1 0 0,1 0-1,-1 0 1,1 0-1,-1 0 1,1 1 0,1-2-1,-2-1 430,1 1 1,-1 0-1,0 0 0,0 0 0,0 0 0,0 0 1,0-4-1,0 3-322,1-48 1238,0 20-1200,-4-48 0,1 70-148,0 0 0,-1 0 1,-5-12-1,4 10-17,-6-21 1,6 2-36,1-1-1,2-43 1,1 57-23,-1 9-11,0 0-1,0-1 1,-5-13 0,-3-17-57,1-29-136,3 75-7275,2-1 3319,-1 1-1421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1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1064,'0'0'12273,"0"25"-8555,0-25-3683,22-1 582,-16-3-534,0 0 0,-1-1 1,0 1-1,0-1 0,8-10 0,-3 4-70,55-68 124,-25 29-125,6-12 40,-45 60-38,2 2 20,-2 0-11,0 0 10,-1 0 0,1 0 1,0 0-1,0 1 0,0-1 0,-1 0 1,1 0-1,0 0 0,-1 0 0,1 1 1,0-1-1,0 0 0,-1 1 0,1-1 0,1 1 1,9 13 639,17 29 0,-22-31-697,2 0 0,0-1 0,0 0 0,15 15 0,-4-6-1983,-8-5-4510,-7-8 49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2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9706,'0'0'6737,"0"0"-6632,1-1 0,-1 1 0,0 0 0,1 0 0,-1-1 0,0 1 1,1 0-1,-1 0 0,1 0 0,-1 0 0,0 0 0,1 0 0,-1 0 0,0-1 0,1 1 0,-1 0 0,1 0 0,-1 0 0,0 0 1,2 1-1,-1 0-85,0 1 0,0-1 0,0 1 0,0 0 0,0 0 0,0-1 0,0 1 0,-1 0 0,1 0 0,0 0 0,-1 0 0,0 0 0,1 3 0,0 27 350,-1 164-56,0-125-3413,0-78 3000,1 1-1,0 0 1,0 0 0,0 0 0,1 0-1,0 0 1,4-9 0,2 0 80,17-25 0,-21 35 4,1-1 0,-1 1 0,1 0-1,0 0 1,1 0 0,-1 1 0,1-1 0,0 1 0,0 1-1,0-1 1,1 1 0,-1 0 0,1 0 0,-1 1 0,1 0 0,0 0-1,0 1 1,0-1 0,1 1 0,-1 1 0,13 0 0,-18 0 23,1 0 0,-1 0 0,0 0 0,1 0 0,-1 0 0,0 1 0,0-1 0,1 1 0,-1-1 1,3 3-1,-4-3 0,0 1 1,0 0 0,0 0 0,-1 0-1,1 0 1,0-1 0,-1 1 0,1 0-1,0 0 1,-1 1 0,1-1 0,-1 0-1,0 0 1,1 0 0,-1 0 0,0 0-1,0 0 1,0 0 0,0 0 0,0 1-1,0 1 1,0 0 4,0 0 7,1 0 0,-1 1 0,0-1 0,-1 0 0,1 0 0,-1 0 0,1 0 0,-1 0-1,0 0 1,0 0 0,0 0 0,0 0 0,-1-1 0,-2 5 0,-2 1 20,1-1 0,-2 1 0,1-1 0,-1 0 0,0-1 0,-1 1 0,0-2 0,0 1 0,0-1 0,0 0 0,-1 0 0,0-1 0,0 0 0,0-1 0,-1 0 0,1 0 0,-1-1 0,0 0 0,-18 0 0,27-2-44,1 0 0,-1 0-1,1 0 1,-1 0 0,1-1 0,-1 1 0,1 0-1,-1 0 1,1-1 0,0 1 0,-1 0 0,1-1-1,-1 1 1,1-1 0,0 1 0,-1 0 0,1-1 0,0 1-1,0-1 1,-1 1 0,1-1 0,0 1 0,0-1-1,0 1 1,-1-1 0,1 1 0,0-1 0,0 1-1,0-1 1,0 1 0,0-1 0,0 0 0,0-21-978,1 16 365,0-7-2067,6 3-2357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2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3448,'0'0'13082,"-1"0"-13007,1 0 1,0 0-1,-1 1 1,1-1-1,0 0 1,-1 0-1,1 0 1,0 0-1,-1 0 1,1 0-1,0 0 1,-1 1-1,1-1 1,0 0-1,-1 0 1,1 0-1,0 1 1,0-1-1,-1 0 1,1 0-1,0 1 1,0-1-1,-1 1 1,-8 56 818,6-48-807,0 0 0,1 0 1,0 0-1,-1 18 0,3-27-98,0 1-1,1-1 1,-1 0-1,0 0 1,0 0-1,0 1 1,0-1-1,0 0 1,0 0-1,1 0 1,-1 0-1,0 1 1,0-1-1,0 0 1,0 0-1,1 0 1,-1 0 0,0 0-1,0 0 1,0 1-1,1-1 1,-1 0-1,0 0 1,0 0-1,0 0 1,1 0-1,-1 0 1,0 0-1,0 0 1,1 0-1,0 0-17,7 1-202,0 0 0,1-1 0,-1 0 0,0 0 0,1-1 1,15-2-1,-19 1-352,0 1 1,0-1 0,-1 0 0,1 0-1,6-3 1,-8 3-230,0 0 0,0 0 0,-1-1 0,1 1-1,0-1 1,-1 1 0,0-1 0,3-3 0,1-7-2256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2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0 704,'0'0'14255,"-2"2"-13274,-1 3-556,1 0 1,-1 0-1,1 1 0,0-1 0,1 1 0,-1-1 0,1 1 0,0 11 1,-6 17 30,3-19-832,-9 36 1308,9-17-6831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2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0 704,'0'0'14255,"-1"2"-13274,-3 6-556,0-1 1,1 1-1,0 0 0,0 0 0,1 0 0,0 0 0,0 1 0,0 16 1,-7 25 30,3-28-832,-13 52 1308,14-24-6831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4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1 176,'12'0'18328,"-12"18"-18988,0-15 660,0 0-1,0-1 1,1 1-1,-1-1 1,0 1-1,1-1 1,0 1 0,0-1-1,0 1 1,0-1-1,0 0 1,1 3-1,1-2 47,0 1-1,0-1 1,0-1 0,0 1-1,1 0 1,6 4 0,49 37 358,-26-11-323,-3-5-49,46 40 25,-40-42-7,30 26 99,-53-42-107,0-1 0,1 0 1,23 12-1,-21-13 7,39 24 121,32 17 35,-66-39-201,-1 0-1,-1 2 1,0 0-1,-1 1 1,0 1 0,28 29-1,-32-30 4,-1-1 0,24 15 0,-25-19-3,0 2 0,0-1 1,0 1-1,-2 1 1,11 11-1,-18-17-1,1-1 0,0 0-1,0 0 1,0 0 0,1 0 0,-1-1 0,9 5-1,0-1 18,23 8 1,9 4-4,-41-16-22,0 0 0,1 0 0,-1 1 0,-1-1 0,1 1 0,0 0 0,-1 0 0,0 0 0,0 0 0,3 7 0,-3-6 8,1 1 1,0-1 0,0 0-1,0 0 1,10 8 0,69 50 93,-76-57-98,4 3-11,1-1 1,13 7-1,-19-11-1,0 0-1,0 0 1,8 8-1,14 9 16,9 5 6,-22-18-8,-13-7-1,0 0 0,-1 0 0,1 0 0,0 0 1,0 1-1,-1-1 0,1 0 0,-1 1 0,1-1 0,1 2 1,10 12-7,27 24 0,-5-6 14,7 5 16,-26-22-32,2 4 3,-9-10-9,-5-4-4,-3-5 18,0 1 1,-1-1 0,1 0-1,0 0 1,0 0-1,0 1 1,0-1-1,0 0 1,2 1-1,-2-2 8,0 1 0,1 1-23,-1-2-68,-6 0-4820,-3 0-1398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4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1 144,'0'0'16172,"0"7"-15222,0 2-689,1-1 0,1 1 0,0 0 0,0 0 0,8 16 0,2 12 4,4 5-97,-12-33-151,0 0 0,5 20 0,-7-23-22,0-1 0,0 1-1,0-1 1,1 0 0,0 0 0,5 7-1,-5-7-82,-2 1 12,-1-5 293,-5-1-141,-28 2 53,0 2 0,0 1 0,-60 18 0,62-15-96,-33 10-16,-23 6-11,85-24-66,1 0 37,1 0 0,-1 0 0,1 0 0,0 0 0,-1 0 0,1 0 1,-1 0-1,1 0 0,-1 0 0,1 1 0,0-1 0,-1 0 0,1 0 0,-1 0 0,1 1 0,0-1 0,-1 0 0,1 0 0,0 1 0,-1-1 0,1 0 0,0 1 0,-1-1 0,1 0 0,0 1 0,0-1 0,-1 1 0,14-1-1427,-6 0 1217,14 0-1544,-9-3-2415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4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211 165 9458,'0'0'4198,"7"0"744,-2-2-4707,-2-8-211,-1 1-1,0-1 1,0 0-1,-1 0 0,0 0 1,-1 0-1,0 0 1,-3-16-1,3 23-30,-1 0-1,1 1 1,-1-1 0,0 0 0,0 1-1,0-1 1,0 1 0,0 0-1,0-1 1,-1 1 0,1 0 0,-1 0-1,0 0 1,0 0 0,0 0 0,0 0-1,0 0 1,0 0 0,0 1-1,-1-1 1,1 1 0,0 0 0,-1 0-1,1-1 1,-1 2 0,0-1-1,-4-1 1,2 1-3,1 0 0,-1 1 1,0 0-1,1 0 0,-1 0 0,0 0 0,0 0 0,1 1 0,-1 0 0,1 0 0,-1 0 0,0 1 1,1 0-1,0-1 0,-8 6 0,4-3 1,1 2-1,0-1 1,0 1 0,0 0 0,1 0-1,0 1 1,0-1 0,1 1 0,-1 1 0,2-1-1,-1 1 1,1 0 0,0 0 0,1 0-1,0 0 1,1 0 0,-1 1 0,2 0 0,-1-1-1,1 1 1,0 0 0,2 17 0,-1-24-5,1 0 0,-1 0 0,1 0 0,0 0 0,0 0 1,0 0-1,0-1 0,0 1 0,0 0 0,0 0 0,1-1 1,-1 1-1,0-1 0,1 1 0,0-1 0,-1 1 0,1-1 1,0 0-1,0 0 0,0 0 0,0 0 0,0 0 0,0 0 1,0-1-1,0 1 0,0 0 0,3-1 0,6 3-81,0-2-1,0 0 1,21 0-1,-20-1 78,-1 1-224,0-1-1,1-1 1,17-3 0,-26 3 191,0 1 1,0-1-1,0 0 1,-1 0-1,1 0 1,0-1-1,-1 1 1,1-1-1,-1 1 1,1-1-1,-1 0 1,0 0-1,0 0 1,0 0 0,0 0-1,0 0 1,0-1-1,2-3 1,0-3 30,-1-1 0,0 1 0,0-1 1,-1 1-1,0-1 0,0-16 0,-1 15 35,0 1 1,1 0-1,0-1 0,7-18 0,-7 23 8,-2 6 0,0-1 1,0 1-1,0 0 0,0-1 1,0 1-1,0 0 0,0-1 0,0 1 1,0-1-1,1 1 0,-1 0 0,0-1 1,0 1-1,0 0 0,1-1 0,-1 1 1,0 0-1,1 0 0,-1-1 0,0 1 1,0 0-1,1 0 0,-1-1 0,1 1 1,-1 0-1,1 4 568,-1 240 2238,0-242-2852,0 0 1,0-1-1,0 1 1,1 0-1,-1 0 1,1 0-1,-1 0 1,1 0-1,0-1 1,-1 1-1,1 0 1,0-1-1,0 1 1,0 0-1,1-1 1,-1 1-1,0-1 1,1 0-1,-1 1 1,0-1-1,1 0 1,0 0-1,-1 0 1,1 0-1,0 0 1,-1 0-1,1 0 1,0-1 0,2 1-1,3 1-581,0 0 0,-1-1 0,1-1-1,0 1 1,0-1 0,0 0 0,7-1 0,4-2-4538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5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20 144,'0'0'16060,"2"-2"-15836,2 0-192,0 0-1,-1 0 0,1 0 0,0 1 1,0-1-1,0 1 0,0 0 0,0 0 1,0 0-1,6 0 0,46-1-11,-45 3 8,-9-2-26,0 1 0,0 0 0,0 0 0,0 1-1,0-1 1,0 0 0,0 1 0,0-1 0,0 1 0,0 0-1,0-1 1,0 1 0,-1 0 0,4 2 0,-4-2 0,0 1 1,0-1-1,0 0 1,0 1-1,0-1 1,0 1-1,-1-1 1,1 1-1,0-1 0,-1 1 1,1 0-1,-1-1 1,0 1-1,0-1 1,1 1-1,-1 0 1,-1 2-1,1-1 34,0-1-1,0 1 0,0-1 1,-1 1-1,0-1 0,1 0 1,-1 1-1,0-1 1,0 0-1,0 0 0,0 1 1,-1-1-1,1 0 0,-2 2 1,-1-1 7,1 1-1,-1-1 1,1 0 0,-1 0 0,0-1-1,0 1 1,-5 1 0,-7 3 10,0 0 0,0-2 0,-21 5-1,28-8-62,4-1-115,0 0 1,0 0 0,1 0 0,-7-1-1,11 0-140,5 0-1075,37-1 1051,57 3 265,-96-2 15,0 0 1,0 0-1,0 1 1,0 0 0,0-1-1,-1 1 1,1 0-1,0 0 1,-1 0-1,4 2 1,-5-2 3,0 0-1,0 0 1,0 0 0,0 0-1,0 0 1,0 0-1,0 1 1,0-1 0,-1 0-1,1 0 1,0 1 0,-1-1-1,1 0 1,-1 1 0,1-1-1,-1 1 1,0-1-1,0 1 1,0-1 0,0 3-1,0-1 17,1-1 28,-1 0 1,0 1-1,0-1 1,0 1 0,0-1-1,-1 0 1,1 1 0,-1-1-1,0 0 1,1 1 0,-1-1-1,0 0 1,0 0-1,0 0 1,-1 1 0,-2 2-1,-3 3 86,0-1 1,-1 0-1,1 0 0,-2-1 0,1 0 0,-1 0 0,1-1 0,-2 0 0,-14 5 0,11-5-15,0-1 0,-1-1 0,1 0 1,-1-1-1,0-1 0,-22 1 0,23-2-36,9 1-65,1-1-1,0 0 1,-1 0-1,1 0 1,0 0 0,-1-1-1,1 1 1,0-1-1,-5-1 1,8 2-87,-1 0 1,1-1 0,0 1 0,0 0-1,-1 0 1,1 0 0,0 0 0,0 0-1,-1-1 1,1 1 0,0 0 0,0 0-1,0 0 1,-1-1 0,1 1 0,0 0-1,0 0 1,0-1 0,0 1 0,0 0-1,-1 0 1,1-1 0,0 1 0,0 0-1,0 0 1,0-1 0,0 1 0,0 0-1,0-1 1,0 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5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26 7361,'0'0'7397,"1"-4"-5843,-1 2-1188,0 1-266,0-1 1,0 1-1,0 0 0,0 0 0,0 0 0,1 0 0,-1 0 0,0 0 0,1 0 1,-1 0-1,1 0 0,-1 0 0,1 0 0,-1 0 0,1 0 0,2-2 1603,-5 12-1342,-2 1-285,0 0 1,-10 15-1,-5 9 111,19-33-184,-42 101 348,37-87-360,0 0 0,2 0 0,0 0 0,1 0 0,-1 19 0,3-33-7,0-1 1,1 1 0,-1 0-1,0-1 1,0 1-1,1 0 1,-1-1-1,0 1 1,1 0-1,-1-1 1,0 1-1,1-1 1,-1 1-1,1-1 1,-1 1-1,1-1 1,0 1-1,-1-1 1,1 1-1,-1-1 1,1 1-1,0-1 1,-1 0-1,1 0 1,0 1-1,0-1 1,-1 0-1,1 0 1,0 0-1,-1 0 1,1 1-1,0-1 1,0 0-1,1-1 1,2 2-56,0-1 1,0-1-1,0 1 1,0 0-1,7-3 1,-5 1 23,-1 0 0,1-1 1,-1 0-1,0 0 0,0 0 1,-1 0-1,1-1 0,-1 1 1,8-9-1,1-3-52,17-23-1,-28 35 98,12-16 4,0 0 1,-2-1 0,14-32-1,-24 49 0,-1 0 1,1-1-1,0 1 0,0 0 0,0 0 0,3-3 0,-4 12 119,-1 9-125,0-10 35,8 119 367,-7-112-377,0-8-29,-1-1 0,0 0 0,1 0 0,0 0 0,0 1 0,0-1 0,0 0 1,1 0-1,-1-1 0,1 1 0,0 0 0,2 2 0,-3-3-11,0-1 0,0 0-1,0 0 1,1 0 0,-1 0-1,0-1 1,1 1-1,-1 0 1,1 0 0,-1-1-1,1 1 1,-1-1 0,1 1-1,-1-1 1,1 0 0,-1 0-1,1 0 1,0 1 0,-1-1-1,1-1 1,-1 1 0,1 0-1,0 0 1,-1 0 0,1-1-1,-1 1 1,2-1 0,1-1 3,0 0 1,-1 0-1,1 0 1,-1 0-1,1 0 1,-1-1-1,0 1 1,0-1-1,0 0 1,0 0-1,-1 0 1,4-5-1,3-6-14,13-25 0,-18 29 34,29-62-42,-29 62 149,-1 0-1,0 1 1,-1-1 0,0-1 0,1-17 0,-3 28-16,-4 8-1939,-8 19-4941,7-14-833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5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0 856,'0'0'15144,"0"1"-15092,0-1 0,0 1-1,0-1 1,0 1-1,0-1 1,0 1 0,0 0-1,1-1 1,-1 1-1,0-1 1,0 1 0,1-1-1,-1 0 1,0 1-1,1-1 1,-1 1 0,1-1-1,-1 1 1,1-1-1,5 4 8,1-2 0,-1 1 0,1-1-1,-1 0 1,1 0 0,0 0 0,0-1-1,8 1 1,10-1-22,24-2 0,-12 0-174,-3 1 157,-36 1 29,0-1 1,-1 0 0,1 1 0,0 0 0,0 0 0,0-1-1,0 1 1,0 0 0,0 1 0,0-1 0,1 0 0,-1 0-1,0 1 1,1-1 0,-3 3 0,-22 28 240,22-27-255,-15 21 20,2 0-1,-15 31 1,3 15-2659,22-63-3940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5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29 616,'0'0'11178,"5"-3"-10359,0 1-566,-3 0-131,1 1 0,-1-1 0,1 1 0,-1 0 0,1 0 0,0 0 0,-1 0 0,1 1 0,0-1 0,5 0 0,235-11 4117,-183 12-4573,-21 0-4557,-29 0-442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56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0 904 1176,'0'0'10021,"13"0"-5670,-8-1-4180,1 0-1,-1-1 0,0 1 0,0-1 1,0 0-1,0 0 0,9-5 1,4-2-26,70-23 356,22-9 237,-27 6-476,-15 8 50,-12 4-62,39-19-6,196-84-170,-192 86-55,-25 9 0,-3 4-22,191-68 15,-99 34-14,-81 29-11,-36 12-37,21-6-88,4-2 60,-28 11 78,54-24-323,-34 11-105,-4 7-160,-31 12 438,-21 7 69,0 1-1,15-4 1,46-18-573,-31 9-119,-27 13-104,-7 3-296,0-1-1,0 0 1,0 0-1,0 0 1,6-2-1,-5-1-2855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5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7 912,'0'0'14730,"0"0"-14641,0 0 1,0-1 0,0 1 0,-1 0 0,1 0 0,0-1-1,0 1 1,0 0 0,0 0 0,0-1 0,0 1-1,0 0 1,1-1 0,-1 1 0,0 0 0,0 0 0,0 0-1,0-1 1,0 1 0,0 0 0,0 0 0,1-1-1,-1 1 1,0 0 0,4 0-14,-1 1 1,1 0-1,-1 0 0,1 0 1,-1 0-1,1 0 0,2 3 1,17 4 67,81 11-75,-37-9-793,-67-9 734,1-1 0,-1 0-1,1 0 1,-1 0 0,1 0 0,-1 0 0,1 0-1,-1 0 1,0 1 0,1-1 0,-1 0 0,0 0-1,1 1 1,-1-1 0,1 0 0,-1 1 0,0-1-1,0 0 1,1 1 0,-1-1 0,0 0 0,0 1-1,1-1 1,-1 1 0,0-1 0,0 0 0,1 1-1,-1 1 26,0-1-1,0 0 1,0 0-1,-1 0 0,1 0 1,0 0-1,0 0 1,-1 0-1,1 0 1,-1 2-1,-16 23 354,16-25-411,-46 61 493,-57 98 0,103-158-589,0 0 0,0 1 0,1-1 0,-1 0 0,0 0 0,1 0 0,0 0 0,0 1 0,0-1 0,0 3 0,0-3-851,8-1-5331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1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1528,'0'-1'11612,"0"-7"-7229,5 117-3330,-5-95-1034,-1 3 41,4 27 1,-2-40-79,0 1 0,0-1 0,0 1 0,1-1 0,-1 1 0,1-1 1,0 0-1,0 0 0,1 0 0,4 6 0,-5-8-47,-1-1 0,1 0 1,0 0-1,-1 0 0,1 0 0,0 0 0,0 0 1,0 0-1,0-1 0,0 1 0,0-1 0,0 1 1,0-1-1,0 0 0,1 1 0,3-2 0,-2 1 18,1 0 0,0 0 0,0-1 0,0 0-1,-1 0 1,7-2 0,-5 1 0,-1-1 0,1-1 0,0 1 0,-1-1 0,0 1 1,0-1-1,0-1 0,-1 1 0,6-8 0,-1 2 11,-2-1 0,1 0 1,8-18-1,-9 15 40,-1 2 26,0-1 1,4-14 0,-5 16 295,-5 11-319,0 0 0,0 0 0,0 0 0,0 0 0,0 0 0,0 0 0,0 0 0,0 0 0,0 0 0,1 0 0,-1 0 0,0 0 0,0 0 0,0 0 0,0 0 0,0 0 1,0 0-1,0 0 0,0 0 0,0 0 0,0 0 0,0 0 0,1 0 0,-1 0 0,0 0 0,0 1 0,0-1 0,0 0 0,0 0 0,0 0 0,0 0 0,0 0 0,0 0 0,0 0 0,0 0 0,0 0 0,0 0 1,0 0-1,0 0 0,0 0 0,0 0 0,0 1 0,0-1 0,0 0 0,0 0 0,0 0 0,0 0 0,0 0 0,0 0 0,0 0 0,0 0 0,0 0 0,0 0 0,0 0 0,0 1 0,2 19 222,-2-4-160,1 0-1,6 28 1,-6-40-78,0-1 0,0 1 1,1-1-1,-1 1 0,1-1 1,0 0-1,0 0 0,0 0 1,0 0-1,0 0 0,1 0 1,0-1-1,-1 1 0,1-1 1,0 0-1,0 1 0,5 1 1,-3-1-151,1-1 0,0 1 1,-1-1-1,1-1 0,0 1 1,1-1-1,-1 0 0,0 0 1,12 0-1,-17-1 160,0 0 0,0 0 1,0 0-1,1 0 0,-1 0 0,0-1 0,0 1 0,0 0 1,0 0-1,0-1 0,0 1 0,0-1 0,0 1 0,0-1 1,0 1-1,0-1 0,0 0 0,0 0 0,0 1 0,-1-1 1,2-1-1,-1 0 30,0 0 1,0 1 0,0-1-1,-1 0 1,1 0 0,-1 0-1,1 0 1,-1 0-1,0 0 1,0 0 0,0-3-1,0-191 3032,0 196-3134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4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1 176,'18'0'18328,"-18"27"-18988,0-23 660,0 0-1,0 0 1,0-1-1,1 1 1,-1 0-1,1 0 1,0-1 0,0 1-1,1-1 1,-1 1-1,1-1 1,2 4-1,-1-2 47,1-1-1,1 1 1,-1-1 0,0 0-1,1 0 1,10 6 0,68 55 358,-37-17-323,-4-7-49,65 58 25,-57-61-7,43 38 99,-75-62-107,0 0 0,1-1 1,33 17-1,-29-17 7,54 33 121,46 25 35,-94-56-201,-2 0-1,1 2 1,-2 1-1,0 1 1,-2 1 0,42 43-1,-48-44 4,2-2 0,31 23 0,-34-27-3,0 0 0,0 1 1,-1 1-1,-1 0 1,14 18-1,-24-26-1,0-1 0,0 0-1,1 0 1,0-1 0,0 1 0,1-1 0,11 6-1,0-1 18,32 12 1,13 6-4,-57-23-22,0-1 0,0 1 0,0 0 0,-1 0 0,0 0 0,0 1 0,0 0 0,-1 0 0,1 0 0,3 9 0,-3-7 8,0 0 1,0 0 0,1 0-1,0-1 1,13 12 0,98 73 93,-107-84-98,6 5-11,0-1 1,19 11-1,-27-18-1,1 1-1,-1 0 1,12 11-1,19 14 16,14 7 6,-33-26-8,-18-11-1,1 1 0,0-1 0,-1 1 0,1-1 1,-1 1-1,0 0 0,1 0 0,-1 0 0,0 0 0,2 3 1,14 16-7,39 37 0,-8-10 14,9 7 16,-36-32-32,5 6 3,-15-13-9,-6-8-4,-5-6 18,0 0 1,0 0 0,0 0-1,0-1 1,1 1-1,-1 0 1,1-1-1,-1 1 1,3 1-1,-3-3 8,0 1 0,3 2-23,-3-2-68,-8-1-4820,-4 0-1398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26 188 904,'0'0'13866,"8"-13"-13433,27-42-32,-33 51-358,0 1 0,0-2-1,0 1 1,0 0-1,0 0 1,-1-1 0,0 1-1,0 0 1,0-1 0,0 1-1,-1-1 1,0 1 0,-1-10-1,1-1 1,0 14-21,0 0-1,0-1 0,0 1 0,0 0 0,0-1 1,-1 1-1,1 0 0,0-1 0,-1 1 1,1 0-1,0 0 0,-1-1 0,0 1 0,1 0 1,-1 0-1,0 0 0,0 0 0,0 0 0,1 0 1,-1 0-1,0 0 0,0 0 0,-1 0 1,0-1-1,-1 1 41,0 0 1,0 0-1,-1 0 0,1 1 1,0-1-1,-1 1 1,1-1-1,0 1 1,-5 0-1,7 0-59,0 0 1,-1 0-1,1 0 0,-1 0 1,1 1-1,0-1 1,-1 0-1,1 0 0,-1 1 1,1-1-1,0 1 0,0-1 1,-1 1-1,1 0 1,0-1-1,0 1 0,0 0 1,-2 1-1,3-1-15,-1 1 0,0-1 0,0 1 0,0-1 0,1 1 0,-1 0 0,1-1 0,-1 1 0,1 0 0,-1-1 0,1 1 0,0 0 0,0 0 0,0 1 0,1 0 2,-1 0 0,0 0 0,1-1 1,0 1-1,0 0 0,0-1 0,0 1 0,0-1 0,0 1 0,1-1 1,-1 1-1,1-1 0,0 0 0,-1 0 0,1 0 0,0 0 0,1 0 1,-1 0-1,0 0 0,0-1 0,5 3 0,2 1-109,1 0-1,-1-1 0,1 0 1,18 4-1,-24-7 48,8 2-2,0 0 1,11 6-1,-22-9 51,1 1 1,0-1 0,-1 1 0,1 0 0,-1 0-1,1 0 1,-1-1 0,1 1 0,-1 1 0,1-1-1,-1 0 1,0 0 0,0 0 0,0 1 0,0-1-1,0 0 1,0 1 0,0-1 0,0 1-1,-1-1 1,1 1 0,0 0 0,0 1 0,-1 7-11,0-7 37,1 0 0,-1-1 0,0 1 0,0 0 0,0-1 0,0 1 0,-1 0 0,1-1 0,-1 1 0,0 0 0,0-1-1,0 1 1,-2 3 0,0-2 38,-1 0 0,0-1-1,0 1 1,0-1 0,0 0 0,-1 0-1,1 0 1,-1-1 0,0 1-1,0-1 1,0 0 0,-9 2 0,2-1 226,-1-1 0,1 0 0,-1-1 0,-15 0 0,27-2-241,0 1 0,1 0 0,-1 0 0,1 0-1,-1 0 1,0 0 0,1 0 0,-1-1 0,1 1 0,-1 0 0,1 0 0,-1-1 0,1 1-1,-1 0 1,1-1 0,-1 1 0,1 0 0,-1-1 0,1 1 0,0-1 0,-1 1-1,0-2 1,-4-14 323,5 10-302,-1 1 1,1 0 0,1-1 0,0-7 0,1 6-39,0 1 1,0 0-1,1 0 1,-1 0 0,1 0-1,1 0 1,-1 0 0,1 1-1,0-1 1,7-7-1,6-2-1337,32-26 0,-41 35 590,16-10-4801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266 161 3240,'0'0'7914,"1"-5"-6975,2-4-231,-2 0 0,1 0 0,-1-13 0,-1 17-546,0 0-1,0 1 0,-1-1 0,0 0 1,0 0-1,0 0 0,-1 0 0,1 1 0,-5-9 1,4 10-140,0-1 0,0 1 1,-1-1-1,1 1 0,-1 0 0,0 0 1,0 0-1,0 1 0,0-1 0,-1 1 1,1-1-1,-1 1 0,1 0 1,-1 0-1,0 1 0,0-1 0,0 1 1,0 0-1,0 0 0,0 0 1,0 0-1,0 1 0,-8-1 0,6 1-20,-1 1-1,1-1 1,0 1 0,-1 1-1,1-1 1,0 1-1,0 0 1,0 0-1,0 1 1,0 0 0,1 0-1,-1 0 1,-6 5-1,3-1 42,1 1-1,0-1 1,0 1 0,1 1-1,0-1 1,-9 17-1,13-20-27,0 0 0,1 1 0,0-1 0,0 1 0,0-1 0,1 1 0,-1 0-1,1 0 1,1-1 0,-1 1 0,2 7 0,-1-12-23,0 1 1,0-1-1,0 1 1,0-1-1,0 0 1,1 1-1,-1-1 1,1 0-1,-1 1 0,1-1 1,0 0-1,-1 1 1,1-1-1,0 0 1,0 0-1,0 0 1,1 2-1,0-2-2,1 1 0,-1-1 1,0 1-1,0-1 0,1 0 0,-1 0 0,1 0 0,-1 0 1,4 0-1,5 1 22,1 0 0,-1-1-1,20-1 1,-24 0 30,2 0-56,-1-1 1,1 0 0,-1 0 0,0-1-1,1 0 1,-1 0 0,0-1 0,0 0 0,-1 0-1,1-1 1,0 0 0,-1 0 0,0-1-1,8-7 1,-8 6 32,0 0 0,-1-1 0,0 1 0,0-2 0,0 1 0,-1 0 0,0-1 0,-1 0 0,0 0 0,0-1 0,-1 1 0,4-17 0,-18 114 2079,10-28-1784,2-34-260,-2-25-59,1 0-1,1 0 1,-1 1-1,0-1 1,1 0-1,-1 0 1,1 1-1,0-1 1,-1 0 0,1 0-1,0 0 1,0 0-1,1 0 1,-1 0-1,0 0 1,1 0 0,-1-1-1,1 1 1,0 0-1,-1-1 1,1 0-1,0 1 1,0-1-1,0 0 1,0 0 0,0 0-1,0 0 1,1 0-1,-1 0 1,0 0-1,0-1 1,1 1 0,-1-1-1,0 0 1,1 1-1,-1-1 1,3-1-1,1 2-133,-1-1-1,0-1 0,0 1 0,0-1 1,0 0-1,0 0 0,0 0 0,0-1 1,0 1-1,0-1 0,0 0 0,-1-1 1,1 1-1,-1-1 0,0 0 0,0 0 1,0 0-1,0 0 0,0-1 0,-1 0 1,5-6-1,-4 5-681,0-1 0,0 0 0,-1 0-1,0 0 1,0 0 0,-1-1 0,0 1 0,2-9 0,-3-5-3583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5513,'0'0'11466,"5"-1"-11157,-2 1-255,-1 0-28,-1 0 0,1-1 0,-1 1 1,1 0-1,-1 0 0,1 0 0,-1 1 1,1-1-1,1 0 0,-2 1-1,-1-1 1,1 0-1,0 1 0,-1-1 0,1 1 1,-1-1-1,1 1 0,-1-1 0,1 1 1,-1-1-1,1 1 0,-1-1 0,0 1 1,1 0-1,-1-1 0,0 1 0,1 0 1,-1-1-1,0 1 0,0 0 0,0-1 1,0 1-1,0 0 0,0-1 0,0 1 1,0 0-1,0 1 0,0 4 125,-1-1 0,0 1 0,0 0 1,0 0-1,-1-1 0,0 1 0,0-1 0,0 1 0,-1-1 0,-5 9 0,2-5-71,5-7-77,0 0-1,0 0 1,0 0-1,0 0 1,1 0-1,-1 0 1,0 0-1,1 0 1,0 1-1,-1-1 1,1 0-1,0 4 1,1-5-9,-1 0 0,0 0 0,1 0 1,-1 0-1,1 0 0,-1 0 0,1 0 0,0 0 0,-1-1 1,1 1-1,0 0 0,-1 0 0,1-1 0,0 1 0,0-1 1,0 1-1,0 0 0,0-1 0,0 0 0,0 1 0,0-1 1,0 1-1,0-1 0,0 0 0,0 0 0,0 0 0,0 1 1,0-1-1,1 0 0,13 1-541,0 0 1,0-1-1,27-3 1,-33 2-752,-1-1-1,0 0 1,0 0 0,13-6 0,-2-2-3958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1088,'0'0'12862,"0"0"-12687,1 0-1,-1 0 0,0-1 1,0 1-1,1 0 1,-1 0-1,0 0 1,1 0-1,-1 0 1,0 0-1,1 0 0,-1 1 1,0-1-1,1 0 1,-1 0-1,0 0 1,0 0-1,1 0 1,-1 0-1,0 0 0,1 1 1,-1-1-1,0 0 1,1 0-1,0 5 111,-1-1-1,1 0 1,-1 0-1,0 0 1,0 0-1,-1 7 1,0 4 20,1-2-173,0 0-1,-1 0 1,-1 0-1,0 0 1,-5 15-1,-15 61 203,11-36-277,9-43-242,0 0 0,1 1 0,1 12 0,0-23 94,0 0 1,0 0-1,-1 1 1,1-1-1,0 0 1,0 0-1,0 1 1,0-1-1,0 0 1,0 0-1,0 1 1,0-1-1,1 0 1,-1 0-1,0 1 1,0-1-1,0 0 1,0 0-1,0 1 1,0-1-1,0 0 1,1 0-1,-1 0 1,0 1-1,0-1 1,0 0-1,0 0 1,1 0-1,-1 0 1,0 1-1,0-1 1,1 0-1,-1 0 1,0 0-1,0 0 1,1 0-1,-1 0 1,0 0-1,0 0 0,1 1 1,-1-1-1,0 0 1,0 0-1,1 0 1,-1 0-1,0 0 1,0 0-1,1-1 1,-1 1-1,1 0 1,-1 0-242,9 0-7447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1432,'0'0'5153,"-1"10"1007,-4 1-5044,-15 21 0,-4 8-279,5 5-275,3 1 1,-20 93-1,15-49-337,11-51-211,6-19 10,-1-1-1,0 1 1,-2-1 0,-14 28 0,-8 8 23,19-39-30,-11 29 0,-2 4 5,19-40-20,0-1 1,-4 14-1,6-15 2,-1 1 0,0 0 0,-8 13-1,7-13 3,-1 1 1,-4 15-1,-3 3 10,2-5-14,7-12 2,-2-1 0,-6 11 1,10-17-8,0-1 0,0 0 0,0 1 0,0-1 0,0 0-1,0 1 1,1-1 0,0 1 0,-1-1 0,1 4 0,-1-5-8,1 1-1,-1 0 0,0 0 0,0 0 0,0 0 1,0 0-1,-1-1 0,-1 3 0,-4 7-63,1-1 66,3-5-32,0 0-1,1 0 1,-1 0-1,-1 7 1,-3 7-168,5-16 110,1 0 0,0 0-1,0 0 1,0 0 0,0 0 0,0 0 0,1 0 0,-1 5 0,-2-3-3247,3-5 3183,0-1-1,0 1 1,0 0 0,0-1-1,0 1 1,0 0 0,0-1-1,0 1 1,0 0 0,0-1-1,0 1 1,0 0 0,1-1-1,-1 1 1,0 0 0,0 0-1,0-1 1,0 1 0,0 0-1,1-1 1,-1 1 0,0 0-1,0 0 1,0-1 0,1 1-1,3-7-3576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26 4136,'0'0'11175,"1"-4"-10452,5-13-263,-5 13-99,-1 21 1253,1 30-656,-3 62-366,0-90-555,-2-1-1,-5 21 1,4-22-18,1-5-12,3-9-8,0 1 1,0-1-1,1 1 1,-1-1-1,0 4 1,1-6-67,1-1-423,0 0 401,0 0-1,0 0 0,0 0 0,1 0 0,-1 0 0,0 0 0,-1 0 0,1-1 0,0 1 0,0 0 0,2-1 1,13-14-2366,-8 6-2038,0 2 389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 1840,'0'0'9061,"1"-1"-8508,2-4 764,-4 3-302,-13 6 311,-20 12-89,33-15-1147,-2 1 1,-41 19 841,1 3 0,-48 35-1,90-58-1043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1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6913,'0'0'9075,"0"-3"-8633,0-5-259,0 20 18,-1 24 456,-7 285-144,8-321-750,1 0 179,0-1 0,0 1 0,0-1 0,0 0 1,0 1-1,0-1 0,0 0 0,0 1 0,-1-1 0,1 0 0,0 0 0,-1 0 1,1 0-1,0 0 0,-1 0 0,1 1 0,-1-2 0,1 0 0,2-3-187,7-13 62,1 1 0,1 0 0,0 1 0,1 0 0,16-14 0,-23 26 148,-1 0-1,0 1 0,1-1 1,0 1-1,10-5 0,-14 8 61,0-1 0,0 0 0,0 0 0,0 1 0,-1-1 0,1 1 1,0 0-1,0 0 0,0 0 0,0-1 0,0 2 0,0-1 0,0 0 0,0 0 0,0 1 0,0-1 0,0 1 0,0-1 0,0 1 0,0 0 0,-1-1 0,1 1 0,0 0 0,1 2 0,3 2 67,-1 0 0,-1 1 0,1 0-1,-1 0 1,0 1 0,0-1 0,0 1-1,-1-1 1,-1 1 0,1 0 0,1 7 0,0 3-49,-1-1 0,-1 1 0,0 29 0,-2-43-23,-1 1 0,0-1 0,1 0 0,-1 0 0,-1 0 0,1 0 0,0 0 0,-1 0 0,1 0 0,-1 0 0,0-1 0,0 1 0,0-1 0,-1 1 0,1-1 0,0 0 0,-1 1 0,0-1 0,-5 2 0,-3 4 77,-1-2 0,-1 1 0,-17 6 0,18-9-71,0-1-1,0 1 1,0-2 0,0 1 0,0-2 0,-20 1 0,31-1-17,-1-1 0,1 0 0,0-1 0,-1 1-1,1 0 1,0 0 0,0 0 0,-1-1 0,1 1 0,0-1 0,0 1 0,0-1 0,-1 1 0,1-1-1,0 0 1,0 1 0,0-1 0,0 0 0,0 0 0,0 0 0,0 0 0,1 0 0,-1 0-1,0 0 1,0-1 0,-1-1 118,1 0 1,0 0-1,1 0 0,-1 0 0,0 0 0,1-1 0,0 1 1,0-4-1,0 6 43,1 5-2592,2-2 1720,-1 1-1,1-1 1,-1 0-1,1 0 1,0 0 0,0 0-1,0-1 1,0 1-1,5 1 1,8 1-4781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1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2472,'0'0'13952,"-4"7"-13045,2-2-723,0 0 0,0 0 0,1 0 0,0 0-1,0 0 1,0 1 0,0-1 0,1 7 0,0-9-154,0 1 0,0-1 0,1 1 0,-1-1 0,1 0 0,0 1 0,0-1 0,0 0 0,0 1 0,1-1-1,-1 0 1,1 0 0,3 4 0,57 49 167,-3-2-59,-56-51-136,-1 1 0,1-1 1,-1 1-1,1 0 0,-1 0 0,0 0 0,1 5 0,-2-7 3,0-1 0,-1 1 0,0 0-1,1-1 1,-1 1 0,0 0-1,0-1 1,0 1 0,0 0 0,0-1-1,0 1 1,0 0 0,-1-1 0,1 1-1,0-1 1,-1 1 0,0 0-1,1-1 1,-1 1 0,0-1 0,-2 3-1,-1 0 6,0 0-1,0-1 0,-1 0 1,1 0-1,-1 0 1,0 0-1,1-1 0,-2 0 1,1 0-1,-10 3 0,4-2-180,0-1 0,-1 0 0,0-1 0,-14 0 0,25-1 75,0 0 0,-1 0 0,1-1-1,-1 1 1,1 0 0,-1 0 0,1-1 0,0 1-1,-1-1 1,1 1 0,0-1 0,0 0-1,-1 1 1,1-1 0,0 0 0,0 0 0,0 0-1,0 0 1,0 0 0,0 0 0,0 0 0,0 0-1,-1-2 1,1 0-562,-1-1 1,0 0-1,1 0 0,0 0 0,-1 0 0,1-7 0,-1-16-4840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1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6481,'0'0'9689,"1"0"-8837,178 0 2369,-149 3-3248,-30-2-16,0 1 39,0-1-105,-17 2-3145,9 0-1406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4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1 144,'0'0'16172,"0"10"-15222,1 3-689,1 0 0,0 0 0,1 0 0,0-1 0,10 25 0,4 17 4,6 7-97,-17-47-151,-1 0 0,8 28 0,-11-34-22,1 0 0,0 0-1,0 0 1,1-1 0,0 1 0,7 9-1,-6-10-82,-4 2 12,-1-8 293,-7-1-141,-39 3 53,0 3 0,0 1 0,-85 27 0,88-23-96,-47 16-16,-32 7-11,118-33-66,4-1 37,-1 0 0,0 0 0,1 0 0,-1 0 0,0 0 0,1 0 1,-1 0-1,1 1 0,-1-1 0,0 0 0,1 0 0,-1 1 0,1-1 0,-1 0 0,1 0 0,-1 1 0,1-1 0,-1 1 0,1-1 0,-1 1 0,1-1 0,-1 0 0,1 1 0,0-1 0,-1 1 0,1 0 0,-1 0 0,20-1-1427,-11 0 1217,23-1-1544,-15-3-2415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26 936,'0'0'13064,"0"-4"-11200,3-13-593,-2 12-523,-1 5-733,0 0 0,0 0 0,0 1 0,1-1 0,-1 0 0,0 0 1,0 0-1,0 0 0,1 0 0,-1 0 0,0 0 0,0 0 0,0 0 0,0 0 0,0 0 0,1 0 0,-1 0 0,0 1 1,0-1-1,0 0 0,0 0 0,0 0 0,0 0 0,1 0 0,-1 0 0,0 1 0,0-1 0,0 0 0,0 0 0,0 0 0,0 0 1,0 1-1,0-1 0,0 0 0,0 0 0,0 0 0,0 0 0,0 1 0,0-1 0,0 0 0,0 0 0,0 41 297,1 5-184,-6 49 0,-7-6-510,11-73-1261,1-18 1550,1-1-1,-1 1 1,1 0-1,-1-1 1,1 1 0,0 0-1,0 0 1,0-1-1,0 1 1,0 0 0,3-2-1,19-24-252,-15 20 254,-2 1 64,0 1-1,0 0 1,1 0-1,0 1 1,0 0 0,0 0-1,1 0 1,0 1-1,0 0 1,0 1-1,0 0 1,1 0-1,-1 0 1,1 1-1,0 0 1,16-1-1,-12 3 38,-9 0 30,0 0-1,0 0 1,1 0 0,-1 0 0,0 1 0,6 1 0,-9-2-26,1 1-1,-1 0 1,0-1 0,0 1-1,0 0 1,0 0 0,0-1 0,0 1-1,0 0 1,0 0 0,0 0 0,0 0-1,0 0 1,-1 1 0,1-1-1,0 0 1,-1 0 0,1 0 0,-1 0-1,0 1 1,1-1 0,-1 0 0,0 1-1,0 0 1,1 2 39,0 0 0,0 1-1,-1-1 1,0 0 0,0 0 0,0 0-1,-1 0 1,1 0 0,-1 0 0,0 0 0,0 0-1,-1 0 1,1 0 0,-1 0 0,0-1-1,0 1 1,-4 6 0,0-4-10,0 0 0,0 0 0,0 0 0,-1-1 0,0 1 0,0-2-1,0 1 1,-1-1 0,0 0 0,0 0 0,0-1 0,0 0 0,0-1 0,-1 0 0,-12 2 0,17-3-43,-1-1 15,1 1-1,-1-1 1,0 0 0,1 0 0,-7-2 0,10 2-15,0 0 1,0 0 0,0-1-1,0 1 1,0 0 0,1-1 0,-1 1-1,0-1 1,0 1 0,1-1-1,-1 1 1,0-1 0,1 0-1,-1 1 1,0-1 0,1 0 0,-1 1-1,1-1 1,-1 0 0,1 0-1,-1 1 1,1-1 0,0 0-1,0 0 1,-1 0 0,1 0-1,0 0 1,0 1 0,0-1 0,0 0-1,0 0 1,0-1 0,0-19-619,0 21 368,0 1 1,1 0-1,-1 0 1,1 0-1,-1-1 0,0 1 1,1 0-1,0 0 0,-1-1 1,1 1-1,-1 0 1,1-1-1,0 1 0,-1-1 1,1 1-1,0-1 0,0 1 1,-1-1-1,1 0 1,0 1-1,0-1 0,0 0 1,0 1-1,-1-1 0,1 0 1,0 0-1,0 0 1,0 0-1,1 0 0,11 1-5469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1296,'0'0'16475,"-6"7"-15811,-17 23-327,22-27-323,0-1 1,0 1-1,0-1 0,0 1 1,0 0-1,1-1 0,-1 1 1,1 0-1,0 0 0,0 0 1,0-1-1,0 1 1,0 0-1,1 0 0,-1-1 1,1 1-1,0 0 0,0-1 1,0 1-1,0-1 0,0 1 1,0-1-1,1 1 1,-1-1-1,4 4 0,1-1 36,1-1-1,12 7 1,-10-6-59,0 0 1,13 11-1,-20-15-1,-1 1 0,1-1 0,-1 1-1,1-1 1,-1 1 0,1 0 0,-1-1-1,0 1 1,0 0 0,0 0 0,0 0-1,-1 0 1,1 0 0,0 0 0,-1 0-1,1 0 1,-1 3 0,0 2 21,0-4-4,0 1 0,0-1-1,0 0 1,0 1 0,-2 4-1,1-6-8,1-1-1,-1 0 1,0 1-1,0-1 0,1 0 1,-1 0-1,0 0 0,0 1 1,0-1-1,-1 0 0,1 0 1,0 0-1,0-1 1,0 1-1,-1 0 0,-1 0 1,0 1-131,0 0 1,-1-1 0,1 0-1,0 0 1,-1 0-1,1 0 1,-1-1 0,1 1-1,-1-1 1,0 0 0,-4 0-1,6 0-234,0 0-1,0-1 1,0 1 0,0-1-1,0 1 1,0-1 0,0 0-1,0 0 1,0 0-1,1 0 1,-1 0 0,0 0-1,1 0 1,-1 0-1,1-1 1,-1 1 0,1-1-1,-1 1 1,1-1 0,-1-2-1,-8-15-5755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7905,'0'0'9970,"97"-16"-9105,-76 16-281,0 0-232,-4 0-136,-4 0-112,-5 0-88,-4 0-32,-4 4-2553,-12 2-559,-1-3-5298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8 744,'0'0'17265,"0"0"-17231,-1 0 1,1 0 0,0 0 0,0 0 0,0 0 0,0 0-1,0-1 1,0 1 0,-1 0 0,1 0 0,0 0 0,0 0-1,0 0 1,0-1 0,0 1 0,0 0 0,0 0 0,0 0-1,0 0 1,0-1 0,0 1 0,0 0 0,0 0 0,0 0-1,0 0 1,0 0 0,0-1 0,0 1 0,0 0 0,0 0 0,0 0-1,0 0 1,0-1 0,0 1 0,0 0 0,2-1 13,0 1-1,-1-1 1,1 1 0,-1 0 0,1-1 0,0 1 0,-1 0 0,1 0 0,0 0 0,0 0-1,-1 0 1,4 1 0,-1 0 47,-1 0 0,1-1 1,0 1-1,-1 1 0,6 1 0,-1 2-19,0 1 0,-1 0 1,0 0-1,0 0 0,-1 1 0,10 13 0,-7-9-38,-1 1 0,-1 1-1,10 21 1,-12-22-33,-1 0-1,-1 1 1,0-1 0,-1 1 0,0 0-1,-1 0 1,-1 14 0,0-19-64,0 0 1,-1 0-1,-1 0 1,1 0-1,-1 0 1,0-1-1,-1 1 1,0-1-1,0 1 1,-1-1-1,0 0 1,-7 10-1,7-13-177,-1 1-1,1-1 1,-1 0-1,0 0 1,0-1-1,0 0 1,0 1-1,-7 1 1,-25 10-5207,11-7-3475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4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19 2880,'0'0'10811,"0"-4"-9338,1-4-947,-1 2 787,-1 14-700,-7 22 127,6-24-687,0-1 0,1 1 0,0 0 1,-1 12-1,2-13-51,-1-1-7,1 1-1,1-1 1,-1 1-1,2 6 1,-1-9-12,-1 0-1,1-1 1,0 1-1,0 0 1,0-1 0,0 1-1,0-1 1,0 1 0,1-1-1,-1 1 1,0-1-1,1 0 1,-1 0 0,3 2-1,0-1-59,-1 0-1,1 0 0,0 0 1,0-1-1,0 0 1,0 1-1,0-1 0,7 1 1,33-1-1221,-29-1 949,-13 0 316,0 0 0,0 0-1,0-1 1,1 1 0,-1 0 0,0-1-1,0 0 1,0 1 0,0-1 0,0 0 0,0 0-1,0 0 1,-1 0 0,1 0 0,0-1-1,2-1 1,-1 0 7,-1 0 0,0 0 0,1 0 0,-1 0 0,-1 0 0,1 0 0,0-1 0,1-5 0,0-2 224,0-1 0,-1 1 1,0 0-1,-1-23 0,-2 32 976,0 4-461,-5 9-231,4-7-440,1 0 1,-1-1 0,1 1-1,0 0 1,-1 6 0,2 17 60,-1-12-80,1-1-1,1 1 0,0-1 0,1 0 0,4 16 0,0-9-21,5 11-28,-2 0-1,-2 1 1,5 46 0,-11-71-5,1 55-294,-3-54 269,1-1-1,-1 0 1,-1 1 0,0-1-1,-3 10 1,0-3-5,-1-2-1,-11 19 1,15-28 53,-1-1-1,1 1 1,-1 0-1,0-1 1,-1 1-1,1-1 0,-1 0 1,1 0-1,-1 0 1,0 0-1,0-1 1,-5 3-1,1-2 110,1 0 0,-1-1 0,0 0 0,0 0 0,-1-1 0,1 1 0,0-2 0,0 1 0,-1-1 0,-13-2 0,18 2-46,0-1-1,1 0 1,-1 0 0,0 0 0,0 0-1,1 0 1,-1-1 0,1 0 0,-1 0-1,1 0 1,0 0 0,0 0 0,0 0-1,0-1 1,0 1 0,1-1 0,-1 0-1,1 0 1,-1 0 0,1 0 0,0 0-1,1-1 1,-1 1 0,-2-7 0,2 0 43,0 1 0,0-1 0,1 0 0,1 1 0,-1-1 0,2 0 1,-1 0-1,1 0 0,1 1 0,0-1 0,1 1 0,5-16 0,-2 13-52,1-1 0,0 2 0,1-1 0,0 1-1,1 0 1,0 0 0,1 1 0,21-17 0,-15 15-591,31-18-1,23-3-4250,-51 23-3993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1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1688,'0'0'9286,"0"-2"-8297,2-2-784,0-1-1,0 1 0,0 0 0,0 1 1,1-1-1,0 0 0,0 1 0,0-1 1,0 1-1,0 0 0,1 0 0,-1 0 1,1 0-1,0 1 0,0 0 0,0-1 0,0 1 1,0 1-1,1-1 0,-1 0 0,1 1 1,-1 0-1,1 0 0,-1 0 0,7 0 1,-7 1-206,1 1 0,-1-1 0,1 0 1,0 1-1,-1 0 0,1 0 0,-1 0 0,1 1 1,-1 0-1,0-1 0,0 1 0,0 1 1,0-1-1,0 0 0,0 1 0,-1 0 1,1 0-1,4 5 0,-2-2 5,-1 1 0,0-1 0,0 1 0,-1 0 0,0 0 0,0 1 0,0-1 0,-1 1 0,0 0 0,-1-1 0,0 1 0,0 1 0,-1-1 0,0 0 0,0 0 0,-1 0 0,0 1 0,-2 13 0,1-17 16,-1 1-1,1-1 1,-1 1 0,0-1 0,0 0-1,-1 0 1,0 0 0,0 0 0,0 0-1,0 0 1,-1-1 0,-5 5-1,-7 7 89,-33 25-1,22-20-79,-15 8-59,9-6-676,32-23 417,8-8-1213,79-68-1964,14-11-3822,-66 55 3254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17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55 184,'0'0'4352,"1"-8"-3315,2-2-503,0-7-10,-2-3 3527,-2 20-3897,-1 0 0,0 1-1,0-1 1,1 0 0,-1 1 0,0-1-1,0 1 1,-2 1 0,-8 5 247,0 0 0,1 1 0,-1 1 0,-9 10 0,-39 42 1476,52-51-1724,1 1 0,0-1 0,1 1 0,0 0 0,0 1 0,1 0 0,1-1-1,0 1 1,1 1 0,0-1 0,1 0 0,0 1 0,1-1 0,1 13 0,0-23-153,0 0 0,0 0 0,0 0 1,1-1-1,-1 1 0,1 0 0,-1-1 1,1 1-1,0 0 0,0-1 0,0 1 1,0-1-1,0 1 0,0-1 0,2 2 1,0 0 0,0 0-1,0-1 1,0 1 0,1-1 0,0 0-1,5 3 1,1-1 28,0 0 0,0 0-1,1-1 1,16 2 0,-15-3 25,0-1 0,-1 0-1,1-1 1,18-1 0,-26 0-38,1 1 1,-1-1-1,0 0 1,1 0-1,-1-1 0,0 1 1,0-1-1,0 0 1,0 0-1,0 0 1,-1 0-1,1-1 0,-1 1 1,1-1-1,3-4 1,0-1 30,-5 7-38,0 0 1,-1-1-1,0 1 0,1 0 1,-1-1-1,0 1 0,0-1 0,0 0 1,0 1-1,0-1 0,0 0 0,0 1 1,-1-1-1,2-3 0,-2 4 49,-17 2-1614,9 0-766,-1 0-3722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5:3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84 1432,'0'0'8310,"-1"-1"-7419,-11-11 6359,-5 13-6725,13-1-520,0 1-1,1 0 0,-1 0 0,0 0 1,1 1-1,0-1 0,-1 1 0,1 0 1,0 0-1,0 0 0,0 0 1,0 0-1,0 1 0,-4 3 0,8-3 175,4-4-101,6-4 37,18-11 51,-17 9-78,-1 1 0,1-2 1,16-13-1,-16 9-42,18-14 18,-30 25-69,9 11-167,-3-1 215,-1 0 1,0 0-1,0 1 0,-1-1 1,5 16-1,-4-5-34,6 24-146,-11-42-83,0 0 0,1 0 0,-1 0 0,1 0 0,-1 0 0,1 0 0,0 0-1,0 0 1,0 0 0,0-1 0,0 1 0,0 0 0,0 0 0,1-1 0,-1 1 0,3 1 0,0 3-4289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5:4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6 2640,'0'0'8646,"3"-6"-2666,-11 9-5956,1 1 0,1-1 1,-1 1-1,1 0 1,-1 0-1,1 1 0,0 0 1,-9 10-1,0-1 145,-39 44 211,53-58-381,0 1 0,0 0 0,0-1 0,1 1 0,-1 0 0,0 0 0,1 0 0,-1 0 0,1 0 0,-1 0 0,1-1 0,0 1 0,-1 0 0,1 0 0,0 0 0,0 0 0,-1 0 0,1 1 0,0-1 0,0 0 0,0 0 0,0 0 0,1 0 0,-1 0 0,0 0 0,0 0 0,1 0 0,-1 0 1,0 0-1,1 0 0,-1-1 0,1 1 0,0 1 0,3 3 21,0-1 1,0 1-1,0-1 1,1 0-1,5 3 0,-6-4-4,0 0 0,0 0-1,-1 1 1,6 5 0,-5-4-16,-3-4 4,-1-1 0,1 1-1,-1 0 1,0-1-1,1 1 1,-1-1 0,0 1-1,1 0 1,-1-1-1,0 1 1,0-1 0,0 1-1,0 0 1,1-1-1,-1 1 1,0 0-1,0 0 1,0 0-4,0 0 0,0 0 0,0 0 0,1 0 0,-1 0 0,0 0 0,1 0 0,-1 0 0,1-1 0,-1 1 0,1 0 0,0 0 0,-1 0 0,1-1 0,0 1 0,1 1 0,16 11 0,-8-6 0,-6-4-13,0 0 1,0 0-1,0-1 1,1 1-1,-1-1 0,1 0 1,-1 0-1,1 0 1,0 0-1,-1-1 1,1 0-1,0 0 0,0 0 1,0-1-1,8 1 1,49 2 269,-61-3-533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1016,'0'0'13832,"5"4"-12093,13-1-1274,0 0-1,0-1 1,26-1 0,13 2-70,28 0-231,44 7 267,-35-7-319,-64-2-104,-20-2-8,0 2 1,16 1-1,-14 0 22,1-1-1,0-1 0,19-1 1,-2 0-202,-29 1 178,-1 0-301,0 1 123,-1-1 0,1 0-1,0 1 1,0-1 0,0 0-1,-1 1 1,1-1 0,0 0-1,-1 1 1,1-1 0,0 0-1,-1 1 1,1-1 0,0 0-1,-1 0 1,1 1 0,0-1 0,-1 0-1,1 0 1,-1 0 0,1 0-1,-1 0 1,1 0 0,0 1-1,-1-1 1,1 0 0,-1 0-1,1 0 1,-1 0 0,1 0-1,0 0 1,-1-1 0,0 1-1,-3 0-3965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4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296 240 9458,'0'0'4198,"10"1"744,-3-4-4707,-3-11-211,-1 0-1,0 0 1,-1-1-1,0 1 0,-1-1 1,0 0-1,-2 1 1,-3-25-1,4 35-30,-1 0-1,1 0 1,-1 1 0,-1-1 0,1 0-1,0 1 1,-1-1 0,0 1-1,0-1 1,0 1 0,0 0 0,0-1-1,-1 1 1,1 0 0,-1 1 0,0-1-1,0 0 1,0 1 0,0 0-1,0 0 1,-1 0 0,1 0 0,-1 0-1,1 0 1,-1 1 0,0 0-1,-6-2 1,4 2-3,-1 0 0,1 0 1,-1 1-1,0 0 0,1 0 0,-1 0 0,1 1 0,-1 0 0,0 0 0,1 1 0,0 0 0,-1 0 1,1 0-1,0 1 0,-11 6 0,7-2 1,-1 1-1,1 0 1,0 0 0,1 1 0,0 0-1,1 1 1,0 0 0,0 0 0,1 1 0,0-1-1,1 2 1,0-1 0,1 1 0,0 0-1,1 0 1,1 0 0,0 0 0,0 1 0,1 0-1,0-1 1,2 1 0,0 25 0,1-35-5,-1 0 0,1 0 0,0 0 0,0 0 0,1 0 1,-1-1-1,0 1 0,1 0 0,0-1 0,-1 1 0,1-1 1,0 0-1,0 1 0,1-1 0,-1 0 0,0 0 0,1 0 1,-1-1-1,1 1 0,-1-1 0,1 1 0,0-1 0,0 0 1,0 0-1,0 0 0,0 0 0,4 0 0,8 2-81,1 0-1,0-1 1,28-1-1,-28-1 78,0 0-224,0 0-1,0-1 1,26-4 0,-38 4 191,0 0 1,0-1-1,0 1 1,0-1-1,-1 1 1,1-1-1,0 0 1,-1-1-1,1 1 1,-1-1-1,0 1 1,0-1-1,0 0 1,0 0 0,0 0-1,-1 0 1,1-1-1,2-6 1,1-3 30,-1-1 0,-1 1 0,0-1 1,-1 0-1,-1-1 0,2-23 0,-3 23 35,0 0 1,1 0-1,1 0 0,10-28 0,-10 34 8,-3 9 0,0-1 1,0 1-1,0-1 0,0 1 1,0-1-1,0 0 0,0 1 0,1-1 1,-1 1-1,0-1 0,0 1 0,1-1 1,-1 1-1,0-1 0,1 1 0,-1 0 1,0-1-1,1 1 0,-1-1 0,1 1 1,-1 0-1,0-1 0,1 1 0,-1 0 1,2-1-1,-1 8 568,-1 348 2238,0-352-2852,0 0 1,0 0-1,0-1 1,1 1-1,-1 0 1,1 0-1,0-1 1,0 1-1,0-1 1,0 1-1,0-1 1,0 1-1,1-1 1,-1 0-1,1 1 1,0-1-1,0 0 1,0 0-1,0 0 1,0 0-1,0-1 1,0 1-1,0-1 1,1 1-1,-1-1 1,1 0-1,-1 0 1,1 0 0,2 1-1,5 1-581,-1-1 0,1-1 0,0 0-1,-1 0 1,1 0 0,0-1 0,10-2 0,4-2-4538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 7457,'0'0'10026,"-2"-3"-9282,0 2 456,2 5-1024,0-2-142,0 0 1,0 0 0,0 0 0,0 0-1,0 0 1,0-1 0,1 1 0,-1 0-1,1 0 1,-1 0 0,1 0 0,0-1-1,0 1 1,-1 0 0,1-1 0,2 3-1,9 9-55,1 0-1,-1-1 0,2-1 0,0 0 1,0-1-1,25 13 0,-37-22 13,16 8-245,28 19 0,-45-28 244,-1 1 0,0-1 0,0 0 0,1 0 0,-1 0 0,0 0 0,0 0 1,0 1-1,1-1 0,-1 0 0,0 0 0,0 0 0,0 1 0,1-1 0,-1 0 0,0 0 0,0 0 0,0 1 0,0-1 0,0 0 0,0 0 0,0 1 1,1-1-1,-1 0 0,0 0 0,0 1 0,0-1 0,0 0 0,0 0 0,0 1 0,0-1 0,0 0 0,-1 1 0,1-1 0,0 0 0,0 0 0,0 1 1,0-1-1,0 0 0,0 0 0,0 0 0,-1 1 0,1-1 0,0 0 0,0 0 0,0 0 0,0 1 0,-1-1 0,1 0 0,0 0 0,-17 7 231,11-5-240,-39 14 189,-39 17 113,14 3 274,62-31-1126,0 1 0,0 0 0,1 0 0,0 0 0,0 1 0,-6 7 0,5-7-5019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7 432,'0'0'639,"10"-3"11553,-8 3-13561,52-3 2230,-52 2-821,1 1 0,-1 1 0,0-1 0,0 0 0,0 0 0,0 1 0,0-1 0,0 1 0,0 0 0,0-1 0,0 1 0,0 0 0,0 0 0,-1 0 0,1 0 0,0 1 0,-1-1 0,1 0 0,-1 1 0,1-1 0,-1 1-1,0-1 1,3 4 0,-3-3 3,2 2-19,0-1 0,0 1 1,-1-1-1,0 1 0,0 0 0,0-1 1,0 1-1,0 0 0,-1 1 1,0-1-1,0 0 0,0 0 0,0 0 1,-1 1-1,0-1 0,0 8 1,0-10-25,0 3 58,0 0 0,0-1 0,0 1 1,-1 0-1,0 0 0,0-1 0,0 1 0,-3 6 1,-7 20 112,9-23-156,-1-1-1,0 0 1,-4 8-1,-5 8 76,6-12 29,0 0 0,-11 15 0,-4-3 97,-43 37 0,45-44-164,7-6-4,0-1 1,-16 8 0,1 0-7,-85 45 26,6-2-7,91-51-61,-8 5 4,-36 30 0,46-33-4,7-6 0,1 0 0,-10 10 0,5-3-1,4-5 2,-1 1 0,2-1 0,-1 1 0,1 0 0,1 0 1,-7 15-1,-6 23 293,11-33-145,1 1-1,0 1 1,1-1-1,1 1 0,0-1 1,0 23-1,3 124 1762,0-156-1875,1 0-1,0 1 0,0-1 1,0 0-1,5 8 0,1 10 14,9 25 25,-13-30-32,0 0-1,-1 1 1,-1 22 0,-1-41 11,-9 0-9573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4504,'0'0'5090,"0"-3"-3495,0-11 6677,0 21-8121,0 9 155,0-8-129,0 1 0,2 15 1,-2-21-164,1 0 0,0 0 1,0 0-1,0-1 0,1 1 0,-1 0 1,1 0-1,-1 0 0,1-1 1,0 1-1,3 3 0,5 4 5,-7-6-3,0-1-1,0 0 0,0 0 1,8 6-1,-8-8-8,5 7 46,-5-5-26,-3-2-23,0-1-5,0 0 0,1 1 0,-1-1 0,0 0 0,0 0 0,0 0 0,0 1 0,1-1 0,-1 0 0,0 0 1,0 0-1,1 0 0,-1 0 0,0 1 0,0-1 0,1 0 0,-1 0 0,0 0 0,0 0 0,1 0 0,-1 0 0,0 0 0,0 0 0,1 0 0,-1 0 0,0 0 0,1 0 0,-1 0 0,1 0 224,-1-10-7729,0 1 3568,0-1-1525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16 1712,'0'0'9277,"5"-2"-8372,11-9-386,-11 8 1588,-13 17-515,6-10-1316,-97 175 2803,78-137-2933,20-39-154,1-3-70,1 8-1128,-1-8 1025,0 0 1,0 1-1,0-1 1,0 0-1,0 1 0,0-1 1,0 0-1,0 1 1,0-1-1,0 0 0,0 1 1,0-1-1,0 0 1,0 1-1,0-1 0,0 0 1,1 1-1,-1-1 1,0 0-1,0 1 0,0-1 1,1 0-1,-1 0 0,0 1 1,1-1-1,-1 0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5 100 808,'0'0'5533,"0"-4"-4328,0-40 2494,0-8 3663,-4 76-7056,4 0 3,0 33 414,13 106-1,18 37-298,-19-130-346,-9-45-90,1 18 24,-4 12 2,0-55-2,1 1-22,-1-1 0,0 0 0,1 0 0,-1 1 0,0-1 0,1 0 0,-1 0 0,1 1 1,-1-1-1,0 0 0,1 0 0,-1 0 0,1 0 0,-1 0 0,1 1 0,-1-1 0,1 0 0,-1 0 0,0 0 1,2 0-1,270 0 300,-271 0-235,-1 1-880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2 312,'0'0'14726,"0"0"-14692,0 0 1,-1 0 0,1 0 0,0 0 0,0 0 0,0 0 0,0 0 0,0-1 0,0 1 0,0 0-1,0 0 1,0 0 0,0 0 0,0 0 0,0 0 0,-1 0 0,1 0 0,0 0 0,0 0 0,0 0 0,0 0-1,0 0 1,0 0 0,0 0 0,0 0 0,-1 0 0,1 0 0,0 0 0,0 0 0,0 0 0,0 0 0,0 0-1,0 0 1,0 0 0,-1 0 0,1 0 0,0 0 0,0 0 0,0 0 0,0 0 0,0 0 0,0 0 0,0 0-1,-1 0 1,0 2 81,0-1-1,0 1 0,0 0 0,0-1 0,0 1 0,0 0 1,0 0-1,0 2 0,-3 6 285,-14 28 808,-21 69 1,-2 46-171,39-145-995,0-2-9,-26 114 434,23-91-393,1 0 1,0 34 0,4-51-73,0 5 5,0-1 0,2 1 1,3 22-1,-4-33-18,1-1 0,0 0 0,0 0 0,0-1 0,0 1-1,1 0 1,0-1 0,0 1 0,0-1 0,0 0 0,1 0 0,0 0 0,0 0 0,7 5 0,-1-2-117,-1-1 0,1-1-1,1 0 1,-1 0-1,1-1 1,18 6 0,19-1-2168,1-5-4113,-22-3-2355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 7985,'0'0'10149,"0"-5"-9375,-1 6-763,1 0 0,-1-1 0,1 1 0,-1 0 0,1 0 0,0-1 0,-1 1 0,1 0 0,0 0 0,0-1 0,0 1 0,0 0 0,0 0 0,0 0 0,0-1 0,0 2 1,-1 3 60,-6 106 396,7-108-514,0 0 0,0 0 1,1 0-1,-1 0 0,1 0 0,0 0 0,0 0 1,0-1-1,1 1 0,-1 0 0,1-1 1,-1 1-1,1-1 0,0 1 0,0-1 0,0 0 1,0 1-1,0-1 0,1 0 0,-1 0 0,1-1 1,-1 1-1,1-1 0,0 1 0,3 1 0,-3-2-101,0 0-1,1 0 1,-1 0-1,0 0 0,1-1 1,-1 1-1,1-1 0,-1 0 1,1 0-1,-1 0 0,0 0 1,1-1-1,-1 1 0,1-1 1,-1 0-1,0 0 1,1 0-1,-1 0 0,0 0 1,0-1-1,0 1 0,5-5 1,-2 2-14,-1-1 0,0 0 1,0 0-1,0-1 0,-1 1 1,0-1-1,0 0 0,0 0 1,-1 0-1,4-11 0,-3 6 822,-1 0-1,0 1 1,-1-1-1,0 0 1,-1-1-1,-1-11 767,0 23-1375,-1 1-1,0-1 1,1 0 0,-1 0 0,0 1 0,0-1-1,1 1 1,-1-1 0,1 1 0,-1-1-1,0 1 1,1-1 0,-1 1 0,1-1 0,-1 1-1,1 0 1,-1-1 0,0 2 0,-6 16 104,5-13-27,-2 7 14,0 0-1,1 0 0,1 0 1,-2 22-1,4 54 197,1-45-287,-1 250-45,-1-285-13,0-1 0,0 1 1,-4 12-1,1 1-1,3-20 8,1 1 0,0-1 1,-1 1-1,1-1 0,-1 1 0,0-1 0,1 1 0,-1-1 0,0 0 0,0 1 0,0-1 0,0 0 0,0 0 0,-2 2 0,3-2 6,-1-1 1,1 0-1,-1 0 0,1 0 0,0 0 0,-1 0 0,1 1 0,-1-1 0,1 0 0,-1 0 0,1 0 0,0 0 0,-1 0 1,1 0-1,-1-1 0,1 1 0,-1 0 0,1 0 0,0 0 0,-1 0 0,1 0 0,-1 0 0,1-1 0,0 1 0,-1 0 1,1 0-1,0-1 0,-1 1 0,-8-9 45,-2-4 66,1-1 0,1-1 0,0 1 0,1-1 1,-11-32-1,15 36-81,1-1-1,0 0 1,1-1 0,0 1 0,1 0-1,0 0 1,1-1 0,3-23 0,-1 28-87,1 0-1,-1 0 1,1 0 0,1 0 0,0 0 0,0 1 0,0 0 0,8-10 0,49-52-1146,-41 48 496,22-24-2822,-7 8-3711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1 154 440,'0'0'14272,"0"0"-14129,0 0-1,1 1 0,-1-1 1,0 0-1,1 0 0,-1 1 0,0-1 1,1 0-1,-1 0 0,0 0 1,1 0-1,-1 0 0,1 0 0,-1 1 1,0-1-1,1 0 0,-1 0 1,1 0-1,-1 0 0,0 0 0,1-1 1,-1 1-1,1 0 0,-1 0 1,5-2-112,0 0 0,-1-1 0,0 0 0,0 0 1,0 0-1,0 0 0,0 0 0,0-1 0,-1 1 0,0-1 1,3-4-1,6-9 9,12-26 0,-10 17 57,-10 20 0,-3 4-13,0 1 0,0-1 0,0 1 0,0-1 0,0 1 1,-1-1-1,1 1 0,-1-1 0,1 0 0,0-3 0,-1 5-75,0 0 0,0 0 0,0 0 0,0 0 0,1-1 0,-1 1 0,0 0 0,0 0 0,0 0 0,0 0 0,1 0 0,-1 0 0,0 0 0,0 0 0,0-1 0,0 1 0,1 0 0,-1 0 0,0 0 1,0 0-1,0 0 0,1 0 0,-1 0 0,0 0 0,0 0 0,0 0 0,1 0 0,-1 0 0,0 0 0,0 0 0,0 0 0,1 1 0,-1-1 0,0 0 0,0 0 0,0 0 0,0 0 0,1 0 0,-1 0 0,0 0 0,0 1 0,0-1 1,0 0-1,0 0 0,1 0 0,-1 0 0,0 0 0,0 1 0,0-1 0,0 0 0,0 0 0,0 0 0,0 1 0,0-1 0,15 33 290,16 49-1,-18-44-447,18 37 0,5-12-3318,-23-40-1751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3568,'0'0'15079,"12"0"-14333,39 1-320,-50-1-413,1 0 1,0 0 0,-1 0 0,1 0-1,0 0 1,-1 1 0,1-1 0,-1 1-1,1-1 1,0 1 0,-1-1 0,1 1 0,-1 0-1,0 0 1,1 0 0,-1 0 0,0 0-1,1 0 1,-1 0 0,0 0 0,0 0-1,0 1 1,0-1 0,0 0 0,0 1-1,-1-1 1,1 1 0,0-1 0,-1 1-1,1-1 1,0 3 0,-1-1-1,0 0 0,0-1 0,0 1 0,0 0 0,0-1-1,0 1 1,-1 0 0,1-1 0,-1 1 0,0 0 0,0-1 0,0 1 0,0-1 0,0 0 0,-1 1 0,-1 2 0,-9 9-119,-1-1 0,0-1 0,-1 0 1,-22 16-1,28-23-2611,-1 0-1,-18 8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1 912,'0'0'15606,"-4"4"-14746,0 1-699,0 1 1,1 0 0,-1 0 0,1 0-1,0 0 1,1 0 0,0 1-1,-3 12 1,2 6 76,2 49 1,1-49-377,0-23 68,0 0-1,0 0 1,0 0 0,1 0 0,-1-1-1,1 1 1,-1 0 0,1 0 0,0-1-1,0 1 1,-1 0 0,1-1 0,1 1-1,-1-1 1,0 1 0,0-1 0,0 1-1,1-1 1,-1 0 0,1 0 0,-1 0-1,1 0 1,0 0 0,-1 0 0,1 0-1,0 0 1,0 0 0,-1-1 0,1 1-1,0-1 1,0 1 0,2-1 0,3 1-219,-1 0 0,0-1 0,0 0 0,0 0 0,1 0 0,-1-1 0,0 0 0,0 0 0,7-3 0,-7 2 171,-1 0 0,0-1 0,1 0 0,-1 0 0,0 0 0,-1 0 0,1-1 0,-1 0 0,0 0 0,0 0 0,6-7 0,-3 2 438,-1-1 0,0 0 0,0 0 0,7-18 0,-12 25 279,0 0-1,0-1 1,-1 1-1,1 0 0,-1 0 1,1-1-1,-1-3 1736,-2 17-2010,0-5-252,0 1 72,0 0-1,0 0 0,1 0 1,-2 8-1,-4 101 700,6-74-746,1 3-34,5 48 1,3 59-208,-8-31-758,0-119 887,0 0-1,0-1 0,0 1 0,0 0 0,0 0 0,0-1 1,-1 1-1,1 0 0,0 0 0,-1-1 0,1 1 1,0 0-1,-1-1 0,1 1 0,-1-1 0,1 1 1,-1 0-1,1-1 0,-1 1 0,0-1 0,0 1 1,-1 0 8,0 0 0,0 0 1,0 0-1,0 0 0,0-1 1,0 1-1,0-1 0,-2 1 1,-5 0 38,0-1 0,0 0-1,-9-1 1,10 0-4,0-1 1,0 1-1,0-1 0,0-1 0,1 0 0,-1 0 0,1 0 0,-1-1 0,1 0 1,-10-8-1,7 4 7,0 0-1,0-1 1,1 0 0,0 0 0,-14-20 0,20 24-25,0 0 0,0 0-1,1-1 1,0 1 0,0-1 0,0 0-1,0 1 1,0-9 0,1-1 10,0 0-1,2-16 1,-1 25-21,1-1 0,0 1 1,0-1-1,1 1 1,0 0-1,0 0 0,1 0 1,-1 0-1,1 0 1,5-7-1,-2 5-25,1 0-1,-1 0 1,1 1 0,1 0 0,0 0-1,8-5 1,8-4-426,1 2 1,0 1-1,47-18 0,-13 8-2221,-7 3-2629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5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29 144,'0'0'16060,"3"-2"-15836,2-2-192,0 1-1,0 1 0,1-1 0,-1 1 1,1 0-1,-1 0 0,1 0 0,0 1 1,0 0-1,7 0 0,66-2-11,-64 3 8,-12 0-26,0-1 0,-1 1 0,1 1 0,0-1-1,0 0 1,0 1 0,0 0 0,-1-1 0,1 1 0,0 0-1,0 0 1,-1 1 0,1-1 0,3 3 0,-4-2 0,-1 0 1,1 0-1,-1 0 1,0 0-1,1 0 1,-1 0-1,0 1 1,0-1-1,-1 0 0,1 0 1,0 1-1,-1-1 1,1 1-1,-1-1 1,0 0-1,0 1 1,0 3-1,0-2 34,0 0-1,-1-1 0,1 1 1,-1-1-1,0 1 0,0-1 1,0 1-1,0-1 1,-1 0-1,1 1 0,-1-1 1,0 0-1,0 0 0,-3 3 1,1-1 7,-1 0-1,0-1 1,0 1 0,0-1 0,-1 0-1,0-1 1,-6 4 0,-10 3 10,-1-1 0,0 0 0,-29 5-1,40-11-62,5-1-115,0-1 1,1 0 0,-1 0 0,-8 0-1,14-1-140,9 0-1075,51-1 1051,80 2 265,-135 0 15,1-1 1,-1 1-1,0-1 1,0 1 0,0 0-1,0 1 1,-1-1-1,1 1 1,0 0-1,3 2 1,-5-3 3,-1 0-1,1 1 1,-1-1 0,1 1-1,-1 0 1,0-1-1,1 1 1,-1 0 0,0 0-1,0 0 1,0-1 0,-1 1-1,1 0 1,0 0 0,-1 0-1,1 1 1,-1-1-1,0 0 1,0 0 0,0 4-1,0-3 17,1 1 28,-1-1 1,0 1-1,0-1 1,0 1 0,0 0-1,-1-1 1,0 0 0,1 1-1,-1-1 1,0 1 0,-1-1-1,1 0 1,-1 0-1,1 0 1,-1 0 0,-4 6-1,-4 2 86,0 0 1,0-1-1,-1-1 0,-1 1 0,1-2 0,-2 0 0,1 0 0,-1-1 0,-21 9 0,15-10-15,1 0 0,-1-1 0,0-1 1,0-1-1,0-1 0,-32 0 0,32-1-36,14 0-65,1-1-1,-1 0 1,0 0-1,0 0 1,1 0 0,-1-1-1,0 0 1,1 0-1,-7-2 1,11 3-87,-1-1 1,1 1 0,0 0 0,-1 0-1,1 0 1,-1 0 0,1-1 0,0 1-1,-1 0 1,1 0 0,0-1 0,0 1-1,-1 0 1,1-1 0,0 1 0,0 0-1,-1-1 1,1 1 0,0 0 0,0-1-1,0 1 1,0-1 0,-1 1 0,1 0-1,0-1 1,0 1 0,0-1 0,0 1-1,0 0 1,0-1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2 360,'0'0'16304,"2"-1"-15377,-1 1-819,1 0-1,0-1 1,0 1-1,-1 0 1,1 1-1,0-1 1,-1 0-1,1 0 1,0 1 0,-1-1-1,1 1 1,0-1-1,-1 1 1,1 0-1,-1-1 1,1 1-1,-1 0 1,1 0 0,1 2-1,29 24 887,-28-24-886,18 18 231,0 1 0,-2 0 1,-1 1-1,25 40 0,-35-48-272,-1 1-1,0 0 1,-1 0-1,-1 0 1,-1 1-1,-1 0 1,0 0-1,-1 0 1,1 20-1,-6 95 126,0-111-184,-1 1 0,-1-1 0,-1 0 0,-9 22 0,2-14-86,-1-1 0,-1 0-1,-2-1 1,-1-1 0,-36 43 0,-33 18-2138,-9-11-3940,31-32-6680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1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19 1072,'0'0'9097,"0"-2"-7131,0-7-619,0 1 4684,-22 8-5873,14 0-157,0 1 0,0-1 0,0 2-1,0-1 1,1 1 0,-1 0 0,0 0 0,1 1 0,-1 0 0,1 0 0,0 1 0,0 0 0,-11 8 0,17-10 7,0-1 0,-1 1 1,1 0-1,0-1 0,0 1 0,0 0 1,1 0-1,-1-1 0,0 1 0,1 0 1,-1 0-1,1 0 0,-1 0 0,1 0 1,0 0-1,0 0 0,0 0 0,0 0 1,1 0-1,-1 2 0,1 1 43,0 0 1,0 0-1,0-1 0,1 1 0,0 0 0,0-1 0,3 6 1,13 16 72,-12-19-92,-1 0 1,0 0-1,0 0 1,-1 1-1,0-1 0,0 1 1,-1 0-1,0 0 0,2 11 1,-2 5 63,-1 40 1,-2-56-71,-1 0 1,0 0-1,0 0 1,-1 0-1,0 0 1,-1 0 0,0 0-1,-6 12 1,3-10 20,0 0 0,-1-1 0,-7 9 0,11-15-212,1-1 1,-1 1 0,0 0-1,0-1 1,0 0 0,0 0 0,0 0-1,-1 0 1,1 0 0,-1-1-1,1 1 1,-1-1 0,-6 1 0,8-2-187,1 0 1,-1 0 0,1 0-1,-1 0 1,1-1 0,-1 1 0,1-1-1,-1 1 1,1-1 0,-1 0 0,1 1-1,0-1 1,-1 0 0,1 0 0,0 0-1,0 0 1,-1 0 0,1 0 0,0 0-1,0 0 1,0-1 0,0 1 0,0-2 0,-8-12-5871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1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39 1480,'0'0'11818,"-1"-1"-10524,-6-4 2260,13 4-3208,72-9 622,10-1-704,-33 1-885,-52 10 832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14 4440,'0'0'4424,"0"-2"-2674,0 2-1677,0-1-1,0 1 1,0 0-1,0-1 1,0 1 0,0-1-1,0 1 1,-1-1 0,1 1-1,0-1 1,0 1-1,0-1 1,-1 1 0,1 0-1,0-1 1,0 1 0,-1-1-1,1 1 1,0 0-1,-1-1 1,1 1 0,0 0-1,-1-1 1,1 1 0,-1 0-1,0-1 1,0 1 14,0 0 0,0 0-1,0-1 1,0 1 0,0 0 0,-1 0 0,1 0 0,0 0-1,0 0 1,0 0 0,-2 1 0,-1 0 122,-1 0-1,1 1 1,-1 0-1,1-1 1,-7 6-1,0 1 229,0 2 0,0 0 0,1 0 0,0 0-1,1 2 1,-11 16 0,13-19-248,-7 12-22,1 1-1,1 0 1,1 1 0,1 0-1,1 0 1,1 1 0,1 0-1,1 1 1,2 0-1,0-1 1,2 1 0,1 0-1,3 41 1,-1-52-142,2-1-1,0 0 1,0 0 0,1 0 0,1-1-1,0 1 1,1-1 0,14 22-1,-7-15-200,1-1 0,1-1 0,0 0 0,28 23 1,-23-25-1625,-8-8-2354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94 1464,'0'0'15522,"-1"-7"-15218,-3-3-256,0 0 0,-1 1 0,-12-17 0,15 24-63,0-1 1,0 1 0,-1-1-1,1 1 1,-1 0-1,1 0 1,-1 0-1,0 0 1,0 0-1,0 1 1,0-1-1,0 1 1,0 0 0,0 0-1,0 0 1,-1 0-1,-3 0 1,3 1 3,0-1 0,1 1 0,-1 1 1,0-1-1,0 0 0,0 1 0,1 0 0,-1-1 1,0 2-1,1-1 0,-1 0 0,1 1 0,-1-1 1,1 1-1,0 0 0,-6 4 0,4-2 17,1 0 0,0 1 0,0-1 0,0 0 0,1 1 0,0 0-1,0 0 1,0 0 0,0 0 0,-1 7 0,1-5 9,1 0 1,0 0-1,0 0 1,1 1-1,0-1 0,1 11 1,0-15-22,0-1 0,0 1 0,0-1 1,0 1-1,1-1 0,0 1 0,-1-1 0,1 1 1,0-1-1,0 0 0,0 1 0,1-1 0,-1 0 0,1 0 1,-1 0-1,1 0 0,-1 0 0,1 0 0,0 0 1,0-1-1,3 3 0,0-2-50,1 1-1,0-1 1,-1-1 0,1 1-1,0-1 1,0 0-1,0 0 1,0 0 0,0-1-1,11 0 1,-14-1 33,0 1 0,0 0-1,0-1 1,0 0 0,0 0 0,0 0 0,-1 0-1,1 0 1,0 0 0,-1-1 0,1 1 0,-1-1-1,1 1 1,-1-1 0,0 0 0,0 0 0,0 0-1,0-1 1,0 1 0,0 0 0,0-1 0,1-2-1,3-6-69,-1 0 1,0 0-1,7-23 0,-9 17 507,-1 0 0,1-25 0,-4 90 262,0-3-409,7 64 0,-5-108-302,-1 1 0,0 0 0,0-1 0,1 1 0,-1-1 0,1 1 0,-1 0 0,1-1 0,-1 1 0,1-1 0,0 0 1,0 1-1,0-1 0,0 0 0,0 1 0,2 0 0,-1-1-353,-1 0 0,1 0 1,0 0-1,0-1 0,0 1 1,0 0-1,0-1 0,0 0 0,0 1 1,0-1-1,0 0 0,4 0 0,7 0-3802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20 3264,'0'0'10621,"0"-1"-10496,1 1 0,0-1 1,-1 0-1,1 0 0,0 0 1,0 1-1,-1-1 0,1 0 0,0 1 1,1-2-1,7 0 74,1-1-1,-1 1 1,1 1-1,-1 0 1,1 0-1,0 1 1,15 1-1,-24-1-199,0 0 0,0 0 0,-1 0 0,1 1 0,0-1 0,0 0 0,0 1 0,-1-1-1,1 1 1,0-1 0,-1 1 0,1-1 0,0 1 0,-1-1 0,1 1 0,-1 0 0,1-1 0,0 1 0,-1 0 0,0-1 0,1 1 0,-1 0 0,0 0 0,1-1 0,-1 1 0,0 1-1,1 2 16,0 0-1,-1-1 0,0 1 0,-1 6 1,1 1 95,0-9-81,-1 1 1,1-1 0,0 1-1,-1-1 1,0 1 0,0-1-1,0 0 1,0 1 0,0-1 0,0 0-1,0 0 1,-1 0 0,1 0-1,-1 0 1,0 0 0,-3 3-1,-3 2 50,0-1-1,0-1 1,-10 6-1,11-8-92,5-2-171,16-2-502,11-8 419,-19 7 250,0 0 0,0 0 1,9-2-1,-1 3-63,22-1 1,-35 2 78,-1 0 0,1 1 0,-1-1 1,1 0-1,-1 0 0,1 0 0,-1 1 0,0-1 0,1 0 0,-1 0 0,0 1 1,1-1-1,-1 0 0,0 0 0,1 1 0,-1-1 0,0 1 0,1-1 0,-1 0 1,0 1-1,0-1 0,0 1 0,1-1 0,-1 0 0,0 1 0,0-1 0,0 1 1,0-1-1,0 1 0,0-1 0,0 0 0,0 1 0,0 18 158,0-14-100,0-1-34,-1 0 0,1 0 0,-1 0 0,0 0 0,0 0 0,-1 0 0,1-1 0,-1 1-1,0 0 1,0-1 0,0 0 0,0 1 0,-1-1 0,1 0 0,-1 0 0,0 0 0,-5 4 0,2-2 42,0-1 0,0 0 0,-1 0-1,1-1 1,-1 1 0,1-1 0,-1-1-1,0 1 1,-8 0 0,2 0-48,-1-1 0,1 0 0,-1-1 0,0-1-1,-19-1 1,32 1-89,0 0 0,1 0 0,-1 0 0,0 0-1,1-1 1,-1 1 0,0 0 0,0 0 0,1-1-1,-1 1 1,0 0 0,1-1 0,-1 1 0,1 0-1,-1-1 1,0 1 0,1-1 0,-1 1 0,1-1-1,-1 1 1,1-1 0,-1 0 0,0 0 0,-1-12-4333,2 6-2478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6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46 3632,'0'0'12707,"0"-6"-12270,-9 86 735,9-50-988,-1-10-146,3 26 0,-2-44-88,1 1-1,-1-1 0,1 0 1,0 0-1,-1 0 0,1 0 1,0 0-1,0 0 0,1 0 1,-1 0-1,0 0 0,1 0 1,-1 0-1,1-1 0,3 4 1,-4-5 14,0 1 0,0 0 0,0-1 0,0 1 1,0-1-1,1 1 0,-1-1 0,0 0 0,0 1 1,1-1-1,-1 0 0,0 0 0,0 0 0,1 0 1,-1 0-1,0 0 0,0 0 0,1 0 0,-1 0 1,0-1-1,0 1 0,0 0 0,1-1 0,-1 1 1,0-1-1,0 0 0,0 1 0,0-1 1,0 0-1,0 1 0,0-1 0,1-1 0,7-7-95,-1 0 0,0 0 0,0-1 0,-1 0-1,-1 0 1,9-18 0,26-71 436,-38 93-212,-2 6 517,0 5-227,2 14-84,1 23-92,-3-26-149,6 27 0,-5-38-61,-1 0 0,1 0 0,-1 0 0,1 0 0,1 0 0,-1 0-1,1-1 1,0 1 0,3 3 0,-4-6-9,-1-1-1,0 0 1,1 0-1,-1 0 1,0 0-1,1 0 1,-1 0-1,1-1 1,-1 1-1,1 0 1,0-1-1,-1 1 1,1-1-1,0 1 1,0-1-1,-1 0 1,1 0-1,0 0 1,-1 0-1,1 0 1,0 0-1,0 0 1,2-1-1,-2 0 10,0 1 0,0-1-1,1 0 1,-1 0 0,0 0 0,0 0-1,0 0 1,0-1 0,0 1-1,0 0 1,-1-1 0,1 0-1,0 1 1,-1-1 0,1 0 0,1-2-1,0-2 7,-1 0 0,1 0 0,-1 0 1,0 0-1,-1 0 0,0 0 0,1-9 0,0-47 276,-3 44-79,2-1 63,0 15-117,-1-1 0,1 0 0,-1 0-1,-1 0 1,1 0 0,-1 0 0,0 0-1,0 0 1,0 1 0,-4-10 0,5 14-163,0-1-1,0 1 1,0 0 0,-1 0 0,1 0 0,0 0 0,0-1 0,0 1 0,0 0 0,0 0-1,0 0 1,0 0 0,-1 0 0,1-1 0,0 1 0,0 0 0,0 0 0,0 0 0,0 0-1,-1 0 1,1 0 0,0 0 0,0 0 0,0 0 0,-1 0 0,1 0 0,0 0 0,0-1-1,0 1 1,0 0 0,-1 0 0,1 0 0,0 0 0,0 1 0,0-1 0,-1 0-1,1 0 1,0 0 0,0 0 0,0 0 0,0 0 0,-1 0 0,1 0 0,0 0 0,0 0-1,0 0 1,0 1 0,-1-1 0,1 0 0,0 0 0,0 0 0,0 0 0,0 0 0,0 1-1,0-1 1,0 0 0,-1 0 0,1 0 0,0 0 0,0 1 0,0-1 0,0 0 0,0 0-1,0 0 1,0 1 0,-4 14-1490,3-14 1475,-3 43-7237,0-25-1296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7177,'0'0'9761,"5"0"-9599,13 0-85,0 0 0,29-6 0,-28 3-78,-11 1-109,1 1 0,-1-1 1,14-6-1,-20 8 271,-10 13 468,2-3-451,-11 36 177,3 1-1,-12 61 1,21-85-291,3-8-493,3-13-1060,0-8-502,3-4-2205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0 656,'-1'0'15558,"3"1"-15249,20 1 320,-1 0 0,1-1-1,21-2 1,-1 0-500,51 1-1457,-93 0 496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45 2960,'0'0'13486,"1"-7"-12404,2-23-225,-3 22-246,1 31 59,-1 38 18,-12 100 1,5-116-1135,0 71 0,7-115 329,1-1 1,-1 0-1,0 1 1,0-1 0,0 0-1,1 0 1,-1 0-1,0 1 1,0-1 0,1 0-1,-1 0 1,0 0-1,0 1 1,1-1 0,-1 0-1,0 0 1,1 0-1,-1 0 1,0 0 0,1 0-1,-1 0 1,0 0-1,1 0 1,-1 0-1,0 0 1,1 0 0,-1 0-1,0 0 1,1 0-1,-1 0 1,0 0 0,1 0-1,0 0-873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5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38 7361,'0'0'7397,"1"-5"-5843,0 1-1188,-1 2-266,0 0 1,0 1-1,0-1 0,0 1 0,0-1 0,1 0 0,-1 1 0,0-1 0,1 1 1,0-1-1,-1 1 0,1-1 0,0 1 0,0 0 0,0-1 0,2-1 1603,-5 15-1342,-3 3-285,-2-1 1,-12 23-1,-7 13 111,26-50-184,-60 150 348,53-128-360,1 0 0,1 0 0,1 0 0,1 0 0,-1 27 0,4-48-7,1 0 1,-1 0 0,0 0-1,0 0 1,1 0-1,-1 0 1,1 0-1,-1 0 1,1 0-1,-1 0 1,1 0-1,-1 0 1,1-1-1,0 1 1,0 0-1,-1 0 1,1-1-1,0 1 1,0-1-1,0 1 1,0 0-1,0-1 1,0 1-1,0-1 1,0 0-1,0 1 1,0-1-1,0 0 1,0 0-1,0 0 1,0 0-1,0 1 1,0-1-1,1-1 1,4 2-56,0-1 1,0-1-1,-1 1 1,1-1-1,10-3 1,-8 1 23,-1 0 0,1-1 1,-1 0-1,0 0 0,0-1 1,0 0-1,-1 0 0,0 0 1,10-12-1,3-5-52,23-34-1,-39 52 98,17-24 4,-2 0 1,0-1 0,19-46-1,-35 70 0,0 0 1,0 0-1,1 1 0,-1-1 0,1 1 0,4-6 0,-5 19 119,-1 13-125,-2-14 35,13 174 367,-11-165-377,0-12-29,-1 0 0,1-1 0,0 1 0,0-1 0,0 1 0,1-1 0,0 1 1,0-1-1,0 0 0,0 1 0,1-1 0,2 3 0,-3-5-11,-1 0 0,1-1-1,0 1 1,0-1 0,-1 0-1,1 1 1,0-1-1,0 0 1,0 0 0,0 0-1,1-1 1,-1 1 0,0 0-1,0-1 1,0 1 0,1-1-1,-1 0 1,0 0 0,0 0-1,1 0 1,-1 0 0,0 0-1,0-1 1,0 1 0,1-1-1,-1 0 1,2 0 0,1-2 3,1 1 1,-1-1-1,0 0 1,-1 0-1,1 0 1,0-1-1,-1 0 1,0 0-1,0 0 1,0 0-1,0-1 1,4-6-1,5-10-14,17-37 0,-24 44 34,41-91-42,-42 91 149,0 0-1,-1-1 1,-1 0 0,-1 1 0,2-28 0,-4 41-16,-5 13-1939,-12 28-4941,10-21-833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257 131 2512,'0'0'12276,"1"-13"-10093,0 11-2098,-1 0 1,1 0-1,0 0 0,-1 0 0,1 0 1,-1 0-1,0-1 0,0 1 0,0 0 1,0 0-1,0 0 0,0 0 0,-1 0 1,1 0-1,-1 0 0,1 0 0,-1 0 1,0 0-1,0 0 0,0 0 0,0 0 1,-2-2-1,-3-3-93,1 1 0,-1 1-1,0-1 1,-11-7 0,12 9 73,0 1-85,0-1-1,-1 1 1,1 1 0,0-1-1,-1 1 1,1 0 0,-1 0-1,0 0 1,0 1 0,-9-2-1,11 3 12,0 0-1,0-1 0,0 1 0,0 1 0,0-1 1,0 0-1,0 1 0,1 0 0,-1 0 0,0 0 1,0 0-1,1 1 0,-1 0 0,0-1 0,1 1 0,-6 4 1,2 0 12,1 0 0,0 1 0,1-1 0,0 1 0,0 0 0,0 0 0,1 1 0,0-1 0,0 1 0,1 0 0,0 0 0,1 0 0,-1 0 0,2 0 0,-1 1 0,1-1 0,1 0 0,0 14 0,0-20-10,0 1-1,1-1 1,-1 0-1,1 0 1,-1 0-1,1 0 1,0 0-1,0 0 1,0 0-1,0-1 1,0 1 0,1 0-1,-1 0 1,1-1-1,-1 1 1,1-1-1,-1 1 1,1-1-1,0 0 1,0 1-1,-1-1 1,1 0-1,0 0 1,0 0 0,0-1-1,1 1 1,1 0-1,4 1-47,0 0 0,0-1 0,0 0 0,0-1 1,0 0-1,9-1 0,-12 1 36,-1-1 0,1 0 0,-1 0 1,0 0-1,0-1 0,0 1 0,0-1 1,0 0-1,0 0 0,0-1 0,0 1 1,-1-1-1,1 1 0,-1-1 0,0 0 1,5-6-1,3-4-1,-1-1 0,15-28 0,-19 30 28,41-67 300,-46 79 188,0 3-385,0 6-26,-2 4 175,0 1-1,-4 14 0,-1 6 11,-2 83 216,8-116-517,0-1 0,0 1 0,0 0-1,0-1 1,1 1 0,-1 0-1,0-1 1,0 1 0,1 0 0,-1-1-1,0 1 1,1 0 0,-1-1-1,0 1 1,1-1 0,-1 1 0,1-1-1,-1 1 1,1-1 0,-1 1 0,2 0-1,0 0-73,-1-1-1,1 1 0,0 0 0,0 0 1,0-1-1,0 1 0,4 0 1,-1-1-634,1 0 1,0 1-1,0-2 0,0 1 1,6-2-1,4-3-3895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5 904,'0'0'13324,"3"-1"-12178,8-3-364,-11 5-713,1-1-1,-1 0 0,0 1 0,1-1 0,-1 1 1,0-1-1,0 1 0,1-1 0,-1 1 0,0-1 1,0 1-1,0-1 0,0 1 0,0-1 0,0 1 1,0 0-1,0-1 0,0 1 0,0-1 0,0 1 1,0 0-1,0-1 74,-1 10 146,0-1-1,-1 0 1,-4 16 0,-2 5-19,5-15-88,-1 12-113,5-26-86,0-1 1,0 1-1,0 0 0,1-1 0,-1 1 1,0 0-1,0-1 0,1 0 0,-1 1 1,1-1-1,-1 0 0,2 1 0,17 0-644,0-1 0,22-1 0,-38 0 101,1 1-1,-1-1 1,0 0-1,1 0 1,-1 0-1,0-1 1,0 1-1,0-1 1,0 0-1,0 0 1,-1 0 0,1-1-1,-1 1 1,1-1-1,-1 0 1,5-5-1,-2-2-3544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6 992,'0'0'13813,"0"0"-13686,0 0-1,0-1 0,0 1 1,0 0-1,-1 0 0,1-1 1,0 1-1,0 0 0,0 0 0,0-1 1,0 1-1,0 0 0,-1 0 1,1-1-1,0 1 0,0 0 1,0 0-1,-1-1 0,1 1 1,0 0-1,0 0 0,-1 0 0,1 0 1,0-1-1,-2 2-38,1 0 0,1 0 1,-1 0-1,0 0 0,0 0 0,0 0 0,0 1 1,1-1-1,-1 0 0,1 0 0,-1 0 1,1 1-1,-1-1 0,1 0 0,0 1 0,-1 1 1,-1 4 155,-22 53 513,15-39-642,0 0 0,2 1 0,-10 44 0,17-65-117,-2 25-2039,2-25 1856,0 0-1,0 0 0,0 0 0,0 0 1,0 0-1,1 0 0,-1 0 0,0-1 1,0 1-1,1 0 0,-1 0 0,0 0 1,1 0-1,-1 0 0,1-1 1,-1 1-1,1 0 0,0 0 0,-1-1 1,1 1-1,0 0 0,1 0 0,6 1-5638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72 616,'0'0'13591,"0"-9"-10731,0 11-2769,-1 0 0,1 0 0,-1 0 0,1 0 0,-1 0 0,1 0 0,-1 0 1,0-1-1,0 1 0,-2 3 0,-4 6 231,3 2-94,-1 0-1,-2 15 1,1-1-46,0-3-160,2 0 0,0 1 0,2-1-1,1 30 1,1-54-50,1 1-1,-1-1 0,0 1 0,1-1 1,-1 1-1,1-1 0,-1 1 1,1-1-1,-1 0 0,1 1 0,-1-1 1,1 0-1,-1 1 0,1-1 1,0 0-1,-1 0 0,1 1 0,0-1 1,-1 0-1,1 0 0,-1 0 0,1 0 1,0 0-1,-1 0 0,1 0 1,0 0-1,-1 0 0,2 0 0,2 0-21,-1 0 0,1 0-1,-1-1 1,1 1-1,4-2 1,-3 0-61,0-1-1,1 0 1,-1 0 0,-1 0 0,1 0 0,0-1 0,-1 1-1,5-7 1,33-37-533,-32 33 630,61-85 71,-71 99-48,0 0-1,0 0 1,0 0-1,0 0 1,0 0-1,0-1 1,1 1-1,-1 0 1,0 0-1,0 0 1,0 0-1,0 0 1,0 0-1,0 0 0,0 0 1,0 0-1,0 0 1,0 0-1,0 0 1,0 0-1,0 0 1,0 0-1,0 0 1,0 0-1,0 0 1,1 0-1,-1 0 1,0 0-1,0 0 1,0 0-1,0 0 1,0 0-1,0 0 0,0 0 1,0 0-1,0 0 1,0 0-1,0 0 1,0 0-1,0 0 1,0 0-1,0 0 1,0 1-1,0-1 1,0 0-1,0 0 1,1 0-1,-1 0 1,0 0-1,0 0 1,0 0-1,0 0 0,0 0 1,0 0-1,0 0 1,0 0-1,0 0 1,0 0-1,0 0 1,0 0-1,0 0 1,2 8 378,0 17 62,0-4-296,1-1-105,-1-8 12,0 0 0,4 16 0,-5-25-79,-1-1 1,1 0 0,0 0-1,0 0 1,0 1 0,0-1 0,1 0-1,-1 0 1,0-1 0,1 1-1,-1 0 1,1 0 0,0-1-1,0 1 1,0-1 0,0 1 0,0-1-1,3 2 1,-4-3 11,1 1 0,-1-1 0,1 0 0,0 1-1,0-1 1,-1 0 0,1 0 0,0 0 0,-1 0 0,1 0 0,0-1 0,0 1-1,-1 0 1,1-1 0,0 1 0,-1-1 0,1 1 0,-1-1 0,1 0 0,-1 0 0,1 0-1,-1 0 1,0 0 0,1 0 0,-1 0 0,0 0 0,0 0 0,0-1 0,0 1 0,0 0-1,2-3 1,2-5 27,0 1-1,-1-1 0,0 0 0,3-10 1,-6 18-29,10-35 341,-1 1-1,-2-1 1,5-52-1,-12 55 193,-1 33-596,0 14-633,-4 46-3308,3-39 433,-3 6-4343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44 177 1088,'0'0'11298,"5"-4"-10902,1 1-353,0 0 0,-1-1-1,1 1 1,-1-1 0,0-1 0,-1 1-1,1-1 1,-1 1 0,0-1 0,0-1-1,0 1 1,-1 0 0,3-7 0,-2 1 288,-1 0 0,0 0 1,-1 0-1,0-1 0,0-18 0,-2 29-285,0 1-1,0-1 0,0 1 0,0-1 0,0 0 1,0 1-1,-1-1 0,1 1 0,0-1 1,0 0-1,-1 1 0,1-1 0,0 1 0,-1-1 1,1 1-1,-1-1 0,1 1 0,-1-1 1,1 1-1,-1 0 0,1-1 0,-1 1 0,0-1 1,-1 0 21,0 0 0,-1 1 0,1-1 0,0 0 1,0 1-1,0 0 0,-3-1 0,-3 1 90,1 0-1,0 0 1,-14 2 0,18-1-145,1 0 0,-1 0 0,1 0 0,-1 0 0,1 0 0,-1 0 0,1 0 0,0 1 0,0-1 0,0 1 0,0 0 0,0-1 0,0 1 0,0 0 1,1 0-1,-1 0 0,1 0 0,-1 1 0,1-1 0,0 0 0,0 0 0,0 1 0,0-1 0,0 1 0,1-1 0,-1 1 0,1-1 0,0 1 0,-1-1 0,1 1 0,0-1 0,1 1 1,-1-1-1,0 1 0,1-1 0,0 1 0,-1-1 0,1 1 0,0-1 0,0 0 0,0 1 0,1-1 0,-1 0 0,1 0 0,-1 0 0,1 0 0,2 2 0,30 23 0,-22-18-101,1 1 1,18 19 0,-28-26 49,0 1-1,0-1 1,-1 1 0,1-1 0,-1 1 0,0 0-1,-1 0 1,1 0 0,-1 0 0,1 0 0,-1 0 0,0 0-1,-1 0 1,1 7 0,-1-1-34,1-5 28,-1-1 0,-1 1-1,1-1 1,-2 8 0,1-10 43,1 0 0,-1 0 1,0-1-1,0 1 0,0 0 0,0-1 1,0 1-1,0-1 0,-1 1 0,1-1 1,0 0-1,-1 1 0,1-1 0,-4 2 1,0 0 163,0-1 1,0 1 0,0-1 0,-1 0 0,1 0 0,-1 0-1,0-1 1,0 0 0,1 0 0,-1 0 0,0-1-1,0 0 1,0 0 0,0 0 0,-9-2 0,13 2-126,1-1 1,0 1 0,0-1 0,0 1 0,-1-1-1,1 1 1,0-1 0,0 0 0,0 0 0,0 1-1,0-1 1,0 0 0,0 0 0,1 0 0,-1 0-1,0 0 1,0 0 0,0-2 0,0 1 22,-1-1 0,1 0 0,0 0 0,0 0-1,1 0 1,-1 0 0,1-4 0,-1 0-22,1 0-1,1 1 0,-1-1 0,1 1 1,0 0-1,3-10 0,-2 11-62,1 1 0,-1-1 0,1 1 0,0-1 0,0 1 0,0 0 0,1 0 0,0 0 0,-1 1 0,2-1 0,7-5 0,1 1-1876,0 1 1,26-11-1,-17 8-8077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39 680,'0'0'18036,"48"-1"-16504,89-20-1252,-121 19-418,-7 2-566,0-2 1,1 1 0,13-4-1,-22 3-303,-13-2-8385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26 824,'0'0'12859,"0"-4"-11247,0-13-433,0 12 859,0 8-1884,0 0-24,-1 1 0,0-1 1,0 1-1,0-1 0,0 1 0,-3 5 1,-3 7 182,0 2-222,1 1 1,1-1 0,1 1 0,1 0 0,-2 33-1,5 11-3053,1-58-192,2 1-2338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0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 1344,'-2'-5'15584,"1"5"-14405,-2 3-1094,2 1 1,-1-1-1,0 1 1,1 0-1,0 0 1,0 0-1,0 0 0,0 0 1,0 0-1,1 0 1,0 7-1,1-10-85,-1 0 0,0 0-1,1 0 1,-1 0 0,1-1 0,-1 1-1,1 0 1,0 0 0,-1-1 0,1 1-1,0 0 1,-1-1 0,1 1 0,0-1-1,0 1 1,0-1 0,-1 1 0,1-1 0,2 1-1,22 9 37,-18-8-18,-1 1-14,0-1-1,0 1 1,0 0 0,8 6-1,-12-8-3,-1 0 0,1 1 0,-1-1 0,1 0 0,-1 1 0,1-1 0,-1 1-1,0 0 1,0-1 0,0 1 0,0 0 0,0-1 0,0 1 0,-1 0 0,1 0 0,-1 0 0,1 0 0,-1 0-1,1 2 1,-1-1 5,-1 0 0,1 0-1,0 0 1,-1-1-1,1 1 1,-1 0 0,0 0-1,0 0 1,0-1-1,-1 1 1,1-1 0,-1 1-1,1-1 1,-1 1-1,0-1 1,0 0 0,0 0-1,0 1 1,0-2-1,0 1 1,-1 0 0,1 0-1,-5 1 1,1 0 4,0 0 1,-1-1 0,1 1-1,-1-2 1,1 1 0,-1-1-1,0 0 1,0 0-1,-10-1 1,16 1-56,0-1 0,0 0 0,0 0 0,0 0 0,0 0 0,0 0 0,-1-1 0,1 1 0,0 0 0,0 0 0,0-1 0,1 1 0,-1 0 0,0-1 0,0 1 0,0-1 0,0 1-1,0-1 1,0 1 0,1-1 0,-3-1 0,3 0-176,-1 0 0,1 1 0,-1-1 0,1 0 0,0 1 0,-1-1 0,1 0 0,0 0 0,0 1 0,0-1 0,1-3 0,4-16-4227,6-1-2805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0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39 856,'0'0'12969,"3"-5"-12170,11-14-156,-14 19-594,1-1 0,-1 1 0,0-1 0,1 1 0,-1 0 1,0-1-1,1 1 0,-1 0 0,0-1 0,1 1 0,-1 0 0,1 0 0,-1-1 0,0 1 0,1 0 0,-1 0 0,1 0 1,-1-1-1,1 1 0,-1 0 0,1 0 0,-1 0 0,1 0 0,-1 0 0,1 0 0,-1 0 0,1 0 0,-1 0 1,1 0-1,-1 0 0,1 1 0,0-1 0,0 0 118,27 1 829,-13-1-955,1 0 0,-1 0 0,1-2 0,21-3 0,-17 2-1749,-57 3-6760,16 3 390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3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0 360,'0'0'6493,"9"3"-5069,-3-2-332,-5-2-1059,-1 1-1,0 0 0,0 0 0,0 0 0,0 0 1,1 0-1,-1 0 0,0 0 0,0 0 1,0 0-1,0 0 0,1 0 0,-1 0 1,0 0-1,0 0 0,0 0 0,0 0 0,1 0 1,-1 0-1,0 0 0,0 0 0,0 0 1,0 0-1,1 1 0,-1-1 0,0 0 1,0 0-1,0 0 0,0 0 0,0 0 1,0 0-1,1 0 0,-1 1 0,0-1 0,0 0 1,0 0-1,0 0 0,0 0 0,0 0 1,0 1-1,0-1 0,0 0 0,0 1 444,5 9 847,53 50 377,-45-40-1066,2-1-202,-12-15-346,0 0 1,0 0-1,0 0 1,8 6-1,-1-2 4,-1 0 0,0 0 0,0 1-1,-1 1 1,11 15 0,-16-22-83,-1 0 0,1 0 1,0 0-1,0 0 0,3 2 0,11 10 14,-14-12-17,-1-1 0,0 0 0,1 0 0,-1 0 0,1-1 0,4 3-1,9 6 25,10 5 56,-22-14-68,0 1-1,0 0 1,0 1-1,0-1 1,6 5-1,-3 1 5,1-1 0,-1 1-1,-1 0 1,1 0 0,8 15 0,-13-19-20,1 0 1,0-1 0,0 0-1,0 0 1,0 1 0,0-2-1,1 1 1,0 0 0,-1-1-1,8 4 1,-6-3 2,-1-1 0,1 1 0,-1 0 0,0 0 0,0 1 0,0-1 0,0 1 0,5 6 0,21 27 9,-6-8 52,-21-25-62,0-1-1,1 0 1,-1 1-1,1-1 1,0 0-1,5 2 1,8 7-3,54 36-5,-27-17 13,-24-16-3,25 13 0,-20-15-4,-9-5 0,0 1 0,16 12 0,-15-10 0,4 4 1,-9-5 5,1-1-1,16 10 0,-7-5 10,92 55-24,-90-53 10,23 15 8,-11-6 25,-19-14-39,18 17-1,-2 2 22,52 43 0,-30-37-16,-36-22 2,22 17 11,-2 1-1,60 62 1,-78-72-14,45 36 0,-44-41 9,-1 2 1,30 33-1,-42-42 36,2 0 0,-1 0 0,1 0 0,1-2 1,-1 1-1,2-1 0,20 9 0,-27-13-41,0 0 0,0 1 0,0-1 0,-1 1-1,8 7 1,-9-6 8,2-1 0,-1 0-1,1 0 1,0-1 0,9 6-1,-3-4 10,0 1-1,-1 0 1,0 0 0,-1 1-1,19 19 1,-5-9-21,-19-16 1,-1 1 1,0 0-1,0 0 1,5 6-1,-7-8 1,0 1 0,0-1 0,0 1-1,0-1 1,0 0 0,0 0 0,0 0 0,1 0 0,-1 0 0,0 0-1,3 0 1,-2 0 7,0 0 0,0 0-1,-1 0 1,1 0 0,-1 0-1,4 2 1,7 8-24,8 10 8,-17-18 9,0 0 0,1 1 0,-1 0 0,-1 0 0,1 0 0,0 1 0,-1-1 0,5 10 0,-3-7 6,-4-7-6,-1 1 0,1-1-1,0 1 1,-1 0 0,1 0 0,-1-1 0,1 1 0,-1 0 0,0 0-1,1 0 1,-1-1 0,0 1 0,0 0 0,1 0 0,-1 0-1,0 0 1,0 0 0,0 1 0,5-2-1142,3 0-4365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5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0 856,'0'0'15144,"0"1"-15092,0 0 0,0 0-1,0-1 1,0 1-1,0 0 1,1 0 0,-1 0-1,0-1 1,1 1-1,-1 0 1,0 0 0,1-1-1,-1 1 1,1 0-1,-1-1 1,1 1 0,-1-1-1,1 1 1,1 0-1,6 4 8,1-1 0,0 0 0,0-1-1,1 0 1,-1 0 0,1-1 0,0 0-1,11 0 1,14 0-22,34-3 0,-17 0-174,-5 1 157,-50 0 29,0 1 1,0 0 0,0-1 0,0 1 0,0 1 0,0-1-1,1 0 1,-1 1 0,0-1 0,1 1 0,-1 0 0,1 0-1,-1 0 1,1 0 0,-3 4 0,-32 40 240,32-38-255,-21 29 20,2 2-1,-21 44 1,4 22-2659,31-92-3940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3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0 984,'0'0'12174,"0"0"-12066,-1 0-1,1 1 1,0-1-1,0 0 1,-1 0-1,1 1 1,0-1-1,0 0 1,-1 0-1,1 1 1,0-1-1,0 0 1,0 0-1,-1 1 1,1-1-1,0 0 1,0 1-1,0-1 1,0 0-1,0 1 0,0-1 1,0 10 332,-1 3-155,1-1 1,1 0 0,0 0-1,1 0 1,4 14-1,8 20 50,-4-12-206,20 45 1,-5-18-21,-24-57-97,1 0 0,-1 0 0,0 1 0,1 4 0,-2-5-2,1-1-1,0 1 1,0 0-1,0-1 1,0 1-1,1-1 1,1 4-1,13 25-10,-16-32 0,0 0 1,1 1 0,-1-1 0,0 0 0,0 0 0,0 0-1,0 1 1,0-1 0,0 0 0,0 0 0,0 0-1,0 1 1,0-1 0,0 0 0,0 0 0,0 0 0,0 1-1,0-1 1,-1 0 0,1 0 0,0 0 0,0 1-1,0-1 1,0 0 0,0 0 0,0 0 0,0 0 0,-1 1-1,1-1 1,0 0 0,0 0 0,0 0 0,-1 0-1,1 0 1,0 0 0,0 1 0,0-1 0,0 0 0,-1 0-1,1 0 1,0 0 0,0 0 0,-1 0 0,1 0-1,0 0 1,0 0 0,0 0 0,-1 0 0,1 0 0,0 0-1,0 0 1,-1 0 0,1 0 0,0 0 0,-18 0 5,13-1-6,-397 1-8,342 4-40,59-4-47,0 12-7677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3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65 784,'1'-2'5353,"6"-8"-3524,18-20 4814,-44 54-4014,4-6-2426,-17 27 0,24-31-145,-1 0-27,1 0-1,1 1 0,0 0 0,-9 32 1,16-47-44,0 0 1,-1 1-1,1-1 1,0 1-1,0-1 1,0 1-1,0-1 1,0 1 0,0-1-1,0 1 1,0-1-1,0 0 1,1 1-1,-1-1 1,0 1-1,0-1 1,0 1-1,0-1 1,1 0 0,-1 1-1,0-1 1,0 1-1,1-1 1,-1 0-1,0 1 1,1-1-1,-1 0 1,0 1-1,1-1 1,0 0 0,0 1 5,0-1 1,1 1-1,-1-1 0,0 0 1,1 1-1,-1-1 1,1 0-1,-1 0 1,1 0-1,1-1 1,6 0 29,0-1 1,14-4-1,-19 5-55,12-3-194,1-2 0,-1 0 1,0 0-1,19-12 0,-28 13 197,0 1 1,0-1-1,-1-1 0,1 1 1,-1-1-1,-1 0 0,1-1 1,-1 1-1,0-1 0,6-13 1,-3 7 40,-2 2 3,0-1 0,7-22 0,-11 29 97,-2 4-132,0 18-52,2 8 119,0 0 1,-3 35-1,-1-32-33,5 42-1,-3-67-15,1-1 0,0 1 0,-1 0 0,1 0-1,1 0 1,-1 0 0,2 3 0,-3-6 4,1 1 1,-1 0-1,0-1 0,1 1 1,-1-1-1,0 0 0,1 1 1,-1-1-1,1 1 0,-1-1 1,1 1-1,-1-1 1,1 0-1,-1 1 0,1-1 1,-1 0-1,1 0 0,0 1 1,-1-1-1,1 0 1,-1 0-1,1 0 0,0 0 1,-1 0-1,1 0 0,0 0 1,-1 0-1,1 0 0,-1 0 1,1 0-1,0 0 1,-1 0-1,1 0 0,0 0 1,-1-1-1,1 1 0,-1 0 1,1 0-1,-1-1 1,1 1-1,-1 0 0,1-1 1,0 0-1,2-3 24,1 0 0,-1 0-1,0 0 1,0-1 0,-1 1 0,0-1 0,1 0-1,-2 1 1,3-9 0,2-4 24,12-27 147,49-111 610,-62 148-799,-4 6-6,-1 0 0,1 0 0,0 0 0,-1 0 0,1 0 0,-1 0 0,1 0 1,-1 0-1,0 0 0,1 0 0,-1 0 0,0 0 0,0 0 0,1 0 0,-1 0 0,0-2 0,0 3-150,0 5-2158,0 0 1811,0-2-190,0 0 0,0 0 0,0 0 0,-1 1 0,0 2 0,-6 10-5245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3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4656,'0'0'11208,"12"-3"-10777,38-8-42,-47 11-352,0-1-1,0 1 1,0-1-1,1 1 0,-1 0 1,0 0-1,0 0 0,0 1 1,0-1-1,4 2 1,-6-2-31,0 1 0,0-1 0,1 1 0,-1-1 0,0 1 0,0 0 0,0 0 0,0-1 0,0 1 0,0 0 0,0 0 0,0 0 0,0 0 0,0 0 0,-1 0 0,2 2 0,-1 1 4,1 0 1,-1 1-1,-1-1 1,1 0-1,-1 1 0,1-1 1,-1 0-1,0 0 1,-1 1-1,0 4 1,0-5 0,0 0 0,0-1 0,0 1 1,0 0-1,-1-1 0,1 1 0,-1-1 0,0 0 1,-3 4-1,-24 27 151,9-11-88,13-13-149,15-9-101,0-1 213,4-1-3,0 0-1,0-1 1,0-1-1,14-4 1,7-2 26,-1 2 11,28-5 140,-50 10 171,-5 2-2664,-14 2-1671,-4 1-3596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2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1739 128,'0'0'7565,"3"-2"-6826,-3 2-722,6-4 354,0-1 0,-1 0 0,0 0 1,8-9-1,-10 11-246,-1-1 1,1 1 0,0 1 0,0-1-1,4-3 1,10-9 388,38-38 1415,-47 44-1741,2 0 1,18-13-1,5-4 85,-25 18-111,1 1 0,0 0-1,12-7 1,6-8 227,-12 10-270,27-28 234,-32 33-198,-1-1 0,10-12-1,2 7-55,-12 5-90,0 0 1,1 1-1,14-9 1,-12 10 2,-2-2-1,18-13 1,-9 4 26,27-17 0,-15 11 12,-2 2-40,-14 11-7,14-13 1,-21 16-2,0 1 0,10-6 0,5-4 27,92-64-40,-89 63 10,0 1 4,-1-1 1,24-20-1,101-83 130,-140 112-131,45-35 105,25-25 23,-41 36-143,-21 18 16,0-2-1,30-32 1,-37 37-8,1 0 1,-1 1-1,25-16 1,-5 4 27,74-62-4,-12 20-27,-6 6-16,-61 37 24,-15 11 0,1 1 0,0 0-1,1 1 1,19-9 0,-26 14 2,0 0 0,1 0 0,-1 0 0,-1-1 0,1 0 0,10-9 0,-9 9 2,-7 3-1,1 1-1,0 0 1,0-1-1,-1 1 1,1-1 0,0 1-1,-1-1 1,1 1-1,-1-1 1,1 1 0,-1-1-1,1 0 1,-1 1-1,2-2 1,-1 0 8,0 0-1,0 0 1,1 0 0,-1 1-1,1-1 1,-1 0 0,1 1 0,0-1-1,-1 1 1,5-3 0,25-12-43,-15 8 26,-9 4 6,9-5 35,19-13-1,-23 11 220,-9 8-249,0 0-1,0 1 1,0-1 0,0 1-1,1-1 1,-1 1-1,5-2 1,-4 2-1,-1 0 1,0 0-1,0-1 0,0 1 1,3-5-1,6-4-5,-3 4 3,1 0-1,-1 1 0,13-6 1,-10 4-8,-11 7 5,0 0 0,0 0 0,0 0 0,1 0 1,-1 0-1,0 1 0,0-1 0,3-1 0,-3 2 2,0 0 0,0 0 0,0-1-1,0 1 1,0 0 0,0-1-1,0 1 1,0-1 0,-1 1 0,1-1-1,0 1 1,0-1 0,-1 0 0,1 1-1,1-3 1,2 0 33,2-2-27,11-9-21,-16 11-7,-1 3-91,-9 0-9878,1 0 5902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2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0 432,'0'0'12053,"-8"0"-7458,11 1-4571,0-1 0,0 1 0,0 0 0,0 0-1,5 2 1,7 3-68,-2-3 154,1-2 0,0 0 0,0 0 0,22-2 0,-1-1-12,74 2 95,-108 0 53,-1 0-165,80 0 336,-81 1-398,-1 0 1,1-1-1,0 1 1,0-1 0,0 1-1,0 0 1,0 0-1,1 0 1,-1-1-1,0 1 1,0 0-1,0 0 1,1 0-1,-1 0 1,0 0-1,0 3 1,-1-1 88,1-1-67,-10 14 62,0 0-1,2 1 1,0 0 0,-12 34 0,14-26-127,-24 105-306,32-118 103,-1-1-1521,-1-5-5883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2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0 258 880,'0'0'8148,"0"-3"-6322,0-11-362,0 4 4640,1 12-6109,-1 0 0,0 0 0,1 0 0,0-1 0,-1 1 0,1 0 0,0 0 0,0-1 0,0 1 0,0 0 0,1 1 0,19 20 31,-12-13-20,2 3-1,1-1 0,0-1 1,1 0-1,0 0 0,21 11 1,-28-19-87,-1-1-1,1 0 1,-1 0 0,1-1 0,0 1 0,-1-1 0,1 0 0,0-1 0,0 1 0,0-1-1,11-2 1,-15 2 51,0-1-1,0 1 1,0-1 0,0 0-1,0 0 1,0 0-1,-1 0 1,1 0-1,0 0 1,-1 0 0,1-1-1,-1 1 1,1 0-1,-1-1 1,0 1-1,1-1 1,-1 0 0,0 1-1,0-1 1,0 0-1,0-2 1,2-1 14,-1-1-1,0 1 1,-1-1 0,1 0 0,0-11 0,-1-50 20,-1 38-3,0 22 58,-1 0 1,1 1-1,-1-1 1,0 0-1,-1 0 1,0 1-1,0-1 1,0 1-1,-1-1 0,0 1 1,-4-7-1,22 45 261,0-12-310,0-1 0,22 22 0,-30-35-174,0 1 1,0-1 0,1 0 0,0-1 0,0 0 0,1 0 0,-1-1 0,19 7 0,-26-11 78,0 1 0,0-1 0,1 0 0,-1 0 1,1 1-1,-1-1 0,0 0 0,1 0 0,1 0 0,-2-1 72,-1 1-1,0 0 1,1 0-1,-1 0 1,1 0-1,-1-1 1,1 1-1,-1 0 0,0 0 1,1 0-1,-1-1 1,1 1-1,-1 0 1,0-1-1,1 1 1,-1 0-1,0-1 0,0 1 1,1-1-1,0-1 34,-1-1-1,1 1 0,-1 0 0,1-1 0,-1 1 0,0-1 0,0 1 1,0-4-1,-1-2-15,1 4-3,1-8 54,-1-1 1,-1 1-1,0-1 1,-1 1-1,0-1 1,-7-18-1,-47-99 1703,54 127-1647,2 2-87,0 1-1,0-1 1,0 0-1,-1 1 0,1-1 1,0 1-1,0-1 1,-1 1-1,1-1 1,-1 1-1,1-1 0,0 1 1,-1-1-1,1 1 1,-1-1-1,1 1 1,-2-1-1,2 1-41,0 0-1,0 0 1,0 0-1,0 0 1,0 0-1,0 0 1,0 0-1,0-1 1,-1 1-1,1 0 1,0 0-1,0 0 1,0 0 0,0 0-1,0 0 1,0 0-1,0 0 1,0 0-1,0 0 1,0 0-1,-1 0 1,1 0-1,0 0 1,0 0 0,0 0-1,0 0 1,0 0-1,0 1 1,0-1-1,0 0 1,0 0-1,0 0 1,0 0-1,-1 0 1,1 0-1,0 0 1,0 0 0,0 0-1,0 0 1,0 0-1,0 0 1,0 0-1,0 0 1,0 0-1,0 1 1,0-1-1,0 0 1,0 0 0,-2 7-531,3 7-2273,4-8-173,6-2-2229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0 488,'0'0'11815,"2"1"-11548,-1-1-1,0 1 0,0-1 0,0 1 1,0-1-1,1 1 0,-1 0 0,0 0 0,1 1 1,44 61 1541,-12-18-1712,7 10-12,-35-40-34,-3-14-35,-2-11-671,-1-3-1156,0-6-2401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94 832,'0'0'11403,"0"-2"-10046,0-7-342,0 7 1332,-17-17-1873,14 14-465,-1-1-1,0 1 0,0 1 0,0-1 0,-1 0 1,0 1-1,0 0 0,-9-5 0,11 6 0,-1 2 0,0-1-1,0 0 1,0 1 0,0-1-1,-1 1 1,1 0 0,0 1-1,0-1 1,-1 1 0,1-1-1,0 1 1,-8 1 0,9 0-13,1-1 1,0 1 0,0 0 0,0 0 0,0 0 0,0 0-1,0 0 1,0 0 0,1 1 0,-1-1 0,0 1 0,1-1-1,-1 1 1,1-1 0,-1 1 0,1 0 0,0 0-1,0 0 1,-2 3 0,0 1 1,1 0-1,0 0 1,0 0-1,0 0 1,-1 12 0,2-11 1,0 0 1,1 1-1,1-1 0,-1 0 1,1 0-1,0 0 1,1 0-1,2 7 1,-3-11-13,0-1 1,0 1 0,0-1 0,0 1 0,1-1 0,-1 0 0,1 0 0,-1 0 0,1 0 0,0 0-1,0 0 1,0 0 0,0 0 0,0-1 0,1 1 0,-1-1 0,0 1 0,1-1 0,-1 0 0,1 0-1,0 0 1,-1 0 0,1-1 0,0 1 0,3 0 0,-2-1 12,-1 1 0,1-1 1,-1 0-1,1 0 0,0 0 0,-1 0 0,1-1 1,-1 1-1,1-1 0,-1 0 0,1 0 0,-1 0 1,1 0-1,-1-1 0,0 1 0,0-1 0,0 0 1,0 0-1,0 0 0,0 0 0,-1 0 0,1-1 1,-1 1-1,4-6 0,-1 2 27,0 0 0,0 0 0,-1-1 0,-1 1 0,1-1 0,-1 0-1,0 0 1,0-1 0,-1 1 0,0 0 0,-1-1 0,0 1 0,0-1 0,0 0 0,-1-11 0,-5 61 746,5-32-634,0-5-80,0-1 0,0 1 0,0 0 0,0 0-1,1-1 1,0 1 0,0 0 0,0-1 0,4 8 0,8 15 23,20 33-894,-33-60 660,1 1 0,-1-1-1,0 1 1,1-1 0,-1 0 0,1 1-1,-1-1 1,0 1 0,1-1-1,-1 0 1,1 1 0,-1-1 0,1 0-1,-1 0 1,1 1 0,0-1 0,-1 0-1,1 0 1,-1 0 0,1 0-1,-1 0 1,1 1 0,0-1 0,-1 0-1,1 0 1,-1-1 0,1 1 0,1 0-1,0 0-890,5 0-3713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5097,'0'0'12299,"0"-3"-11225,0 2-798,0 3-31,-3 54 922,1-36-1099,1 0 1,3 37-1,-1-54-184,0 0 0,-1 1 0,1-1 0,0 0 0,1 0 1,1 4-1,-3-6-262,1 0-1,0 0 1,0 0 0,-1 0 0,1 0 0,0 0-1,0 0 1,0 0 0,0 0 0,0 0 0,0-1-1,0 1 1,1 0 0,-1-1 0,0 1 0,0 0-1,0-1 1,2 1 0,6-1-4291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75 176,'0'0'15144,"0"-6"-12172,0 27-2686,2-1 0,5 34 0,-5-45-294,1 1-1,0 0 1,0-1-1,1 1 1,0-1-1,1 0 1,8 12 0,-12-19-44,0-1 0,0 0 0,0 0 0,0 1 0,0-1 0,0 0 0,1 0 0,-1 0 0,0 0 0,1-1 0,-1 1 0,0 0 0,1 0 0,-1-1 0,1 1 0,-1-1 0,1 1 0,-1-1 0,1 0 0,-1 0 0,1 1 0,0-1 0,-1 0 0,1 0 0,-1 0 0,1-1 0,0 1 0,2-1 0,-1 0-25,0 0 0,0-1-1,0 1 1,0-1 0,-1 0-1,1 1 1,0-1-1,-1 0 1,0-1 0,1 1-1,-1 0 1,3-6 0,1-2 74,0 0 1,-1-1 0,0 1 0,-1-1 0,-1-1-1,0 1 1,0 0 0,1-18 0,-4 27 36,0 0 35,0 1-38,1 0 0,-1 0 1,0 0-1,0 0 1,0 1-1,0-1 0,1 0 1,-1 0-1,0 0 0,1 1 1,-1-1-1,1-1 0,-1 2-29,1 0-1,-1 0 1,0 0-1,0 0 1,0 0-1,0 0 0,1 0 1,-1 0-1,0 0 1,0 0-1,0 0 1,0 0-1,0 0 0,1 0 1,-1 0-1,0 0 1,0 1-1,0-1 1,0 0-1,0 0 0,0 0 1,1 0-1,-1 0 1,0 0-1,0 0 1,0 0-1,0 0 0,0 1 1,0-1-1,0 0 1,0 0-1,0 0 1,1 0-1,-1 0 1,0 0-1,0 1 0,0-1 1,0 0-1,0 0 1,0 0-1,0 0 1,0 0-1,0 1 0,0-1 1,0 0-1,0 0 1,0 0-1,0 0 1,0 0-1,-1 1 0,2-1 4,1 12 33,1 0 1,0 0-1,1-1 1,10 21-1,-13-29-51,1-1-1,0 1 1,0 0 0,0-1-1,0 1 1,0-1 0,0 1-1,1-1 1,-1 0 0,1 0-1,0 0 1,-1-1-1,1 1 1,0 0 0,0-1-1,0 0 1,0 0 0,1 0-1,-1 0 1,0 0 0,0 0-1,1-1 1,6 1 0,-3-1-60,14-1-99,-20 0 170,0 1 0,-1 0 0,1 0 0,0-1 0,0 1 0,-1 0 1,1-1-1,0 1 0,-1-1 0,1 1 0,0-1 0,-1 1 0,1-1 1,-1 0-1,1 1 0,-1-1 0,1 0 0,-1 1 0,1-1 0,-1 0 0,0 1 1,1-2-1,2-8 120,-1 1-1,0-1 1,-1 1 0,0-1 0,-1 0 0,0 1 0,0-1 0,-1 0-1,0 1 1,-1-1 0,0 1 0,-5-13 0,-24-56 1901,29 75-1951,1 2-320,2 30-7983,2-16 1718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5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43 616,'0'0'11178,"7"-4"-10359,0-1-566,-4 3-131,1 0 0,-1 0 0,1 1 0,-1-1 0,1 1 0,0-1 0,0 1 0,-1 0 0,1 0 0,7 0 0,330-17 4117,-256 18-4573,-30 0-4557,-41 0-442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36 8425,'0'0'6131,"4"-4"-5859,-1 1-246,0 0 0,0 1 0,0-1 0,1 1 0,-1-1 0,1 1 0,-1 0-1,1 0 1,0 0 0,0 1 0,4-2 0,-3 2 20,-1 0 0,1 1 0,-1-1-1,1 1 1,-1 0 0,9 0 0,-12 0-47,0 0 0,0 0 0,0 1-1,0-1 1,0 0 0,0 0 0,0 1 0,0-1 0,0 0 0,0 1 0,0-1-1,0 1 1,0-1 0,0 1 0,-1-1 0,1 1 0,0 0 0,0 0 0,-1-1-1,1 1 1,-1 0 0,1 0 0,0-1 0,-1 1 0,0 0 0,1 0 0,-1 0-1,1 0 1,-1 0 0,0 0 0,0 0 0,0 0 0,1 2 0,-1 1 33,0 0 0,0 1 1,-1-1-1,1 1 1,-3 5-1,3-9-21,-1 1 1,0-1 0,0 1-1,0-1 1,0 1-1,0-1 1,0 1-1,0-1 1,0 0-1,-1 0 1,1 1 0,0-1-1,-1 0 1,1 0-1,-1 0 1,-2 0-1,2 1 5,-1-1 5,0 1 0,0-1 0,0 1 0,0-1 0,0 0 0,-1 0-1,1 0 1,-7 0 0,9-1-55,20 0-1540,-14 0 1604,1 0-26,-1 0-1,1 0 1,0 1 0,-1-1 0,1 1 0,5 2 0,-9-2 0,0-1 1,-1 1-1,1 0 1,-1 0 0,1 0-1,-1 0 1,1 0-1,-1 0 1,1 1 0,-1-1-1,0 0 1,0 1-1,0-1 1,0 1 0,0-1-1,0 1 1,0-1-1,0 1 1,-1 0 0,1-1-1,-1 1 1,1 0-1,0 3 1,-1-3 15,1 1 0,-1 0 0,0 0 1,1 0-1,-1 0 0,-1-1 0,1 1 0,0 0 0,-1 0 1,1 0-1,-1-1 0,0 1 0,0 0 0,0-1 0,-1 1 0,1-1 1,-2 4-1,0-3 19,1-1 0,-1 1 0,0-1 0,0 0-1,0 1 1,0-1 0,0 0 0,-1-1 0,1 1 0,0-1 0,-1 1 0,1-1 0,-6 1 0,-13 3 159,-1-2-1,1 0 1,-44-1 0,66-3-268,0 1 1,-1 0-1,1-1 1,0 1 0,0 0-1,0 0 1,0-1-1,0 1 1,0 0-1,0-1 1,0 1 0,0 0-1,0-1 1,0 1-1,0 0 1,0-1-1,0 1 1,0 0 0,0 0-1,0-1 1,0 1-1,0 0 1,0-1-1,0 1 1,1 0 0,-1-1-1,0 1 1,0 0-1,1-1 1,8-2-2479,1-1-1798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7665,'0'0'8113,"-3"0"-7663,-11 0 17,10 0-2,6 0-158,156 0 2278,-55 0-8704,-134 0 970,14 0-739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 4536,'0'0'9947,"-1"-3"-9174,0-1-883,-1-3 1541,1 16-6,2 4-954,1 0 1,0-1-1,7 22 0,3 15-118,-4 29-40,-6-46-376,12 55 0,-13-81 143,-1-4-1639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2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309 162 6009,'0'0'13555,"0"-1"-13533,0 0-1,0 1 1,0-1-1,0 1 1,0-1 0,0 0-1,0 1 1,0-1-1,0 1 1,0-1 0,0 0-1,0 1 1,-1-1-1,1 0 1,-8-9-8,0 0-1,-15-13 1,20 20-20,-2-2-13,-1 0 0,0 1 0,0-1 0,-1 1 1,1 0-1,-1 1 0,0-1 0,0 2 0,0-1 1,-1 0-1,1 1 0,-1 1 0,1-1 0,-1 1 1,1 0-1,-1 1 0,0 0 0,1 0 0,-16 2 1,18-1 13,1 0 0,0 0 0,-1 1 0,1-1 0,0 1 0,-1 0 0,1 0 0,0 0 1,1 0-1,-1 1 0,-6 5 0,3-2-9,0 1 1,1 0-1,0 1 1,-8 10-1,12-12 4,-1-1 0,1 0 0,0 1 0,1-1 0,-1 1 0,1 0 0,0-1 0,1 1 0,-1 0-1,1 0 1,1 9 0,-1-1-32,1-10 22,-1 0 0,1-1-1,0 1 1,0 0 0,0 0 0,1 0-1,-1-1 1,1 1 0,0-1-1,0 1 1,0-1 0,1 0 0,-1 0-1,1 0 1,-1 0 0,1 0-1,0-1 1,1 1 0,-1-1-1,7 4 1,-4-2-90,1 0 1,0-1-1,0 0 0,0 0 1,0-1-1,0 1 0,1-2 0,-1 1 1,1-1-1,11 1 0,-14-2 69,-1 0-1,1 0 0,-1 0 0,1-1 1,-1 1-1,1-1 0,-1 0 0,0 0 1,0-1-1,1 1 0,-1-1 0,0 0 0,0 0 1,0 0-1,-1 0 0,1-1 0,-1 0 1,1 1-1,-1-1 0,0 0 0,4-6 1,0 1 11,-1-1 0,0 0 0,-1-1-1,0 1 1,-1-1 0,0 0 0,0 0 0,-1 0 0,-1 0 0,2-13 0,0-12 425,-2-60 0,-2 62 294,0 31-87,0 2-599,0 0 0,0 0 0,1 0 0,-1 0 0,0 0 0,0 0 0,0 1 0,0-1 0,1 0 0,-1 0 1,0 0-1,0 0 0,0 0 0,0 0 0,0 0 0,1 0 0,-1 1 0,0-1 0,0 0 0,0 0 0,0 0 0,0 0 0,0 0 0,0 1 0,0-1 0,1 0 0,-1 0 0,0 0 0,0 0 0,0 1 0,0-1 0,0 0 0,0 0 0,0 0 0,0 0 0,0 1 0,0-1 0,0 0 0,0 0 0,0 0 0,-1 1 0,17 124 1239,-15-114-1203,1 12 88,-1-7-68,5 28 0,-4-38-138,9 37 245,-9-40-535,-1 1 0,1 0 0,0 0 0,0-1 0,0 1 0,0-1 0,1 1 0,2 2 0,3 0-4051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15 960,'0'0'16584,"12"-2"-16133,42-9-124,-52 10-315,-1 1 0,1 0 0,0-1 0,0 1 0,0 0 0,0 0-1,0 0 1,0 1 0,0-1 0,0 0 0,0 1 0,0-1 0,0 1 0,-1 0 0,1-1 0,0 1 0,0 0 0,-1 0 0,1 0 0,0 0 0,-1 0 0,1 1 0,-1-1 0,0 0 0,1 1 0,-1-1 0,0 1 0,0-1 0,0 1 0,0-1 0,0 1 0,0 0 0,0 3 0,1 0 18,0 0 0,-1 0 1,0 1-1,-1-1 0,1 1 1,-1-1-1,0 0 0,-1 1 1,0 7-1,-1-8 36,1 0-1,-1 0 1,0 0 0,0 0 0,0 0-1,-1 0 1,-5 7 0,-2 1 89,-15 14 0,6-8-2,-12 10-34,31-29-122,0 0 0,0 0 0,0 0 0,0 0 0,0 0 0,0 0 1,0 1-1,0-1 0,0 0 0,0 0 0,0 0 0,0 0 0,0 0 0,0 0 0,0 1 0,0-1 0,0 0 0,0 0 1,0 0-1,0 0 0,0 0 0,0 0 0,1 0 0,-1 1 0,0-1 0,0 0 0,0 0 0,0 0 0,0 0 0,0 0 0,0 0 1,1 0-1,-1 0 0,0 0 0,0 0 0,0 0 0,0 0 0,0 0 0,0 0 0,1 0 0,-1 0 0,0 0 0,0 0 1,0 0-1,0 0 0,0 0 0,0 0 0,1 0 0,-1 0 0,0 0 0,0 0 0,0 0 0,0 0 0,11 0-192,-10 0 188,16 1-579,0-2 1,1 0-1,-1 0 0,0-2 1,0 0-1,26-9 0,-13 0-4556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2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68 176,'0'0'16210,"0"-3"-15672,-3-5-370,1 11 30,0 19 288,2-7-98,-3 29 8,6 66 0,-3-104-402,0 1-1,1-1 1,0 0-1,0 0 1,1 1-1,0-1 1,0 0-1,0-1 1,1 1 0,4 7-1,-6-12-26,0 0-1,0 0 1,0 0-1,0-1 1,0 1-1,0 0 0,0-1 1,1 1-1,-1-1 1,0 1-1,0-1 1,1 0-1,-1 1 1,0-1-1,1 0 1,-1 0-1,0 0 1,1 0-1,-1 0 1,0 0-1,3-1 1,-1 1-23,-1 0 0,1-1 0,-1 0 0,0 1 1,1-1-1,-1 0 0,0 0 0,1 0 0,-1-1 0,4-1 1,0-3-56,-1-1 1,1 1-1,-1-1 0,0 0 1,-1 0-1,0 0 1,0-1-1,4-12 1,1-4 191,6-37 1,-11 56 68,-3 4-149,-1 1 1,0 0-1,0 0 0,0 0 0,0 0 1,0-1-1,1 1 0,-1 0 1,0 0-1,0 0 0,0 0 0,1 0 1,-1 0-1,0 0 0,0 0 0,0 0 1,1 0-1,-1 0 0,0 0 1,0 0-1,0 0 0,1 0 0,-1 0 1,0 0-1,0 0 0,0 0 1,1 0-1,-1 0 0,0 0 0,0 0 1,0 0-1,1 0 0,-1 0 0,0 0 1,0 0-1,0 1 0,1-1 1,-1 0-1,0 0 0,0 0 0,0 1 1,3 2 35,-1 1-1,1 0 1,-1 0 0,0 0 0,2 9 0,6 11 78,9 13-32,-13-22-111,2 0 0,18 27-1,-25-41 4,-1-1 1,1 1-1,-1 0 0,1-1 0,-1 1 0,1 0 0,-1-1 0,1 1 1,0-1-1,-1 1 0,1-1 0,0 1 0,-1-1 0,1 0 0,0 1 1,0-1-1,0 0 0,-1 0 0,1 1 0,0-1 0,0 0 0,0 0 1,-1 0-1,1 0 0,0 0 0,0 0 0,0 0 0,0 0 0,1-1 1,-1 1 14,0-1 0,0 1 0,0-1 1,0 0-1,0 0 0,0 1 0,-1-1 1,1 0-1,0 0 0,0 0 1,-1 0-1,1 0 0,0 0 0,-1 0 1,1 0-1,-1 0 0,1 0 0,0-3 1,5-21 244,-1 0 1,3-49 0,-6-54 1165,-2 79-720,-3 42-498,3 7-186,0-1 1,0 1-1,0 0 1,0 0-1,0 0 1,0 0-1,0 0 1,0-1-1,0 1 1,0 0-1,0 0 1,0 0-1,0 0 1,0 0-1,0 0 1,0-1-1,0 1 1,-1 0-1,1 0 1,0 0 0,0 0-1,0 0 1,0 0-1,0 0 1,0 0-1,-1 0 1,1-1-1,0 1 1,0 0-1,0 0 1,0 0-1,0 0 1,-1 0-1,1 0 1,0 0-1,0 0 1,0 0-1,0 0 1,0 0-1,-1 0 1,1 0-1,0 0 1,0 0-1,0 0 1,0 0-1,0 1 1,-1-1-1,1 0 1,0 0-1,0 0 1,0 0-1,0 0 1,0 0-1,0 0 1,-1 0-1,1 1 1,-3 3-582,0 1 0,1 0 1,-1-1-1,1 1 0,-2 10 0,1-7-1325,-2 9-4666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3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7 1256,'-2'-7'10142,"-3"10"-5812,-1 2-4902,0-1 719,1 1-1,0 0 0,0 0 0,0 1 0,1-1 1,0 1-1,-7 13 0,1-4 150,2-1-205,0 0 1,1 1 0,1 0 0,0 0 0,1 1-1,1-1 1,0 1 0,2 0 0,-1 0-1,2 0 1,1 18 0,-1-32-102,1-1 0,0 1 0,1 0 0,-1-1-1,0 1 1,0 0 0,1-1 0,-1 1 0,1-1 0,-1 1 0,1 0 0,0-1 0,0 0-1,0 1 1,0-1 0,0 1 0,0-1 0,0 0 0,0 0 0,0 1 0,1-1 0,-1 0-1,0 0 1,3 1 0,0-1-9,-1 1 0,1-1 0,-1 0 0,1-1-1,0 1 1,-1-1 0,1 1 0,0-1 0,-1 0 0,1-1 0,4 1-1,-6-1 21,-1 1-1,1-1 0,0 1 0,0-1 0,0 1 1,-1-1-1,1 0 0,0 0 0,-1 0 0,1 0 0,0 0 1,-1 0-1,0 0 0,1-1 0,-1 1 0,0-1 1,1 1-1,-1 0 0,0-1 0,0 0 0,0 1 1,-1-1-1,1 0 0,0 1 0,-1-1 0,1 0 1,-1 0-1,1 1 0,-1-1 0,0 0 0,0 0 1,0 0-1,0-3 0,0 4 18,-1 0 0,1 0 0,0 0 0,-1 0 0,1 0-1,-1 0 1,1 0 0,-1 0 0,1 0 0,-1 0 0,0 0 0,1 1 0,-1-1 0,0 0 0,0 0 0,0 1 0,0-1-1,0 0 1,1 1 0,-1-1 0,0 1 0,-1-1 0,1 1 0,0-1 0,0 1 0,-2 0 0,-3-2 92,0 0 1,-1 1 0,-8-1 0,-63 0 89,77 2-424,12 2-2955,8-1-169,2 2-2090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3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45 616,'1'-1'17471,"3"-1"-16839,30 0-237,61-10-1,-61 6-1137,-13 0-1712,-21-4-5901,-4 4 3306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37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6 680,'0'0'14726,"-5"-5"-12592,4 18-1389,-4 20-1,3-19-601,-4 35 189,0 61 0,5-75-3417,1-1-3327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3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 1176,'0'0'14727,"-1"-2"-13835,-2-5-495,2 9 331,1 17 636,1-8-1352,0 32 156,9 47 0,-5-59-148,-4 17-677,-2-29-423,1-18 727,0-5-446,0 1 657,0-5-53,0 0 0,1-1 0,-1 1 0,2 0 0,-1-1 0,4-8 0,-1 6 117,0-1 0,1 2 0,0-1-1,1 0 1,11-14 0,-14 21 74,0 1 0,0 0 1,0 1-1,0-1 0,1 0 0,-1 1 0,1 0 1,-1 0-1,1 0 0,0 0 0,0 0 0,0 1 1,0 0-1,0-1 0,0 2 0,1-1 0,-1 0 1,0 1-1,7 0 0,-10 0 13,0 0-1,0 0 1,0 0 0,0 0 0,-1 0-1,1 1 1,0-1 0,0 0 0,0 0-1,0 1 1,-1-1 0,1 1 0,0-1-1,0 1 1,-1-1 0,1 1-1,0-1 1,-1 1 0,1 0 0,0 0-1,0 1 16,0 0 0,1 0 0,-1 0 0,0 0-1,-1 0 1,1 0 0,1 4 0,-1 2 30,0 0 1,0 1-1,0 8 1,-1-15-44,0 1-1,0-1 1,0 1 0,0-1 0,0 1-1,0-1 1,-1 0 0,1 1 0,-1-1-1,1 0 1,-1 1 0,0-1-1,0 0 1,0 0 0,-1 0 0,1 1-1,0-1 1,-1-1 0,1 1-1,-1 0 1,0 0 0,-2 2 0,-2 0 19,1 1 1,-1-1-1,0 0 0,0-1 1,-1 0-1,1 1 1,-1-2-1,1 1 1,-1-1-1,0 0 0,0 0 1,0-1-1,0 0 1,-1 0-1,1-1 1,-10 0-1,9 0 16,-22-1-42,29 1 16,0 0 1,1 0-1,-1 0 0,0 0 1,0 0-1,1 0 1,-1-1-1,0 1 1,1 0-1,-1 0 0,0-1 1,1 1-1,-1 0 1,0-1-1,1 1 1,-1-1-1,1 1 0,-1-1 1,1 1-1,-1-1 1,1 1-1,-1-1 1,1 0-1,0 1 1,-1-1-1,1 0 0,0 1 1,-1-1-1,1 0 1,0 1-1,0-1 1,0 0-1,0 0 368,0 4-4250,0 0 107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56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1320 1176,'0'0'10021,"18"0"-5670,-10-1-4180,-1-1-1,0 0 0,1 0 0,-1 0 1,0-1-1,0 0 0,12-8 1,7-2-26,98-34 356,30-13 237,-37 10-476,-22 10 50,-17 6-62,56-27-6,274-123-170,-269 126-55,-35 13 0,-5 5-22,269-98 15,-139 48-14,-115 43-11,-48 19-37,27-11-88,7-1 60,-39 14 78,75-34-323,-48 16-105,-6 11-160,-42 16 438,-30 12 69,0 1-1,21-7 1,64-25-573,-43 12-119,-38 20-104,-10 4-296,0-1-1,1-1 1,-1 1-1,0 0 1,8-5-1,-6 1-2855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3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33 776,'0'0'14055,"-1"-2"-13052,1 2-978,0 0 0,-1-1 1,1 1-1,0-1 1,0 1-1,0-1 0,-1 1 1,1-1-1,0 1 1,0-1-1,0 1 0,0-1 1,0 1-1,0 0 0,0-1 1,0 1-1,0-1 1,0 1-1,0-1 0,0 1 1,1-1-1,-1 1 1,0-1-1,0 1 0,0-1 1,1 1-1,-1 0 0,0-1 1,0 1-1,1-1 1,-1 1-1,0 0 0,1-1 1,-1 1-1,1 0 1,-1-1-1,0 1 0,1 0 1,-1 0-1,1 0 1,-1-1-1,1 1 0,-1 0 1,1 0-1,-1 0 0,1 0 1,-1 0-1,1 0 1,0 0-1,9-4 27,0 2 1,0-1-1,1 2 1,-1-1-1,18 1 1,-19 0-61,13 1-74,-22 0 79,1 0 0,-1 0 0,1 0 0,-1 0 0,1 0 0,-1 1 0,1-1 0,-1 0 0,1 0 0,-1 0 0,1 0 0,-1 1 0,0-1 0,1 0-1,-1 0 1,1 1 0,-1-1 0,0 0 0,1 1 0,-1-1 0,0 0 0,1 1 0,-1-1 0,0 1 0,0-1 0,1 0 0,-1 1 0,0-1 0,0 1 0,0-1 0,0 1-1,0-1 1,1 1 0,-1 1 9,0 0 0,0 0-1,0-1 1,-1 1-1,1 0 1,0 0 0,0-1-1,-1 1 1,0 0-1,1-1 1,-1 1 0,0-1-1,0 1 1,1-1-1,-1 1 1,-1-1 0,1 1-1,0-1 1,0 0-1,0 1 1,-1-1 0,1 0-1,-1 0 1,1 0-1,-1 0 1,1 0 0,-1 0-1,1-1 1,-4 2-1,-4 2 8,3 0-22,0-1 1,0-1-1,0 1 1,0-1-1,0 0 0,-1 0 1,-12 1-1,18-3-97,2-1-15,0 0 0,0 0 0,1 0 0,-1 0 0,0 0 0,0 0 0,0 0 0,1 0 0,-1 1 0,1-1 0,-1 0 0,0 1 0,3-1 0,19-5-11,-8 4 75,0 0-1,22 2 0,-37 0 57,1 0 0,-1 1 1,1-1-1,-1 0 0,0 1 0,1-1 0,-1 1 1,0-1-1,0 0 0,1 1 0,-1-1 0,0 1 1,0-1-1,0 1 0,1-1 0,-1 1 0,0-1 1,0 1-1,0-1 0,0 1 0,0 0 0,0-1 1,0 1-1,0 0 0,-1 19 120,1-14-103,0-4-10,0 0 0,-1 0 0,1-1 0,0 1 0,-1 0 1,0 0-1,1-1 0,-1 1 0,0 0 0,0-1 0,0 1 0,0-1 1,0 1-1,-1-1 0,1 0 0,0 1 0,-1-1 0,1 0 0,-1 0 1,1 0-1,-3 1 0,-5 3 70,0-1 0,-18 7 0,15-7 29,2-1-53,0 0 0,0-1 0,0 0 0,-1 0 1,1-1-1,-21-1 0,31 0-56,0 0-1,0 0 1,0 0 0,0 0-1,0-1 1,0 1 0,0 0-1,0 0 1,0 0-1,0 0 1,0 0 0,0 0-1,0-1 1,0 1 0,0 0-1,1 0 1,-1 0 0,0 0-1,0 0 1,0 0 0,0 0-1,0 0 1,0-1 0,0 1-1,0 0 1,0 0-1,1 0 1,-1 0 0,0 0-1,0 0 1,0 0 0,0 0-1,0 0 1,0 0 0,0 0-1,1 0 1,-1 0 0,0 0-1,0 0 1,0 0 0,0 0-1,0 0 1,1 0-1,-1 0 1,0 0 0,0 0-1,0 0 1,0 0 0,13 0-3548,-5 0-757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4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0 592,'0'0'16072,"5"0"-15633,-3 1-396,1 0 0,-1 0 0,0 0 0,0 0 0,0 0 0,0 0 0,0 1 0,0-1 0,-1 1 0,1-1 1,0 1-1,-1 0 0,1 0 0,1 2 0,9 9 150,1-2-111,0 2 1,-1-1-1,16 22 1,-24-29-73,0 1 0,-1 0 0,1 0 1,-2 0-1,1 1 0,-1-1 1,1 1-1,-2 0 0,1-1 0,-1 1 1,0 12-1,0-4 17,-1-10-21,0 1 0,1-1 1,-2 1-1,1 0 0,-1-1 1,0 1-1,0-1 0,-1 1 1,1-1-1,-1 0 0,-4 8 1,-1-2-62,-1 0 1,-1 0 0,0-1-1,0 0 1,-1 0 0,-20 15-1,7-10-1366,-1 0-1,-35 17 0,20-15-3397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25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26 1512,'2'-1'933,"1"0"1,-1 0-1,0 0 0,0 0 0,0-1 1,0 1-1,3-3 0,-3 3-667,3-3-37,3-2 3946,-8 4-2348,-6 1-1462,1 2-338,-1-1 0,0 1 0,0 0 0,0 1 0,0 0 0,1-1 0,-10 5 0,1 1 178,-21 14 1,28-16-109,1 0 0,0 0-1,1 0 1,-1 1 0,1 0 0,0 0-1,0 0 1,1 0 0,0 1 0,-5 11-1,3-4 159,1 0 0,0 0 0,1 0 0,-3 22 0,6-21-158,0-1 0,2 16 0,0-4-62,0-16-14,1 0 0,0-1 0,0 1-1,1-1 1,7 15 0,0 0 26,0 5-8,-2 0 0,0 0 0,-2 0 0,-2 1 0,0 0 0,-3 0 0,-1 39 0,-3-52 6,-9 29 0,10-36 4,0-5-27,0 0 0,0 0 0,-1 0 0,1-1-1,-5 6 1,-4 9 55,8-14-47,-1 0 0,1 0 0,-1-1 0,0 1 0,-1-1 0,1 0 0,-1 0 1,-5 4-1,-11 9 47,19-15-89,0 0 0,0-1 0,-1 1 0,1 0 0,0-1 1,-1 1-1,0-1 0,1 0 0,-1 0 0,0 0 0,0 0 0,0-1 1,1 1-1,-1-1 0,0 1 0,0-1 0,0 0 0,-4 0 0,6 0-20,1 0 0,0-1 0,0 1 0,-1 0 0,1 0-1,0 0 1,-1 0 0,1-1 0,0 1 0,0 0-1,0 0 1,-1 0 0,1-1 0,0 1 0,0 0 0,0 0-1,-1-1 1,1 1 0,0 0 0,0 0 0,0-1 0,0 1-1,0 0 1,0-1 0,-8-41-4945,7 23-126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2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 1616,'0'0'8793,"-6"2"-8512,-20 7 91,20-7 3381,8-2-3198,256-10 4431,-232 8-4885,33-2-51,-58 4-100,-4 2-100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2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4672,'0'0'5469,"-13"1"-4013,9 1-1160,1-1 0,-1 1 0,1 0 0,0 1 0,0-1 0,0 0 1,0 1-1,0 0 0,1 0 0,-5 5 0,-6 6 400,1-1-337,0 1 0,1-1-1,1 2 1,1 0 0,0 0 0,0 0 0,-7 21 0,5-5-32,2 0-1,0 0 0,-3 34 1,8-25-162,2 0 1,4 57 0,1-71-138,1 0 0,1 0 1,2 0-1,0 0 0,2-1 0,22 44 0,-27-62-99,-1-1-1,1 0 1,0-1-1,0 1 1,1 0 0,-1-1-1,1 0 1,1 0-1,-1-1 1,1 1-1,0-1 1,7 4-1,-8-6-905,-1 0-1,1 0 1,-1 0-1,1-1 1,0 1-1,7 0 1,-3-2-5464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2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52 4640,'0'0'10815,"0"-4"-10170,0-9-319,0 8 389,-1 9 1692,-4 18-2260,-14 35 0,10-34-113,-7 35-1,11-34-26,1 0 0,-1 34-1,5-58-71,2 0 49,0 0 0,0 0 0,-1-1 0,1 1-1,0-1 1,-1 1 0,1-1 0,-1 0 0,1 0 0,-1 1 0,1-1 0,-1 0-1,0 0 1,1-1 0,-1 1 0,1-1 0,20-25-67,-16 18 35,4-6-8,-1 1 1,9-25 0,-9 21 3,12-20-1,-4 9 1,-16 25 56,-1 4-56,7 20-128,-2 4 257,0 8-60,16 49 1,-18-73-7,0-1 1,7 12-1,-9-17-39,0 0 0,1 0 1,-1 0-1,1 0 0,-1 0 1,1 0-1,0 0 0,0-1 1,0 1-1,0-1 0,0 1 1,4 1-1,-6-3 16,1 0 1,0 0 0,0 0-1,-1 0 1,1 0 0,0 0-1,0 0 1,0 0 0,-1 0-1,1 0 1,0 0 0,0 0-1,-1-1 1,1 1 0,0 0-1,0 0 1,-1-1 0,1 1-1,0-1 1,-1 1 0,1 0-1,0-1 1,-1 1 0,1-1-1,-1 0 1,1 1 0,-1-1-1,1 1 1,-1-1 0,1 0-1,-1 1 1,0-1 0,1-1-1,10-26 106,-6 1 108,0 0 1,-2-1-1,0-37 1,2-25 109,-5 57-671,1 34 125,-1-1 0,1 0 0,0 0 0,-1 1 0,1-1 1,-1 0-1,0 1 0,1-1 0,-1 1 0,1-1 0,-1 1 0,0-1 0,1 1 0,-1-1 0,0 1 0,1 0 0,0 10-2340,3-1-1495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2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1768,'0'0'12606,"0"5"-11584,0 8-164,-2 0-1,-4 21 0,-3-2-432,2 1 0,1 0-1,-2 49 1,21-91-12307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0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59 4905,'0'0'12869,"2"-8"-12289,5-23-178,-7 30-386,1 0 1,-1 0 0,1 0-1,-1 0 1,1 0 0,-1 0-1,1 0 1,0 0 0,0 0-1,-1 0 1,1 1 0,0-1-1,0 0 1,0 0 0,0 1-1,0-1 1,0 1 0,0-1-1,0 1 1,0-1 0,0 1-1,2-1 1,1 0-8,0 1 1,0-1-1,0 1 0,8 1 1,-5-1-7,-5 0-5,1 0 0,0 0 0,0 0 0,0 1 0,-1-1 0,1 1 0,0-1 0,0 1 0,-1 0 0,1 0 0,-1 0 0,5 3 0,-5-3 1,-1 1-1,1-1 0,-1 1 1,1 0-1,-1-1 0,0 1 1,1 0-1,-1 0 0,0 0 1,0 0-1,0 0 0,-1 0 1,1 0-1,0 0 0,-1 0 1,0 1-1,1 1 0,0 6 14,0 0-1,-1 0 0,-1 14 0,0-19-1,1 0 0,-1-1-1,0 1 1,-1-1 0,1 1 0,-1-1 0,0 1-1,0-1 1,-5 6 0,-9 12-2,-2-2-1,0 0 1,-1-1 0,-25 19 0,32-28-244,11-8 35,-1-1 0,0 1 0,0 0 1,0-1-1,0 1 0,-4 1 1,4-3-666,2-2 226,0 0-1,1 0 1,-1 0-1,0 0 0,1-1 1,-1 1-1,2-3 1,0 2 463,0 0 0,0 0 1,0 1-1,0-1 0,0 1 1,3-3-1,3-4-792,19-22-1808,2 0-1228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0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4 312,'0'0'9874,"-5"-1"-9198,2 0-513,0 1 0,0-1 1,0 1-1,0-1 0,0 1 0,0 0 0,0 0 1,0 0-1,0 1 0,0-1 0,0 1 0,0 0 1,0 0-1,0 0 0,0 0 0,1 0 0,-6 3 1,4-1 75,-1 0 0,1 1 0,0-1 0,0 1 0,1 0 0,-1 0 0,1 0 0,0 0 0,0 1 0,0-1 0,1 1 0,-1 0 0,1 0 1,0-1-1,-1 7 0,0 5 64,1 0 0,1-1 1,0 28-1,1-35-201,0-3-91,0 0-1,1 0 1,-1 0 0,1 0 0,0 0-1,1 0 1,-1 0 0,1-1 0,3 6-1,-4-8-17,0 0-1,0 0 0,0 0 0,1-1 1,-1 1-1,1-1 0,-1 1 0,1-1 1,-1 1-1,1-1 0,0 0 0,0 0 1,0 0-1,0 0 0,0 0 0,0 0 1,0 0-1,0-1 0,0 1 0,0-1 1,0 1-1,0-1 0,4 0 0,8 0 120,-11 1-85,1-1 0,-1 0 1,1 0-1,-1 0 0,0 0 0,1 0 1,-1-1-1,1 1 0,-1-1 0,0 0 1,7-3-1,-5 2-1179,1 0-4098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6305,'0'0'11242,"6"0"-10361,13-2-389,1 0-1,-1-1 0,35-10 0,-16 3-345,-34 9-498,46-9 672,-31 9-7020,-49 0 151,16-1-165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5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3880,'0'0'6895,"0"0"-6774,0 0-1,0 0 0,0-1 1,0 1-1,0 0 0,1 0 1,-1-1-1,0 1 0,0 0 1,0 0-1,0 0 0,1-1 1,-1 1-1,0 0 0,0 0 1,1 0-1,-1 0 0,0-1 1,0 1-1,1 0 0,-1 0 1,0 0-1,0 0 0,1 0 1,-1 0-1,0 0 0,1 0 1,-1 0-1,1 0 0,7 0 84,0 1 0,0 1-1,0-1 1,0 1-1,0 1 1,0-1-1,0 1 1,9 6 0,59 37 242,-75-45-438,7 4-2,-1 0-1,-1 0 1,1 1-1,-1 0 1,0 0-1,0 1 1,7 10-1,-11-13-1,1 0-2080,-2-11-1030,-1 1-1271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5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10 912,'0'0'14730,"0"0"-14641,0 0 1,0-1 0,0 1 0,0-1 0,0 1 0,0 0-1,0-1 1,0 1 0,0 0 0,0-1 0,0 1-1,0-1 1,0 1 0,0 0 0,0-1 0,0 1 0,0 0-1,0-1 1,1 1 0,-1 0 0,0-1 0,0 1-1,0 0 1,1-1 0,4 2-14,0 0 1,0 0-1,0 0 0,0 1 1,0 0-1,0 0 0,4 2 1,23 9 67,113 14-75,-50-11-793,-95-16 734,1 0 0,-1 0-1,1 0 1,0 0 0,-1 1 0,1-1 0,0 0-1,-1 0 1,1 1 0,-1-1 0,1 0 0,-1 1-1,1-1 1,-1 0 0,1 1 0,-1-1 0,1 1-1,-1-1 1,0 1 0,1-1 0,-1 1 0,0-1-1,1 1 1,-1 0 0,0-1 0,1 1 0,-1 0-1,0 1 26,0 0-1,0-1 1,0 1-1,0-1 0,0 1 1,-1 0-1,1-1 1,-1 1-1,1-1 1,-2 4-1,-22 33 354,23-37-411,-65 89 493,-80 145 0,145-232-589,-1 0 0,1 0 0,0 0 0,1 0 0,-1 0 0,0 0 0,1 0 0,0 1 0,0-1 0,0 4 0,0-3-851,11-3-5331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4176,'0'0'9105,"0"-4"-7766,0-11-213,0 11 1050,0 8-1556,5 244 1074,-6-245-2343,2 13 1132,2-9-3394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 5761,'0'0'10594,"0"-3"-9885,4 228 1198,-4-215-1899,-1-1 1,0 1-1,-4 12 0,-1 5 29,2-15-40,0 5-244,4-17 70,0-7-1215,1 2 1263,0 1 1,0 0-1,1-1 1,-1 1 0,1 0-1,0 0 1,0 0-1,1 0 1,-1 0 0,5-5-1,3-6 110,-5 7 42,0 0 1,1 1-1,0 0 1,0 0 0,1 1-1,14-12 1,-18 16 42,1-1 1,-1 1 0,0 0 0,1 0-1,0 0 1,-1 1 0,1-1 0,0 1-1,0 0 1,0 0 0,0 0 0,0 0-1,0 1 1,0 0 0,0 0 0,0 0-1,0 0 1,6 1 0,-9-1-48,0 1 0,0-1 1,-1 1-1,1-1 0,0 0 0,-1 1 0,1-1 0,0 1 1,-1 0-1,1-1 0,0 1 0,-1-1 0,1 1 0,-1 0 1,0 0-1,1-1 0,-1 1 0,1 0 0,-1 0 0,0-1 1,0 1-1,1 0 0,-1 0 0,0 1 0,1 23 454,-1-18-297,0-2-153,0 0 0,0 1 0,-1-1 0,1 1 0,-1-1 1,-1 1-1,1-1 0,-1 0 0,0 0 0,0 0 0,0 0 0,-1 0 0,1 0 0,-1 0 0,-1-1 1,1 0-1,-1 1 0,0-1 0,0 0 0,-8 6 0,5-6 2,-1 1 1,0-1-1,-1 0 1,1-1-1,-1 1 1,0-2-1,-10 3 1,0-2 18,-1-1 0,-34 0 0,52-2-96,23-6-3122,-12 3 370,-1 3-1777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20 472,'0'0'8309,"0"-4"-6267,2 1-1367,0-10 3118,-10 14 248,8 9-3995,0 18 358,0 0-1,-2-1 1,-1 1-1,-9 37 1,8-27-7423,4-47-3286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24 856,'0'0'5678,"-2"-3"-5110,-7-8 10,1 2 6357,15 10-4466,-2 1-2388,-1 0-1,1 0 1,-1 1-1,0-1 0,0 1 1,0 0-1,6 6 1,26 27 173,-32-31-205,10 10 133,2 1-21,-2 1 0,19 27 0,-29-37-140,0 0-1,-1 0 1,1 1-1,-2-1 1,1 1 0,-1-1-1,0 1 1,-1 0-1,0 0 1,1 12 0,-2-17-14,0 22 30,0 1 0,-2 0 0,-10 46-1,4-44-32,-2 1-1,0-2 0,-19 34 1,25-55-63,0 1 0,0-1 1,0 0-1,-1 0 1,0 0-1,-6 5 0,7-8-1045,0 0 0,0 0-1,0 0 1,0-1 0,-1 1-1,-6 2 1,3-4-6286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5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1 640,'0'0'6242,"2"2"-5265,-9-1-7244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0 600,'0'0'8436,"0"8"1113,0 32-8734,-1 17-162,3 63-239,-1-114-397,0 0 1,1 0 0,2 7-1,-2-9-16,-1 0 0,1 1-1,-1-1 1,0 1 0,0 6-1,-1-10 2,0-1 0,1 0 0,-1 0 0,0 0 0,0 0 0,0 0 0,1 0 0,-1 0 0,0 0-1,0 1 1,1-1 0,-1 0 0,0 0 0,0 0 0,1 0 0,-1 0 0,0 0 0,0 0 0,0 0 0,1 0-1,-1 0 1,0 0 0,0-1 0,1 1 0,-1 0 0,0 0 0,0 0 0,0 0 0,1 0 0,-1 0 0,1-1 10,-1-1-13,1 0 0,-1 0-1,1 0 1,-1 0 0,0 0 0,0 0-1,0 0 1,0 0 0,-1-2-1,1-5-93,0-26-3303,0 28-1171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29 3712,'0'0'7099,"0"-4"-6067,0-10-458,0 3 3157,-21 11-2909,15 0-739,0 1 0,0 0 1,0 0-1,0 1 0,0-1 0,0 1 1,1 1-1,-1-1 0,1 1 1,-1-1-1,-6 6 0,-6 5 689,-27 25-1,45-38-759,-4 3 20,1-1 0,0 1 0,0 0 0,0 0 0,1 1 0,-1-1 0,1 0 1,-1 1-1,1 0 0,1-1 0,-1 1 0,0 0 0,1 0 0,0 0 0,0 0 0,0 0 0,0 0 0,1 0 0,0 7 0,0-7-24,0 1-1,0 0 0,1-1 1,-1 1-1,1-1 1,0 1-1,1-1 0,-1 1 1,1-1-1,0 0 0,0 0 1,0 0-1,1 0 1,4 6-1,15 20 74,-2 1 0,18 36 0,-32-54-67,0 1 1,-1 0-1,0 1 0,-2-1 1,1 1-1,-2-1 0,2 30 0,-4-24-1,1-12-8,-1 0 1,0 1-1,0-1 1,-1 0-1,0 0 0,-1 1 1,0-1-1,0 0 1,-5 11-1,-2-2-20,0-1 0,-1 0 0,-1-1 0,0 0 1,-14 14-1,22-27-175,1 1 0,-1-2 0,0 1 0,0 0 0,0 0 0,0-1 0,-4 2 0,5-2-188,0-1 1,1 1-1,-1-1 0,0 0 0,1 1 0,-1-1 0,0 0 0,1 0 0,-1 0 0,0 0 0,0 0 0,1-1 0,-1 1 0,0 0 0,1-1 0,-4-1 0,-7-8-4791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75 1112,'0'0'12932,"-2"-4"-11752,-9-12 1124,17 13-1397,12-3-370,0 1-1,37-5 1,-24 5-293,117-16 136,-116 17-357,-16 3-202,-15 1-69,-7 0-3475,-5 0 1064,-2 0-2007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1 720,'0'0'15188,"-5"1"-14890,-1 0-152,1 1 0,0 0 0,0 0 0,0 1 0,0-1 0,0 1 0,0 0 0,1 1 0,0-1 0,-1 1 0,1-1 0,-4 7 1,-5 6 27,2 1 0,0 0 0,1 1 0,1 0 0,1 1 0,0 0 1,1 0-1,2 1 0,0-1 0,1 1 0,1 0 0,1 0 1,0 27-1,2-33-168,-1-4-5,1 1-1,1 0 0,-1 0 1,2-1-1,-1 1 1,2-1-1,-1 1 1,8 16-1,-2-12-87,1 0-1,1 0 0,0 0 1,1-2-1,25 26 0,-20-25-1355,0 0 0,26 16 0,-20-16-3085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1592,'0'0'12154,"3"-4"-11082,9-11-519,-6 11-261,-6 4-140,0 2 32,0 23 352,-1 1 1,-5 31-1,0-23-520,2 0-1,0 42 1,4-75-44,1-1 0,-1 1 0,0-1-1,0 1 1,0-1 0,0 0 0,1 1 0,-1-1 0,0 1 0,0-1-1,1 0 1,-1 1 0,0-1 0,1 0 0,-1 1 0,0-1-1,1 0 1,-1 1 0,1-1 0,-1 0 0,0 0 0,1 0 0,-1 1-1,1-1 1,-1 0 0,1 0 0,-1 0 0,1 0 0,-1 0 0,1 0-1,-1 0 1,1 0 0,-1 0 0,1 0 0,-1 0 0,1 0-1,-1 0 1,1 0 0,-1 0 0,1-1 0,1 1-5,0 0 0,0-1 1,0 1-1,0-1 0,0 1 0,-1-1 0,1 0 1,0 0-1,0 0 0,1-1 0,4-4-4,-1-1 1,0 0-1,-1 0 0,1 0 0,-2 0 0,9-15 0,15-51 20,-7 14 831,-20 59-787,-1-1 0,0 1 0,0 0 0,0-1 0,0 1 0,0 0 0,1-1 0,-1 1 0,0 0 0,0-1 0,1 1 0,-1 0 0,0-1 0,1 1 0,-1 0 0,0 0 0,1-1 0,-1 1 0,0 0 0,1 0 0,4 3 384,2 13-66,-4-3-281,1-1-1,1 1 1,0-1 0,8 13 0,-12-22-116,1-1 1,0 1-1,0 0 0,0-1 1,0 1-1,1-1 0,-1 0 1,0 1-1,1-1 0,0 0 1,0-1-1,0 1 0,-1 0 1,1-1-1,1 1 0,-1-1 0,0 0 1,0 0-1,0 0 0,1-1 1,-1 1-1,7 0 0,17-1-330,-26-1 383,0 1 0,-1 0 0,1 0 0,0 0-1,-1-1 1,1 1 0,0 0 0,0-1 0,-1 1 0,1-1 0,-1 1 0,1-1 0,0 1 0,-1-1 0,1 1 0,-1-1 0,1 0 0,-1 1 0,0-1 0,1 1 0,-1-1 0,0 0 0,1-1 0,6-20 74,-5 17-75,0-4 156,-1-1-1,0 0 0,0 0 1,-2-19-1,1-12 507,4-78 390,-3 113-1316,1 10-1399,3 11-2049,-5-2-482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1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1528,'0'-2'11612,"0"-9"-7229,6 169-3330,-7-136-1034,1 2 41,4 40 1,-3-57-79,0-1 0,1 1 0,0-1 0,0 1 0,0-1 0,1 0 1,-1 1-1,2-1 0,-1-1 0,7 10 0,-8-13-47,1 0 0,-1 0 1,0-1-1,1 1 0,0-1 0,-1 1 0,1-1 1,0 0-1,0 0 0,-1 0 0,1-1 0,0 1 1,0-1-1,0 1 0,0-1 0,5 0 0,-1 0 18,0-1 0,0 1 0,-1-1 0,1 0-1,0-1 1,8-2 0,-7 0 0,0 0 0,0-1 0,-1 0 0,1 0 0,-1-1 1,0 0-1,0 0 0,-1 0 0,8-11 0,-2 2 11,-1-1 0,-1 0 1,13-26-1,-14 21 40,0 3 26,-1 0 1,7-22 0,-9 24 295,-6 16-319,0 0 0,1 0 0,-1 0 0,0 0 0,0 0 0,0 0 0,0 0 0,0 0 0,0 0 0,0 0 0,1 0 0,-1 0 0,0 0 0,0 0 0,0 0 0,0 0 1,0 0-1,0 0 0,0 0 0,1 0 0,-1 0 0,0 0 0,0 0 0,0 0 0,0 0 0,0 0 0,0 0 0,0 0 0,0 1 0,0-1 0,0 0 0,1 0 0,-1 0 0,0 0 0,0 0 0,0 0 0,0 0 1,0 0-1,0 1 0,0-1 0,0 0 0,0 0 0,0 0 0,0 0 0,0 0 0,0 0 0,0 0 0,0 1 0,0-1 0,0 0 0,0 0 0,0 0 0,0 0 0,0 0 0,0 0 0,2 30 222,-2-6-160,2-1-1,8 42 1,-9-60-78,0 0 0,1 0 1,0 0-1,0 0 0,1 0 1,-1-1-1,1 1 0,0-1 1,0 0-1,0 1 0,1-1 1,0-1-1,-1 1 0,1 0 1,1-1-1,-1 0 0,6 4 1,-2-3-151,0-1 0,0 1 1,0-1-1,1-1 0,-1 1 1,1-2-1,-1 1 0,1-1 1,16 0-1,-23-1 160,0 0 0,-1 0 1,1 0-1,-1 0 0,1 0 0,-1 0 0,1-1 0,0 1 1,-1-1-1,1 1 0,-1-1 0,0 0 0,1 1 0,-1-1 1,1 0-1,-1 0 0,0 0 0,0 0 0,0 0 0,1 0 1,0-2-1,-1 0 30,1 1 1,-1-1 0,0 0-1,0 0 1,0 1 0,-1-1-1,1 0 1,-1 0-1,1 0 1,-1 0 0,0-4-1,0-279 3032,0 285-3134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5857,'0'0'10891,"7"0"-10332,26 1-103,-32-1-425,1 0 0,-1 0 1,1 0-1,-1 0 0,0 0 0,1 1 0,-1-1 1,1 1-1,-1-1 0,0 1 0,1-1 0,-1 1 1,0-1-1,1 1 0,-1 0 0,0 0 1,0 0-1,0 0 0,0 0 0,0 0 0,0 0 1,0 0-1,0 0 0,0 0 0,0 2 0,0 1 1,0-1 0,0 0 0,0 1-1,-1-1 1,0 1 0,0-1 0,0 6-1,0 0 101,-1-6-115,1 0 0,-1 0 0,0 0 0,0 0 0,0 0 0,0 0 0,0-1 0,-1 1 1,1 0-1,-1-1 0,0 1 0,0-1 0,0 0 0,-3 4 0,-6 4 52,-18 14 0,25-21-27,-43 29 211,53-31-374,11-3 141,-1 0 0,1-1-1,-1 0 1,0-1 0,27-11 0,6-1-48,-45 15-179,1 0 0,-1 0 1,1 1-1,-1-1 0,8 1 0,-8 0-837,-16 0-12954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4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3424,'0'0'14010,"6"-7"-13529,21-19-58,-26 25-396,1 0 0,-1 0 0,1-1 1,-1 1-1,1 1 0,0-1 0,0 0 0,-1 0 1,1 1-1,0-1 0,0 1 0,0-1 1,0 1-1,0 0 0,0 0 0,-1 0 0,1 0 1,0 0-1,0 0 0,0 0 0,2 1 1,6 0 39,-8-1-64,0 0-1,-1 0 1,1 0-1,0 0 1,0 1 0,0-1-1,-1 0 1,1 1 0,0 0-1,-1-1 1,1 1-1,0 0 1,-1 0 0,1 0-1,-1 0 1,1 0-1,-1 0 1,0 0 0,1 0-1,-1 1 1,0-1-1,0 0 1,0 1 0,0-1-1,0 1 1,0-1 0,0 1-1,-1 0 1,1-1-1,0 3 1,1 3-39,-1 0-1,0 0 1,-1 0 0,0 0-1,0-1 1,-1 12 0,0-13 32,-1-1 0,1 0 0,-1 1 1,1-1-1,-1 0 0,0 0 0,-1 0 1,1 0-1,-1 0 0,0-1 1,0 1-1,0-1 0,-7 6 0,0-1-93,0 0-1,0-1 0,-21 11 0,29-17-61,1 0-1,0-1 1,-1 1-1,1-1 0,-1 1 1,1-1-1,0 0 1,-1 0-1,1 1 1,-1-1-1,-2 0 1,2 0-423,3-4-1151,2-2 213,0-1 1,1 1 0,7-11 0,8-5-1761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5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81 104 176,'2'2'16200,"0"3"-15980,-2-1-145,0 0 0,0 0 0,0 0-1,0 0 1,-1 0 0,1 0 0,-1 0-1,0 0 1,-1-1 0,1 1 0,0 0-1,-1-1 1,-2 5 0,0-3-13,-1 1-1,1-1 1,-1 0-1,-10 9 1,15-14-57,0 0-1,0 0 1,0 0-1,0 0 1,0 0 0,-1 1-1,1-1 1,0 0-1,0 0 1,0 0-1,0 0 1,-1 0 0,1 0-1,0 0 1,0 0-1,0 0 1,0 1 0,-1-1-1,1 0 1,0 0-1,0 0 1,0 0 0,-1 0-1,1 0 1,0 0-1,0 0 1,0 0-1,0 0 1,-1-1 0,1 1-1,0 0 1,0 0-1,0 0 1,-1 0 0,1 0-1,0 0 1,0 0-1,0 0 1,0 0 0,0-1-1,-1 1 1,1 0-1,0 0 1,0 0-1,0 0 1,0 0 0,0-1-1,0 1 1,0 0-1,0 0 1,-1 0 0,1 0-1,0-1 1,0 1-1,0 0 1,-1-11-12,1 10 10,-1-29-88,1 8 74,2-31 1,-1 47-7,0 0 1,0 0 0,0 0 0,1 0 0,0 0 0,0 0 0,1 0 0,0 1-1,5-9 1,-6 12 23,-1 1 0,1-1-1,-1 1 1,1-1-1,0 1 1,-1 0 0,1 0-1,0 0 1,0 0-1,0 0 1,0 0 0,0 1-1,0-1 1,0 1-1,0-1 1,0 1-1,0-1 1,0 1 0,0 0-1,1 0 1,-1 0-1,0 0 1,0 1 0,0-1-1,0 1 1,0-1-1,0 1 1,0-1 0,0 1-1,0 0 1,0 0-1,0 0 1,0 0 0,-1 0-1,1 1 1,0-1-1,-1 0 1,3 4 0,1 1 6,-1 1 0,-1-1 0,1 1 1,-1 0-1,0 0 0,3 13 0,5 47 54,-8-45-41,0-4-12,-1 0 0,-1 0 0,-1 0 0,-1 0 0,-6 35 0,5-43-9,-1 0 0,0 1 0,-1-1 0,0 0 0,-1-1 0,0 1 0,-1-1 0,0 0 0,0 0 0,-1-1 0,-11 12 0,11-13-70,-1 0-1,0-1 1,-9 7 0,13-11 41,1 0 0,0-1 0,-1 1 1,1-1-1,-1 0 0,0 0 0,0 0 0,1 0 1,-1 0-1,0-1 0,-4 1 0,7-2 18,1 1-1,-1 0 1,1 0 0,-1-1-1,1 1 1,-1 0-1,1-1 1,-1 1 0,1 0-1,-1-1 1,1 1-1,0-1 1,-1 1-1,1-1 1,0 1 0,-1-1-1,1 1 1,0-1-1,0 1 1,-1-1-1,1 1 1,0-1 0,0 1-1,0-2 1,-4-15-91,4 17 89,0-4-20,-1 1 0,1-1 0,0 1 0,0-1 0,1 1 0,-1-1 0,1 1 0,-1 0 0,1-1-1,0 1 1,0 0 0,1 0 0,-1-1 0,1 1 0,3-4 0,-3 4 41,1 0 1,0 0-1,0 0 0,0 1 1,0-1-1,0 1 0,1 0 1,-1 0-1,1 0 0,0 0 0,-1 1 1,1-1-1,7-1 0,-6 2 94,1 0 0,-1 0-1,0 0 1,1 1-1,7 0 1,-11 0-73,1 0 0,-1 1-1,0-1 1,0 0 0,0 1 0,0 0 0,0-1-1,1 1 1,-1 0 0,0 0 0,-1 0-1,1 0 1,0 0 0,0 1 0,2 1 0,10 12 47,0 1 1,-1-1 0,10 19 0,-22-32-89,1 0 1,-1 0-1,1 0 1,-1 0-1,1 0 1,-1 0-1,1-1 1,0 1-1,0-1 1,0 1-1,0-1 1,4 2-1,-4-2-322,-1-1 0,1 1 0,-1-1-1,1 0 1,-1 1 0,1-1-1,-1 0 1,1 0 0,-1 0-1,1 0 1,-1 0 0,1 0 0,-1-1-1,3 0 1,8-4-6010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43 568,'0'0'9786,"0"-4"-8169,1-1-1195,-1 2 140,0-1 0,1 1 0,0-1 0,-1 1 0,1 0 0,2-6 0,-3 9-500,0 0 0,0 0 0,1 0 0,-1-1 0,0 1 0,0 0 1,0 0-1,0 0 0,0 0 0,0 0 0,0-1 0,0 1 0,0 0 0,0 0 0,-1 0 0,1 0 0,0 0 0,0-1 0,0 1 1,0 0-1,0 0 0,0 0 0,0 0 0,0 0 0,0 0 0,0 0 0,0-1 0,-1 1 0,1 0 0,0 0 0,0 0 0,0 0 1,0 0-1,0 0 0,0 0 0,-1 0 0,1 0 0,0 0 0,0 0 0,0 0 0,0 0 0,0 0 0,-1-1 0,1 1 0,0 0 1,0 0-1,0 1 0,0-1 0,-1 0 0,1 0 0,0 0 0,0 0 0,0 0 0,-10 0-538,9 0 701,-8 0-216,0 1 0,0 0 0,0 1 0,0 0 0,1 0 0,-1 1 0,1 0 0,-1 0 0,1 1 0,0 0 0,0 0 0,-11 9 0,18-12-8,0 1 0,0-1 0,0 0 0,0 1 0,0-1 0,0 1 0,0 0 0,1-1 0,-1 1 0,0 0-1,1-1 1,-1 1 0,1 0 0,0 0 0,0-1 0,0 1 0,0 0 0,0 3 0,0-3 23,0 1 0,1 0 0,-1 0 0,1 0 0,0-1 0,-1 1 1,1 0-1,1-1 0,-1 1 0,3 4 0,58 73 265,-38-51-201,-16-20-81,-1-1 0,8 13 0,-13-18-2,0 1 1,0 0-1,-1-1 1,1 1-1,-1 0 1,0 0 0,0-1-1,0 1 1,-1 0-1,1 5 1,-1 1 16,0-3 9,0 0 1,0-1-1,-3 14 0,2-18-27,0 1-1,0 0 1,-1 0-1,1-1 1,0 1-1,-1 0 1,0-1-1,0 0 1,0 1-1,0-1 0,-4 3 1,0 0-95,0 0 1,-1-1-1,0 0 1,0 0-1,0-1 1,-1 1-1,1-2 1,-1 1-1,0-1 1,1 0-1,-11 1 1,10-2-544,0 0 0,-1-1-1,1 0 1,-13-1 0,16 0-226,0 0 0,-1 0 0,1-1 0,0 1 0,1-1 0,-1 0 0,-7-4 0,-6-6-4743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5977,'0'0'10029,"18"-2"-8977,61-7-120,11 3 435,-45 4-1091,3 1-364,-29 2-3306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44 1296,'0'0'6816,"4"-5"-5479,17-32 2047,-21 38-3320,0-1 0,0 0 0,0 0 0,-1 0 0,1 0 0,0 0 0,0 0 0,0 0 0,0 0 0,0 0 0,0 0 0,0 0 0,0 0 0,-1-1 896,1 1-896,0 0 0,0 0 0,0 0 0,0 0 0,0 0 1,0 0-1,0 0 0,0-1 0,0 1 0,0 0 0,0 0 0,0 0 0,0 0 0,0 0 0,0 0 0,0 0 0,0 0 0,0 0 0,0 0 0,0 0 0,0 0 0,0 0 0,0 0 0,0-1 0,-7 5 829,-2 5-778,0-1 1,1 2-1,0-1 0,0 1 1,-12 21-1,7-8 221,1 0 1,-11 32-1,18-40-267,1 0 1,0-1-1,2 1 0,0 0 1,-1 22-1,6 27-65,-2-56-5,1-1-1,0 1 0,0 0 0,0-1 1,1 0-1,4 9 0,-3-9-119,1 1 1,-1-1-1,1 0 0,1-1 1,-1 1-1,1-1 0,0 0 1,9 6-1,-7-7-1333,0 0 1,0 0-1,0-1 0,12 5 1,-2-2-8221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5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 1168,'0'0'8819,"-2"1"-7197,-3 1-706,-8 2 3647,13-4-4528,0 0 1,0 0-1,0 0 0,0 1 0,0-1 0,0 0 0,0 0 0,1 0 1,-1 1-1,0-1 0,0 0 0,0 0 0,0 0 0,1 0 0,-1 0 0,0 1 1,0-1-1,1 0 0,-1 0 0,0 0 0,0 0 0,0 0 0,1 0 1,-1 0-1,0 0 0,0 0 0,1 0 0,-1 0 0,0 0 0,0 0 0,1 0 1,-1 0-1,0 0 0,0 0 0,0 0 0,1 0 0,-1 0 0,0 0 1,0 0-1,1 0 0,-1-1 0,0 1 0,0 0 0,0 0 0,1 0 1,7-4-14,1 1 0,0 0 1,0 1-1,0 0 1,0 0-1,0 1 1,11-1-1,-20 3-25,1-1 0,-1 0 0,0 0 0,0 0 1,1 0-1,-1 1 0,0-1 0,1 0 0,-1 0 0,0 0 0,0 1 0,1-1 0,-1 0 1,0 1-1,0-1 0,0 0 0,0 0 0,1 1 0,-1-1 0,0 0 0,0 1 0,0-1 1,0 0-1,0 1 0,0-1 0,0 0 0,0 1 0,0-1 0,0 0 0,0 1 0,0 13-62,0-11 55,0-1 14,0 1 0,-1-1 0,1 0 0,0 0 0,-1 0 0,0 0 0,1 1 0,-1-1 0,0 0 0,0 0 0,0 0 0,-1-1 0,1 1 0,0 0 0,-1 0 0,1-1 0,-1 1 0,1 0 0,-4 1 0,-14 17-26,19-20 6,0 0-1,0 0 1,0 0-1,0 0 1,0 0-1,0 0 1,0 0 0,0 0-1,0 0 1,1 0-1,-1 0 1,0 0-1,0 0 1,0 0-1,0 0 1,0 0 0,0 0-1,0 0 1,0 0-1,0 0 1,0 0-1,0 0 1,0 0-1,0 0 1,0 0-1,0 0 1,0 0 0,0 0-1,0 0 1,0 0-1,0 0 1,0 0-1,0 0 1,0 1-1,0-1 1,0 0-1,0 0 1,0 0 0,0 0-1,0 0 1,0 0-1,0 0 1,0 0-1,0 0 1,0 0-1,0 0 1,0 0 0,0 0-1,0 0 1,0 0-1,0 0 1,0 0-1,0 0 1,0 0-1,0 0 1,0 0-1,0 0 1,0 0 0,0 0-1,0 0 1,0 0-1,0 0 1,6-1-162,7-5 269,-9 4-93,-1 0 0,1 1 0,0-1-1,0 1 1,-1 0 0,1 0 0,0 0 0,0 0 0,0 1 0,0-1 0,0 1 0,5 0 0,-9 0 2,0 0-1,1 1 1,-1-1 0,1 0 0,-1 0-1,0 0 1,1 1 0,-1-1 0,1 0-1,-1 1 1,0-1 0,1 0 0,-1 0-1,0 1 1,0-1 0,1 1 0,-1-1-1,0 0 1,0 1 0,0-1-1,1 1 1,-1-1 0,0 0 0,0 1-1,0-1 1,0 1 0,0 0 0,0-1-1,1 3 9,0-1 1,-1 0-1,0 1 0,1-1 1,-1 1-1,0-1 0,0 0 1,0 1-1,-1-1 0,1 1 1,0-1-1,-1 0 0,0 1 1,0-1-1,0 0 1,0 0-1,0 1 0,0-1 1,0 0-1,-1 0 0,1 0 1,-1 0-1,1-1 0,-1 1 1,0 0-1,-2 1 0,-5 4 76,6-4-47,0-1 0,0 1 0,0-1 0,-1 0 0,1 0 0,-6 2 0,3-1 56,0-1 0,-1-1 0,1 1 0,0-1 0,-1 0-1,-10 0 1,16-1-191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0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78 2616,'0'0'12374,"0"-1"-12329,0 1 0,0-1 1,0 1-1,0-1 0,0 1 1,0-1-1,0 0 0,0 1 1,0-1-1,0 1 0,0-1 1,0 1-1,-1-1 0,1 0 1,-1 0-1,-48-27 20,42 23-64,-1 1 0,1 0-1,-1 0 1,0 1 0,0 0-1,-1 0 1,1 1 0,-1 0-1,1 1 1,-10-1 0,13 1-3,0 1 1,-1 1 0,1-1-1,-1 1 1,1-1-1,0 1 1,0 1 0,0-1-1,0 1 1,0 0 0,0 0-1,0 0 1,0 1-1,1 0 1,-1 0 0,1 0-1,-6 5 1,0 3 22,0 0 1,1 0-1,-7 13 0,13-19-20,1 1 1,-1-1-1,2 1 0,-1-1 0,1 1 0,-1-1 0,2 1 0,-1 0 1,1-1-1,-1 1 0,2 8 0,-1-2-4,1-9-9,-1 0-1,0 0 1,1 0 0,-1 0-1,1 0 1,0 0-1,0 0 1,0 0 0,1 0-1,-1 0 1,1-1 0,-1 1-1,1 0 1,0-1 0,0 0-1,0 1 1,0-1-1,1 0 1,-1 0 0,1 0-1,-1 0 1,1 0 0,0-1-1,0 1 1,0-1 0,-1 0-1,2 0 1,-1 0-1,0 0 1,0 0 0,0 0-1,4-1 1,3 1-95,-1 0 0,0-1-1,0 0 1,1 0 0,-1-1 0,0 0-1,0-1 1,0 0 0,15-5 0,-19 5 81,0 0 1,-1 0 0,1-1-1,-1 1 1,0-1 0,1 0-1,-1 0 1,-1-1 0,1 1 0,0-1-1,-1 1 1,0-1 0,0 0-1,0-1 1,0 1 0,-1 0 0,0-1-1,0 1 1,2-7 0,0-7 72,-1-1 1,0 1 0,-2-1-1,-2-36 1,1 17 1780,-1 57-1209,-1-8-530,1-1 0,0 0 0,1 0 0,0 0 0,0 1 0,1-1 1,4 15-1,-4-21-86,0 0 1,0 0 0,0 0 0,1-1 0,0 1-1,0 0 1,0-1 0,0 1 0,0-1-1,1 0 1,0 1 0,-1-1 0,1-1 0,0 1-1,1 0 1,-1-1 0,0 1 0,1-1-1,0 0 1,-1 0 0,7 2 0,-7-3 2,0 0 1,1 0-1,-1-1 1,0 1-1,1-1 1,-1 1-1,0-1 1,1-1-1,-1 1 1,1 0-1,-1-1 1,0 1-1,1-1 1,-1 0-1,0 0 1,0 0 0,0 0-1,0-1 1,0 1-1,0-1 1,0 0-1,0 0 1,-1 0-1,1 0 1,-1 0-1,0-1 1,1 1-1,-1-1 1,0 1-1,0-1 1,-1 0-1,1 0 1,0 1-1,-1-1 1,0 0-1,1-4 1,-1-2 84,-1 8-65,0 11-11273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0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6569,'0'0'8285,"21"39"-4520,-9-19-3473,-2 0 0,-1 1 0,7 24 0,9 25-130,-21-60-154,-3-8-13,0-1 0,-1 1 1,1-1-1,-1 0 0,1 1 1,-1 0-1,0-1 0,1 3 1,-1-3-214,0-11-7517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1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53 4240,'0'0'5143,"-8"-9"-2795,7 9-1752,1 0-488,-3 0-29,2 0-69,1 0-1,-1 0 1,1 0 0,-1 0 0,1 1-1,-1-1 1,1 0 0,-1 0 0,1 1-1,0-1 1,-1 0 0,1 1 0,-1-1-1,1 0 1,0 1 0,-1-1 0,1 1-1,0-1 1,0 0 0,-1 1 0,1-1-1,0 1 1,0-1 0,0 1 0,-1 0-1,-3 14 191,4-11-66,-1 0-55,0-1 0,0 1 0,1-1 0,-1 1 0,1 5 1,0-8-85,0-1 1,0 1-1,0 0 1,1 0-1,-1 0 1,0-1-1,0 1 1,1 0-1,-1 0 1,0-1-1,1 1 1,-1 0-1,1 0 1,-1-1 0,1 1-1,-1-1 1,1 1-1,0 0 1,-1-1-1,1 1 1,0-1-1,-1 0 1,1 1-1,0-1 1,-1 1-1,1-1 1,0 0 0,0 0-1,0 1 1,-1-1-1,3 0 1,1 1-5,0-1 1,0 1 0,0-1-1,0 0 1,0 0 0,0-1-1,0 1 1,0-1-1,6-2 1,-8 3-11,-1-1 0,1 1-1,-1-1 1,1 0 0,-1 0 0,0 0-1,0 0 1,1 0 0,-1 0 0,0 0-1,0 0 1,0 0 0,0 0 0,0 0-1,0-1 1,-1 1 0,1 0 0,0-1-1,-1 1 1,1-1 0,-1 1 0,1 0-1,-1-1 1,0 1 0,1-1 0,-1 0-1,0-2 1,0-10 26,1 10 1,-1 0 0,0 0 1,0 0-1,0 0 0,0 1 0,-1-1 0,1 0 0,-1 0 0,0 0 0,0 0 0,-1 1 0,-2-7 0,2 9 21,1 0-1,0 0 1,0 0 0,-1 0 0,1 1-1,0-1 1,-1 1 0,1-1 0,-1 1-1,1-1 1,-1 1 0,1 0-1,-1 0 1,1-1 0,-1 1 0,1 0-1,-1 0 1,1 1 0,-1-1 0,1 0-1,-1 0 1,1 1 0,-1-1-1,1 1 1,-1-1 0,1 1 0,0 0-1,-1-1 1,1 1 0,0 0 0,-1 0-1,1 0 1,0 0 0,-1 1 0,-3 7 40,1-1 1,1 1 0,0 0 0,0 0 0,1 0 0,0 1 0,0-1 0,1 0 0,0 15 0,1-23-81,0 0 0,0-1 0,1 1 0,-1 0 1,0-1-1,0 1 0,0 0 0,0-1 0,1 1 0,-1 0 0,0-1 0,0 1 0,1-1 1,-1 1-1,1 0 0,-1-1 0,1 1 0,-1-1 0,0 1 0,1-1 0,0 0 0,-1 1 1,2 0-1,-1-1-38,0 1 1,1-1 0,-1 1-1,1-1 1,-1 1-1,0-1 1,1 0 0,-1 0-1,1 0 1,-1 0 0,3 0-1,-2 0-15,1 0 0,-1-1 0,1 1 0,-1-1 0,0 0-1,1 1 1,-1-1 0,1 0 0,-1 0 0,0 0 0,0-1 0,0 1-1,4-3 1,-3 0 29,0 0-1,-1 0 0,1 0 0,-1-1 1,0 1-1,0-1 0,0 1 0,0-1 1,-1 0-1,0 1 0,0-1 1,0 0-1,-1 0 0,0-9 0,0 13 73,0 0 0,-1 1 0,1-1-1,0 0 1,-1 1 0,1-1 0,0 1-1,-1-1 1,1 1 0,-1-1 0,1 1-1,0-1 1,-1 1 0,1-1 0,-1 1 0,0 0-1,1-1 1,-1 1 0,1 0 0,-1-1-1,0 1 1,1 0 0,-1 0 0,0 0-1,1-1 1,-1 1 0,0 0 0,1 0-1,-1 0 1,0 0 0,1 0 0,-1 0-1,0 0 1,0 1 0,-2-1 8,1 0 0,0 0 0,-1 0 1,1 1-1,0-1 0,-1 1 0,1-1 0,0 1 0,-4 2 1,2-1 1,0 1 1,1 0-1,0 0 1,-1 0 0,1 0-1,0 0 1,1 1-1,-1 0 1,1-1 0,-1 1-1,1 0 1,0 0 0,-1 5-1,0-1-23,1 0 0,0 1 0,1-1 0,0 1 0,0 14 0,1-22-34,0 0 0,0 0 0,0 0 0,1 0 0,-1 0 0,0 0 0,0-1 0,1 1 0,-1 0 0,1 0 0,-1 0 0,1 0 0,-1 0 0,1-1 0,-1 1 0,1 0 0,0 0 0,-1-1 0,1 1 0,0-1 0,0 1 0,0 0 0,0-1 0,-1 1 0,1-1 0,0 0 0,0 1 0,0-1 0,0 0 0,0 1 0,0-1 0,1 0 0,5 1-71,-1 0 0,1-1 0,-1 0-1,7-1 1,-1 1 17,-8 0-60,1-1-1,-1 1 1,1-1-1,-1 0 1,1 0-1,-1 0 0,1-1 1,-1 1-1,0-1 1,7-4-1,-9 5 55,0-1-1,0 1 0,0-1 1,0 1-1,0-1 0,0 0 1,-1 1-1,1-1 0,-1 0 1,1 0-1,-1 0 0,0 0 0,0-1 1,0 1-1,0 0 0,0 0 1,0-1-1,0 1 0,-1 0 1,0-1-1,1-2 0,-1 1 81,0 0 1,0 0-1,-1 0 0,0 1 0,1-1 0,-1 0 0,-1 0 0,-2-5 0,3 7 77,0 0 0,0 0 0,0 0 0,-1 1 0,1-1 0,-1 0 0,1 1 0,-1 0 0,1-1 1,-1 1-1,0 0 0,0 0 0,0 0 0,0 0 0,0 0 0,0 0 0,-4-1 0,4 1-40,0 1 1,0-1 0,0 1 0,0 0 0,0-1-1,0 1 1,0 0 0,0 0 0,0 0-1,0 1 1,0-1 0,0 0 0,0 1-1,0-1 1,0 1 0,0 0 0,0-1-1,0 1 1,1 0 0,-1 0 0,0 0 0,0 0-1,1 1 1,-1-1 0,1 0 0,-1 1-1,1-1 1,0 1 0,0-1 0,-2 3-1,0 1-6,1 0-1,0 0 0,0 0 0,1 0 0,-1 1 0,1-1 1,0 0-1,1 0 0,-1 11 0,1-16-53,0 1 0,0-1 0,0 1 0,1-1-1,-1 1 1,0-1 0,0 0 0,0 1 0,0-1 0,1 1 0,-1-1 0,0 1 0,0-1-1,1 0 1,-1 1 0,0-1 0,1 0 0,-1 1 0,1-1 0,-1 0 0,0 0 0,1 1 0,-1-1-1,1 0 1,-1 0 0,1 1 0,1-1-23,0 1 0,0-1 0,0 0-1,-1 1 1,1-1 0,0 0 0,0 0 0,2 0-1,-3 0-27,1 0-1,-1 0 0,1 0 1,0-1-1,-1 1 0,1 0 0,-1-1 1,0 1-1,1-1 0,-1 1 0,1-1 1,-1 0-1,0 0 0,1 1 0,-1-1 1,0 0-1,0 0 0,0 0 1,0 0-1,0 0 0,2-2 0,2-25-3587,-5 15-618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36 274 904,'0'0'13866,"12"-19"-13433,36-60-32,-44 73-358,-1 0 0,0 0-1,0 0 1,-1 0-1,0 0 1,0 0 0,0-1-1,-1 1 1,0-1 0,0 1-1,0-1 1,-1 0 0,-1-12-1,0-3 1,1 20-21,0 0-1,0 0 0,0 0 0,0 0 0,0 0 1,0 1-1,-1-1 0,1 0 0,-1 0 1,1 0-1,-1 0 0,0 0 0,0 1 0,0-1 1,0 0-1,0 0 0,0 1 0,0-1 0,-1 1 1,1-1-1,0 1 0,-1 0 0,1 0 1,-3-2-1,0 1 41,0 1 1,-1-1-1,0 1 0,1 0 1,-1 0-1,0 1 1,1-1-1,-1 1 1,-5 1-1,8-2-59,0 1 1,0 0-1,0 0 0,0 1 1,0-1-1,0 0 1,0 1-1,0-1 0,0 1 1,1-1-1,-1 1 0,0 0 1,0 0-1,0 0 1,1 0-1,-1 0 0,1 0 1,-2 2-1,1-1-15,1 0 0,0 0 0,0 0 0,0 1 0,0-1 0,0 1 0,0-1 0,1 1 0,-1-1 0,1 1 0,-1-1 0,1 1 0,0-1 0,1 4 0,-1-2 2,0 0 0,1 0 0,0 0 1,0 0-1,0-1 0,1 1 0,-1 0 0,1 0 0,0-1 0,0 1 1,0-1-1,0 1 0,0-1 0,1 0 0,0 0 0,0 0 0,0 0 1,0-1-1,0 1 0,0-1 0,7 4 0,3 1-109,0 0-1,0-1 0,1-1 1,25 7-1,-33-10 48,11 2-2,-1 1 1,16 7-1,-29-11 51,-1 0 1,0 0 0,1 0 0,-1 0 0,0 0-1,0 0 1,0 1 0,0-1 0,0 1 0,0 0-1,0-1 1,-1 1 0,1 0 0,0 0 0,-1 0-1,0 0 1,1 0 0,-1 0 0,0 0-1,0 1 1,0-1 0,0 0 0,0 3 0,-1 10-11,1-11 37,0 0 0,-1 0 0,0 0 0,0 0 0,0 0 0,-1 0 0,1 0 0,-1 0 0,0 0 0,0-1 0,0 1-1,-1 0 1,-2 5 0,-1-3 38,0-1 0,-1 0-1,1 0 1,-1 0 0,0 0 0,0-1-1,-1 0 1,1 0 0,-1-1-1,0 0 1,0 0 0,-12 3 0,1-2 226,0-1 0,1 0 0,-1-1 0,-22-1 0,39-1-241,0 0 0,0-1 0,1 1 0,-1 0-1,0 0 1,0 0 0,0-1 0,0 1 0,1 0 0,-1-1 0,0 1 0,0 0 0,1-1-1,-1 1 1,0-1 0,1 1 0,-1-1 0,1 0 0,-1 1 0,1-1 0,-1 0-1,0-1 1,-7-22 323,8 16-302,-1 0 1,2 0 0,-1 0 0,2-11 0,1 10-39,-1-1 1,1 1-1,1 0 1,0 0 0,0 1-1,0-1 1,1 1 0,1 0-1,-1 0 1,11-11-1,7-4-1337,47-36 0,-60 51 590,24-17-4801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1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0 823 1240,'0'0'5994,"14"-1"-5228,-9-1-353,-1-1 0,1 1 1,-1-1-1,7-5 1,-6 3-48,0 2 1,0-1 0,8-3 0,24-12 1643,-22 11-1284,1 0-1,21-6 0,-15 6-542,22-12 0,-28 13-43,3-1-105,-11 5-16,0-1 1,0 0-1,-1 0 0,10-6 1,-7 3 22,1 1 0,0 0 1,22-9-1,-6 4-46,7-4 9,-5 2 9,36-21-1,-33 17 10,-19 10 2,25-17 0,-26 16-23,0 1 0,1 0-1,13-5 1,-17 8-2,22-8-4,-19 7 9,-1 1-1,12-7 0,26-15 10,-35 19-16,1 0 0,26-8 0,6-2 1,-24 8 1,-16 7 3,0-1 0,0 0 0,0 0 0,11-9 0,-10 7-2,0 0 0,0 1 0,14-6 0,3-2-11,11-5 8,-15 7 5,-2 0 1,36-24-1,-33 19-3,1 1-1,1 1 1,0 0-1,39-13 1,-61 25-1,0 0-1,0 1 1,0-2 0,0 1 0,0 0 0,0 0 0,-1-1 0,1 1 0,0-1 0,1-1 0,9-7-95,5 4-67,-13 5 169,-1 0-1,1-1 1,-1 1-1,1-1 1,-1 0 0,0 1-1,0-1 1,0-1-1,4-2 1,0-2 10,1 1-1,-1 0 1,1 1-1,1 0 1,15-8-1,-6 4 8,27-8 0,-21 8-139,-22 9-34,9-10-3154,-9 7 2621,5 0 132,0-2-2618,-14 3-1084,-5 2-7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1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 5457,'0'0'5674,"-2"-2"-4906,-5-9 1493,-1 11-860,5-1-777,7 2 1422,57 10-1786,0-3 1,89 2-1,-82-7-590,-70-2 381,-1-1 0,0 1 0,1 0 0,-1 0 1,1 0-1,-1 1 0,1-1 0,-1 0 0,1 1 0,0-1 1,0 1-1,0 0 0,0 0 0,-3 3 0,-32 39-37,28-33 31,-4 8-15,0 1-1,-16 36 1,14-26-31,-6 19 48,12-26-38,7-15-9,-1 1 0,-1 11 0,-5 16 0,7-30-30,0 0 0,1 0 0,-2 10 0,3-2-5646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15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4336,'0'0'7935,"0"0"-7820,0 0 0,0 0-1,0-1 1,0 1 0,1 0-1,-1 0 1,0 0 0,0 0 0,0 0-1,1-1 1,-1 1 0,0 0-1,0 0 1,0 0 0,1 0-1,-1 0 1,0 0 0,0 0 0,1 0-1,-1 0 1,0 0 0,0 0-1,1 0 1,-1 0 0,0 0-1,0 0 1,1 0 0,-1 0-1,0 0 1,0 0 0,1 0 0,-1 0-1,0 0 1,0 0 0,1 0-1,-1 1 1,3 1-44,0 0-1,0 1 1,0 0-1,-1 0 1,1 0-1,-1 0 1,0 0-1,3 6 1,4 4 45,24 41 119,-22-36-210,0 0 0,0-1 1,19 20-1,-27-34-39,1 1 0,0-1 0,0 0 0,0-1 0,0 1 0,9 4 1,-11-6-35,0 0 1,1 0-1,-1-1 0,0 1 1,1 0-1,-1-1 1,1 1-1,-1-1 1,1 0-1,-1 0 1,1 0-1,-1 0 1,1 0-1,-1-1 0,0 1 1,4-2-1,-5 1 43,1 0-1,0 0 1,-1 0 0,1 0-1,-1 0 1,0-1-1,1 1 1,-1 0 0,0-1-1,0 1 1,0-1-1,0 1 1,0-1-1,0 0 1,-1 0 0,2-2-1,0-2 18,0 1-1,-1-1 0,2-12 1,2-164 1949,-5 188-1970,1 0 1,0-1-1,1 1 0,-1 0 0,1-1 1,4 8-1,2 7 14,-5-11-13,1 1 0,1-1 0,-1 0-1,2 0 1,-1-1 0,1 0 0,1 0 0,-1 0 0,10 8 0,-11-12-65,-1 0 1,1-1 0,0 1-1,1-1 1,-1 0-1,0 0 1,9 3 0,-10-5-22,0 0 0,-1 0 1,1-1-1,0 1 1,0-1-1,0 1 0,-1-1 1,1 0-1,0-1 1,0 1-1,0-1 0,6-1 1,-9 1 89,0 1 1,0-1-1,0 1 1,0-1 0,0 1-1,-1-1 1,1 0-1,0 0 1,-1 1-1,1-1 1,0 0-1,-1 0 1,1 0 0,-1 1-1,1-1 1,-1 0-1,0 0 1,1 0-1,-1 0 1,1-2 0,2-21 36,-3 21-20,2-22 340,-2 0 0,-1 0-1,-1 0 1,-1 0 0,-1 0 0,-1 1-1,-2 0 1,-9-25 0,15 47-349,-7-13 679,8 15-698,0-1-1,0 1 1,-1 0-1,1-1 1,0 1-1,-1 0 0,1-1 1,0 1-1,-1 0 1,1 0-1,0 0 1,-1-1-1,1 1 1,-1 0-1,1 0 0,0 0 1,-1 0-1,1 0 1,-1 0-1,1 0 1,0 0-1,-1 0 0,1 0 1,-1 0-1,1 0 1,-1 0-1,1 0 1,0 0-1,-1 0 1,1 0-1,-1 0 0,1 0 1,-1 1-1,1 4-2059,1 16-3092,2-12 169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1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31 904,'0'0'14156,"1"-13"-12882,4 11-1134,0 0 0,0 0 1,0 0-1,0 0 0,1 1 0,-1 0 1,0 0-1,9 0 0,-6 0-125,0 0-45,-1 0 0,1 1-1,0 0 1,-1 0 0,13 1 0,-19 0 13,1-1-1,-1 0 1,1 1-1,-1-1 1,1 1-1,-1 0 1,1-1 0,-1 1-1,0 0 1,1 0-1,-1 0 1,0 0 0,0 0-1,0 0 1,0 0-1,0 0 1,0 0-1,0 1 1,0-1 0,0 0-1,0 1 1,-1-1-1,1 0 1,-1 1-1,1-1 1,-1 1 0,1-1-1,-1 1 1,0-1-1,0 1 1,0-1-1,0 4 1,0-1-1,0 0 0,0-1 0,0 1 0,-1 0 0,1 0 0,-1 0 0,-2 5 0,2-7 19,0 0-1,0 0 1,-1-1-1,1 1 1,-1 0-1,1-1 1,-1 1 0,0-1-1,0 1 1,1-1-1,-1 0 1,0 1 0,0-1-1,0 0 1,-3 0-1,-2 2-12,2 0-11,-1 0 0,0-1 0,0 0 0,0 0 0,0 0 0,0-1 0,-7 1 0,11-2-110,2-1 81,0 1 1,0-1-1,0 1 0,0-1 0,0 1 1,0-1-1,0 0 0,1 1 0,-1-1 1,0 1-1,0-1 0,0 1 0,1-1 1,-1 1-1,0-1 0,1 1 0,-1-1 1,0 1-1,1 0 0,-1-1 1,1 1-1,-1 0 0,1-1 0,-1 1 1,0 0-1,2-1 0,12-8-156,-6 6 176,0 1 0,0 0 1,0 0-1,0 0 0,1 1 0,-1 0 1,1 0-1,8 1 0,-17 1 40,1-1-1,-1 0 0,0 0 0,1 0 1,-1 0-1,0 1 0,0-1 1,1 0-1,-1 0 0,0 1 0,0-1 1,1 0-1,-1 1 0,0-1 0,0 0 1,0 1-1,1-1 0,-1 0 1,0 1-1,0-1 0,0 0 0,0 1 1,0-1-1,0 0 0,0 1 1,0-1-1,0 1 0,0-1 0,0 1 1,0 15 308,0-12-231,0 5 25,0-7-90,1 0 0,-1 0 0,0 0 1,0 0-1,0 0 0,0 1 0,0-1 0,-1 0 1,1 0-1,-1 0 0,1 0 0,-1-1 1,0 1-1,0 0 0,0 0 0,0 0 0,-2 3 1,-4 1 60,1-1 1,-1 0-1,0 0 1,0 0 0,0-1-1,-1 0 1,1 0-1,-1 0 1,-14 3 0,15-5-775,0-1 0,-1 0 0,1 0 0,-8 0 0,-2-1-4139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2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0 760,'0'0'2295,"2"2"-1315,0 1-1120,-1-2 676,0 0-1,-1 0 1,1 0 0,-1 0-1,0 0 1,1 0 0,-1 0-1,0 0 1,0 0 0,1 0 0,-1 2-1,1 0-346,1-1 0,0 1 0,0-1 0,0 0 0,0 1 0,0-1 0,3 2 0,1 1 10,6 8 68,-1 1-1,-1 0 1,-1 1 0,9 17-1,-13-24-219,2 4 10,2 0 0,11 13 0,-11-14-12,0 0-1,9 15 1,18 50 750,-6-9-234,-20-50-346,17 22-1,7 12 34,10 35 48,-41-79-241,1-1 1,1 0-1,4 6 0,7 9 7,-3-3-12,2 0 0,21 22 0,10 10-9,-28-29-31,-9-12-2,-1 1 0,0 0-1,-1 0 1,0 0 0,-1 1 0,6 15 0,-6-14 29,0-1-1,0 1 1,9 11-1,12 21 83,-14-20 46,-8-16-85,-1 0 0,7 17 1,11 39 489,-10-25-467,-7-25-99,-1 0 0,2-1 0,13 25-1,1 3-2,-3 4 15,-10-15 16,-1-6 7,0-9-33,0-1 1,1 0 0,18 25-1,-17-27 0,0 0 0,-1 1 1,0 0-1,8 23 0,-13-27 0,1 0 0,1 0 0,-1 0 0,2-1 0,-1 1 0,1-1 0,7 9 0,-7-9 4,0 0 1,0 1-1,-1-1 1,0 1-1,3 13 1,0-2-2,-4-15-20,0 0 1,0-1-1,0 1 0,0-1 1,1 0-1,0 1 0,6 4 1,11 13 30,-9-8-2,22 19 1,-28-27-14,27 22 76,-18-16-99,-1 0 0,-1 1 0,-1 0 0,19 25 0,-14-8-15,-8-13 11,-7-12 21,0-1 1,0 0 0,1 1-1,4 4 1,7 5-61,15 14 0,3 1-31,-2 4 36,-9-11 79,-10-11-14,-9-9-9,-1 0-1,1 0 0,0-1 1,0 1-1,0-1 0,0 1 1,4 1-1,-2-1-4,0 0 0,-1 1-1,1-1 1,-1 1 0,1 0 0,-1 0 0,0 0 0,0 1-1,5 6 1,-4-5 9,0 0 1,0 0-1,7 5 0,-2-3 15,-7-5-19,0 0 0,1 0 0,0 0-1,-1-1 1,1 1 0,3 1 0,-3-1-1,0 0 1,-1 0-1,0 0 1,1 1 0,-1-1-1,3 5 1,1 1 0,1 1-6,10 9-20,-14-17 7,-1 1 0,0 0 0,0 0-1,0 0 1,-1 0 0,1 0 0,1 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2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7 200,'0'0'15135,"-3"-2"-14244,-8-2-371,8 3 1253,3 8-1017,1 6-527,1 0 1,5 22 0,0 0-197,-6-29-24,1 0 0,0 0 0,0 0-1,1 0 1,0 0 0,0-1 0,1 1 0,-1-1-1,8 8 1,13 22 22,-19-22-36,-5-11 0,0-1 0,0 0 0,1 0 1,-1 0-1,1 0 0,-1 0 0,1 1 1,-1-1-1,1 0 0,-1 0 0,1 0 1,0 0-1,1 1 0,-1 10-536,-1-12 543,-1 0-1,1 1 1,0-1 0,-1 0 0,1 1 0,-1-1 0,1 0-1,0 0 1,-1 1 0,1-1 0,-1 0 0,1 0 0,-1 0-1,1 1 1,-1-1 0,1 0 0,-1 0 0,1 0 0,0 0-1,-1 0 1,1 0 0,-1 0 0,0 0 0,-1 0 8,-90 12 70,-55 10-33,51-5 24,87-14-82,8-3-68,7 0-305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2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68 680,'0'0'12083,"2"-3"-11261,-2 2-585,1 0-147,-1 0-1,1 1 1,-1-1-1,0 0 1,1 0 0,0 1-1,-1-1 1,1 0-1,-1 1 1,1-1-1,0 1 1,-1-1 0,1 1-1,0-1 1,0 1-1,-1-1 1,1 1 0,0 0-1,1-1 1,-2 5 506,0 6-347,-2-1 0,1 0 0,-1 0 1,-1 1-1,-4 9 0,-4 15-55,7-17-206,0 0 1,1 0-1,-2 27 0,5-43-292,4-1 132,-1-1-1,1 1 0,-1-1 0,0 0 0,1 0 0,-1 0 1,0 0-1,0 0 0,0-1 0,0 1 0,0-1 0,0 0 1,0 0-1,0 0 0,-1 0 0,4-4 0,4-4-70,-1-1-1,13-20 1,-13 18 78,49-85 1268,-57 97-215,-6 143 292,5-141-1241,0 1 0,0-1 0,0 1 0,0-1 0,1 1 0,-1-1 0,0 1 0,1-1 0,-1 0 0,1 1 0,-1-1 0,1 1 0,-1-1 0,1 0 0,0 1 0,0-1 0,0 0 0,0 0 0,0 0 0,0 0 0,0 1 0,0-2 0,1 1 0,-1 0 0,0 0 0,1 0 0,-1 0 0,1-1 0,-1 1 0,0-1 0,1 1 0,-1-1 0,1 1 0,0-1 0,1 0 0,-1 0 61,0 0 1,0 0-1,1 0 1,-1 0 0,0 0-1,0-1 1,0 1-1,0-1 1,0 1-1,0-1 1,0 0 0,0 0-1,0 0 1,0 0-1,-1 0 1,1 0-1,0-1 1,-1 1 0,1 0-1,-1-1 1,1 1-1,-1-1 1,0 0-1,1 1 1,-1-1 0,0 0-1,1-2 1,3-7 320,-1-1 0,0 1 1,3-22-1,7-61 750,-12 83-977,-1 0 0,1-12 0,0 17 517,-1 5-1693,0 14-10830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23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0 784,'0'0'12179,"0"0"-12139,0 1 0,0-1 0,0 0 0,0 0 0,0 0 0,0 1 0,0-1 0,0 0 0,0 0-1,0 0 1,0 1 0,0-1 0,0 0 0,0 0 0,0 0 0,0 1 0,0-1 0,0 0 0,0 0 0,0 0-1,0 1 1,0-1 0,0 0 0,0 0 0,-1 0 0,1 0 0,0 1 0,0-1 0,0 0 0,0 0 0,-1 0-1,1 0 1,0 0 0,0 1 0,-31 26 1940,20-18-1468,-17 18-1,27-26-469,-13 18 104,11-9-139,3-10-5,0 1 0,1-1 0,-1 0 0,0 1 0,0-1 0,0 0 0,0 0 0,0 1 0,0-1 0,1 0-1,-1 0 1,0 1 0,0-1 0,0 0 0,1 0 0,-1 0 0,0 1 0,0-1 0,1 0 0,-1 0 0,0 0-1,0 0 1,1 1 0,-1-1 0,0 0 0,0 0 0,1 0 0,-1 0 0,0 0 0,1 0 0,12 2 101,1-1 0,-1-1 0,20-1 0,2 0-762,-31 1 321,0-1 0,-1 1 1,1 0-1,-1-1 0,1 0 0,0 0 1,-1 0-1,4-1 0,-1-1-1494,0 0 0,-1-1-1,9-6 1,-5 1-2986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2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2 576,'0'-2'15527,"-3"8"-15086,0-1-1,1 1 1,0 0-1,-2 8 1,-6 16 78,4-17-312,2 0-1,-6 23 0,0-1-182,7-24-455,1 1 1,0 0-1,1 0 1,0 18-1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3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0 690 776,'0'0'535,"13"0"10765,-9 1-11184,0-1 0,1 0 0,-1 0 0,0-1 0,0 1 0,0-1 0,0 0 0,0 0 0,-1 0 0,1 0 0,0-1 0,0 0 0,-1 1 0,1-1 0,-1 0 0,0-1 0,1 1 0,2-4 0,29-33 992,-19 21-973,-10 11-84,0 0-1,12-10 1,-14 13 55,1-1 1,-1 0 0,1-1-1,-1 1 1,-1-1-1,1 0 1,3-8 0,7-12 325,-8 17-371,-2 3-32,0 1 0,-1 0 0,0-1 0,3-8-1,11-18 623,-14 24-628,-2 8-22,0-1 1,-1 0-1,1 0 0,-1 0 0,0 0 0,1 0 0,-1 0 1,0 0-1,0 0 0,1-2 0,-1 1 1,0 0 0,1 0 0,-1 1-1,1-1 1,0 0 0,0 0 0,-1 0 0,1 1 0,0-1-1,1 0 1,-1 1 0,2-3 0,-1 2-1,0 0 1,-1 0-1,1-1 0,-1 1 1,0 0-1,2-5 0,-1 2 6,0 0 0,0 0 0,0 1-1,4-6 1,7-13 14,0 1 2,-10 16-12,0 1-1,0 0 0,4-11 0,6-10 37,-7 17-92,-5 8 49,0 0 1,-1 0-1,1 1 0,-1-1 1,1 0-1,-1 0 1,1 1-1,-1-1 0,1 0 1,-1 0-1,1-1 1,16-43 126,-8 19-100,-4 16-14,4-21-1,-5 18-11,-3 10 1,0-1 0,0 0 0,0 0-1,0 0 1,-1 0 0,1-6 0,3-9 35,0-7-2901,-4 24 2223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373 236 3240,'0'0'7914,"2"-8"-6975,1-5-231,0-1 0,-2 1 0,1-18 0,-1 24-546,-2-1-1,1 1 0,-1 0 0,0 0 1,0 0-1,-1 0 0,0 0 0,-1 0 0,-5-11 1,6 13-140,-1-1 0,-1 1 1,1 1-1,-1-1 0,1 0 0,-1 1 1,-1 0-1,1 0 0,-1 0 0,1 1 1,-1-1-1,0 1 0,0 0 1,-1 1-1,1-1 0,0 1 0,-1 0 1,0 0-1,1 1 0,-1 0 1,0 0-1,0 0 0,-10 0 0,7 1-20,0 1-1,0 0 1,0 1 0,0-1-1,1 2 1,-1-1-1,0 1 1,1 0-1,0 1 1,0 0 0,0 1-1,0-1 1,-9 9-1,5-3 42,0 1-1,1 0 1,0 1 0,1 0-1,0 1 1,-13 22-1,19-27-27,1-1 0,-1 1 0,1 0 0,0 0 0,1 1 0,0-1 0,0 0-1,1 1 1,0-1 0,1 1 0,0 10 0,0-17-23,0 0 1,0 0-1,0 0 1,1 0-1,-1 0 1,0 0-1,1 0 1,0 0-1,0 0 0,-1 0 1,1-1-1,0 1 1,0 0-1,1 0 1,-1-1-1,0 1 1,3 2-1,-1-2-2,0 0 0,0 1 1,0-1-1,1-1 0,-1 1 0,0 0 0,1-1 0,-1 0 1,5 1-1,8 1 22,0-1 0,1 0-1,26-1 1,-33-1 30,1-1-56,1 0 1,0 0 0,0-1 0,0-1-1,-1 0 1,1 0 0,-1-1 0,0-1 0,0 0-1,0 0 1,-1-1 0,0-1 0,0 1-1,12-11 1,-13 8 32,1 0 0,-1-1 0,-1 0 0,1 0 0,-2-1 0,1 0 0,-2 0 0,1-1 0,-2 0 0,0 0 0,0 0 0,5-24 0,-25 165 2079,13-39-1784,3-52-260,-1-35-59,0 1-1,0-1 1,0 0-1,1 1 1,-1-1-1,1 0 1,0 0-1,0 1 1,0-1 0,0 0-1,1 0 1,-1 0-1,1 0 1,0-1-1,0 1 1,0 0 0,0-1-1,0 1 1,1-1-1,-1 0 1,1 0-1,-1 0 1,1 0-1,0 0 1,0 0 0,0-1-1,0 0 1,0 1-1,0-1 1,0 0-1,1 0 1,-1-1 0,0 1-1,0-1 1,1 0-1,-1 1 1,5-2-1,-1 2-133,0-1-1,0-1 0,0 0 0,1 1 1,-1-2-1,0 1 0,0-1 0,0 0 1,0-1-1,-1 0 0,1 0 0,-1 0 1,0-1-1,1 0 0,-1 0 0,-1 0 1,1-1-1,-1 0 0,0 0 0,0-1 1,6-8-1,-5 6-681,-1-1 0,0 1 0,0-1-1,-1 0 1,0 0 0,-1-1 0,0 1 0,3-14 0,-4-5-3583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3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99 568,'0'0'4733,"0"-2"-4086,0-3-390,0 3-47,1 1 0,-1-1 0,0 0-1,0 0 1,0 0 0,0 0 0,0 0 0,-1 0-1,1 0 1,-1 0 0,1 0 0,-1 0-1,0 0 1,1 1 0,-2-3 0,0 3-78,1 0 1,-1 0 0,0 0-1,0 0 1,1 0-1,-1 0 1,0 0 0,0 1-1,0-1 1,0 1 0,0-1-1,0 1 1,0 0-1,0 0 1,0 0 0,0 0-1,0 0 1,0 0-1,0 0 1,0 1 0,-2 0-1,2 0-69,-1 0-1,0 0 0,1 0 1,-1 1-1,1-1 1,-1 1-1,1 0 0,0 0 1,-1-1-1,1 1 1,0 1-1,1-1 1,-1 0-1,-2 3 0,2-1 93,-16 27 636,17-28-769,0-1 0,0 0 1,0 1-1,1-1 0,-1 0 0,1 1 0,0-1 1,-1 1-1,1-1 0,1 1 0,-1-1 0,1 4 1,-1-5-24,0 0 1,1-1 0,-1 1-1,1 0 1,-1-1 0,0 1-1,1-1 1,0 1 0,-1-1-1,1 1 1,-1-1 0,1 1 0,-1-1-1,1 0 1,0 1 0,-1-1-1,1 0 1,0 1 0,0-1-1,-1 0 1,1 0 0,0 0-1,0 0 1,-1 1 0,2-1-1,24 0 66,-18 0 17,-2 0-242,-1-1 0,1 1-1,0-1 1,-1 0 0,1 0-1,-1 0 1,0-1 0,10-3-1,-13 4 115,0 0-1,0 0 1,0-1-1,-1 1 0,1 0 1,0-1-1,-1 1 1,1-1-1,-1 1 0,1-1 1,-1 0-1,0 0 1,0 0-1,1 1 1,-1-1-1,-1 0 0,1 0 1,0-1-1,0 1 1,-1 0-1,0 0 0,1 0 1,-1 0-1,0-4 1,0-3 45,0-4 107,-2-20 0,1 29 3,1 1 0,-1 0 0,0 0 0,0 0 0,0 0 0,0 0 0,-1 0 0,1 0 1,-1 1-1,0-1 0,-3-4 0,4 6-71,0 0 0,0 1 1,0-1-1,0 0 0,-1 1 1,1-1-1,0 1 0,0 0 1,0-1-1,0 1 0,-1 0 0,1 0 1,0-1-1,0 1 0,-1 0 1,1 0-1,0 0 0,0 1 1,0-1-1,-1 0 0,1 0 0,0 1 1,-2-1-1,1 1 45,-1 0 0,0 0 0,0 1 0,0-1-1,1 1 1,-1-1 0,-4 4 0,3-2-78,0 1 0,1 0 1,-1 0-1,1 0 0,0 1 0,0-1 0,0 1 0,1-1 1,-1 1-1,1 0 0,0 0 0,1 0 0,-1 0 0,1 0 1,0 0-1,0 7 0,1-12-18,0 1 0,0-1 0,0 1 0,0-1 0,1 1 0,-1-1 0,0 1 0,0-1 0,0 1 0,1-1 0,-1 1 0,0-1 1,0 1-1,1-1 0,-1 1 0,0-1 0,1 0 0,-1 1 0,1-1 0,-1 0 0,1 1 0,0 0 0,15 3-130,25-3-60,-30-2 23,-9 1 127,0 0-1,0 0 1,-1 0 0,1 0-1,0 0 1,0-1 0,-1 1-1,1-1 1,0 1 0,-1-1-1,1 0 1,-1 1 0,1-1-1,-1 0 1,1 0 0,-1 0 0,1 0-1,-1 0 1,0-1 0,0 1-1,0 0 1,2-2 0,-3 2 43,1-1 1,-1 1-1,1 0 1,-1-1-1,1 1 1,-1 0 0,0-1-1,0 1 1,0-1-1,0 1 1,0 0-1,0-1 1,0 1 0,0 0-1,-1-1 1,1 1-1,0-1 1,-1 1-1,1 0 1,-1 0 0,0-1-1,1 1 1,-1 0-1,0 0 1,0 0-1,-2-2 1,1-1 21,-21-18 205,22 21-140,-1 0 0,0-1 0,1 2 0,-1-1 0,0 0 0,0 0-1,0 0 1,0 1 0,1-1 0,-1 1 0,0 0 0,0-1 0,-4 1 0,6 0-71,0 0 0,-1 0 0,1 0 0,-1 0 0,1 1 0,0-1 0,-1 0 0,1 0 0,-1 0 0,1 0 0,0 1 0,-1-1 0,1 0 0,0 0-1,-1 1 1,1-1 0,0 0 0,-1 1 0,1-1 0,0 0 0,0 1 0,0-1 0,-1 0 0,1 1 0,-4 15 43,3 19-33,1-28 16,0 0-16,0 4-107,0-10 85,1-1-1,-1 0 1,0 0-1,0 1 0,0-1 1,0 0-1,1 1 1,-1-1-1,0 0 0,0 0 1,1 1-1,-1-1 1,0 0-1,1 0 0,-1 0 1,0 0-1,0 1 1,1-1-1,-1 0 1,0 0-1,1 0 0,-1 0 1,1 0-1,-1 0 1,0 0-1,1 0 0,-1 0 1,0 0-1,1 0 1,2 0-54,0 0 1,0 0 0,1 0 0,-1 0 0,0-1-1,0 1 1,0-1 0,0 0 0,0 0 0,5-3-1,-7 3-20,0 0-1,0 0 0,1 0 0,-1 0 0,0 0 1,0-1-1,0 1 0,0 0 0,0-1 1,-1 1-1,1-1 0,0 1 0,-1-1 1,1 1-1,-1-1 0,1 0 0,-1 1 1,0-1-1,0 0 0,0 1 0,0-1 0,0-1 1,0-5-215,1 5 236,-1 1 0,0-1 0,-1 0 0,1 0 0,0 0 0,-2-5 0,1 7 87,1 0 0,-1 0-1,1 1 1,-1-1-1,1 0 1,-1 1 0,1-1-1,-1 0 1,0 1 0,1-1-1,-1 1 1,0-1 0,0 1-1,1-1 1,-1 1 0,0-1-1,0 1 1,0 0 0,0 0-1,1-1 1,-1 1-1,0 0 1,0 0 0,0 0-1,0 0 1,0 0 0,-1 0-1,1 0-44,1 0-1,0 0 1,0 0 0,0 0-1,-1 0 1,1 0-1,0 0 1,0 0-1,-1 0 1,1 0-1,0 0 1,0 1-1,0-1 1,-1 0 0,1 0-1,0 0 1,0 0-1,0 0 1,0 0-1,-1 1 1,1-1-1,0 0 1,0 0 0,0 0-1,0 0 1,0 1-1,0-1 1,-1 0-1,1 0 1,0 0-1,0 1 1,0-1-1,0 0 1,0 0 0,0 0-1,0 1 1,0-1-1,0 0 1,0 0-1,0 1 1,0-1-1,0 0 1,0 0 0,0 0-1,0 1 1,0-1-1,1 0 1,-1 3-1042,0 3-4276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3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195 108 304,'0'0'14362,"0"-10"-13384,0 7-910,-1-1 0,0 1 0,0 0 0,0-1 0,0 1 0,-1 0 0,1 0 0,-1-1 1,0 1-1,0 0 0,0 1 0,0-1 0,-6-5 0,1 1-47,-1-1 1,-1 1-1,-12-8 1,18 13-15,0 1 1,0-1-1,0 1 1,0 0-1,0 0 1,0 0-1,0 0 0,0 1 1,-1-1-1,1 1 1,0 0-1,0 0 0,-5 0 1,5 0-2,1 0 1,0 1 0,0-1-1,0 1 1,0-1 0,-1 1-1,1 0 1,0 0-1,0 0 1,0 0 0,1 0-1,-1 0 1,0 1-1,0-1 1,1 0 0,-1 1-1,1 0 1,-1-1-1,1 1 1,-2 2 0,-5 8 39,6-8-28,-1 0 0,1 0 0,0 0 0,0 0 0,0 0 0,-2 9 0,1 0-2,0 0-1,1 1 1,1-1 0,1 18 0,0-27-45,0 0 1,1 0-1,-1 0 0,1-1 1,0 1-1,0 0 0,1 0 1,-1 0-1,1-1 1,0 1-1,0-1 0,0 1 1,0-1-1,1 0 0,0 0 1,-1 0-1,1 0 1,0 0-1,4 2 0,-3-2-158,0-1 0,0 0 0,0 0-1,1 0 1,-1 0 0,1-1 0,-1 0-1,7 2 1,1-2-734,24 0-1,-28-1 703,-5 0 180,-1-1 1,0 1-1,1 0 1,-1-1-1,0 0 1,0 0-1,0 1 1,0-1-1,0 0 1,0-1-1,0 1 1,0 0-1,0 0 1,-1-1-1,1 1 1,0-1-1,-1 0 1,1 1-1,-1-1 1,0 0-1,1 0 1,0-2-1,2-3-17,-1 0 0,0 0 0,0 0-1,-1 0 1,3-10 0,0-11 861,2-53 0,-7 40 4109,0 175-4589,0-130-371,0-1-1,1 0 1,-1 1-1,1-1 1,0 1 0,-1-1-1,1 0 1,1 0 0,-1 1-1,1-1 1,-1 0-1,1 0 1,0 0 0,0-1-1,0 1 1,0 0-1,1-1 1,3 4 0,-3-3-21,1-1 0,0 0 0,0 1 1,0-1-1,0 0 0,1-1 0,-1 1 1,0-1-1,1 0 0,-1 0 0,1 0 1,-1 0-1,1-1 0,5 0 0,-9 0 57,1 0-1,-1 0 1,1-1 0,-1 1-1,0 0 1,1-1-1,-1 1 1,0-1-1,1 1 1,-1-1-1,0 0 1,0 0 0,0 1-1,1-1 1,-1 0-1,0 0 1,0 0-1,0 0 1,-1 0-1,1 0 1,0 0 0,0-1-1,-1 1 1,1 0-1,0 0 1,-1-1-1,1 1 1,-1 0-1,0-1 1,1 1 0,-1 0-1,0-2 1,2-7-3,-1 0 1,-1 0 0,-1-15-1,1 10-75,3-4-4782,-2 12 823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4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7 720,'0'0'12966,"0"0"-12944,0 0-1,0 0 1,0 0 0,0 0-1,-1 0 1,1 0-1,0 0 1,0 0 0,0 0-1,0 0 1,0 0-1,0 0 1,0 0 0,0 0-1,0 0 1,0 0 0,0-1-1,0 1 1,0 0-1,0 0 1,0 0 0,0 0-1,0 0 1,0 0-1,0 0 1,0 0 0,0 0-1,0 0 1,0-1-1,0 1 1,0 0 0,0 0-1,0 0 1,0 0 0,0 0-1,0 0 1,0 0-1,0 0 1,0 0 0,0 0-1,0-1 1,0 1-1,0 0 1,0 0 0,0 0-1,0 0 1,0 0-1,1 0 1,-1 0 0,0 0-1,0 0 1,0 0-1,0 0 1,0 0 0,0 0-1,0 0 1,0 0 0,0 0-1,0 0 1,1 0-1,6-2 270,1 1 0,0 1 0,0-1 0,11 2 0,-3-1-132,-16 0-158,1 0 1,0 1 0,0-1-1,0 0 1,-1 0-1,1 1 1,0-1 0,0 0-1,-1 1 1,1-1 0,0 1-1,-1-1 1,1 1 0,0-1-1,-1 1 1,1-1-1,-1 1 1,1 0 0,-1-1-1,1 1 1,-1 0 0,0-1-1,1 1 1,-1 0-1,0 0 1,1-1 0,-1 1-1,0 0 1,0 0 0,0 0-1,0 1 1,1 30 174,-1-25-104,0-3-41,0 1-1,-1-1 1,0 0 0,0 1 0,0-1 0,-1 0 0,1 0 0,-1 0 0,0 0 0,-2 4 0,-5 5 91,-16 18 0,-1 3-9,21-24-142,5-9-9,2-1-59,3-1 112,1 1 0,0-1 0,0 0 0,-1 0 0,1-1 0,-1 0 0,10-4 0,39-23 54,-9 5-33,-24 11 107,-20 12 316,16 0-493,-9-11-2795,-8 6-2048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51 496,'0'0'1632,"-3"0"-203,1 0-1381,1 0 197,-1-1-1,1 1 1,0 0-1,0 0 1,-1 0 0,1 0-1,0 0 1,-1 1 0,1-1-1,0 0 1,0 1-1,-1-1 1,1 0 0,-2 2-1,-18 18 2447,18-17-2474,1 1 0,0-1 1,0 1-1,0 0 0,0-1 1,1 1-1,0 0 0,-1 0 1,1 6-1,-1 2 155,1 23 1,1-26-330,0-7-44,0-1 0,0 0 0,0 1 0,1-1 0,-1 0 0,0 0 0,1 1 0,-1-1 0,1 0 0,-1 0 0,1 1 0,-1-1 0,1 0 0,0 0 0,0 0 0,-1 0 0,1 0 0,0 0 0,0 0 0,2 1 0,-1-1-40,-1 0 0,1 0 0,0 0 1,0 0-1,0-1 0,0 1 0,1-1 0,-1 1 1,0-1-1,0 1 0,0-1 0,3 0 0,-2 0-49,0 0 0,-1 0 0,1-1 0,0 1 0,0-1-1,0 1 1,0-1 0,0 0 0,0 0 0,-1 0 0,1 0 0,0-1-1,-1 1 1,1-1 0,-1 0 0,0 1 0,1-1 0,-1 0-1,2-3 1,-1 0 55,-1-1-1,1 0 1,-2 0 0,1 0-1,-1 0 1,1 0-1,-2 0 1,1 0 0,-1 0-1,0 0 1,-1-12-1,0-5 41,1 18 71,0 1-1,-1 0 0,1-1 0,-1 1 1,0 0-1,0 0 0,0-1 0,0 1 1,-1 0-1,0 0 0,0 0 0,0 1 1,-1-1-1,1 0 0,-4-4 0,5 8-38,0-1 0,0 0 0,0 1-1,0-1 1,0 1 0,0-1 0,0 1-1,0-1 1,0 1 0,0 0 0,0-1-1,0 1 1,0 0 0,0 0 0,0 0-1,0 0 1,-1 0 0,1 0 0,0 0-1,0 0 1,0 0 0,0 0 0,0 1-1,0-1 1,0 0 0,0 1 0,-2 0-1,1 0-16,-1 1 0,0 0 0,0-1 0,1 1 0,-1 0 0,1 0-1,-4 4 1,1 1 16,0 0 0,1 0 0,0 0 0,1 0-1,-1 0 1,1 1 0,1-1 0,-1 1 0,2 0 0,-1 0-1,1 0 1,0 0 0,1 0 0,0 9 0,0-15-60,0-1 1,0 1 0,0-1 0,0 1-1,0-1 1,0 0 0,1 1 0,-1-1-1,1 1 1,-1-1 0,1 0 0,-1 1-1,1-1 1,0 0 0,0 0 0,-1 1-1,1-1 1,0 0 0,0 0 0,0 0-1,1 0 1,-1 0 0,2 1 0,0-1-55,0 1 1,1-1-1,-1 0 1,0-1 0,1 1-1,-1 0 1,0-1-1,1 0 1,5 0 0,-6 0 0,5 0-21,-1 0 1,1 0-1,-1-1 1,8-2-1,-13 3 99,-1 0 0,0-1-1,1 1 1,-1 0 0,0-1-1,1 1 1,-1-1 0,0 0 0,0 1-1,0-1 1,0 0 0,0 0-1,0 1 1,0-1 0,0 0-1,0 0 1,0 0 0,0 0 0,0 0-1,-1-1 1,1 1 0,0 0-1,-1 0 1,1 0 0,-1-1-1,0 1 1,1 0 0,-1 0 0,0-1-1,0-1 1,1 0 95,-1 0 0,0 0 1,-1 0-1,1 0 0,-1 0 0,1 0 0,-1 1 0,0-1 1,0 0-1,0 0 0,0 0 0,-1 1 0,1-1 0,-1 1 1,0-1-1,1 1 0,-1-1 0,-1 1 0,1 0 0,0 0 1,0 0-1,-6-3 0,4 1 67,0 1-95,1 1 1,-1-1-1,0 1 0,-5-3 0,7 4-297,3 3-749,4 6-1223,6 1-2280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4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33 696,'0'0'9290,"4"-13"-7449,0 11-1721,-1 0 0,1 0 0,0 0 0,0 0 0,0 0 0,0 1 0,0 0 0,0-1 0,1 2 0,5-2 0,6 1 64,25 1-1,-22 0 24,-16 0-174,0 1 0,1-1 0,-1 1 1,0 0-1,0-1 0,0 2 1,0-1-1,0 0 0,0 0 0,0 1 1,0 0-1,-1-1 0,1 1 0,3 3 1,11 7 389,-13-8-372,1 0-1,0 0 1,-1 0 0,0 1-1,0 0 1,5 6 0,14 17 2,-17-23 16,-1 1 0,1-1 0,-1 1 0,0 0 0,-1 0 0,1 1 0,-1-1 0,-1 1 0,1 0 0,-1 0 0,2 9 0,0-1-18,0 1 1,11 24-1,-9-24-41,5 15 62,2 9 157,36 50 93,-47-84-309,0 0 0,-1 1 0,0-1 0,2 10 1,0 0 68,0-7-68,-4-9-13,1 1-1,-1 0 1,0 0-1,1 0 1,-1 0 0,1 0-1,-1 0 1,0 0-1,0 0 1,0-1-1,0 3 1,1 2 3,0 0 0,0 0 0,1-1 0,3 9 0,-1-2 1,8 13 10,4 0 9,2-1-1,33 33 1,-49-53-24,35 31-10,-34-31 3,1-1 0,0 1 1,0-1-1,0 0 1,0 1-1,0-2 1,0 1-1,9 2 0,-10-4 12,-1 1 0,1 0 0,-1 0-1,0 0 1,1 0 0,-1 0 0,0 0-1,0 1 1,0-1 0,0 0 0,4 4-1,16 24 39,-19-25-12,0 0 0,0 1 0,0-1 0,0 0 0,1-1 0,0 1 0,0-1 0,0 1 0,6 2 0,6 1 71,1-1 0,0 0 0,1-2 1,-1 0-1,23 2 0,-22 1-85,-16-6-15,0-1 1,0 1 0,-1 0-1,1 0 1,0-1-1,0 1 1,0-1-1,3 1 1,-2-1 5,0 0 0,0 1 0,-1-1 1,1 1-1,0 0 0,2 1 0,15 2-18,-16-3 14,0-1 0,1 1 0,-1 0 1,0 0-1,0 0 0,0 0 1,7 4-1,17 4-14,-13-5 9,-7-3 9,-1 1 1,0-1-1,10 0 1,-12-1-5,0 1 0,0-1 0,1 1 0,6 2 0,-1-1 21,50 7-46,-53-6-720,-15-1-1080,-1 0 1515,4-1-492,0 0 0,0-1 0,-1 1 0,-6-1 0,9 0-628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4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 8953,'0'0'4359,"1"-10"-1000,1 11-3234,0-1 0,0 1 0,1-1 1,-1 1-1,0 0 0,0-1 0,0 1 0,0 0 0,0 0 0,0 1 0,0-1 1,0 0-1,0 0 0,-1 1 0,1-1 0,-1 1 0,1 0 0,-1 0 0,1-1 1,0 4-1,8 9-59,10 18 0,-11-17-44,11 16 1,15 19-12,-33-48-30,1 0 1,-1 0 0,1 0 0,0 0 0,0 0-1,0-1 1,5 3 0,12 7-435,-20-11 451,0 0-1,1 0 1,-1 0 0,0 0-1,0 1 1,1-1 0,-1 0 0,0 0-1,0 1 1,0-1 0,0 0-1,1 0 1,-1 0 0,0 1-1,0-1 1,0 0 0,0 0 0,0 1-1,0-1 1,0 0 0,0 1-1,0-1 1,0 0 0,0 0-1,0 1 1,0-1 0,0 0 0,0 1-1,0-1 1,0 0 0,0 0-1,0 1 1,0-1 0,0 0-1,0 0 1,-1 1 0,1-1-1,0 0 1,0 0 0,0 0 0,0 1-1,-1-1 1,1 0 0,0 0-1,0 0 1,0 1 0,-1-1-1,1 0 1,-1 0 0,-17 10 195,6-5-186,-6 7 193,0 1 0,1 1 0,1 0 0,0 1 0,-16 20 0,-39 52-42,69-86-278,0 1 1,1 0-1,-1-1 1,1 1-1,0 0 1,-1 0-1,1 0 1,0 0-1,0 0 1,0 0-1,1 0 1,-1 0-1,0 1 1,1-1-1,0 0 1,-1 3-1,0-4-392,1 1 0,-1 0 0,0-1 0,0 1 0,0-1 0,0 0 0,0 1 0,-1-1 0,1 0 0,0 0 0,-1 0 0,-1 2 0,-2 0-4378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5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20 880,'0'0'15698,"0"1"-15272,0 11-130,-2-1 0,0 1 0,-4 15 0,3-15-256,0 0 0,1 0-1,-1 18 1,3 68-80,0-96-171,5-2-1034,-3-1 1246,0 1 0,-1-1 0,1 0 0,0 1 0,-1-1 1,1 0-1,0 0 0,-1 0 0,0 0 0,1 0 0,-1 0 0,0-1 0,1 1 0,-1 0 0,0-1 1,2-1-1,17-27 44,-8 7-33,17-44 0,-28 64-9,-1 2 1,1 0 0,-1 0 0,0 0 0,1 0 0,-1 0 0,1 0 0,-1 0 0,1 0 1,-1 0-1,1 0 0,0 0 0,0 0 0,0 1-1,-1 0 0,0 0-1,1 0 1,-1 0 0,0 0 0,0 0-1,1 0 1,-1 0 0,0 0 0,1 0 0,-1 0-1,0 0 1,0 0 0,1 0 0,-1 0-1,0 1 1,0-1 0,1 0 0,-1 0 0,0 0-1,0 0 1,0 1 0,1-1 0,-1 0-1,0 0 1,0 0 0,0 1 0,0-1 0,0 0-1,1 0 1,-1 1 0,0-1 0,0 0 0,0 0-1,0 1 1,0 0 0,4 8 37,10 27-2,-8-18-2,-5-13-36,1 0 0,-1-1 0,0 1 0,0 0 0,-1 5 0,0-8-12,0 1-1,0 0 0,1-1 1,-1 1-1,1-1 0,-1 1 1,1-1-1,0 0 0,0 1 1,0-1-1,1 3 0,-1-5-12,0 0 24,0-1 1,0 1-1,0-1 1,1 1-1,-1-1 0,0 0 1,0 1-1,0-1 1,0 0-1,0 0 0,-1 0 1,1 0-1,0 0 1,0 0-1,-1 0 0,1 0 1,0 0-1,-1 0 1,1 0-1,-1 0 0,1-2 1,9-29 98,4-46 371,-4 14-291,-8 47-93,-3 16-82,1 0-1,0-1 0,0 1 0,1 0 1,-1 0-1,0-1 0,0 1 0,1 0 1,-1 0-1,0 0 0,1 0 0,0-2 1,0 2-18,-2 9-635,0-1 75,0 1 0,-4 13 0,-1 2-5407,3-12-448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5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1240,'0'0'8032,"-1"4"-5986,-10 15 341,9-16-2115,0 0 0,0 0 0,1 0 0,-1 0 0,1 0 1,-2 5-1,3-8-247,-1 1 0,1 0 1,0 0-1,-1 0 1,1 0-1,0 0 0,0 0 1,0 0-1,0 0 0,0 0 1,0 0-1,0 0 0,0 0 1,0 0-1,0 0 1,1 0-1,-1 0 0,0 0 1,1 0-1,-1 0 0,1-1 1,-1 1-1,1 0 0,-1 0 1,1 0-1,0-1 1,-1 1-1,1 0 0,0-1 1,0 1-1,-1 0 0,1-1 1,0 1-1,0-1 1,0 1-1,0-1 0,0 0 1,1 1-1,28 9 151,-28-9-172,0-1-1,-1 0 1,1 1-1,0-1 1,0 1-1,0-1 1,-1 1-1,1 0 1,0 0-1,-1 0 1,1 0-1,-1 0 1,1 0-1,-1 0 1,0 0-1,1 1 1,-1-1 0,0 0-1,0 1 1,0-1-1,0 1 1,0 0-1,0-1 1,-1 1-1,2 3 1,-1 0 6,0 0 0,0 0-1,-1 0 1,0 0 0,0 0 0,0 0 0,-2 10 0,1-11 4,-1 0-1,0 0 1,1 0 0,-1 0 0,-1 0 0,1-1 0,-1 1 0,1-1-1,-1 1 1,0-1 0,0 0 0,-1 0 0,1 0 0,-1 0 0,1-1 0,-1 1-1,0-1 1,0 0 0,-6 2 0,10-3-77,-1-1 0,1 0 1,-1 0-1,1 1 0,-1-1 0,1 0 1,-1 0-1,1 1 0,-1-1 0,1 0 1,-1 0-1,0 0 0,1 0 0,-1 0 0,1 0 1,-1 0-1,0 0 0,1 0 0,-1 0 1,1 0-1,-1-1 0,1 1 0,-1 0 1,1 0-1,-1 0 0,0-1 0,1 1 0,-1 0 1,1-1-1,0 1 0,-1 0 0,1-1 1,-1 1-1,1-1 0,0 1 0,-1 0 1,1-1-1,0 1 0,-1-1 0,1 1 0,0-1 1,0 1-1,-1-1 0,1 0 0,-1-4-899,1 1 0,0 0 0,-1 0 0,2-1 0,0-4 0,-1-3-1119,0-11-2232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5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0 616,'0'0'13656,"9"0"-11693,-1 1-1762,-1 0 0,1 0-1,-1 1 1,0 0 0,0 1 0,0-1-1,0 1 1,0 0 0,9 7 0,-1-2-138,-12-7-301,-1-1 1,1 1-1,-1 0 0,1-1 1,0 1-1,0-1 1,-1 0-1,6 0 1,9-2-4349,-8 0-1667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5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2430 600,'0'0'1096,"2"0"-735,7 0-46,-7 0 561,6-3 3528,-8 2-4222,4-11 1118,-3 11-1238,0 0-1,-1 0 1,1 0-1,-1 0 1,0 0-1,1 0 0,-1 0 1,0-1-1,0 1 1,1-1-1,-1-1 89,1 1 0,0 0 0,0 0 0,-1 0 0,2 0 0,-1 0 0,0 0 0,0 0 0,2-2 0,6-9 269,-2-10 54,-6 18-251,0 1 1,0-1 0,0 1 0,1 0-1,3-6 1,-4 8-177,0 0 0,0-1 0,0 1-1,-1-1 1,1 1 0,-1 0 0,1-6 0,2-7 276,8-26 37,-1 12-242,-6 18 48,4-7-46,-6 13-119,1 0 0,-1 0 1,0 0-1,-1 0 0,3-10 0,3-9 66,-5 15-39,0 1 0,0-1 1,0 1-1,-1-11 1,2-7 24,-1 9-33,0 4-1,0 0-1,5-18 1,-2 14-28,-3 10-1,0 0-1,0 1 1,4-9 0,0 2 23,6-21 0,-9 24 0,8-32 72,-5 16-74,-5 20-7,0 1 0,0-1 1,4-9-1,-1 4 39,-1 1-1,2-13 1,0 2 78,2-8 97,-4 16-144,0 0-1,0 1 1,2-1 0,7-16-1,20-38-16,-12 21-25,-15 37-35,1 1 0,0 0 0,0 0 1,0 1-1,9-8 0,15-18-6,-21 22 7,1 1 1,0-1 0,0 2-1,1 0 1,0 0-1,1 0 1,0 2 0,14-8-1,-2-1-4,-20 12 7,1 1 0,0-1 0,8-4 1,12-7 45,5-2-8,37-15 68,25-11 230,-84 40-320,-3 1-13,0 0 1,0 0-1,0 1 1,9-2 0,79-13 41,-64 10-42,-22 4-2,0 1 1,1-1 0,13 0-1,97-6 6,-59 3 0,-45 3 9,-1 0 0,1-1 0,19-7 0,-16 5-4,23-5 0,150-19 192,-165 24-187,-1-2-1,1 0 1,-1-1 0,-1-2 0,45-24 0,45-23 18,-65 34-36,-29 15 11,28-17-1,63-39 619,7-4-589,-111 64-21,0 0 1,-1-1-1,1 0 1,-1 0-1,0 0 1,6-9-1,8-9 4,24-23-1,-22 26-20,21-29-1,-36 41 2,-3 4 0,0 0 0,0 0 0,0 0 0,-1-1 0,4-6 0,24-56 48,-22 51-54,1 1 3,-7 11 2,0 1 1,0-1 0,0 0-1,2-8 1,7-23 9,4-20 9,-12 43 6,1-5 6,-4 12-26,1 0 0,-1 0 0,1 0 0,0 0 0,0 0 0,1 1-1,-1-1 1,1 1 0,0-1 0,1 1 0,-1-1 0,1 1 0,0 0-1,4-5 1,3-11 25,-7 13-30,3-10 52,-5 13-53,0 0 0,0 1 0,1-1 0,-1 0 0,1 1 0,0 0 1,4-6-1,9-12-114,-12 15-122,1 0 0,0 1 0,7-8 0,-8 10 115,0 0-1,-1 0 1,1-1-1,-1 1 1,3-7-1,2-2-219,-6 11-57,-7 1-1950,2 1 1646,0 0 0,0 0 1,0 1-1,0-1 0,-4 3 1,-9 8-4513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 5513,'0'0'11466,"7"-1"-11157,-3 1-255,-2-1-28,0 1 0,0 0 0,0-1 1,0 1-1,1 0 0,-1 1 0,0-1 1,0 0-1,2 1 0,-3 0-1,0-1 1,0 1-1,0-1 0,0 1 0,-1-1 1,1 1-1,0 0 0,0 0 0,-1-1 1,1 1-1,0 0 0,-1 0 0,1 0 1,-1 0-1,1 0 0,-1-1 0,0 1 1,1 0-1,-1 0 0,0 0 0,0 0 1,0 0-1,1 0 0,-1 0 0,0 0 1,0 0-1,-1 2 0,1 6 125,-1-1 0,0 1 0,-1-1 1,0 1-1,0-1 0,-1 0 0,0 0 0,0 0 0,-1 0 0,-8 12 0,5-6-71,5-12-77,1 1-1,-1 0 1,1 0-1,0 0 1,0 0-1,0 0 1,0 0-1,0 0 1,1 0-1,0 0 1,-1 1-1,2 5 1,-1-8-9,1 1 0,-1-1 0,1 1 1,-1-1-1,1 0 0,0 1 0,0-1 0,0 0 0,-1 0 1,1 0-1,0 0 0,1 0 0,-1 0 0,0 0 0,0 0 1,0 0-1,0 0 0,1-1 0,-1 1 0,0 0 0,1-1 1,-1 1-1,1-1 0,-1 0 0,1 1 0,-1-1 0,0 0 1,1 0-1,1 0 0,18 2-541,0-1 1,0 0-1,39-6 1,-49 4-752,1-2-1,-1 1 1,0-2 0,20-8 0,-6-2-3958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5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3472,'4'2'10876,"1"-1"-11133,9-1 717,-6 1-376,-1-1-1,1 0 0,-1-1 1,1 1-1,-1-1 0,0-1 0,1 1 1,-1-1-1,12-5 0,-8 1-34,0 1 0,0-2-1,-1 1 1,0-1 0,0-1 0,-1 1-1,0-2 1,-1 1 0,0-1 0,0 0-1,0-1 1,9-18 0,-15 25-40,0-1 0,1 1 1,-1 0-1,1-1 0,-1 1 1,1 0-1,5-4 0,9-8 454,-16 15-383,-1 4-64,0 2 84,1 1-1,0-1 1,3 10 0,2 13 133,-1 9-3,1 1 0,14 44-1,-5-44-197,-10-27-10,-1 1-1,4 13 0,-4-12 188,-3-28-3241,-1 5-1315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0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1712,'0'-3'9972,"0"-5"-5136,2 21-4713,0-1 0,1 1 1,0-1-1,1 1 0,9 20 0,-7-18-118,-3-8-19,0 0 1,1-1-1,0 0 0,5 8 0,-7-11-63,0-1 0,0 1 0,0-1-1,1 0 1,-1 0 0,0 0 0,1 0 0,0 0 0,-1 0 0,1-1 0,0 1-1,4 1 1,-5-3 72,0 0-1,-1 0 0,1 1 1,0-1-1,-1 0 0,1 0 0,0 0 1,-1-1-1,1 1 0,0 0 1,-1-1-1,1 1 0,-1-1 0,1 1 1,0-1-1,-1 1 0,0-1 1,1 0-1,-1 0 0,1 0 0,-1 0 1,0 0-1,0 0 0,1 0 1,-1-1-1,0 1 0,0 0 1,0-1-1,0 1 0,-1 0 0,2-3 1,2-5-9,-1 1 0,0 0-1,0-1 1,2-11 0,-5 18 14,1 0 1,1-12 204,2 0-1,7-18 1,-11 31-200,0 1 0,1 0 1,-1-1-1,0 1 0,1 0 1,-1-1-1,1 1 0,-1 0 0,1 0 1,-1-1-1,0 1 0,1 0 1,-1 0-1,1 0 0,-1 0 1,1-1-1,-1 1 0,1 0 0,-1 0 1,1 0-1,0 0 0,15 1-59,-8-1 57,-4 1-6,0-1 1,0 1-1,0 0 1,-1 1-1,1-1 0,0 1 1,-1-1-1,1 1 0,-1 0 1,1 0-1,-1 1 1,0-1-1,6 6 0,13 9 39,-10-7-61,-12-9 19,1 0 0,0 0 0,0 0 0,-1 0 0,1 0 0,0-1-1,0 1 1,0 0 0,0-1 0,0 1 0,0 0 0,0-1 0,0 1 0,0-1 0,0 1 0,0-1-1,1 0 1,-1 1 0,0-1 0,0 0 0,0 0 0,1 0 0,-1 0 0,0 0 0,0 0 0,0 0 0,0 0-1,2-1 1,-2 1 15,0-1-1,0 0 0,-1 0 0,1 1 1,0-1-1,0 0 0,-1 0 1,1 0-1,-1 0 0,1 1 0,0-1 1,-1 0-1,0 0 0,1 0 1,-1 0-1,0 0 0,1 0 1,-1 0-1,0 0 0,0-2 0,2-23 67,-2 24-68,1-43 22,0 17 137,-4-43-1,-5 42 554,8 28-627,-1 1-1037,1 0 896,0 0 1,0 0-1,0 0 1,0 0-1,0 0 1,0 0-1,0 0 0,-1 0 1,1 0-1,0 0 1,0 0-1,0 0 1,0 0-1,0 0 1,0 0-1,0 0 0,0 0 1,0 0-1,0 0 1,-1 0-1,1 0 1,0 0-1,0 0 1,0 0-1,0 0 0,0 1 1,0-1-1,0 0 1,0 0-1,0 0 1,0 0-1,0 0 1,0 0-1,0 0 0,0 0 1,0 0-1,0 1 1,0-1-1,-1 20-4069,1-10-655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0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1840,'0'0'6986,"-1"13"-4453,-3 6-1999,-1 1 1,2-1-1,1 1 0,0-1 0,2 23 0,0-40-540,0-1 0,0 1 1,0 0-1,1-1 0,-1 1 0,0 0 0,1-1 0,-1 1 0,1-1 0,0 1 0,-1-1 0,1 1 0,0-1 0,0 1 0,0-1 1,0 0-1,0 1 0,0-1 0,0 0 0,1 0 0,-1 0 0,0 0 0,1 0 0,-1 0 0,1 0 0,-1 0 0,1 0 0,-1-1 1,3 1-1,3 1-27,1 0 0,-1-1 0,0 0 0,1-1 1,10 0-1,-18 0 33,0 0 0,1 0 1,-1 0-1,1-1 1,-1 1 0,1 0-1,-1 0 1,1-1-1,-1 1 1,1 0-1,-1-1 1,1 1-1,-1 0 1,0-1 0,1 1-1,-1-1 1,0 1-1,1-1 1,-1 1-1,0-1 1,0 1 0,1 0-1,-1-1 1,0 1-1,0-1 1,0 0-1,4-18 1,-3 15-14,2-30 389,-16 33 11,8 2-379,1 0 0,-1 0 0,0 0 0,1 1 0,-1-1-1,1 1 1,-1 0 0,-6 5 0,2-2-135,8-5-48,1 0 0,0 0 0,-1 1 0,1-1-1,0 0 1,-1 0 0,1 1 0,0-1 0,0 0 0,-1 0 0,1 1 0,0-1 0,0 0 0,0 1-1,-1-1 1,1 0 0,0 1 0,0-1 0,0 0 0,0 1 0,0-1 0,0 0 0,0 1 0,0-1-1,0 0 1,0 1 0,0-1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4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23 4176,'5'-23'10928,"-10"24"-10886,-5-1-25,0 1 1,0 0 0,1 0-1,-1 1 1,0 1 0,1 0-1,-12 4 1,-6 3 130,12-5 405,-30 15-1,40-17-395,0 0 0,0 0 0,1 0-1,-1 1 1,1 0 0,0 0 0,0 0 0,0 0 0,-4 7-1,5-5-62,0 0 0,1-1 0,-1 1 0,1 0 0,1 0 0,-1 0 0,1 0 1,0 0-1,1 1 0,-1-1 0,1 0 0,1 0 0,-1 1 0,2 5 0,-1-9-72,-1-1 1,1 0 0,0 1-1,0-1 1,0 0 0,0 0-1,0 0 1,1 0 0,-1 0 0,1 0-1,-1 0 1,3 2 0,25 19 285,-24-19-263,0-1 1,0 1 0,0 0-1,-1 0 1,1 1 0,4 5-1,-6-5-32,0 0 1,0 0-1,0 0 0,-1 0 0,1 0 0,-1 1 0,-1-1 0,1 1 0,-1-1 1,0 1-1,0 0 0,-1 8 0,1-8 2,-1 0 0,-1 0-1,1 0 1,-1 0 0,0-1 0,0 1 0,0 0-1,-1 0 1,0-1 0,0 1 0,-1-1 0,0 0 0,0 0-1,0 0 1,0 0 0,-1 0 0,0 0 0,-6 5-1,5-5-23,-1 0 0,0 0-1,-1-1 1,1 0-1,-1 0 1,0 0 0,0-1-1,-12 5 1,16-7-164,0 0 0,0 0-1,0-1 1,0 1 0,0-1 0,0 1 0,0-1 0,0 0 0,0 0-1,0 0 1,0 0 0,0-1 0,0 1 0,0-1 0,0 0 0,0 0-1,0 0 1,1 0 0,-1 0 0,0-1 0,1 1 0,-1-1 0,1 0-1,-5-3 1,-10-16-4372,4 1-1957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41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1168,'0'0'12774,"15"-5"-10852,49-14-483,-48 14-944,0 1-1,0 2 1,26-3-1,-21 3-188,103-1 196,-106 3-507,-16 0-22,0 0-1,0 0 1,0 0-1,1 1 1,-1-1 0,0 1-1,0-1 1,0 1 0,0 0-1,0 0 1,0 0-1,0 0 1,2 1 0,7 6-3658,-5-3-974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4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10354,'0'0'6390,"-12"7"-5647,-1-1-477,6-3-108,0 1-1,0-1 1,0 1 0,1 1 0,-1-1 0,1 1 0,0 1-1,-9 9 1,2 1 33,0 1 1,1 0-1,1 0 0,1 1 1,1 1-1,0 0 0,1 0 1,1 0-1,1 1 0,1 0 1,1 0-1,1 0 0,0 1 0,2-1 1,1 1-1,3 33 0,-1-45-210,0 0-1,0-1 1,1 1-1,1-1 1,-1 1-1,2-1 1,-1 0-1,1 0 1,0-1 0,1 1-1,-1-1 1,2 0-1,-1-1 1,14 12-1,-8-9-704,0-1 1,1 0-1,0-1 0,0 0 0,0 0 0,1-2 0,0 0 1,22 6-1,-4-7-7286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4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80 488,'4'-3'18052,"-4"1"-18080,0 0 0,0 1-1,0-1 1,0 0 0,0 0-1,-1 0 1,1 0 0,-1 0-1,1 1 1,-1-1 0,0 0-1,0 0 1,1 1 0,-1-1-1,-1 1 1,1-1-1,0 0 1,0 1 0,0 0-1,-1-1 1,1 1 0,-1 0-1,1 0 1,-1 0 0,0 0-1,1 0 1,-4-1 0,3 0 13,-5-2-36,-1-1 0,0 1-1,0 0 1,0 0-1,-10-2 1,16 5 44,-1 0 0,1 1-1,-1-1 1,1 1 0,0 0 0,-1 0-1,1 0 1,-1 0 0,1 0 0,-1 0-1,1 0 1,0 1 0,-1 0 0,1-1-1,0 1 1,-1 0 0,1 0 0,0 0-1,0 0 1,0 0 0,0 0 0,0 1-1,0-1 1,-2 3 0,0 0 17,1 0 1,0 0-1,0 1 0,0 0 1,0-1-1,1 1 0,0 0 1,0 0-1,0 0 0,1 0 1,-1 6-1,-1 5 31,2 0 1,0 22-1,1-35-55,0 0-1,0 0 1,1 0 0,-1 1-1,1-1 1,0 0-1,0 0 1,0 0 0,1 0-1,-1 0 1,1 0 0,-1-1-1,1 1 1,0 0-1,0-1 1,0 1 0,1-1-1,4 4 1,-3-3-11,0-1-1,0 1 1,0-1 0,0 0-1,0 0 1,1-1 0,-1 1-1,0-1 1,1 0-1,0 0 1,-1 0 0,1-1-1,6 1 1,-7-1-35,0 0-1,1 0 1,-1-1 0,0 1 0,1-1-1,-1 0 1,0 0 0,0 0-1,0-1 1,7-3 0,-8 3 47,0 0 1,-1 0-1,1-1 0,0 1 1,-1-1-1,1 0 1,-1 1-1,0-1 1,0 0-1,0 0 0,0-1 1,2-4-1,2-7 101,0 0-1,-1-1 1,-1 1-1,0-1 0,-1 0 1,2-29-1,-5 45-62,0 0 0,0 0 0,0 0 0,0 0 0,0 0 0,0 0 0,0-1-1,0 1 1,0 0 0,1 0 0,-1 0 0,0 0 0,0 0 0,0 0 0,0 0 0,0 0-1,0 0 1,0 0 0,1 0 0,-1 0 0,0 0 0,0 0 0,0 0 0,0 0 0,0 0-1,0 0 1,0 0 0,0 0 0,1 1 0,-1-1 0,0 0 0,0 0 0,0 0 0,0 0-1,0 0 1,0 0 0,0 0 0,0 0 0,0 0 0,0 0 0,1 0 0,-1 0 0,0 1-1,0-1 1,0 0 0,0 0 0,0 0 0,2 21 408,1-1 1,0 1-1,13 37 1,-11-41-423,-3-10-684,7 17 1860,-2-16-4001,4-5-6248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4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3200,'0'0'12034,"0"7"-10709,-1 39 1291,0-10-1842,6 55 1,-3-75-866,1 9-391,-3-24 120,1 0 0,-1 0 1,0 0-1,1 0 0,0 0 0,-1 0 1,1-1-1,-1 1 0,1 0 0,0 0 0,1 1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1032,'0'0'9277,"0"-6"-7868,0 0-2204,0-11 4323,0 11 234,0 20-2652,0 213-796,14-227-1188,-11-1 831,0 0 1,-1 0-1,1-1 1,-1 1-1,1-1 1,-1 1-1,0-1 1,1 0-1,-1 0 1,0 0-1,0 0 1,0 0-1,-1 0 1,1-1-1,1-2 1,4-6-164,-1 1-1,5-16 1,36-88-210,-47 113 425,0 1-1,0 0 0,0 0 1,0 0-1,0-1 1,0 1-1,0 0 0,0 0 1,0 0-1,1-1 0,-1 1 1,0 0-1,0 0 1,0 0-1,0 0 0,0-1 1,1 1-1,-1 0 0,0 0 1,0 0-1,0 0 1,1 0-1,-1 0 0,0 0 1,0 0-1,0-1 0,1 1 1,-1 0-1,0 0 1,0 0-1,1 0 0,-1 0 1,0 0-1,0 0 0,0 0 1,1 0-1,-1 0 1,0 1-1,0-1 0,1 0 1,-1 0-1,0 0 0,0 0 1,0 0-1,0 0 0,1 0 1,-1 0-1,0 1 1,0-1-1,0 0 0,1 0 1,-1 0-1,0 0 0,0 0 1,0 1-1,0-1 1,0 0-1,0 0 0,0 0 1,1 1-1,-1-1 0,0 0 1,0 0-1,0 0 1,0 1-1,7 15 230,32 84 37,-37-94-271,25 55 17,-27-60-34,1 0 0,-1 0 0,1 0 0,0 0 0,-1 0 0,1-1 0,0 1 0,0 0 0,0 0 0,0-1 0,-1 1 0,1-1 0,0 1 0,0-1 0,0 1 0,0-1 0,0 1 0,1-1 0,-1 0 0,0 0 1,0 0-1,0 1 0,0-1 0,0 0 0,0 0 0,2-1 0,-1 1-5,-1 0 0,1 0 1,0-1-1,-1 1 1,1-1-1,-1 0 0,1 1 1,-1-1-1,1 0 1,-1 0-1,0 0 0,0 0 1,1 0-1,-1 0 0,0 0 1,0 0-1,0 0 1,0 0-1,1-3 0,2-4 34,0 1-1,-1-1 1,-1 0-1,1 0 1,1-15-1,2-42 430,-2-109 1620,-4 174-2052,0-1 82,-1 8-502,-11 32-3377,8-26-914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 16,'0'0'9589,"0"-1"-8247,-4-8 5822,0 16-6871,-1 9 15,-3 3-169,-29 49 462,36-65-587,-1 0 0,1 1 0,0 0 0,0-1 0,0 1 0,0-1-1,1 1 1,-1 7 0,1-11-19,0 1-1,0-1 1,0 1-1,0-1 1,1 0-1,-1 1 1,0-1 0,0 1-1,0-1 1,1 0-1,-1 1 1,0-1-1,0 1 1,1-1-1,-1 0 1,0 1-1,1-1 1,-1 0-1,0 0 1,1 1-1,-1-1 1,0 0-1,1 0 1,-1 0-1,1 1 1,-1-1-1,0 0 1,1 0 0,-1 0-1,1 0 1,-1 0-1,2 0 1,18 1-152,-12-1 17,-2 0-230,0 0 0,0-1 0,0 0-1,10-1 1,-14 1-47,-1 1-1,1-1 1,0 0 0,0 1-1,-1-1 1,1 0-1,-1 0 1,1 0 0,-1 0-1,1 0 1,-1-1-1,0 1 1,0 0 0,1-1-1,-1 1 1,0 0-1,0-1 1,0 1-1,-1-1 1,2-2 0,0-8-5803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1088,'0'0'12862,"1"0"-12687,-1 0-1,1 0 0,-1 0 1,0 0-1,1 0 1,-1 0-1,1 0 1,-1 0-1,1 0 1,-1 0-1,1 0 0,-1 0 1,0 0-1,1 0 1,-1 0-1,1 0 1,-1 0-1,0 1 1,1-1-1,-1 0 0,1 0 1,-1 1-1,0-1 1,1 1-1,0 5 111,0 0-1,0 0 1,-1 0-1,1 0 1,-2 0-1,0 9 1,0 7 20,1-3-173,-1 0-1,0 0 1,-1 0-1,-2 0 1,-6 22-1,-20 89 203,14-52-277,13-64-242,1 1 0,1 0 0,0 19 0,1-33 94,0-1 1,0 0-1,0 1 1,0-1-1,0 0 1,0 1-1,0-1 1,0 0-1,0 1 1,0-1-1,0 1 1,0-1-1,0 0 1,0 1-1,0-1 1,0 0-1,0 1 1,0-1-1,1 0 1,-1 1-1,0-1 1,0 0-1,0 1 1,1-1-1,-1 0 1,0 0-1,0 1 1,1-1-1,-1 0 1,0 0-1,1 1 1,-1-1-1,0 0 1,1 0-1,-1 0 1,0 0-1,1 0 1,-1 0-1,0 1 0,1-1 1,-1 0-1,1 0 1,-1 0-1,0 0 1,1 0-1,-1 0 1,0 0-1,1 0 1,-1-1-1,1 1 1,0 0-242,11 0-7447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1 1 928</inkml:trace>
  <inkml:trace contextRef="#ctx0" brushRef="#br0" timeOffset="1">1 1 928,'21'48'14975,"-13"-32"-12826,-6-12-2012,-1 0-1,0 1 1,0-1-1,-1 1 1,1-1 0,-1 1-1,0-1 1,0 1-1,-1 6 1,0 6 118,-5 65 725,2-41-1552,2 0-3386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46 7313,'0'0'11321,"-2"0"-11124,-3 0-38,6 0 26,12 0 220,23-1 232,5-3-218,47-11 0,0 0-343,-65 11-140,0 1-819,28-1 0,-50 4-89,-6 0-5547,-7 0 2230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2 800,'0'-2'16874,"0"51"-16022,2 0 1,9 52 0,-6-76-881,-1 0 1,0 34-1,-4-46-190,0 19-3342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254 149 7945,'0'0'7417,"1"-3"-6801,2-19 887,-3 21-1443,0-1 1,0 1 0,0-1-1,0 1 1,-1 0-1,1-1 1,0 1-1,-1 0 1,1 0-1,-1-1 1,1 1-1,-1 0 1,0 0 0,1-1-1,-3-1 1,-28-31 80,23 24-130,0 1-1,-18-15 0,22 21-31,1 1 0,-1-1 1,0 1-1,0 0 0,0 0 0,0 0 0,0 1 1,0-1-1,0 1 0,-1 0 0,-8-1 0,10 2 8,-1 0 0,1 0 0,-1 0 0,1 0 0,-1 0 0,1 1 0,0-1 1,-1 1-1,1 0 0,0 0 0,-1 0 0,1 0 0,-4 3 0,2 0 1,-1 0 1,1 0-1,0 1 1,1-1-1,-8 10 1,7-8-3,2 1 0,-1-1 0,1 0 0,0 1 0,0 0 0,1-1 0,-1 1 0,2 0 0,-1 0 0,1 1 0,0-1 0,1 0 0,0 0 0,0 0 0,2 12 0,-1-16 4,-1-1 0,1 0 1,0 0-1,0 0 1,0 0-1,1 0 0,-1 0 1,0 0-1,1 0 1,0-1-1,-1 1 0,1 0 1,0-1-1,0 0 1,0 1-1,0-1 0,0 0 1,0 0-1,0 0 1,0 0-1,0 0 0,1 0 1,4 0-1,4 1-109,0 0 0,0-1 0,21-1 0,-24 0 0,-1 0 53,-1 0-1,1 0 0,-1-1 0,1 0 1,-1-1-1,0 1 0,0-1 0,10-4 1,-12 4 60,0 0 1,-1 0 0,1-1 0,-1 1 0,0-1-1,0 1 1,0-1 0,0 0 0,0 0 0,-1 0-1,1-1 1,-1 1 0,0-1 0,3-5 0,0-5 43,0 0 0,-1 0 1,-1 0-1,0 0 0,-1 0 0,0-21 1,0 27 826,2 15 168,3 17-405,-3-4-440,-2-1 0,1 23 0,-3-27-180,1 1 0,1-1-1,1 0 1,7 29 0,-9-43-116,-1 0 0,1 0 0,-1 0 0,1 0 0,-1 1 0,1-1 0,0 0 0,0-1 0,-1 1 0,1 0 0,0 0 0,0 0 0,0 0 0,0-1 0,0 1 0,0 0 0,0-1 0,0 1 0,0-1 0,3 2 0,-3-2-668,1 0 1,0 1-1,0-1 0,-1 0 1,1 0-1,0 0 0,0 0 1,2-1-1,5-1-8190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3 680,'0'0'14352,"6"-1"-13896,-1 1-320,1-1 0,-1 1-1,0 0 1,1 0-1,-1 0 1,7 1 0,-10 0-103,1-1 0,-1 1 0,0 0 0,1 0 0,-1-1 0,0 1 0,1 1 1,-1-1-1,0 0 0,0 0 0,0 1 0,0-1 0,0 1 0,0 0 0,0 0 1,-1-1-1,1 1 0,2 4 0,-3-3 40,1 1 0,0-1 0,-1 1 0,0-1 0,0 1 1,0 0-1,0 0 0,-1-1 0,0 1 0,1 0 0,-1 0 0,-1 0 0,1-1 0,-1 1 0,1 0 0,-3 6 1,1-4 61,-1 0 0,0 0 0,0-1 0,0 1 0,-1-1 1,0 1-1,0-1 0,0 0 0,-5 4 0,-4 2 43,10-8-122,-1 0 0,0 0 0,1 0 1,-1 1-1,1 0 0,-5 7 0,8-11-65,0 0 0,0 0 0,0 0 0,0 0 0,0 1 0,0-1 0,0 0 0,0 0 0,0 0 0,0 0 0,0 0 0,0 1 0,0-1 0,1 0 0,-1 0 0,0 0 0,0 0 0,0 0 0,0 0 0,0 1 0,0-1 0,0 0 0,0 0 0,1 0 1,-1 0-1,0 0 0,0 0 0,0 0 0,0 0 0,0 0 0,1 0 0,-1 0 0,0 0 0,0 0 0,0 1 0,0-1 0,0 0 0,1 0 0,-1 0 0,0 0 0,0 0 0,0 0 0,0-1 0,1 1 0,9 1 53,-8-2-71,13 0-297,0-1-1,0-1 0,0 0 1,0-1-1,-1-1 1,17-7-1,-27 10 82,34-13-4293,-7 1-3986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90 864,'0'0'13822,"3"-4"-12928,7-18 306,-10 24-1015,-1-1-1,1 1 0,0 0 0,0 0 1,0-1-1,0 1 0,0 0 1,0 3-1,1 3 158,-2 49 377,0-18-602,4 43-1,-3-80-164,0 0 0,0-1 0,1 1 0,-1 0 0,0-1 0,1 1-1,0-1 1,-1 1 0,1-1 0,0 1 0,0-1 0,0 0 0,0 1 0,0-1-1,0 0 1,0 1 0,0-1 0,0 0 0,1 0 0,-1 0 0,0 0-1,1 0 1,-1-1 0,1 1 0,0 0 0,-1-1 0,1 1 0,-1 0 0,1-1-1,0 0 1,-1 1 0,1-1 0,0 0 0,2 0 0,0 0-192,0 0 0,0-1 0,0 1 0,0-1 0,0 0 0,-1 0-1,1 0 1,0-1 0,0 1 0,-1-1 0,1 0 0,-1 0 0,0 0 0,4-2 0,-2-2-134,0 1 0,0-1-1,0 0 1,-1 0 0,1 0 0,-1-1 0,-1 0-1,4-8 1,18-59 568,-21 59 314,-3 11-95,3-10 991,0 12-475,0 7 186,0 8-705,7 26 0,-9-30-409,0 0 0,0 0 0,1 0 0,0-1 0,1 1 0,0-1 0,7 10 0,-10-16-64,1-1-1,-1 1 1,1-1 0,0 0 0,-1 1-1,1-1 1,0 0 0,0 0 0,0-1-1,0 1 1,0 0 0,0-1 0,0 1-1,0-1 1,0 1 0,3-1 0,-3 1 11,-1-1-1,1 0 1,-1 0 0,0 0 0,1 0 0,-1 0 0,1 0 0,-1-1 0,0 1 0,1 0 0,-1-1 0,0 1 0,1-1 0,-1 1-1,0-1 1,1 1 0,-1-1 0,0 0 0,0 0 0,0 0 0,0 0 0,0 0 0,2-1 0,-1-3 64,0 0 1,0 0 0,0 0 0,-1 0-1,1 0 1,-1-1 0,0-6 0,-1-39 776,0 27-242,1-3 49,0 16-264,-1 0 1,0 0 0,0 0 0,-1 0 0,-1 0 0,0 0 0,-4-13 0,3 21-205,3 3-181,-1 1 0,1-1 1,0 0-1,-1 1 0,1-1 0,0 0 1,-1 1-1,1-1 0,0 1 1,0-1-1,0 1 0,-1-1 0,1 0 1,0 1-1,0-1 0,0 1 1,0 0-1,-1 35-4202,1-19-1167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6081,'0'0'13075,"0"8"-12954,0 27-59,1-30-60,-1-1 0,1 0 0,-1 0 0,1 1 1,1-1-1,-1 0 0,1 0 0,-1 0 0,1 0 0,0 0 1,1 0-1,3 5 0,3 1-11,0 0-1,16 13 1,-22-20 1,-1-1 8,4 3-39,0 1 0,-1-1 1,6 8-1,-9-11 5,-1 1-1,1-1 1,-1 0 0,0 1 0,0-1-1,0 1 1,0 0 0,-1-1 0,1 1-1,-1 0 1,1-1 0,-1 5 0,0-6 5,-1 0 0,1 0 0,0 0 0,-1 0 1,1 1-1,-1-1 0,1 0 0,-1 0 0,0 0 1,0 0-1,1 0 0,-1 0 0,0-1 0,0 1 1,0 0-1,0 0 0,0 0 0,0-1 0,0 1 1,0-1-1,0 1 0,0-1 0,0 1 1,-1-1-1,1 1 0,0-1 0,0 0 0,0 0 1,-3 1-1,-3 0-769,-1 0 1,0 0 0,-9-1-1,-7-1-3868,2-4-3057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4584,'0'0'10315,"47"-29"-9035,-30 26-520,4 0-352,-4 0-64,-1-1 48,5 4-72,-4 0-176,0 0-144,-4 0-48,-5 0-832,-4 4-2240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2936,'0'0'13991,"3"0"-13492,21-1 129,1-1 0,-1-1-1,0-1 1,24-6 0,39-15-2556,-83 24-1365,-8 1-702,-8 0-1457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0 904,'0'0'14824,"0"2"-14045,2 5-447,-1-1 1,0 1-1,0 0 0,-1 0 0,0 0 1,0 0-1,-1-1 0,-1 12 1,-1 6-38,-1 120 117,4-128-421,0-14-93,1-1-1,-1 1 1,0 0-1,0 0 1,1-1-1,-1 1 1,1 0 0,-1-1-1,1 1 1,0-1-1,0 1 1,0 0 0,2 1-1,-1 1-883,-1 2-5624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1 1432,'0'0'5153,"-1"15"1007,-8 1-5044,-19 31 0,-5 11-279,7 8-275,3 2 1,-28 135-1,21-72-337,17-75-211,8-27 10,-2 0-1,-1-1 1,-2 0 0,-19 41 0,-12 12 23,28-58-30,-17 43 0,-3 6 5,27-60-20,1 1 1,-5 18-1,6-20 2,1 1 0,-2-1 0,-10 20-1,8-19 3,1 0 1,-7 23-1,-3 5 10,2-7-14,9-19 2,-1-1 0,-10 17 1,14-27-8,1 0 0,-1 1 0,1-1 0,-1 1 0,1-1-1,0 1 1,1-1 0,-1 1 0,1 0 0,-1 3 0,0-4-8,0 0-1,0 0 0,0-1 0,0 1 0,-1 0 1,1-1-1,-1 1 0,-3 2 0,-5 11-63,2-1 66,4-8-32,0 1-1,0-1 1,1 1-1,-3 9 1,-4 10-168,8-22 110,0-1 0,0 0-1,0 1 1,1-1 0,0 1 0,0-1 0,0 1 0,0 6 0,-2-4-3247,3-7 3183,-1-1-1,1 1 1,0 0 0,0-1-1,0 1 1,0-1 0,0 1-1,0-1 1,0 1 0,0-1-1,0 1 1,1-1 0,-1 1-1,0-1 1,0 1 0,0-1-1,0 1 1,1 0 0,-1-1-1,0 1 1,1-1 0,-1 1-1,0 0 1,0-1 0,1 1-1,5-10-3576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39 808,'0'0'13772,"1"-6"-12274,6-26 1952,-4 34-3087,0 10-262,-2 1 1,0-1-1,-1 16 1,0-28-102,0 44 10,0 54-2703,6-102-4124,2-12 5032,-4 7 360,10-15-1464,-7 10 2439,1 1 1,15-20 0,-19 29 824,0 0 0,0 0 1,0 0-1,0 1 0,0 0 0,1 0 0,-1 0 0,1 0 0,0 0 0,0 1 1,8-2-1,0 0 590,-1 2 1,1 0-1,0 0 1,25 1-1,-36 1-910,0 0 0,0 0 1,0 1-1,0-1 0,0 0 0,1 1 0,-1 0 0,0 0 0,0-1 0,0 1 0,-1 0 0,1 0 0,0 1 0,0-1 0,0 0 0,-1 1 0,1-1 0,-1 0 0,1 1 1,-1 0-1,0-1 0,1 1 0,-1 0 0,0 0 0,0 0 0,0 0 0,-1 0 0,1 0 0,0 0 0,0 4 0,0-3 6,-1 0-1,1 0 1,-1 0-1,0 1 1,0-1-1,0 0 1,-1 0-1,1 1 1,-1-1-1,1 0 1,-1 0-1,0 0 1,-1 0-1,1 0 1,0 0-1,-1 0 1,0 0-1,1-1 1,-4 5-1,-5 1-52,0 0 1,0 0-1,0-1 0,-1 0 0,0-1 0,0 0 0,-1-1 0,0 0 0,0-1 0,0 0 0,0-1 0,-1 0 0,0-1 0,1 0 1,-23 0-1,34-2-103,-1 0 1,1 0-1,0 0 0,0 0 1,0 0-1,0 0 1,0-1-1,-1 1 1,1 0-1,0 0 1,0-1-1,0 1 0,0-1 1,0 1-1,0-1 1,0 0-1,0 1 1,0-1-1,0 0 0,1 1 1,-2-3-1,1 2-216,0-1 0,0 0 0,0 0 0,1 0 0,-1 0 0,1 0 0,0 1 0,-1-1 0,1 0 0,0 0 0,0-3-1,0-8-2998,0 3-1948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23 568,'0'0'14219,"7"-4"-13184,21-11-326,-21 12 642,-7 7-820,0 0-464,0-1 0,-1 1 0,0 0 0,0-1 0,0 1 0,0 0 0,0-1 0,-1 1 0,-2 4 0,-8 21 214,11-28-288,1 0 1,0 0-1,0 0 0,0-1 1,0 1-1,0 0 0,0 0 1,0 0-1,0-1 0,0 1 1,0 0-1,0 0 0,0 0 1,1-1-1,-1 1 0,0 0 1,1 0-1,-1-1 0,0 1 1,1 0-1,0 0 0,0 0-25,0 0 0,0 0 1,1 0-1,-1 0 0,0 0 0,1-1 0,-1 1 0,0-1 1,1 1-1,-1-1 0,3 1 0,5 0-248,0 0 0,0 0 0,14-2 1,-11 1-90,-9 0-2,-1 0 1,0 0-1,1-1 0,-1 1 1,1-1-1,-1 1 1,4-2-1,13-10-6369,-6 2-901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2 680,'-2'-2'17132,"-1"5"-16617,1 1-294,1 1 0,-1-1 1,1 1-1,-1 0 0,0 6 0,0 3-64,-2 9-211,1 1 0,1 0 0,2 33 1,0-28-1531,0-13-4057,0-13 887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2656,'0'0'16520,"11"0"-16128,34-1-27,-42 2-330,1 0 1,-1-1-1,0 1 0,0 0 0,1 1 0,-1-1 0,0 0 1,0 1-1,0 0 0,0 0 0,-1 0 0,1 0 0,0 0 1,-1 0-1,0 1 0,1-1 0,-1 1 0,3 5 0,-1-3-11,0 1-1,-1 0 0,0 0 0,0 0 1,0 0-1,-1 1 0,0-1 1,-1 1-1,2 9 0,-1 6 1,-1 33 0,-1-30-22,-1-11-405,0-1 1,0 1-1,-1-1 0,-1 1 1,-1-1-1,0 0 0,0 0 1,-1-1-1,-1 1 0,0-1 1,-1 0-1,0 0 0,-1-1 1,-17 19-1,3-10-5640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25 158 616,'0'0'7815,"0"0"-7626,-1 0 0,1 0 0,0 1 0,-1-1 0,1 0 0,-1 0 1,1 0-1,-1 0 0,1 0 0,-1 0 0,1 0 0,-1 0 0,1 0 1,-1-1-1,1 1 0,-1 0 0,0-17 1541,-4-26 1,2 27-1724,-1-27 1,4 5 1202,-2 37-488,0 6-242,3 5-466,0 0 1,0 1 0,4 10-1,-2-8-102,2 22-1,-1 27-3956,-3-39-1164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41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9193,'0'0'10256,"12"0"-9817,43 0-115,-38-1-237,0 0 0,0-1 0,0-1 0,22-6 0,23-4-125,-38 9-1855,-36 1-7502,0 3 3154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4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 3144,'0'0'10856,"0"-5"-9544,0-14-408,0 14 2652,-5 37-2711,6-22-795,1 0 0,-1 0 0,2 0 0,-1 0-1,1 0 1,8 16 0,-6-16-75,-1-1-1,-1 1 1,0 0-1,0 0 1,-1 0-1,2 20 1,-4 17-3496,-1-40-199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4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5841,'0'0'11974,"0"0"-11946,0 0 1,0 0-1,1 0 0,-1 0 1,0 0-1,1 0 0,-1 0 1,0 0-1,0 0 0,1 0 1,-1 0-1,0 0 0,0 0 1,1 0-1,-1 0 0,0 1 1,0-1-1,1 0 0,-1 0 1,0 0-1,0 0 0,0 0 1,1 1-1,-1-1 0,0 0 1,0 0-1,0 0 0,1 0 1,-1 1-1,0-1 0,0 0 1,0 0-1,0 1 0,0-1 0,2 7 157,-2 0-1,1 0 0,-1 0 0,-1 11 0,0 4 20,1 174-704,0-196 245,4-2-1230,-2 1 1414,-1-1 1,0 0-1,0 0 1,0-1-1,0 1 0,-1 0 1,2-4-1,3-11 12,2 3 32,1 0 1,17-25-1,-19 33 0,-1-1 0,1 1 1,0 0-1,0 1 0,0-1 0,1 1 0,10-5 0,-14 8 101,0 0-1,1 1 0,-1 0 0,0 0 1,0 0-1,1 0 0,-1 0 0,1 1 0,-1-1 1,0 1-1,1 0 0,-1 0 0,6 1 1,-9-1-49,1 1 0,0-1 1,-1 1-1,1-1 1,-1 1-1,1-1 0,0 1 1,-1-1-1,1 1 1,-1 0-1,0-1 0,1 1 1,-1 0-1,0-1 0,1 1 1,-1 0-1,0 0 1,0-1-1,1 1 0,-1 0 1,0 0-1,0 1 1,0 21 299,-1-14-132,1-4-161,-1-1 0,0 0 0,0 1 0,-1-1 0,1 0 0,-1 0 0,0 0 0,0 0 0,0 0 0,0 0 0,-1 0 0,0-1 0,-4 5 0,-7 7-2,-24 19-1,36-31-17,-11 7 84,0 0-1,-18 10 1,26-17-573,0 0 0,-1-1 0,1 1 0,-1-1 0,1 0-1,-1-1 1,0 1 0,1-1 0,-12 1 0,12-4-4275,1-6-2623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4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 5097,'0'0'10982,"4"0"-10470,-3-1-497,5 0 223,0 1 0,0-1 0,1 1 0,5 0 0,-11 0-223,0 0-1,0 0 0,1 0 1,-1 1-1,0-1 0,0 0 0,0 0 1,0 1-1,0-1 0,0 0 1,-1 1-1,1-1 0,0 1 0,0-1 1,0 1-1,0-1 0,0 1 1,-1 0-1,1-1 0,0 1 0,0 0 1,-1 0-1,1-1 0,-1 1 1,1 0-1,-1 0 0,1 0 0,-1 0 1,0 0-1,1 0 0,-1 0 0,0 0 1,0 0-1,1 2 0,-1-1 26,0 1-1,0-1 0,0 1 0,-1-1 1,1 1-1,-1-1 0,1 0 0,-1 1 0,0-1 1,0 1-1,0-1 0,0 0 0,0 0 1,-1 0-1,1 1 0,-1-1 0,1-1 1,-1 1-1,0 0 0,0 0 0,0 0 1,0-1-1,0 1 0,-2 0 0,-23 17 211,-54 39 366,86-57-647,5-2 63,0 1 0,0-2 0,0 1 0,0-2 0,12-3 1,48-21-514,-50 19 89,-13 5-175,1-1 1,-1 1-1,9-7 1,-13 8-437,0 0 1,0-1 0,0 1 0,-1-1 0,4-4-1,-1-3-6453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44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8 616,'0'0'13193,"5"-1"-12411,-2-1-590,0 1 1,1 0-1,-1 0 1,1 1-1,-1-1 1,0 1-1,1 0 0,-1-1 1,1 1-1,-1 1 1,1-1-1,-1 0 1,1 1-1,-1 0 1,1 0-1,-1 0 1,6 2-1,-1 2 46,-1-1 0,1 1 0,-1 1 0,0-1 0,0 1 0,-1 1 0,8 8 0,-4-3-111,-1 1 0,-1 0 1,10 20-1,-12-19-12,0 0 1,-1 1-1,-1 0 1,2 16-1,4 63 167,-9-81-266,0 0 0,-2 0 0,0 0 0,-3 19 1,2-25-82,0 1 0,-1-1 1,0 0-1,0 0 0,0-1 1,-1 1-1,0 0 1,0-1-1,-9 10 0,1-4-1033,0-1-1,0-1 0,-28 18 1,2-9-6356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38 4136,'0'0'11175,"2"-6"-10452,6-19-263,-6 19-99,-2 31 1253,1 43-656,-3 92-366,-1-133-555,-2 0-1,-9 30 1,8-32-18,1-7-12,3-14-8,1 1 1,-1 0-1,1 0 1,1 0-1,-1 6 1,1-10-67,1-1-423,0 0 401,1 0-1,-1 0 0,1 0 0,-1 0 0,1 0 0,-1 0 0,0 0 0,1-1 0,-1 1 0,0 0 0,2-2 1,20-19-2366,-11 7-2038,-1 5 389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0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1424,'3'1'17428,"-3"-1"-17319,-10 29 159,5-17-213,1 0 0,0 0-1,1 1 1,0-1 0,-1 22-1,4 18-16,0-52-39,0 1 1,1-1-1,-1 1 0,0-1 1,0 1-1,1-1 1,-1 1-1,0-1 1,1 0-1,-1 1 1,0-1-1,1 1 1,-1-1-1,1 0 0,-1 1 1,1-1-1,-1 0 1,1 0-1,-1 1 1,1-1-1,-1 0 1,1 0-1,-1 0 1,1 0-1,-1 0 0,1 0 1,-1 0-1,1 0 1,-1 0-1,1 0 1,-1 0-1,1 0 1,0 0-1,-1 0 1,1 0-1,2 0 26,0-1 0,0 1 0,0-1 0,0 1 0,5-3 0,16-5-22,6-3-1539,-24 9 757,-6 2 603,1 0-1,-1 0 1,0 0 0,1 0-1,-1-1 1,0 1-1,1 0 1,-1 0 0,0 0-1,1-1 1,-1 1-1,0 0 1,1 0 0,-1-1-1,0 1 1,0 0-1,0-1 1,1 1 0,-1 0-1,0 0 1,0-1-1,0 1 1,0 0-1,1-1 1,-1 1 0,0-1-1,0 1 1,0 0-1,0-1 1,0 1 0,0 0-1,0-1 1,0 1-1,0 0 1,0-1 0,0 1-1,-1-1 1,1-5-4285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0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80,'0'0'10047,"0"-2"-8477,0-5-174,0 11 256,0 17-183,0 114 809,1-125-2245,-1-1-1,1 1 1,1 0 0,4 15-1,5-1-8410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3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0 159 544,'0'0'18867,"8"-6"-18894,8-10 135,0 0 0,23-17 0,-34 29-122,1 0 0,-1 1 1,0-1-1,1 1 0,0 0 0,0 1 0,0-1 0,0 1 1,0 0-1,10-1 0,-4 0-10,0 0 1,17-8-1,-23 9 23,85-30-820,-86 29 718,-4 2-14,-4 3-68,1-1 192,-1 1 0,1 0 0,-1 0 0,1 0 0,0 0 0,0 0 0,0 0 0,0 0 0,1 1 1,-1-1-1,0 1 0,-1 3 0,0 0-27,2-5 18,1 0 0,-1 0-1,1 0 1,-1 0-1,1 0 1,0 0-1,-1 0 1,1-1-1,0 1 1,0 0-1,0 0 1,0 0-1,-1 0 1,1 0-1,1 2 1,-1 13 94,1 0 0,0 0 0,5 17 0,18 69 261,-20-82-340,-3-15-46,0 0 0,0-1 0,0 1 1,1 0-1,-1 0 0,6 7 1,-7-11-64,0-1 1,1 1-1,-1-1 0,1 0 1,-1 1-1,1-1 0,-1 0 1,1 0-1,-1 1 0,1-1 1,-1 0-1,1 0 0,-1 0 1,1 0-1,-1 0 1,2 0-1,1-2-2954,-2-6-2413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4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50 1064,'0'0'4474,"-7"-5"-2952,1 2-1161,0 0 83,1 0 1,-1 0-1,1-1 0,0 1 1,0-1-1,0 0 0,-7-9 0,8 8 1891,4 8 1251,8 12-1687,4-2-1693,-2 1 1,11 15 0,-2-1-58,10 21-13,-18-31-130,8 11 11,-16-25-13,23 31 56,-24-32-56,0 0 0,0 0 0,-1 0 0,0 0 0,1 1 1,-1-1-1,0 0 0,-1 1 0,2 6 0,-2-10-4,0 0 0,0 0 0,0 0 0,0 0 0,0 0 0,0 0 0,-1 0 0,1 0 0,0 1 0,0-1 0,0 0 0,0 0 1,0 0-1,0 0 0,0 0 0,1 0 0,-1 0 0,0 1 0,0-1 0,0 0 0,0 0 0,0 0 0,0 0 0,0 0 0,0 0 0,0 0 0,0 0 0,0 0 0,0 0 0,0 1 0,0-1 0,0 0 0,1 0 1,-1 0-1,0 0 0,0 0 0,0 0 0,0 0 0,0 0 0,0 0 0,0 0 0,0 0 0,1 0 0,-1 0 0,0 0 0,0 0 0,0 0 0,0 0 0,0 0 0,0 0 0,0 0 0,1 0 0,-1 0 0,0 0 0,0 0 1,0 0-1,0 0 0,0 0 0,1 0 116,-5 10 6,-1-8-99,1 1-1,-1-1 0,0 1 0,0-1 0,0-1 1,0 1-1,0-1 0,-5 2 0,-26 8-7,3 4 4,2 2-1,-39 27 1,50-29-29,1 1 1,0 1-1,1 0 1,-16 21-1,29-32-1176,11-5-1581,3-1 2295,-6 0-276,0-1 0,-1 1-1,1 0 1,0-1 0,0 0 0,-1 1 0,6-3 0,1-1-6502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4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80 360,'0'0'8376,"-1"1"-7059,-9 10 3748,0 10-5347,7-12 753,0 0-403,1 0 0,0 0 1,1 0-1,0 0 0,0 0 0,1 14 0,1-14-80,-1-7-5,0-1 0,0 0 0,0 1 0,0-1-1,1 1 1,-1-1 0,1 0 0,-1 1 0,1-1-1,0 0 1,-1 0 0,1 0 0,0 1 0,0-1-1,0 0 1,0 0 0,0 0 0,0 0 0,0 0-1,0-1 1,1 1 0,-1 0 0,0 0 0,0-1-1,1 1 1,-1 0 0,0-1 0,1 0 0,-1 1 0,1-1-1,-1 0 1,3 1 0,5 0-194,1-1 0,-1 1 0,18-2 1,-25 0 181,3 1-68,0-1-1,0-1 0,1 1 0,-1-1 0,0 0 0,0 0 1,-1-1-1,1 1 0,0-1 0,-1 0 0,0 0 0,0 0 1,0-1-1,0 1 0,0-1 0,-1 0 0,1 0 0,-1 0 1,0-1-1,-1 1 0,1-1 0,-1 1 0,0-1 0,0 0 1,0 0-1,-1 0 0,2-7 0,-2 0 162,-1 0 1,-2-25-1,1 31 118,0 0 1,0 0-1,-1 1 0,0-1 1,0 0-1,-1 0 1,-5-9-1,6 13-50,1 0 0,-1 0 0,0 1 0,1-1-1,-1 1 1,0-1 0,0 1 0,0 0 0,0-1 0,0 1-1,0 0 1,-4-1 0,4 1-86,1 1 0,0-1 0,-1 1 0,1 0-1,-1 0 1,1 0 0,-1-1 0,1 1 0,-1 0 0,1 1-1,-1-1 1,1 0 0,0 0 0,-1 1 0,1-1 0,-1 0-1,1 1 1,0-1 0,-1 1 0,1 0 0,0 0 0,0-1-1,-2 2 1,0 2-28,0-1 0,0 1 0,1 0-1,-1 0 1,1 0 0,0 0-1,0 1 1,-1 4 0,-11 37 73,14-46-91,-2 11 9,0-1 0,1 0 0,1 21-1,0-18-14,0-13-8,0 1 0,0 0-1,0-1 1,0 1-1,0 0 1,0-1 0,0 1-1,0 0 1,1-1 0,-1 1-1,0 0 1,1-1 0,-1 1-1,0 0 1,1-1-1,-1 1 1,0-1 0,1 1-1,-1-1 1,1 1 0,0-1-1,-1 1 1,1-1-1,-1 1 1,2 0 0,-1-1-21,1 0 1,-1 1 0,1-1-1,0 0 1,-1 1 0,1-1-1,-1 0 1,1 0 0,-1 0 0,1-1-1,2 1 1,0-1 18,0 0 0,0 0 0,0-1-1,0 1 1,0-1 0,0 0 0,0 0 0,5-4 0,-7 4 39,0-1 0,0 1 0,0-1 0,0 0 0,0 1 0,-1-1 0,1 0 0,-1 0 0,0 0 0,0 0 0,0 0 0,0 0 0,0-1 0,-1 1 0,1 0 0,-1 0 0,0 0 0,0-1 0,-1-3 0,1 6 5,-1 1 0,1-1 0,0 1 1,-1-1-1,1 0 0,-1 1 0,1-1 1,-1 1-1,1-1 0,-1 1 0,1 0 1,-1-1-1,1 1 0,-1-1 0,1 1 1,-1 0-1,0-1 0,1 1 0,-1 0 1,0 0-1,-1-1 0,-16-2 397,12 3-337,-7-2 141,1 1 0,-25 1 0,35 0-224,0 0-1,0 1 1,-1-1 0,1 1 0,0-1-1,0 1 1,0 0 0,0 0-1,1-1 1,-1 2 0,0-1-1,0 0 1,0 0 0,1 0 0,-1 1-1,1-1 1,-1 1 0,1-1-1,0 1 1,-1-1 0,1 1-1,0 0 1,-2 3 0,1 0-8,1 0 0,-1 1 1,1-1-1,0 0 0,0 0 0,0 1 0,1 8 1,0-13-11,0 0 0,0 1 0,0-1 0,0 0 0,1 1 0,-1-1 0,1 0 0,-1 1 0,1-1 0,-1 0 0,1 0 0,-1 1 0,1-1 0,0 0 0,0 0 0,0 0 0,0 0 0,1 1 0,0 0-43,0-1 0,1 1-1,-1-1 1,0 0 0,1 0 0,-1 0-1,1 0 1,-1 0 0,4 0 0,4 1-264,0-1 0,-1-1 0,1 0 0,14-1 1,-22 1 272,0 0 1,0 0-1,0-1 1,0 1 0,0-1-1,0 1 1,0-1-1,0 0 1,0 0-1,0 0 1,-1 0 0,1 0-1,0 0 1,-1 0-1,1 0 1,0-1 0,-1 1-1,0-1 1,1 1-1,-1-1 1,0 1-1,0-1 1,0 0 0,0 1-1,0-1 1,0 0-1,-1 0 1,1 0-1,-1 0 1,1 0 0,-1 0-1,0 0 1,1-2-1,0-5 89,-1 1-1,0-1 1,0 1-1,-2-13 1,2 18 25,-1 1 0,1 0 0,-1-1 0,1 1 1,-1 0-1,0 0 0,0 0 0,0 0 1,-1 0-1,1 0 0,0 0 0,-1 0 1,1 0-1,-1 0 0,0 1 0,1-1 1,-1 1-1,0-1 0,0 1 0,0 0 0,-4-2 1,5 2-57,1 1 1,-1 0-1,0 0 1,1-1-1,-1 1 1,0 0-1,1 0 1,-1 0-1,1 0 1,-1 0-1,0 0 1,1 0-1,-1 0 1,0 0-1,1 0 1,-1 0-1,0 0 1,1 0-1,-1 0 1,0 0-1,1 1 1,-1-1-1,1 0 1,-1 1-1,1-1 1,-1 0-1,0 1 0,1-1 1,-1 0-1,1 1 1,0-1-1,-1 1 1,1-1-1,-1 1 1,1-1-1,0 1 1,-1 0-1,0 3-206,-1-1 0,1 1 0,0 0 0,1-1 0,-1 6 0,-1 2-974,-2 11-2984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43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170 180 5537,'0'0'6086,"0"-6"-5200,0-4-397,0 0-1,-1 0 1,0 0 0,-1 1 0,-3-13 0,4 22-422,1-1 0,0 1-1,-1-1 1,0 1 0,1 0 0,-1-1 0,1 1 0,-1 0 0,1-1 0,-1 1 0,0 0 0,1 0 0,-1 0 0,0 0 0,1-1 0,-1 1 0,0 0-1,1 0 1,-1 0 0,0 0 0,-20 1 264,12-1-258,4 0-61,1 1 0,-1-1 0,1 1 0,-1-1 0,1 1 0,-1 1 0,1-1-1,0 1 1,-1-1 0,1 1 0,0 0 0,0 0 0,0 1 0,1-1 0,-1 1 0,1 0 0,-1 0 0,1 0 0,0 0 0,-3 5 0,3-5-10,0 1 0,1-1 0,-1 1 1,1 0-1,0 0 0,0 0 0,0 0 1,1 0-1,0 0 0,-1 1 0,1-1 1,1 0-1,-1 1 0,1-1 0,0 6 1,0-9-9,0 0 1,0 0 0,1 0 0,-1 0-1,0 0 1,1 0 0,-1-1-1,1 1 1,-1 0 0,1 0 0,0 0-1,-1 0 1,1-1 0,0 1-1,0 0 1,-1 0 0,1-1 0,0 1-1,0-1 1,0 1 0,0-1 0,0 1-1,0-1 1,1 1 0,28 8-212,-27-8 172,6 0-176,-1 1 0,1-1 0,-1-1 0,1 0 0,-1 0 0,1 0 0,0-1 0,8-2-1,-12 2-33,1 0-1,-1-1 1,1 0-1,-1 0 0,0 0 1,0-1-1,0 1 0,0-1 1,0 0-1,0 0 1,-1-1-1,8-7 0,-10 8 211,0 0 0,0 0 0,0-1-1,-1 1 1,1-1 0,-1 1 0,0-1-1,0 1 1,0-1 0,0 1 0,-1-1 0,1 0-1,-1 0 1,-1-3 0,1 2 88,0 0 0,-1 0 1,0-1-1,0 1 0,0 1 1,-1-1-1,1 0 0,-1 0 1,-4-6-1,0 1 333,0 1 0,-1 1 0,0-1 0,0 1 1,-1 0-1,0 1 0,-18-13 0,23 18-319,1 1 0,-1-1 0,0 1 0,-1 0 0,1 0 0,0 0 0,0 1 0,0-1 0,-1 1 0,1 0 0,0-1 1,0 1-1,-1 1 0,1-1 0,0 0 0,0 1 0,0 0 0,-1-1 0,1 1 0,0 1 0,0-1 0,0 0 0,0 1 0,1-1 0,-1 1 0,0 0 0,1 0 0,-1 0 0,1 0 1,-1 0-1,1 0 0,-3 5 0,0 2-42,0 1 1,1-1 0,0 1 0,1-1 0,0 1 0,-3 20-1,5-16-8,0 0-1,1 22 0,1-11-58,-1-24 0,0-1-1,1 1 1,-1 0-1,0 0 1,0-1-1,1 1 1,-1 0-1,1 0 1,-1-1-1,1 1 1,-1-1-1,1 1 1,-1 0-1,1-1 1,-1 1-1,1-1 1,0 1-1,-1-1 1,1 0-1,0 1 1,0-1-1,-1 0 1,1 1 0,0-1-1,0 0 1,0 0-1,-1 1 1,1-1-1,0 0 1,0 0-1,0 0 1,-1 0-1,1 0 1,0 0-1,1-1 1,0 1 7,0 0 0,0 0 1,0 0-1,0 0 0,0-1 0,0 1 1,0-1-1,-1 1 0,1-1 1,0 0-1,0 0 0,-1 0 0,1 0 1,-1 0-1,3-1 0,-3-1 63,0 1 0,0-1-1,0 1 1,0-1 0,-1 0 0,1 1-1,-1-1 1,0 0 0,0 1 0,0-1-1,0 0 1,-1-3 0,1-4 133,0 9-110,-1 0 0,1 0 0,0-1 0,-1 1 0,1 0 0,-1 0 0,0 0 0,1 0 0,-1 0 0,0 0 0,0 0 0,1 0 0,-1 0 0,0 0 0,0 0 0,0 0 0,0 1 0,0-1 1,0 0-1,-1 1 0,1-1 0,0 0 0,0 1 0,0 0 0,-1-1 0,1 1 0,0 0 0,-1-1 0,1 1 0,0 0 0,-3 0 0,3 0-24,0 0 1,-1 0-1,1 0 1,0 0-1,0 0 1,-1 0 0,1 0-1,0 0 1,-1 0-1,1 1 1,0-1-1,0 0 1,0 1-1,-1-1 1,1 1 0,0-1-1,0 1 1,0 0-1,0-1 1,0 1-1,0 0 1,0 0 0,0 0-1,0 0 1,0 0-1,1 0 1,-1 0-1,0 0 1,1 0-1,-1 0 1,1 0 0,-1 0-1,0 2 1,1 1-27,-1 0 1,1-1-1,0 1 1,0 0-1,0 0 1,0-1-1,1 1 1,1 5-1,-2-8-1,1 0 0,-1 1-1,1-1 1,0 1-1,0-1 1,0 0 0,0 1-1,0-1 1,0 0-1,0 0 1,0 0-1,1 0 1,-1 0 0,0 0-1,1 0 1,-1 0-1,1 0 1,-1-1 0,1 1-1,-1-1 1,3 2-1,-1-1-59,1-1 0,-1 1 0,1 0 0,0-1 0,-1 1 0,1-1 1,-1 0-1,1 0 0,-1-1 0,1 1 0,0-1 0,-1 0 0,1 1 0,-1-1 0,0-1 0,1 1 0,-1 0 0,0-1 0,0 0 0,0 0 0,0 0 0,0 0 0,0 0 0,0 0 0,-1-1 0,1 1 0,-1-1 0,0 0 0,0 1 0,0-1 0,0 0 0,-1 0 0,1 0 0,-1-1 0,1 1 0,-1 0 0,0-1 0,-1 1 0,1 0 0,0-4 0,0-1-128,1-23-416,-2 29 516,0-1-1,0 1 1,-1-1 0,1 1-1,0-1 1,-1 1 0,0 0-1,1-1 1,-3-3-1,1 5-198,0-1 0,0 0 0,0 0 1,0 1-1,0-1 0,-1 1 0,1 0 0,-1-1 0,1 1 0,-1 0 0,1 0 0,-1 1 0,1-1 0,-4 0 0,-11 0-5616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4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91 624,'0'0'6602,"0"-6"-5912,0-13-204,0 5 2395,-5 15-1295,2 2-1511,0 1 1,0-1-1,0 1 1,0 0 0,1-1-1,-1 1 1,1 0-1,0 0 1,0 1 0,0-1-1,1 0 1,-2 7-1,2-5-56,0 1 1,1-1-1,0 1 0,0-1 0,2 13 0,-2-18-29,1 0 0,-1-1 0,0 1-1,1-1 1,-1 1 0,0-1 0,1 1-1,-1-1 1,1 1 0,-1-1 0,0 1 0,1-1-1,-1 0 1,1 1 0,0-1 0,-1 1-1,1-1 1,-1 0 0,1 0 0,0 1 0,-1-1-1,1 0 1,-1 0 0,1 0 0,1 0-1,19 1-52,-14-1 60,-5-1-32,1 1 1,0 0-1,0-1 1,0 1-1,-1-1 1,1 0-1,0 0 1,-1 0-1,1 0 1,-1 0-1,1 0 1,-1-1-1,0 1 1,1-1-1,-1 0 1,0 0-1,0 1 1,0-1-1,-1-1 1,1 1-1,0 0 1,-1 0-1,1 0 1,-1-1-1,0 1 1,1-4-1,1-1 25,-1 1 0,0-1 0,0 0 0,-1 0 0,0 0 0,0 0 0,-1 0 0,0 0 0,0-8 0,-1 13 55,1-1 0,-1 1 0,1-1 0,-1 1-1,0 0 1,0-1 0,0 1 0,0 0 0,-1-1 0,1 1 0,0 0 0,-1 0 0,0 0-1,1 0 1,-1 1 0,0-1 0,0 0 0,0 1 0,0-1 0,0 1 0,-1-1 0,1 1-1,0 0 1,-1 0 0,1 0 0,-1 1 0,1-1 0,-1 0 0,1 1 0,-1-1 0,0 1-1,1 0 1,-1 0 0,0 0 0,1 0 0,-4 1 0,4 0-26,-1-1-1,1 1 1,0 0 0,0 0 0,0 0 0,0 0 0,0 1-1,0-1 1,1 0 0,-1 1 0,0-1 0,1 1 0,-1 0-1,1-1 1,-1 1 0,1 0 0,0 0 0,0 0 0,-2 4-1,0 1 7,-1 0 0,1 1 0,1-1 0,-3 12 0,4-10-13,0 0-1,1 17 0,1-9-9,-1-16-20,0 0 0,0 0-1,0 1 1,0-1 0,1 0-1,-1 0 1,0 0 0,1 0-1,-1 0 1,1 0 0,-1 0-1,1 0 1,0 0 0,-1 0-1,1 0 1,0 0 0,0 0-1,-1 0 1,1 0 0,0-1-1,0 1 1,0 0 0,0-1-1,0 1 1,0-1 0,1 1-1,-1-1 1,0 1 0,0-1-1,0 0 1,2 1 0,-1-1-4,0 0 0,0 1 0,0-1 0,-1 0 0,1 0 0,0-1 0,0 1 0,0 0 0,0-1 0,0 1 0,-1-1 0,1 1 0,0-1 0,0 0 0,-1 1 0,1-1 0,0 0 1,-1 0-1,1-1 0,1 0 0,0-1 20,-1 0 0,0 0 1,0-1-1,0 1 1,0 0-1,0-1 0,-1 1 1,0-1-1,0 1 1,0-1-1,0 0 0,0 1 1,-1-1-1,1 0 1,-1 1-1,0-1 0,-1-7 1,1 9 62,-1-1 0,1 1 0,-1 0 0,0 0 0,1-1 0,-1 1 0,0 0 0,0 0 0,0 0 0,-1 0 0,1 0 0,0 0 0,-1 1 0,1-1 0,-1 0 0,0 1 0,0-1 0,0 1 0,1-1 0,-1 1 0,-1 0 0,1 0 0,0 0 0,0 0 0,0 0 0,-1 0 0,1 0 0,0 1 0,-1-1 0,-1 1 0,1-1 9,1 1 1,0 0-1,0 0 0,0 0 0,-1 0 1,1 0-1,0 1 0,0-1 0,0 0 1,-4 2-1,5-1-74,0 0 0,0 0 0,0-1 0,0 1 0,0 0 0,0 0 0,0 0 0,0 0 0,1 0-1,-1 0 1,0 0 0,1 0 0,-1 1 0,1-1 0,-1 0 0,1 0 0,0 0 0,0 1 0,-1-1 0,1 0 0,0 2 0,-1 5-1081,1 0 0,0 0 0,1 8 0,3 0-5329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21T12:42:26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4537 1606 440 0,'0'0'1792'15,"0"0"1129"-15,13-6-2105 0,-5 2-528 16,-1 2-160-16,2-1-104 31,-1-1 80-31,-4 1 368 16,-1 3 104-16,-3 0-8 0,0-3-368 16,0 3-200-16,0 0-280 15,-3 0-216-15,-1 0-24 0,-4 0 520 16,8 0 0-16,0 0 240 31,0-3 464-31,0 3 504 0,0-4 377 16,0 4-169-16,0 0-304 15,0-3 249-15,0 0-329 16,0 0-408-16,0 0-400 0,0-4-176 16,0 1 192-16,4-4-48 31,0 1 24-31,-4-1 40 0,0 1-56 0,0-4 40 15,0 0 88-15,0 4-40 16,0 0-55-16,-8 2-57 16,-1 1-40-16,-2 3-128 0,-6 3 112 15,-6 0-104 1,-5 0 104 0,-9 3-56-16,6 10-64 0,-1 3 0 15,5-1 0-15,7 7-72 0,-1 1 64 16,6 2-88-16,2 7 96 15,6 6 72-15,3 3 96 0,-4 0-16 32,8 4 16-32,-4-4-72 15,-1 1 56-15,5 2-144 0,-4-3 304 16,4 4-72-16,-7 3-184 16,3-1-40-16,-4 1 40 0,-1-1 16 15,2 1-56-15,-5-7-8 31,0 0 0-31,0-6 40 0,0 1-48 16,4-5-40-16,0-3-600 16,-4-5 208-16,0 2-1145 15,0-9-999-15,5-6-2777 0</inkml:trace>
  <inkml:trace contextRef="#ctx0" brushRef="#br0" timeOffset="300.12">3777 2143 9233 0,'0'0'5330'0,"0"0"-4098"15,0 0-648-15,0 0 8 0,0 0-256 16,0 0 72-1,87-10 216-15,-43 10-207 16,12-3-217-16,4 3-96 16,4-6-40-16,-5 3-16 0,-4-4-48 15,-10 1-48-15,-13 3-96 16,-12 0-249-16,-8-1-439 16,-12 4-808-16,0 0-1257 0,-12 0-2544 0</inkml:trace>
  <inkml:trace contextRef="#ctx0" brushRef="#br0" timeOffset="957.15">4509 2191 8833 0,'0'0'4857'15,"0"0"-3768"-15,0 0-393 16,0 0 152-16,0 0-88 0,0 0-216 15,0 0-200-15,-7 31 168 16,-5-12-159 0,8 3 119-16,-5 1-80 15,2 5-48-15,-1-3-112 0,0 5-80 16,0-2 40-16,4-3-136 16,-4-2 16-16,4-5-24 0,4-1-48 15,-4-5 0 1,4-6-288-1,0-2-544-15,8-8-1537 0,7-14-2672 16,6-11-6185-16</inkml:trace>
  <inkml:trace contextRef="#ctx0" brushRef="#br0" timeOffset="3230.68">5255 1673 7401 0,'0'0'3217'15,"0"0"-1969"-15,0 0-912 0,0 0 160 16,-91 29 368 0,54-4 257-16,-3 10-201 15,8 6-224-15,1 4-400 0,3 5-272 16,3 4 80-16,2 3 96 16,7 1 24-16,0-1-96 15,4 3-112-15,0-6 56 16,5-3-16-16,2-1-8 15,5-8-40-15,0-4-8 16,0-6-656-16,33-7-456 0,-2-9-1241 16,9-6-1912-16</inkml:trace>
  <inkml:trace contextRef="#ctx0" brushRef="#br0" timeOffset="3748.03">5319 1880 176 0,'0'0'9794'0,"0"0"-6778"0,0 0-759 15,0 0-617-15,0 0-432 16,0 0-511-16,0 0-201 16,64-26-176-16,-29 23-56 15,5 3-112-15,-5 0-152 16,-3 6 0-16,-8 13-184 15,-11 3-48-15,-5 7 128 16,-8 3 96-16,-13 6 8 0,-14 6 32 16,-13 0 72-16,-8 1 176 15,-4-1-24 1,4-2-72-16,5-4-80 16,11-6-32-16,4-4-64 15,12-3-8-15,8-8-48 0,8-4-64 16,0-4 0-16,8 0 32 15,19-5 8-15,14-1-16 0,6-3-64 32,17 0-296-32,20-20-905 15,-13 2-1783-15,-15 1-2297 0</inkml:trace>
  <inkml:trace contextRef="#ctx0" brushRef="#br0" timeOffset="4011.42">5104 2133 9113 0,'0'0'5562'0,"0"0"-4282"0,0 0-512 16,0 0-24-1,0 0-232-15,0 0-360 0,71 0 200 0,-23 0-63 16,12 0-129-16,8 0-64 16,-1 0-96-1,21 0-809-15,-17-3-1647 16,-15-6-3369-16</inkml:trace>
  <inkml:trace contextRef="#ctx0" brushRef="#br0" timeOffset="4375.77">5873 1774 7761 0,'0'0'5337'0,"0"0"-3744"0,0 0-601 16,0 0-240-16,0 0-232 0,0 0-368 16,0 0 168-16,0 0 360 15,99 58-72-15,-59-23-287 16,-1 6-297 0,2 10 24-16,-6 18-96 15,-10 17 56-15,-22 16-8 0,-3 12 56 16,-39-3 0-16,-17-15-56 0,0-20-8 31,12-22 8-31,4-13-48 16,0-6-32-16,1 0-625 0,-13-3-919 15,3-4-1529-15,18-18-3816 16</inkml:trace>
  <inkml:trace contextRef="#ctx0" brushRef="#br0" timeOffset="5253.58">6558 2162 2600 0,'0'0'8418'16,"0"0"-5906"-16,0 0-655 15,0 0-233-15,0 0-112 0,0 0-367 16,0 0-449-16,0 0-352 31,0 0-296-31,4 0-48 0,7 0 0 16,9 0 80-16,12 0 112 15,8-3-192-15,8 3-104 0,4 0-408 16,-5 0-440-16,-2-3-697 16,-2-1-975-16,-15 4-1689 31,-4-3-3753-31</inkml:trace>
  <inkml:trace contextRef="#ctx0" brushRef="#br0" timeOffset="5450.61">6593 2308 2896 0,'0'0'2945'0,"0"0"-1433"16,0 0 432-16,0 0 121 0,0 0-113 16,84 6-455-16,-40-6-457 15,4 0-440 1,-1-3-320-1,26-10-280-15,-18 4-832 0,-7-4-4369 0</inkml:trace>
  <inkml:trace contextRef="#ctx0" brushRef="#br0" timeOffset="6069.07">7853 1743 1328 0,'0'0'10682'0,"0"0"-7905"0,0 0-817 16,0 0-360-16,0 0-567 15,0 0-401-15,0 0-216 32,0 0-128-32,0-4-288 0,-4 21-48 15,-4 5 48-15,-1 9 0 16,2 11 56-16,-5 2-40 0,-1 7-16 16,-2-3-120-16,-1-1-272 15,0-6-560-15,-4 4-977 31,0-13-1135-31,4-13-2114 0</inkml:trace>
  <inkml:trace contextRef="#ctx0" brushRef="#br0" timeOffset="6543.7">7800 1473 9402 0,'0'0'1208'0,"56"-114"-376"0,-31 82 64 16,6 3 168-16,13 4-367 15,4-4 135-15,-1 16 192 16,9 13-464-16,-4 0-288 0,-3 20-272 31,-2 14 0-31,-11 8-120 16,-8 9-120-16,-17 9 56 0,-11 4 168 16,-8 2 16-16,-27 1-64 15,-12-7 64-15,-22 1 8 0,-2-17 0 16,-1-6 72-16,-4-9-64 31,16-11 56-31,4-1 128 0,17-8-152 16,14-3 16-16,18-6 136 15,7 0-56-15,0 0 0 16,12 0-96-16,11 0 88 0,9 0 152 16,9 0-184-16,-2 4-24 31,-7 2-80-31,0 4 0 0,-12 5-168 15,-8 1-64-15,-1 10 56 0,-11 2 168 16,0 7 8-16,0-3 168 16,0 3-88-16,0 0-24 0,0-3-48 15,0-1 64 1,5-5-72 0,3-4 0-16,7-6-488 0,21-13-1080 15,-3-3-2329-15,-1 0-4377 0</inkml:trace>
  <inkml:trace contextRef="#ctx0" brushRef="#br0" timeOffset="6897.62">8291 2127 4424 0,'0'0'7522'0,"0"0"-5658"15,0 0-775-15,0 0-641 31,0 0-48-31,0 0-392 0,0 0 456 16,91-29-408-16,-63 20-56 16,-7-4-648-16,-2-3-448 15,-7 0 103-15,-8-6 241 0,-4 0-32 16,-7 0 784-16,-18 3 432 31,-6 9 184-31,-9 10 144 0,-1 0 105 16,2 10 39-16,3 12-208 15,8 10-152-15,8 3-120 0,8 2-296 16,12-1-40-16,0 2 120 0,12-6-208 16,16-7 16-1,4-6-32 1,12-6-216-16,24-13-440 0,-12-3-1992 16,-9-16-4658-16</inkml:trace>
  <inkml:trace contextRef="#ctx0" brushRef="#br0" timeOffset="7371.94">8833 1374 9498 0,'0'0'2984'0,"0"0"-743"16,0 0-673-16,0 0-536 15,0 0-336-15,0 0-376 0,0 10-320 0,-8 15 64 16,-1 10 40 0,-2 10 161-1,-5 9-57-15,0 6-72 0,-4 4 24 16,1-1-40-16,-6 1-32 16,5-1 16-16,1-3-8 15,-1-6 0-15,3-3-88 16,6-6 0-16,3-7 0 15,4-10-8-15,4-2-80 16,0-11 0-16,8-5-192 0,7-10-40 16,9 0-33-16,21-16-647 15,-10-6-2785-15,1-3-3280 16</inkml:trace>
  <inkml:trace contextRef="#ctx0" brushRef="#br0" timeOffset="7946.15">9144 1514 8209 0,'0'0'2073'0,"0"0"-177"15,0 0-288-15,0 0-391 0,0 0-137 16,3-12-224-16,-3 12-312 16,0 0-232-16,0 3-296 0,0 9-16 15,-7 14 0 1,-6 9 416-16,-6 9-56 15,-1 10-175-15,-5 7-89 16,2-1-88-16,-1 3 56 0,0 1-16 16,4-4-32-16,1-3-8 15,2-3 40-15,9-10-48 0,5-5 0 32,3-11 0-32,3-6-160 15,18-9-241-15,2-6 129 0,14-7 272 16,6 0 64-16,4-16 176 15,9-10-72-15,0-6-47 0,0-12-65 16,-4-4 88-16,-5-21 80 31,6-14-56-31,-14-19-168 16,-11 11 0-16,-16 17 0 0,-7 30 144 16,-5 19 96-16,0 5-120 15,0 5-64-15,0 5-56 0,0 16-144 16,-5 17-2969-16,1 5-2024 0</inkml:trace>
  <inkml:trace contextRef="#ctx0" brushRef="#br0" timeOffset="8726.15">9924 1530 9962 0,'0'0'3000'31,"0"0"-1351"-31,0 0-425 16,0 0-424-16,0 0-72 0,0 0-384 15,0 0-336-15,0 0-8 16,0 0 248-16,-119 102-104 0,75-45-48 16,1 6 16-16,2 1 96 31,9 12-80-31,13-6-64 15,14 3-55-15,5-3 47 0,5-13-56 0,18 0 0 16,9-6-689-16,20-13-63 16,-12-13-1608-16,0-15-2617 0</inkml:trace>
  <inkml:trace contextRef="#ctx0" brushRef="#br0" timeOffset="9143.84">10052 1838 8769 0,'0'0'2761'31,"0"0"-1345"-31,0 0-496 16,0 0-311-16,0 0-97 0,0 0 104 16,87-29 56-16,-63 29-160 15,1 4-176-15,-6 9-136 16,-3 5-200-16,-8 8-200 0,-8 6 200 31,-4 5 112-31,-20 5 184 16,-12 3 48-16,-3-1 80 0,3-3-160 15,4-3-15-15,8-3-193 0,8-6-56 16,12-4-96-16,4-3 96 16,9-9-73-16,18-4-279 15,9-5-208 1,28-10-792-16,-9-14-1809 16,-3-5-6385-16</inkml:trace>
  <inkml:trace contextRef="#ctx0" brushRef="#br0" timeOffset="9336.2">9976 2057 8753 0,'0'0'3249'16,"0"0"-1609"-16,0 0-1231 0,0 0-137 31,124-6-64-31,-64 3-72 15,15-1-136-15,25-8-288 0,-21 2-1617 16,-11-9-5224-16</inkml:trace>
  <inkml:trace contextRef="#ctx0" brushRef="#br0" timeOffset="9595.9">10487 1571 10842 0,'0'0'2672'0,"0"0"-847"16,0 0-761 0,0 0-176-16,0 0-224 0,0 0-168 15,118 25 25-15,-69 14-153 16,3 9-192-16,-1 6-128 0,-3 3-48 16,-12 6-8-16,-16-3-144 15,-16 4-8-15,-4-1 152 16,-32 7-336-16,-8-3-65 15,-8-3 409-15,4-4-272 16,-11 6-1528-16,10-18-705 16,14-13-2400-16</inkml:trace>
  <inkml:trace contextRef="#ctx0" brushRef="#br0" timeOffset="9859.83">11191 2124 11306 0,'0'0'3145'0,"0"0"-2137"16,0 0-664-16,0 0-168 0,0 0 168 15,0 0 280-15,56 19-184 16,-28-13-240-16,4-3-80 15,0 4-120-15,3-4-40 0,-7-3-760 16,-4 0-1088 0,-12 0-961-16,-7 0-1912 15</inkml:trace>
  <inkml:trace contextRef="#ctx0" brushRef="#br0" timeOffset="10041.25">11048 2311 2480 0,'0'0'3049'16,"0"0"-793"-16,0 0 113 0,0 0-553 16,83 58 609-16,-46-56-553 15,6 1-696-15,6-3-552 16,-2 0-496 0,9-12-128-16,-13-4-1664 15,-11-6-5265-15</inkml:trace>
  <inkml:trace contextRef="#ctx0" brushRef="#br0" timeOffset="11213.35">12179 2146 8993 0,'0'0'2129'16,"0"0"-369"-16,0 0-71 0,0 0 135 15,0 0-464-15,0 0-199 16,0 0-345-16,24-66-288 16,-15 53-80-1,6-3-176-15,-3 3-56 0,12-3-216 16,0 0 0-16,4 1-96 15,4 5 96-15,0 0-152 0,3 10-128 16,-3 0 128-16,0 0 32 16,-8 13-72-1,-3 6-136-15,-10 4-296 16,-7 8-265-16,-4 4 273 16,-8 3 304-16,-16 0 64 0,-4-3-40 15,-4 0 216-15,0-10-104 16,1-8 176-16,7-5 0 0,8-6 96 31,12-6-40-31,4-3 64 16,8-16-120-16,16-12-192 15,12-11 160-15,7-2 16 0,9-7 32 16,4 0-80-16,-5 7 72 16,-2 9-8-16,-14 6 504 0,-7 17-504 31,-11 8-176-31,-6 4 56 0,1 16-56 15,-12 9-72-15,0 7 144 16,0 3 104-16,0 4 152 0,-12-5-152 16,-4-5 0-16,4-4 0 15,-3-9-80-15,2-6 80 16,6-7 200 0,3-3 144-16,4-6 384 15,4-17-728-15,16-12-32 0,3-3-32 16,14-6-40-16,6 2 104 0,-3 7 72 15,4 10 0-15,-8 9-72 16,-4 10 56 0,-4 6 48-16,-13 0-104 15,1 19-80-15,-12 6 72 16,0 4-80-16,-4 6 88 16,-4 0 120-16,-7 3-64 0,-2-3-56 15,-2-4-232-15,2 1-488 0,9-6-544 31,8-1-1193-31,13-6-599 16,7-6-3410-16</inkml:trace>
  <inkml:trace contextRef="#ctx0" brushRef="#br0" timeOffset="11599.46">13462 2191 5401 0,'0'0'2120'16,"0"0"-528"-16,36-89-87 15,-32 50-273-15,-4 8 64 0,0 2 433 0,-4 10-537 16,-15 9-368-16,-2 7-624 16,-6 3 72-16,-1 7-152 15,-4 12-120 1,4 6-16-16,4 7 16 16,8-1 104-16,0 5-104 0,8-5-96 15,8-2 88-15,0-7-40 0,4-9-24 16,16-7 72-16,8-6 320 15,0 0 128 1,8-22-224-16,3-4-104 16,-3-2-112-16,-4-4 0 15,-12 7 8-15,-3 6 112 16,-10 6 25-16,-7 13-137 0,0 0-16 16,0 6-433-16,0 16 385 0,-4 4 48 31,-4 9 64-31,4 3-8 15,0 0-56-15,0 0-224 16,4-6-920-16,0-3-1264 0,8-11-1417 16,8-8-3017-16</inkml:trace>
  <inkml:trace contextRef="#ctx0" brushRef="#br0" timeOffset="11922.77">14008 1959 10850 0,'0'0'3929'15,"0"0"-1937"-15,0 0-240 0,0 0-511 31,0 0-505-31,0 0-544 16,0 0-192-16,0 0 0 0,-67 25 96 16,30 13-88-16,-6 3 0 15,3 10-8-15,-4 3-432 0,4-3-544 16,5-3-737-16,-5-4-1143 31,12-16-361-31,4-8-3128 0</inkml:trace>
  <inkml:trace contextRef="#ctx0" brushRef="#br0" timeOffset="12117.85">13781 1860 10546 0,'0'0'3272'16,"0"0"-2879"-16,0 0-177 15,0 0 448-15,33 92 160 0,-14-47-128 16,9 9 48-16,0 6-320 15,11-3-176 1,-7 1-152-16,0-4-96 16,-8-7-160-16,0-5-920 0,-12-11-1112 15,-3-9-2185-15</inkml:trace>
  <inkml:trace contextRef="#ctx0" brushRef="#br0" timeOffset="12418.83">14686 1714 12426 0,'0'0'2921'0,"0"0"-1393"0,0 0-656 15,0 0-400-15,0 0-208 16,0 0-264-16,0 0 8 0,0 0 377 15,-116 105-185-15,69-39-184 16,-5 20 168-16,3 16-112 31,14 3 40-31,19-3-40 0,8-20-64 16,8-25 24-16,3-19-32 16,14-3-176-16,11-3-825 0,47-4-687 15,-3-5-1217-15,0-17-2728 0</inkml:trace>
  <inkml:trace contextRef="#ctx0" brushRef="#br0" timeOffset="12762.17">15088 1921 9994 0,'0'0'1656'15,"0"0"-272"-15,0 0-520 16,0 0-359-16,0 0-17 0,0 0 56 15,0 0-32-15,-99 82-336 16,67-41 24-16,0 13-144 0,4-3-56 16,4 3 0-16,12-6 0 31,8-4 0-31,4-12-232 16,12-13-456-16,16-9 208 0,16-10 480 15,8-19 40-15,4-20-32 0,-5-8 56 16,-7-13 640-16,-12-4 328 15,-13 0-112-15,-14 7 40 32,-5 7-239-32,-9 15-129 0,-10 6-408 15,-9 20-184-15,-4 9-320 16,-12 31-808-16,12 7-1057 0,8 1-2528 0</inkml:trace>
  <inkml:trace contextRef="#ctx0" brushRef="#br0" timeOffset="12956.82">15335 2235 13482 0,'0'0'2089'16,"0"0"-1689"0,0 0-400-1,0 0-224-15,36 70-216 0,-36-36 440 0,-24 8 112 16,-8 3-24-1,-8-1-88-15,-12 10-616 0,5-13-1721 16,15-12-1896-16</inkml:trace>
  <inkml:trace contextRef="#ctx0" brushRef="#br0" timeOffset="13534.28">15769 1860 10490 0,'0'0'2512'0,"0"0"-463"0,0 0-609 16,0 0-712-16,0 0-264 15,4-6-464-15,9 6 0 0,6 3 0 32,5 10 224-32,4 2-64 15,-4 2-152-15,-4 2-8 0,-12-1-224 16,-8 5-72-16,-5 2 136 16,-18 4 160-16,-17-1 304 0,-4 8 88 15,-4-5-192-15,5 7-80 31,3-3-112-31,12 0-8 0,12-3-72 16,8-1-112-16,8-5-104 16,15-4-120-16,18-6-64 15,11-6 0-15,12-7-608 0,3-3-361 16,21-29-343-16,-12 1-1081 31,-13-4-4784-31</inkml:trace>
  <inkml:trace contextRef="#ctx0" brushRef="#br0" timeOffset="13736.99">15479 2085 6601 0,'0'0'1752'15,"0"0"489"-15,0 0-585 0,115 17-312 16,-59-14-111-16,4 0-337 0,7-3-384 31,2 0-264-31,-2 0-248 16,8-3-88-16,-15-10-3081 0,-15-3-6649 15</inkml:trace>
  <inkml:trace contextRef="#ctx0" brushRef="#br0" timeOffset="13999.91">16347 1676 11042 0,'0'0'4129'15,"0"0"-2393"-15,0 0-1048 32,0 0-408-32,92 26 144 0,-49 2 305 15,2 10-137-15,-2 10-304 16,5 16-216-16,-8 18-8 15,-16 13-64-15,-16-6-256 0,-12-19-152 16,-52-4-192 0,-19-11-625-16,-1-11-687 15,-12-3-601-15,24-22-1592 0,36-12-2256 16</inkml:trace>
  <inkml:trace contextRef="#ctx0" brushRef="#br0" timeOffset="14164.14">17403 1991 11602 0,'0'0'2232'0,"0"0"-2232"0,0 0-1232 31,0 0-3305-31</inkml:trace>
  <inkml:trace contextRef="#ctx0" brushRef="#br0" timeOffset="16445.46">19491 4721 1560 0,'0'0'8258'0,"0"0"-6330"15,0 0-624 1,0 0 129-16,0 0-193 0,0 0-184 16,-13-10-256-16,13 10-160 0,0 0-376 15,0 0-184-15,9 0-80 16,-1 0 16-16,12 0 145 0,3 0 87 31,1 3-248-31,4 1-224 16,0-1-1065-16,-4-3-1319 15,0 3-1537-15,-16-3-2889 0</inkml:trace>
  <inkml:trace contextRef="#ctx0" brushRef="#br0" timeOffset="16630.66">19336 4823 6553 0,'0'0'2128'15,"0"0"-1319"-15,0 0 759 0,0 0 280 16,0 0 25 0,99 6-633-16,-51-3-624 15,7-3-352-15,14 0-264 0,-10-3-2568 16,-11-6-5778-16</inkml:trace>
  <inkml:trace contextRef="#ctx0" brushRef="#br0" timeOffset="20689.63">9960 2508 704 0,'0'0'10906'31,"0"0"-8722"-31,0 0-1255 0,0 0-289 15,-4 3 64-15,4-3 0 16,0 0-104-16,9 3-128 16,2 0 160-16,10 1-151 0,-2-1-249 15,9 0-96-15,4 0-48 32,-1 1-40-32,9-1-48 0,-3-3-64 15,2 2-376-15,-7-2-825 16,-4 0-1167-16,-16 0-1433 0,-4 0-928 15</inkml:trace>
  <inkml:trace contextRef="#ctx0" brushRef="#br0" timeOffset="20906.03">9948 2606 3224 0,'0'0'4441'15,"0"0"-2889"-15,0 0-647 16,0 0 647-16,0 0 536 0,0 0-511 16,0 0-489-16,100 7-368 15,-72-7-296-15,0 3-424 16,7-3 0-16,-11 0-1944 0,1 0-3657 16</inkml:trace>
  <inkml:trace contextRef="#ctx0" brushRef="#br0" timeOffset="23112.58">20077 4477 808 0,'0'0'5393'16,"0"0"-3729"-16,0 0-680 0,0 0-15 16,0 0 183-16,-12 0-192 31,12 0-48-31,0 0-304 0,4-10-352 15,0 3-16-15,3-2 241 0,1-4-177 16,5 0 0-16,-2-2 192 16,1 2-248-16,0 4-240 0,0-1 184 15,1 7-184 1,2 3 240 0,1 0-184-16,0 0-64 15,4 6 0-15,-1 10 0 0,2 3-96 0,-1 7 96 16,-1 2 72-16,1 4 0 15,1 0-8 1,-2-4 32-16,9-2-88 16,0-1 64-16,4-6 0 15,3-3-24-15,6-7-40 16,-1-2-8-16,3-4-80 0,-6-3-40 16,-2 0 0-16,1-7 32 15,-8-8 88-15,0-5 0 0,-9-2 8 31,-2-3 32-31,-10 0-40 16,1-1-48-16,-8 1-40 0,0 6 88 16,0 0 80-16,0 10 256 15,0-1-256-15,-4 3-72 32,0 7-16-32,4 0 8 0,0-3 0 15,0 3 0-15,0 0-8 16,0 0-88-16,0 0-32 0,0 0 24 0,0 0-16 15,-3 3 112-15,-1 4 0 16,4 5 8-16,-4 1 0 16,0 3-8-16,4 0 8 15,-5 3 8 1,5 0-8-16,0-3-504 16,0-6-352-16,0-1 240 0,0-3-33 15,0-6 113-15,0 0 400 0,0-3 136 16,5-13 0-16,-1-6 0 15,4-4 8 1,-1-2 64-16,6-3-64 16,-5 5 96-16,7 4-88 15,-6 6 424-15,2 6 25 0,1 4-17 16,4 6-448-16,-4 0-80 16,4 0 24-16,-4 0 40 0,0 9 8 31,0-2 8-31,-1 2 0 15,6-6 56-15,-2 4-8 0,2-7 32 16,7 0-80-16,4 0-48 16,0 0-64-16,-1 0-128 15,5 0 63-15,-1 0-23 0,-3 0 64 32,0 0 136-32,-3 6 8 15,-1 1 0-15,0-5-8 0,-5 5 16 16,-2-1-8-16,2-6 40 0,5 4 48 15,0-4-24-15,8 0-8 16,0 0 8-16,0-7-15 16,3-5 7-1,1-1 96-15,-8-6 120 16,4 0 16-16,-12-7 384 0,0 1-128 16,-4 3-208-16,-9 0 80 15,-7 2 88 1,5 5-16-16,-5 5 24 15,0 1-264-15,0 5-119 0,0 1-137 16,0 0-185-16,0 3-799 16,-12 0-904-16,-7 6-641 0,2 0-1592 15</inkml:trace>
  <inkml:trace contextRef="#ctx0" brushRef="#br0" timeOffset="24431.47">20902 4711 7009 0,'0'0'2729'0,"0"0"-1249"16,0 0 0-16,0 0 209 16,0 0-361-1,0 0-640-15,0-15-408 0,11 15-280 16,6 0 296-16,6 3-64 15,1 3-104-15,0 0-80 0,-4 1 176 16,-8-1 64-16,-5 4-288 16,-3-1-88-1,-4 4-24-15,-4-1 112 16,-15 8 88-16,-9-1 248 16,0 3 32-16,0-3-119 0,0 0-129 15,8-3-112-15,5 0-8 16,7-4 0-16,8-2-169 0,0 3 81 31,4-7 0-31,15 0 88 16,9-6 160-16,4 0-144 15,3 0 193-15,6 0-97 0,-9-9-112 16,-9-1-272-16,-3 4 39 16,-12-7-279-16,-8 4-488 0,0-7-1112 31,-15 3-793-31,-6 0-1960 0</inkml:trace>
  <inkml:trace contextRef="#ctx0" brushRef="#br0" timeOffset="24621.68">20821 4842 6785 0,'0'0'4561'16,"0"0"-2337"-16,0 0-23 0,0 0-401 15,0 0-567-15,0 0-785 16,0 0-176-16,56-22-96 0,-28 18-168 31,4 4-8-31,-4-3-256 16,4 3-865-16,19 0-1255 0,-10-3-1977 15,-2 0-3449-15</inkml:trace>
  <inkml:trace contextRef="#ctx0" brushRef="#br0" timeOffset="24814.25">21284 4746 8617 0,'0'0'3017'16,"0"0"-1689"-16,0 0-640 0,0 0-312 15,0 0 401-15,0 0 71 16,0 0-328-16,-40 92-272 0,32-60-80 31,3 3-168-31,5-3 0 16,0 9-1160-16,0-6-1785 15,13-10-7425-15</inkml:trace>
  <inkml:trace contextRef="#ctx0" brushRef="#br0" timeOffset="27573.55">20112 8979 720 0,'0'0'7985'0,"0"0"-5936"31,0 0-713-31,0 0 32 0,0 0 105 16,0 0-281-16,12-39-280 16,-7 37-248-16,-5-2-16 0,0 1-159 15,0 0-297-15,0 0 16 16,0-1 80-16,-9 1-240 15,-6 0 8 1,-6 0-56-16,-3 3 8 0,-4 0 40 16,-4 0-40-16,5 6-8 15,-1 4-8-15,0 2 8 0,4 1-8 16,0 0 0-16,5 3-56 16,-1-1 8-1,3 5 0-15,6-1 48 16,-1 0 0-16,-1 3 0 0,6-3 0 15,-1 0 0-15,-1 0-80 16,2 0-8-16,3 0 8 0,0 3-24 16,4 1 56-16,0 2 56 31,-4 1 0-31,4-1-8 0,0 0-88 16,0 4 40-16,0-4-16 15,0 4-73-15,0-4 137 0,0-2-72 16,4-1-16-16,4 0-104 15,4-6 80-15,0 3-48 32,8-7-8-32,-1 1 120 0,9 3-32 15,-4-3 80-15,4-1-8 16,-4 1 8-16,3-3 8 0,-2 2-120 16,-1 1 0-16,-4-4-32 15,-1 4-104-15,2-3-88 16,3-3 72-1,0 2 56-15,3-3 0 0,1-3 208 16,0 4-88-16,4-4 0 16,-1 0-112-16,1 0 104 0,0 0 56 15,0 1 48-15,0-1 40 16,-4-3-40 0,4 0 8-16,-4 0-8 15,3 0 8-15,6 0 0 0,-1 0 0 16,0 3-8-16,7-3 8 15,-3 3 0-15,0 0-8 16,0 0 0-16,-9 0 0 0,-3 4 72 31,0-4 0-31,-3 0 64 16,-1-3 88-16,3 4-8 0,-3-4-48 16,4 0-16-16,7 0-80 15,-3 0-56-15,4 0 32 0,1 0-48 16,-9 0-200-16,-1 0 32 31,1 0 56-31,-8 0 104 0,4 0-8 16,-9 0 8-16,10 0 8 15,-5 0 0-15,8-4 0 16,0 1 0-16,-1 0 0 0,6 0-8 16,-1-1-152-16,-6 1 32 31,2 0 72-31,0 0 48 0,-3 0 8 0,-5 0 0 15,3 3 0-15,-3-3 0 16,1-4 0-16,-2 4 8 16,5 0-8-16,0-3 8 0,0 2-8 15,-1 4 0 1,1-3 0 0,1 0 0-16,-5 3 0 0,-5 0 0 15,2-3 0-15,-2 0 8 0,-2-1 0 16,2-2 48-16,2-3-56 15,-2-1 8-15,5-2-8 0,0-1-8 32,0 3-56-32,-4-3-80 15,-4 4 0-15,-1 0 56 0,2-1 80 16,-9 0-144-16,3-2 8 16,1-4 96-16,-3-3 40 0,7-3 8 15,-9-4 0-15,9 0-328 31,-3-2-385-31,-5-1-7 0,-1 1 296 16,1 2 288-16,-4 1 120 16,4 3 16-16,-4-3 8 15,0 2 144-15,0-2-32 0,0 2 16 32,0-2-56-32,0 0-8 15,0-1-24-15,0-2-32 0,0-1 32 16,0 7-48-16,-8-6 0 0,1 2 0 15,-6 1 0-15,2 2 200 16,-6 1-112-16,2 0 16 16,3 0-56-1,-4-1 0-15,4 4-40 16,-4 1 16-16,0-2-16 0,-4 1-8 16,0 0-24-16,-8-3-136 0,1 6 8 15,-10-3-48-15,-2 6 96 16,3-2 88-16,-4 2 24 0,4 0-8 31,0 4 16-31,0-1-8 16,-3 1 48-16,3 2-56 0,-5-2-8 15,6 3-72-15,-5-1 80 16,-4 1 64-16,0 3-48 0,-4-1 32 31,1 1 0-31,-5 0 8 16,1 3 48-16,-1 0 80 0,-1 0 8 15,6 0-39-15,-1 0-73 16,1 0-32-16,-2 0-40 16,1 0 56-16,-3 3-56 0,-1 7 64 15,0-1-72-15,1 1 0 32,2 3 0-32,-3-1 0 0,9 1 0 15,-4-3 8-15,2-1 0 16,2 0 0-16,2-2 72 0,-2 2 96 15,3 1-88-15,0 0-8 0,0 2-24 16,5 4-40 0,-1 0-16-1,0 0 0-15,4 3 0 0,4 0 0 16,8 3 0-16,0-6 0 16,4 3-144-16,4 0 72 15,8-3 72-15,-4 3 48 0,4 7-48 0,1-4-1193 31,-5-3-1687-31</inkml:trace>
  <inkml:trace contextRef="#ctx0" brushRef="#br0" timeOffset="28325.87">20670 9937 8305 0,'0'0'2465'15,"0"0"-1057"-15,0 0 352 0,0 0 185 32,0 0-113-32,0 0-527 15,8 0-737-15,4 0-256 16,7 0-112-16,6 7-96 0,3 2-16 16,-4 4-80-16,0 0 56 15,-9 0-64-15,-2 2-112 0,-9-2 40 16,-4 0 64-16,0 6-80 15,-21 0 88 1,-7 0 0-16,-7 0 184 16,3 0-112-16,0 0-16 0,4 0 16 15,13 0-72-15,2-3-8 16,13 3-96-16,0-3 56 0,17 0 0 16,14-7-144-1,9 1 80-15,12 0-328 16,3-10-817-16,14 0-1079 15,-10-10-2617-15,-15-3-4809 0</inkml:trace>
  <inkml:trace contextRef="#ctx0" brushRef="#br0" timeOffset="28541.9">20395 10058 10002 0,'0'0'3048'0,"0"0"-2023"15,80 0-537-15,-24 0 536 0,8 0-256 16,-4 0-416-16,-1 0-288 16,-8 0-64-16,-10 0-2688 0,-18 3-4714 0</inkml:trace>
  <inkml:trace contextRef="#ctx0" brushRef="#br0" timeOffset="28849.47">21037 10106 11642 0,'0'0'2433'0,"0"0"-1097"0,0 0-256 16,0 0 24-16,0 0-384 0,0 0-432 15,0 0-248-15,71 0-40 16,-62 12-48-16,-9 10 32 0,0-2-120 31,-4 2 112-31,-13 0 24 16,-11-6 208-16,4 0 249 16,1-3-9-16,7-7-112 0,4 0-264 15,12-3-72-15,0 1-264 0,28-1 264 16,27 0-64-16,25-3 64 31,27 0-792-31,-10-10-1321 16,-22-2-4176-16</inkml:trace>
  <inkml:trace contextRef="#ctx0" brushRef="#br0" timeOffset="32628.09">24810 8769 1176 0,'0'0'856'0,"0"0"-648"16,0 0-152-16,0 0 16 0,0 0 448 15,0 0 192-15,0 0 1241 16,-84-3-985-16,72 3-240 16,0 3 24-16,1 3-232 0,-2-2-120 31,5 5 185-31,-7-3-289 16,-2 4-32-16,2 3-56 0,-5-1-48 15,3 4-56-15,-2 0-32 16,-1 0 8-16,4 3 168 0,0 0-64 15,1 4-72-15,2-5 32 16,5 1-144 0,1 3 8-16,2-2-8 15,5 2 0-15,0-3-40 0,0 0 40 16,0 3 64-16,0 0-48 16,5 1 72-16,-2-1 24 15,-3 4-40-15,0-4-72 16,0 0 16-16,0 3 40 15,0-3 0-15,0 1-8 16,0 2-48-16,0-6 8 0,8 3-16 16,-4 0-40-16,9 4 48 15,-2-1 128-15,-3-2-80 16,4 2 24 0,-4-3-64-16,0-3 48 15,-4 0 72-15,3 0-8 0,-2-3-16 16,-1 0-24-16,0 3-32 15,0-6-40-15,0 2 0 16,-1 2 0-16,-3-2 48 0,4 1-56 31,-4 0 0-31,4 0-8 16,-4 0-72-16,0-3 80 16,0 2 48-16,0-2-32 0,0 3 0 15,5 0-8-15,3 3 72 16,3 0-80-16,2 4 0 0,6 2 0 15,-6 0 56 1,2 1-48-16,-7-1-8 16,-3-3 0-16,2 0-64 15,-3-2 64-15,-4-2 0 0,4-1 72 16,0 1 88-16,4-2-16 16,0 4-40-16,4-5-24 15,1 7-32-15,2-2-40 16,-3-1 72-16,0-1-72 15,-8 2-8-15,4-1 8 16,-1-4-8-16,-2 5 0 0,-1-1 8 16,4 0 40-16,3 0-40 15,6 0-8 1,-2 3-120-16,9 1-32 16,0-5 152-16,4 5 0 15,-3-8 112-15,-2 5-112 0,-3-8-8 16,-4-2-40-16,-4-1-224 15,-4 1 168-15,4-4 104 0,0 0 120 32,-1 1-112-32,2 2-8 15,2 1 8-15,9-1-8 16,-3 4 0-16,-2 3 72 0,1-4-64 16,-3 1 8-16,-2-3-16 15,-3-1-24-15,-4 1-48 0,4-4-56 31,0 0 64-31,-4 1-64 0,8-1 8 16,-4 1-88-16,4-4 112 16,0 6 88-16,3-6-40 0,-2 4 48 15,2-4 0-15,1 0 0 16,-3-3-24-16,-6 0 24 16,1 0 24-16,4 0-16 15,-8 0 0-15,5 0 40 16,-2 0-48-16,1 0 0 15,0 4-128-15,0-4-24 0,0 2 96 32,0 5 48-32,0-4 0 15,-4 0 8-15,0 0 8 0,-4 1 48 16,3-4-56-16,-3 0 64 16,5 3-56-16,3-3 48 0,-1 0-56 15,2 3-72-15,6-3-208 16,-3 0-104-16,-4 0 208 0,1 0 176 31,-6 0 16-31,1 0 40 16,-4 0 176-16,5-3-56 15,-2 0-96-15,1-1-72 0,5-2-8 16,2 0 0-16,-3 0 8 16,4-4-8-16,-1 3 0 0,-2 1 0 31,-1 3 0-31,0 0 8 0,-4 0 0 15,-4 3 8-15,-1-3 72 16,5 3-16-16,-3-4-64 0,3 1 0 16,3-3-8-1,-3-1-432 1,5-2 0-16,-2-1 8 0,-3 1 256 16,4-4 40-16,-8 0-8 15,4 1 56-15,-8-4 80 0,4 3 152 16,1-3 72-16,-1 0-72 0,-1 0-88 15,5-6-64-15,-4 0-96 16,4-6-8 0,-3-4-72-16,-2 0-480 15,5-3-297-15,-8 4 297 16,0 5 656-16,0 0 32 0,0 4 440 16,0 7-192-16,0-2 8 15,0 2-79-15,0 2-161 0,0-3-40 31,0 3-8-31,0-2-200 16,0-5-81-16,0 1 105 16,0 4 24-16,0-5 48 0,0 1-128 15,4 4 48-15,0-5-160 32,4 8 88-32,0 2 0 0,0 1 96 15,4 3 152-15,-4-1 8 16,4 4 296-16,-1 0-16 0,-2-1 80 15,-1-2 80-15,3 6-24 0,-2-6 9 16,3 3-273-16,3-4-152 16,1 4-72-16,0 0-72 15,0 0 55 1,5-1 9-16,-6 1 80 16,1 0 80-16,-4 3 145 0,0-3 327 15,-4-3-176-15,8 3 320 0,-4-1-376 16,0-2-88-16,4 0-88 15,0-1-88 1,-5 1-48-16,6-4-8 16,-6 1-64-16,2-1 56 15,-2 1-64-15,2-4 48 0,-2-3-56 16,1 4 56-16,-3-1 24 31,-2 0 240-31,-3 0-96 16,4 4-32-16,0-4-72 0,-3 4-40 15,-5-4-408-15,3-3 296 16,-3-3 112-16,0 0 144 0,0-7-56 16,0 4 40-16,0 0-120 15,0 3-8-15,0 0-168 32,0 0 168-32,-12 0 0 0,-4 0 64 15,0-3 8-15,-3 0-72 16,-2-1-48-16,1-2 48 0,-3-1 0 15,3 4-16-15,0 3 16 0,-5 0 0 16,6 3 0 0,-5-3 0-1,0 3 0-15,-4 4 0 0,-4-8 0 16,-4 5 0-16,4-1 0 16,-3 0 0-16,3 4 0 0,0-5 16 0,4 5-16 15,4-1-16-15,-4 3 16 31,0-2-8-31,1 2 16 16,-1 7-16-16,4-3 8 0,4 3 0 16,0 0 0-16,4-1-8 15,1 1-296-15,-6 0-112 0,5-4 96 16,0-2 232-16,0 3 8 31,1-4-16-31,-2 0-32 0,2 1-112 16,6 3-40-16,1-4 200 15,1 1 72-15,3-1 8 0,0 4-216 16,0-7-169-16,-1 0-55 16,5 1 256-16,-4-1 184 31,0 1-16-31,4-1 16 0,0-3 24 16,0 3 80-16,0 0 304 15,4-2 409-15,0 2-465 0,1 3-200 16,-1-3-40-16,0 1-40 15,0-1-72-15,-1-3 0 16,-3 4 0 0,0-4 0-16,0 0-128 0,0 0 128 15,-3-3 208-15,-9 3-104 16,-1 0-48-16,2 3 24 0,-5 1-16 16,-4-1-8-16,4 3-8 0,-3 1-40 31,-6 0 48-31,1 2-56 15,0-3 0-15,-4 4 8 0,-4 0 0 16,0 0 0-16,1-1 40 16,3 4 80-16,0 3-16 0,5 0-16 31,2 0 8-31,-3 0 128 16,-4 6-24-16,0 1 0 15,0 2-40-15,-8 1-40 0,1-1-64 16,3 4 0-16,0 3-56 0,-4-4 16 15,8 4-16-15,0 0 40 16,0 0-40-16,8 0 0 31,1 0-8-31,3 6-568 0,4-6-928 16,8-3-2785-16</inkml:trace>
  <inkml:trace contextRef="#ctx0" brushRef="#br0" timeOffset="37597.53">25284 8093 1344 0,'0'0'8001'15,"0"0"-6096"-15,0-19-737 16,0 16 0-16,0-4 145 15,0 7 103-15,0-3-592 16,0 0-344-16,8 3-40 0,-1 0-160 16,2 0-184-16,7 0-8 15,0 0-80 1,3 3-8-16,-2 7 0 16,-6 2-48-16,2 1 32 15,-6 3-88-15,-7 6-112 0,0-3 56 16,-3 3 88-16,-14 4-64 15,-2-4 128-15,-5 0-56 0,0-3 64 32,0 0 136-32,4-3 8 15,4 0-24-15,4-6-112 16,8 3-8-16,4-4-64 0,0 4 64 16,4-4 64-16,20 4 40 15,3 0 144-15,18-4-48 0,-2 1-200 16,2-7-624-1,-2-3-600-15,-11 0-1392 16,-8-10-1209-16,-12-6-2505 16</inkml:trace>
  <inkml:trace contextRef="#ctx0" brushRef="#br0" timeOffset="37804.53">25069 8251 7281 0,'0'0'4425'16,"0"0"-2617"-16,0 0-183 16,0 0-185-1,0 0-200-15,0 0-672 16,0 0-416-16,71-12 41 16,-39 12-73-16,0 0-16 0,0 0-104 15,12 10-1121-15,-8-4-1879 16,-1-3-2746-16</inkml:trace>
  <inkml:trace contextRef="#ctx0" brushRef="#br0" timeOffset="39326.9">25766 8290 8785 0,'0'0'2361'0,"0"0"-777"16,0 0-7-16,0 0-161 0,0 0-584 16,0-7-520-16,-3 7-304 15,-6 0 0 1,-3 13 40-16,0 3-32 15,-4 0 168-15,5 6-32 0,-6-3 40 16,2 3 56-16,2 1-104 16,2-8-88-16,2 1-8 0,5-6-48 31,0-1 0-31,4-2-8 16,0-1 0-16,4-3 8 0,9 3 24 15,6-2 112-15,5-4-136 16,0 0-624-16,4 0-904 0,4-4-1153 15,-4-5-1384-15,-12-4-1616 0</inkml:trace>
  <inkml:trace contextRef="#ctx0" brushRef="#br0" timeOffset="39550.76">25782 8423 928 0,'0'0'6081'15,"0"0"-4233"-15,0 0-471 16,0 0-9-16,0 0-72 15,0 0-392 1,0 0 201-16,0 0 247 0,-32 32-368 16,24-13-288-16,-8 0-96 15,4 3-223-15,1 3-169 0,-2 4-128 16,9-1 0-16,0 1-72 16,1 3-8-1,3 3-817-15,0-7-1623 16,3-9-3873-16</inkml:trace>
  <inkml:trace contextRef="#ctx0" brushRef="#br0" timeOffset="41899.47">25567 3200 832 0,'0'0'912'0,"0"0"528"15,0 0-512-15,0 0 489 0,0 0-281 16,-8 45-176-16,-8-23 112 15,0 3-239-15,-8 10-345 0,0 3-128 16,-4 7 0-16,1 2-96 31,-1 20-40-31,-9 19-8 16,2 18-112-16,-5 7-40 0,12-18-64 16,4-17 8-16,12-28 8 15,1-10 40-15,-2 9-56 0,5 7-8 16,-8 7-48-1,8-1 56-15,1-3 8 16,-6-3 48-16,5 0-48 16,-3-7-8-16,3 1 8 0,-5-7 32 15,2 1-40-15,-2-4-8 16,6-3-80-16,-1-7 80 0,4-2 8 16,0-4-88-1,4-6 80-15,0-1-72 16,0-5 72-16,0 0-96 15,0-10 104-15,0 3 8 0,0-3 152 16,0 0 200-16,0 0 224 16,0 0-48-16,0 0-96 0,0 0-232 31,0 0-208-31,0 0-736 16,0-3-1752-16</inkml:trace>
  <inkml:trace contextRef="#ctx0" brushRef="#br0" timeOffset="42530.72">24511 4648 7393 0,'0'0'4881'0,"0"0"-3729"0,0 0 177 0,0 0-41 0,0 0-144 16,0 0-672-16,0 0-296 31,71-23-168-31,-54 36-8 16,-2 6-8-16,-2 4-144 0,-5 8-88 15,-8 1 168-15,0 0 72 16,-4 3-8-16,-13-7 0 0,-2 4 8 16,-1-10 400-16,-4 4-8 31,8-4-48-31,-4 0-55 0,8-3-177 15,4-3-112-15,8 3 0 0,0 0 0 16,8-3 0-16,12 0 72 16,12 0 72-16,3-3-136 15,10-4-8 1,-2-3-497-16,13-6-1119 16,-8 0-2537-16,-16-6-4345 15</inkml:trace>
  <inkml:trace contextRef="#ctx0" brushRef="#br0" timeOffset="42772.38">24380 4889 8385 0,'0'0'4417'0,"0"0"-2360"0,0 0-697 31,0 0-408-31,0 0-288 16,0 0-384-16,107-19-80 0,-63 19 32 16,7 0-96-16,-2 0-55 15,-6 0-81-15,9 3-1033 32,-16 1-2007-32,-12-1-3146 0</inkml:trace>
  <inkml:trace contextRef="#ctx0" brushRef="#br0" timeOffset="43338.87">24885 5007 5193 0,'0'0'5505'16,"0"0"-3809"-16,0 0-256 31,0 0-103-31,0 0-425 0,0 0-352 16,8-32-424-16,12 32 152 15,1 3-192-15,7 4-96 0,-1 5 104 16,-3-2-104-16,-4 3-56 16,-4-4-64-16,-8 0 16 15,-4-5-144-15,-4 2-56 0,0-3 152 32,0 0 152-32,-12 0 184 15,4 4-32-15,0-1-64 0,4 7-80 16,0 0-8-16,4 2 0 0,0 1 0 15,0 0 0-15,12 0 0 16,0 0-144-16,-4 0-56 16,4-4 72-1,-5 1 64-15,-3 0 56 16,-4-4-40-16,0 1-96 0,-11-4 144 16,-9 1 24-16,-4-4 528 0,-7 0-120 31,-6-3-128-31,5 0-120 15,0 0-128-15,0-6-56 0,4-7-1416 16,9-3-4761-16</inkml:trace>
  <inkml:trace contextRef="#ctx0" brushRef="#br0" timeOffset="46150.47">30815 6410 5209 0,'0'0'1984'0,"0"0"-1392"0,0 0-24 0,0 0-224 32,0 0-320-32,0 0 360 15,-5-86-23-15,5 71-121 0,0-1-40 16,0 0 112-16,0-4-184 16,0 2-72-16,0-1 80 0,0-4 120 15,-4 1-160-15,-4 0-96 31,4-3-64-31,-7 2 64 0,-2 1 56 16,2 0-48-16,-2 0 0 16,2 3-8-16,-6-1 0 15,-2-2 0-15,-1 3-96 0,-1 0 88 16,-6 0-112-16,3 0 120 16,-4 3 56-16,4 4-8 0,0-1 24 31,5 0-16-31,-2 4-48 0,6-1 56 15,-1 3-48-15,4-2-8 16,-4 6 0-16,0-3-8 0,0-1 0 16,-8 4-8-1,0 0-8 1,-4 0-40-16,-3 0 56 0,3-1-8 16,-8 4 0-16,3-3 0 0,-3 3 0 15,5 0 0-15,-1 0 8 16,-4 0 0-16,4 0-64 0,4 0 64 15,0 0 16-15,0 7-16 16,5-1 0 0,-5 0-16-16,4 7-56 15,0-1-72-15,-4 8 144 16,4-1-24-16,1 0 24 0,-2 0 0 16,1 3 0-16,4 0-32 15,1 1 32-15,-5-1 0 0,3 3 8 31,2 1 0-31,3-1-8 16,-4 0 0-16,4 4 0 16,1-1-48-16,2 1 48 0,1 0 0 15,0-4 16-15,0 3 32 32,5-5-40-32,-2 2-8 0,1 1-8 15,4-4 8-15,4 3-48 0,0 1 48 16,0-4 8-16,0 4 104 15,0-1-8-15,0 3 64 0,4 1-40 16,-4 0-40-16,4-1-16 16,0 3-72-16,1-1 8 15,-1 1 56 1,-1-3-64-16,5 4 64 16,5 0-64-16,-6 3-48 0,9-3 32 15,-4 3 16-15,4-3 0 0,-4 2 0 16,-4 1 0-16,4 0 16 31,-5 4 32-31,2-5-40 16,-1 4-8-16,3 1 8 0,-2-5 0 15,-1 4-8-15,-4-9 0 16,0 0 0-16,-4-4 0 0,0-3-72 31,0-3 72-31,0-3 8 16,-4-3 56-16,0 3-56 0,0 0 40 15,-4 0-40-15,3 6-8 16,-2 0 0-16,3 4 16 0,-4 2-8 16,8 3-8-16,0 1 0 15,0 0 0-15,12-7 0 32,0 4 8-32,0-4 24 0,-1-2-32 15,6-1 0-15,-2-3 0 16,6 0-168-16,3-3-40 0,0-3 160 15,3-1 96-15,1 1 112 0,0 0-144 16,7 0 600 0,2-1-232-1,3 1-56-15,3-1 16 0,1-2-96 16,-4 3-176-16,0-4 32 16,-9-2-56-16,-3-1 8 0,-3-3-56 15,-9-3-48-15,-1 0 48 0,-3 0-224 31,0 0 128-31,4-6 96 16,0-4-128-16,5-5 80 0,2-2 48 16,1-2 0-16,8-3-232 15,0-3-360-15,-1-4 200 0,-6 1 224 16,-1-1 168-16,-5 4 104 31,-3-4-96-31,0 4 168 0,0-4-24 16,4-2-96-16,0-1 48 15,4 0-88-15,-4 0-8 0,-1 0-8 16,2-3-40-16,-10 4-208 16,2-4-384-16,-9 0 368 31,0 0 264-31,-4-3 296 0,0 0 160 16,0 3-24-16,-8 0-280 15,-1 0-40-15,1 4-104 0,-3-1 0 0,3 0 0 16,-1-3-8-1,2 3-176 1,3-3 104-16,4 6 72 16,0 1 0-16,0 3-104 0,0 2-72 15,0 5 168-15,0-5-48 16,4 4 16-16,3 0 32 0,6-3 16 0,-9-1-8 16,4 1 128-16,-1 0-40 31,-3 0 80-31,1 3-160 15,-5 0 136-15,4 0 16 0,0 0-56 16,0 0 80-16,3 3-168 16,6-3-16-16,2 0-16 0,2 0 16 15,-6 0 200-15,6-4-120 32,-6 8 64-32,1-5 32 0,0 5-40 15,-4-1-120-15,4-7 48 16,-4 5-64-16,4-5 16 0,-1-2 32 15,2-1-40-15,2 1 64 32,2-4-64-32,-6-2-8 15,2 2 0-15,-13 4-120 0,0 2 120 16,-9 1-8-16,-19 3-152 16,-19 7 152-16,-1 5-968 0,8 1-3457 0</inkml:trace>
  <inkml:trace contextRef="#ctx0" brushRef="#br0" timeOffset="47485.37">28866 7115 7865 0,'0'0'2753'15,"0"0"-1161"-15,0 0 8 31,0 0-159-31,0 0-513 0,16-29 232 16,-4 26-432-16,4 3-248 16,3-3-320-16,9 3-111 15,0 0 23-15,4 0-64 0,0 6 0 16,-4 4 40-16,-4 3-48 31,-4-1-112-31,-12 1-105 0,-4 3-47 16,-4 3 152-16,0 3 104 0,-17 0 8 15,-2 4 88-15,-5-1 120 16,-4 4-40-16,0-4-15 16,9-3-57-1,-5 1-48-15,11-1-48 16,2-3 0-16,7 0-8 0,4 0 8 16,0 0-8-16,0-3-64 0,4-4 72 15,12-2 0-15,3-1 120 16,9-2 0-16,4-4 0 0,4 0-120 31,-4-3-392-31,3 0-825 16,14-28-1183-16,-10 2-2385 0,-3-2-4137 15</inkml:trace>
  <inkml:trace contextRef="#ctx0" brushRef="#br0" timeOffset="47771.32">28874 7235 2600 0,'0'0'7402'0,"0"0"-5778"0,0 0-88 15,0 0 289-15,0 0-441 16,0 0-448-16,0 0-120 0,20-9-408 15,4 9 25-15,8 0-1 0,11 6-184 16,5 1-72 0,4-4-8-1,-4 3-88-15,-4-6-80 0,-5 0-456 16,-3 0-881-16,-8-6-3088 16,-8-7-2080-16</inkml:trace>
  <inkml:trace contextRef="#ctx0" brushRef="#br0" timeOffset="48339.99">29368 7369 9754 0,'0'0'2888'0,"0"0"-1303"15,0 0-649-15,0 0-136 16,0 0-392-16,0 0-408 15,0 0 176-15,-12 26 112 16,12-8-48-16,0 5-120 0,4 5-8 16,8 1 32-16,7 2 48 15,2-2 40 1,-5-4-16-16,-4 1-144 31,-12-7-72-31,0-3-56 16,-4-1-160-16,-16 2-680 0,-8-5 488 15,0-2-296-15,-16-7-936 16,12-3-1497-16,8 0-5681 0</inkml:trace>
  <inkml:trace contextRef="#ctx0" brushRef="#br0" timeOffset="48536.17">29395 7328 512 0,'0'0'11362'0,"0"0"-9530"16,0 0-887-16,0 0 247 0,92 0-216 15,-64 0-472-15,0 0-208 16,0 0-296-16,4 0-96 0,-8 0-1840 16,-4 0-3825-16</inkml:trace>
  <inkml:trace contextRef="#ctx0" brushRef="#br0" timeOffset="57262.71">4606 1959 624 0,'0'0'5873'15,"0"0"-3377"-15,0 0-1111 16,0 0-393-16,0 0-136 16,0 0 32-16,0 0 57 0,0 0-137 31,0 0-176-31,0 0-224 16,0 0-264-16,-5 0-88 0,-3 6-40 15,1 3 168-15,-1 4-112 16,-5 0-56-16,9-4-8 0,1 1-8 15,3-3-104-15,0-1-96 16,0-6-48 0,0 0 48-16,7 0 200 15,6 0 24-15,-2-10 424 0,6 1-144 16,-9-4-160-16,-5-3-32 0,1 3-16 16,-4 1-96-16,0 5-72 15,0 1 64 1,0 3 8-16,0 3 80 15,-4 0-72-15,4 0-8 16,0 0 112-16,0 0-64 0,0 0-48 16,0 0-328-16,0 0-1136 31,0 0-1217-31,0 0-3936 0</inkml:trace>
  <inkml:trace contextRef="#ctx0" brushRef="#br0" timeOffset="60107.7">31037 9820 11106 0,'0'0'4273'0,"0"0"-3473"15,0 0-528-15,0 0 168 0,0 0 312 16,-7 0-40-16,7 0-360 16,0 0-239-1,0 0-1-15,0 0-112 16,4 0-152-16,3 3 152 0,5 3 0 15,4-2 208-15,12 2-88 16,12 1-32-16,27 2-24 0,29 4 8 31,27 9-64-31,17-3 64 16,-5 3 24-16,-15-3-16 0,-12 0-64 16,-1 0 32-16,-4 4-40 15,2-5 0-15,-2 5 0 0,1-4 0 16,-12-7 0-16,7 4 0 31,-7-3 8-31,3-3-8 16,1-1 56-16,-1 0-64 0,-3 1 0 15,-16 0 0-15,-17 2 0 16,-14-5 0-16,-10 2 0 16,1-3-8-16,-8 4 8 0,0-3 0 31,-17-7 0-31,-6 0 0 0,-5 0-48 15,0 0-600-15,-5 0-353 0,-6 0-791 16,-21-7-993-16,4 1-455 16,-4-4-6090-16</inkml:trace>
  <inkml:trace contextRef="#ctx0" brushRef="#br0" timeOffset="61638.96">4024 3010 1800 0,'0'0'6857'15,"0"0"-4856"1,0 0-409-16,0 0 144 15,0 0 81-15,0 0-241 16,0 0-207-16,28-45-393 16,-28 45-408-16,0 0-320 0,0 0-248 15,-5 0-64-15,-3 10 8 0,-11 12 56 16,-9 4 96-16,-4 15-16 31,-12 6 8-31,4 7-32 16,-4 0-48-16,4 3 0 0,9-6 32 15,6-7-40-15,6-5 0 16,10-8 0-16,6-5-48 0,3-7 32 16,0-3-80-16,8-6 24 31,8-1 72-31,0-3 16 16,3-3 64-16,2 1 8 0,-1-4-40 15,3 0-40-15,1 0 40 16,0 0-40-16,4 0-8 0,4 0 0 15,0-4 0 1,0 4-8-16,0-3-112 16,-12 3-320-16,-1-3-416 15,-11 3-425-15,1 0 105 0,-5 0-928 16,-1-3-1009-16,-3-4-3416 16</inkml:trace>
  <inkml:trace contextRef="#ctx0" brushRef="#br0" timeOffset="62043.01">4537 3051 8905 0,'0'0'2457'15,"0"0"-1297"-15,0 0 16 16,0 0 217-16,0 0-337 0,-63-10-96 16,43 14-120-16,0 11-120 15,-12 5-87-15,0 8-193 0,1 7 96 16,-5 6-232-16,4 7-112 15,4 2-24 1,8 2-72-16,8 5-88 16,8-3 0-16,4 0 0 0,20-4-8 15,15-2-48-15,10-10-96 16,2-6-8-16,5-10-672 0,19-16-1225 16,-18-6-3064-1,-5 0-6409-15</inkml:trace>
  <inkml:trace contextRef="#ctx0" brushRef="#br0" timeOffset="62815.05">4836 3191 9554 0,'0'0'3192'15,"0"0"-1119"-15,0 0-321 0,0 0-496 16,0 0-616 0,0 0-520-16,0 0-40 15,0 0 145-15,-35 79-81 16,22-44-48-16,9 0-88 0,4-6-8 15,0-7 0-15,0-3-232 16,13-10-145-16,6-9-135 0,5 0 352 31,4-6 64-31,4-16-232 16,0-7 192-16,0-3 136 0,-12 1 56 16,-1 2 8-16,-6 7 312 15,-9 9 248-15,0 7-55 0,-4 6-281 31,0 0-288-31,0 6 8 16,-8 13-8-16,0 7 8 16,-1 8 40-16,6 8-40 0,-9-1 0 15,4 7 80-15,0 6-88 16,-4-4-208-16,0 11-321 0,-4-4-39 16,1 0 152-16,-2-6 48 15,1-1 112 1,0-11-96-16,0-11 256 15,1-6-96-15,-10-6 192 0,1-9 600 16,1-7 264-16,-9 0-192 16,-1-7-7-1,6-11-65 1,-4-8-136-16,10-6 104 0,10-6-8 16,6-3-168-16,5-7-184 0,20 1-208 15,12-4-80-15,11 3-488 0,26-6-720 16,-13 13-1697-16,-9 9-5897 15</inkml:trace>
  <inkml:trace contextRef="#ctx0" brushRef="#br0" timeOffset="63336.02">4825 3070 4480 0,'0'0'8034'16,"0"0"-5665"-16,0 0-1113 16,0 0-464-16,0 0-144 15,0 0-256 1,-9-6-376-16,9 6-16 16,0 0-88-16,0 0-16 0,0 0 56 0,5 0-48 15,-1 0 96-15,4 0 0 16,3 0 208-16,6-13 240 15,2-6-208 1,1 0-72-16,0-7-47 16,0 1-113-16,-8 6 0 15,-4 3 192-15,0 6 184 0,-8 7-112 16,3 3-184-16,-3 0-88 31,5 3-328-31,3 14 8 0,4 5 320 16,4 9 24-16,-1 1 40 15,2 6-64-15,2 16-849 0,1-13-1751 16,-8-2-4250-16</inkml:trace>
  <inkml:trace contextRef="#ctx0" brushRef="#br0" timeOffset="63592.15">5302 3473 11866 0,'0'0'3049'0,"0"0"-2281"16,0 0-704-16,0 0 40 15,0 0 0 1,0 0 176-16,-11 57-200 15,-9-34 40-15,-1 2-120 0,-11 7-624 16,9-10-1433-16,3-3-3008 16</inkml:trace>
  <inkml:trace contextRef="#ctx0" brushRef="#br0" timeOffset="64147.07">5530 3295 1568 0,'0'0'10474'16,"0"0"-8033"-16,0 0-1833 0,0 0-216 15,0 0 80-15,0 0-88 16,0 0-184-16,-32 93-96 15,32-71-104 1,0-3-104-16,12-7-536 0,8-5-584 16,3-7 55-16,5 0 473 15,4-13 8-15,-4-6 376 0,0-9 312 16,-8-1 456-16,-4 4 1000 0,-9 2 297 16,-2 7 7-16,-5 10-199 15,0 3-513 1,0 3-816-16,0 13-232 15,-5 12-48-15,2 10 48 16,-5 12 0-16,4 7 0 0,-4 16-344 16,0 16-336-16,-4 10-241 31,-8 5 113-31,4-22 304 0,0-22-24 16,4-22-256-16,1-13 560 15,-6 1 64-15,2-7 160 16,-5-4 336-16,-4-12 696 0,-1 0 88 15,-3-15 0-15,1-21-143 16,0-14-433-16,2-11-200 0,9-2-344 31,8-7-48-31,8 13-56 16,17 0-208-16,34 3-696 16,-3 16-1169-16,-1 12-3232 0</inkml:trace>
  <inkml:trace contextRef="#ctx0" brushRef="#br0" timeOffset="64496.3">5864 3203 472 0,'0'0'12330'15,"0"0"-9657"1,0 0-1617-16,0 0-512 16,0 0 208-16,0 0 112 15,108 70-335-15,-76-35-233 0,4 6-240 16,-12 7 0-16,-4 6-32 15,-12 3-24-15,-8 3-128 0,-17 1-24 32,-11 2-192-32,-35 13-713 15,12-12-1479-15,-2-16-1265 0</inkml:trace>
  <inkml:trace contextRef="#ctx0" brushRef="#br0" timeOffset="64834.47">6541 3489 4176 0,'0'0'7650'16,"0"0"-4553"-1,0 0-1329-15,0 0-744 16,0 0-128-16,0 0-263 16,0 0-313-16,97-32-96 0,-61 29-88 15,3 3-128-15,1 0-8 31,-5 0-168-31,-3 0-728 0,-8 3-2033 16,-15 7-3945-16</inkml:trace>
  <inkml:trace contextRef="#ctx0" brushRef="#br0" timeOffset="65006.02">6466 3727 4849 0,'0'0'6377'0,"0"0"-4081"16,0 0-647-16,96 0-505 0,-53 0-320 16,5-9-488-16,16-7-336 15,-12 3-1824-15,-9-3-11187 0</inkml:trace>
  <inkml:trace contextRef="#ctx0" brushRef="#br0" timeOffset="67263.17">8159 3159 8617 0,'0'0'5033'0,"0"0"-3528"0,0 0-785 0,0 0-496 16,0 0-176-16,0 0 64 16,0 0 344-16,-20 60-16 15,16-25-216-15,4-3-72 0,0-4-96 16,0-2-40 0,17-7-16-16,6-9-72 15,5-4 8-15,9-6 64 0,6-10-200 16,-4-15-128-16,6-10 224 15,-9-6 104-15,-8 0 48 16,-9-1 160 0,-10 10 288-16,-6 10 320 15,-3 6 97-15,0 13-305 0,0 3-408 16,-3 6-192-16,-6 23-8 16,-7 12 0-16,4 23 8 15,4 15 0-15,8 23 56 0,0 3-64 16,0-7-264-16,0-6 48 31,0-25 40-31,0-10-456 0,0-16 335 16,-11-3 193-16,-6 0-912 15,-6 0 624-15,-10-3 208 16,1-13 184-16,-3-5 48 0,-5-11 648 31,1-6 336-31,-2 0-23 0,1-10-121 16,1-15-168-16,3-13 64 0,8-7-328 15,8-12-264-15,20-16-112 16,24-16 16-16,40-6-96 16,11 9-152-16,-3 26-432 0,0 22-408 15,-37 22-1232 1,-3 0-5042 0</inkml:trace>
  <inkml:trace contextRef="#ctx0" brushRef="#br0" timeOffset="67894.24">8203 2924 8065 0,'0'0'3177'15,"0"0"-1609"1,0 0-111-16,0 0-105 0,0 0-440 16,0 0-352-16,0 0-312 15,-16 22-24-15,13-9 24 0,-6 3-80 16,5 0-64-1,0-4-88-15,0-2-8 16,4 0 56-16,0-5-56 16,0-5-8-16,0 0 8 0,12 0 40 15,0-12 304-15,13-7-23 16,-2-13-121-16,5-6-80 0,-4-3 72 31,0-4-88-31,-9 7 288 16,-2 6 120-16,-9 13-168 0,3 10-32 15,-7 5-144-15,0 4-176 16,4 0-128-16,0 20-192 16,5 5 168-16,-1 13 152 0,3 3 0 15,6 20-720-15,-2-16-1289 32,-2-8-3408-32</inkml:trace>
  <inkml:trace contextRef="#ctx0" brushRef="#br0" timeOffset="68933">8646 3400 1296 0,'0'0'11874'15,"0"0"-9585"-15,0 0-1249 0,0 0 8 16,0 0-144-16,35 0-87 16,-3 0-49-16,8-6-160 0,-1 3-272 31,2-4-216-31,-5 4-72 16,-8 3-48-16,-4 0-144 0,-9 0-304 15,-2 0-608-15,-13 0-929 16,0 0-2432-16,0 0-2760 0</inkml:trace>
  <inkml:trace contextRef="#ctx0" brushRef="#br0" timeOffset="69543.89">9310 3156 7633 0,'0'0'6001'16,"0"0"-4008"-16,0 0-185 15,0 0-552-15,0 0-815 0,0 0-361 16,0 0-80 0,0 0 96-1,-15 60-88-15,11-25 80 0,4-4-88 16,0 1-80-16,8-9-176 0,7-8-281 15,6-8-151-15,7-7 408 16,0 0 232-16,3-19-8 0,-3-10 56 31,0-9 8-31,-3 0 88 16,-6-3 296-16,-11 6 152 0,0 6 209 16,-4 13 167-16,-4 7-160 15,0 9-272-15,0 0-488 0,0 22-152 31,-8 16 144-31,0 10 8 16,0 19 8-16,0 18-8 16,8 10-120-16,0 7-168 0,-4-10 0 15,4-19-32-15,-8-19 64 16,4-10-1016-16,-8-5 887 31,1 5 177-31,-10 1-736 0,1-4 704 16,-4-12 160-16,1-10 80 0,-1-10 176 15,0-9 840-15,-4 0 137 0,0-22-233 16,-4-7-288-16,4-15 72 16,5-10-216-16,14-19-120 15,9-16-104-15,28-16-152 16,20 13-64 0,-1 22-48-16,2 22-584 15,3 20-760-15,-9 6-1321 0,-7 6-4208 0</inkml:trace>
  <inkml:trace contextRef="#ctx0" brushRef="#br0" timeOffset="70133.92">9677 3099 1736 0,'0'0'9722'0,"0"0"-6977"15,0 0-673-15,0 0-456 0,0 0-391 16,0 0-585-16,0 0-400 16,45 6 112-16,-14 19-56 0,5 10-40 31,0 10-128-31,-1 9-120 15,-7 16 0-15,-11 15 0 0,-17 17-8 16,-17 6-208-16,-22-10-304 16,-13-9-384-16,-8-19-569 31,13-19-2576-31,6-17-4944 0</inkml:trace>
  <inkml:trace contextRef="#ctx0" brushRef="#br0" timeOffset="70719.55">7948 3130 8753 0,'0'0'3265'16,"0"0"-1929"0,0 0-599-16,0 0 487 15,0 0-96-15,0 0-160 0,-75 80 48 16,47-42-319-16,-13 6-161 16,-6 23-184-1,-5 19-120-15,-4 18-104 16,9 11-80-16,19-8-40 0,24-8-16 15,4-26-104-15,19-13-544 16,41 4-809-16,-8-26-1023 0,4 3-3129 16</inkml:trace>
  <inkml:trace contextRef="#ctx0" brushRef="#br0" timeOffset="71591.33">9980 3064 10362 0,'0'0'3224'0,"0"0"-1087"0,0 0-585 15,0 0-464-15,0 0-303 16,0 0-433-16,20-13-304 16,-4 13 96-16,4 0-88 15,4 9 64-15,-4 4-120 16,-4 3-72-16,-5 0-8 15,-3 6-40-15,-8-3 16 0,-4 6 96 32,-15-2 8-32,-5 2 0 15,-4-3 168-15,4-3-88 0,5-6 32 16,10-4-112-16,9-2-48 16,0-4-64-16,24-3 64 0,16 0 48 15,12 0 216-15,7 0-24 16,9-10-120-16,-8 1-72 0,3-4-456 31,-18 4-1689-31,-17-1-4896 0</inkml:trace>
  <inkml:trace contextRef="#ctx0" brushRef="#br0" timeOffset="73147.03">7454 3210 3384 0,'0'0'8874'0,"0"0"-6329"0,0 0-1121 15,0 0-488-15,0 0-184 32,0 0-360-32,0-7-240 0,-4 14-96 15,0 8-48-15,-3 8 209 16,-6 9 87-16,2 2 80 0,-10 8-112 15,6-1 24-15,-9 3-80 32,3 1-88-32,-3-4-80 15,9 3-32-15,-2-5-8 0,10-4-8 16,3-7-336-16,4-2-1008 16,4-11-2385-16,12-5-3401 0</inkml:trace>
  <inkml:trace contextRef="#ctx0" brushRef="#br0" timeOffset="73433.88">7040 3994 5025 0,'0'0'8193'16,"0"0"-6328"-16,0 0-665 0,0 0-136 31,0 0-168-31,0 0-359 16,0 0-33-16,131-3-96 0,-71-4-208 16,12 4-56-16,4-7-144 15,-16 7-344-15,15 0-1817 16,-15 0-3112-16,-21 3-4329 0</inkml:trace>
  <inkml:trace contextRef="#ctx0" brushRef="#br0" timeOffset="73817.75">7155 4203 12466 0,'0'0'4841'0,"0"0"-3937"15,0 0-175-15,0 0-217 0,0 0-144 16,0 0-96 0,64 16-40-16,-36-3-136 15,-4 0-96-15,0 6 0 0,-13 3-128 16,-7 0 56-16,-4 6 56 15,-15 4 16-15,-17 0 0 16,-4 0 112-16,-4-7 40 0,8-2 0 31,4-4-16-31,16-7-88 16,12-5-48-16,0-4-136 0,32-3 136 16,28 0 112-16,28-22-112 15,28-13-368-15,7-16-624 0,-31 10-1737 31,-25 3-7537-31</inkml:trace>
  <inkml:trace contextRef="#ctx0" brushRef="#br0" timeOffset="84543.8">17809 5496 304 0,'-4'-4'4240'15,"0"4"-1319"-15,1-3-1217 16,-1 3-439-16,4-3-97 0,-4 3 104 15,4 0-23-15,-4 0-137 16,4 0-200-16,0 0-184 0,0 0-224 31,0 0-216-31,0 0-112 16,0 0 24-16,0 0 0 16,0 0 40-16,0 0 81 0,4 0 79 15,7-3 72-15,14-6-128 16,10-8-16-1,12-2-120-15,9-3-160 0,-3-3 64 16,-14 2-104-16,-7 5 152 16,-12 5-56-16,-12 7-96 15,-4 2-8-15,-4 4-88 0,0 0-152 16,0 0-520-16,-4 0-665 0,-12 16-871 16,4 3-2057-1,0-6-5369-15</inkml:trace>
  <inkml:trace contextRef="#ctx0" brushRef="#br0" timeOffset="85352.83">17861 7315 1040 0,'0'0'8450'0,"0"0"-5370"0,0 0-1015 16,0 0-201-16,88-3-344 15,-69 3-303-15,5 0-345 16,1 6-256 0,-5 4-40-16,3-1-160 0,5 1-56 15,4 2-136-15,8 1-104 16,0 0-16-16,3-3-104 0,-2-5-56 15,-5 2-664-15,-12-7-456 16,-9 0-1553 0,-11-7-6057-16</inkml:trace>
  <inkml:trace contextRef="#ctx0" brushRef="#br0" timeOffset="88584.7">5008 5003 8545 0,'0'0'2609'15,"0"0"-225"-15,0 0-167 16,0 0-433-16,0-35-375 16,0 35-433-16,0 0-352 0,0 0-288 15,0 0-216-15,0 0-112 32,0 0-8-32,0 7-80 0,-5 12-80 15,-2 10 104-15,-13 9 56 0,4 6 8 16,0-3 8-16,-4 1 56 15,9-10-72-15,6-4 8 16,1-12-8 0,4-3-48-16,0-11-72 15,9-2-264-15,10 0 360 16,13-15 24-16,3-7 112 0,6-10-8 0,2-10-32 16,-11 1-72-16,0 0 64 15,-8 3-16-15,-12 13-40 0,-4 9 0 31,-4 6 48-31,0 10-48 16,-4 0-8-16,0 0-184 16,0 13-144-16,0 9 168 0,0 10 160 15,4 3 56-15,-4 6-40 0,4-3 56 16,4-3-64-16,0-3-8 31,0-10-136-31,4-6-160 16,0-7 0-16,4-9 40 0,4 0 80 15,-1-15 176-15,1-20 72 16,8-19 8-16,-3-29 120 0,-1 4 24 31,-9 6 56-31,-7 12 88 16,-4 26 32-16,4 3-120 16,-8 4-128-16,4 12-48 0,-4 13-104 15,0 3-56-15,0 0-144 0,0 13-640 16,0 12 96-16,-12 29-553 0,0-3-2727 15,4-6-3682-15</inkml:trace>
  <inkml:trace contextRef="#ctx0" brushRef="#br0" timeOffset="88968.41">5626 5137 6081 0,'0'0'5585'0,"0"0"-4009"15,0 0 281-15,0 0-273 0,0 0-504 16,0 0-448-16,0 0-336 31,0 0-39-31,-49 35 39 16,29-10-8-16,1 4 0 0,-1 2-192 16,8 1-88-16,-1-3-8 15,10-1 0-15,3-6-88 0,0 1-64 0,12-7-144 16,7-7-705-1,34-9-1071 1,-14 0-2153-16,2-13-4921 16</inkml:trace>
  <inkml:trace contextRef="#ctx0" brushRef="#br0" timeOffset="89335.67">5796 4848 3224 0,'0'0'4985'0,"0"0"-2272"31,0 0-1785-31,0 0-544 16,0 0 72-16,0 0 256 0,0 0 9 15,0 0-337-15,-43 57-344 16,43-44-40-16,0-7-8 0,0 1-184 15,0-7 192-15,12 0 24 32,-5 0 192-32,6-10 48 15,-5-6 40-15,-5-3-168 0,-3-3-72 16,0 3 416-16,0-1 104 16,-11 8 456-16,-2 6-400 0,2-1-288 15,-1 7-176 1,3 0-176-16,2 3-8 15,7 10-416-15,0 9-840 16,0-3-1721-16,0-6-3928 0</inkml:trace>
  <inkml:trace contextRef="#ctx0" brushRef="#br0" timeOffset="89755.82">6131 5277 6633 0,'0'0'7690'16,"0"0"-5362"-16,0 0-1072 0,0 0-167 15,0 0-401 1,-4 0-520-16,20 0-120 15,4 0 8-15,20-4 216 0,4-2-104 16,8 3-168-16,3 3-464 16,-7 0-1009-16,0 0-935 15,-12 0-1745-15,-13 0-1688 0</inkml:trace>
  <inkml:trace contextRef="#ctx0" brushRef="#br0" timeOffset="89960.9">6167 5438 3424 0,'0'0'6642'16,"0"0"-5666"-16,0 0 592 16,0 0 473-16,84 0-641 15,-41 0-536-15,9-6-272 0,8 0-320 31,-4 3-272-31,19 3-240 16,-15 0-1616-16,-8-3-3489 0</inkml:trace>
  <inkml:trace contextRef="#ctx0" brushRef="#br0" timeOffset="90377.89">7462 4968 12546 0,'0'0'3041'0,"0"0"-921"15,0 0-511-15,0 0-601 0,0 0-496 16,0 0-440-16,0 0-56 16,0 0 88-16,-4 86 16 0,0-41 24 31,-4-4-72-31,1 0-64 15,2-2 64-15,-3-5-64 0,0 1-8 16,5-10-216-16,-6 1-368 16,1-10-648-16,4-4-1505 31,-3-5-3096-31</inkml:trace>
  <inkml:trace contextRef="#ctx0" brushRef="#br0" timeOffset="90587.69">7379 4991 5841 0,'0'0'6601'0,"0"0"-4360"16,0 0-577-16,0 0-496 0,0 0-136 0,0 0-431 16,-13-23-601-1,6 27-48-15,-10 15 48 0,-10 6 0 16,-6 7-777-1,-14 19-1223-15,4-7-2641 16,6-9-5841-16</inkml:trace>
  <inkml:trace contextRef="#ctx0" brushRef="#br0" timeOffset="90775.9">7164 5394 9634 0,'0'0'2200'16,"0"0"-920"-16,111 0 41 16,-52-3-145-16,9 0-464 0,4 0-376 31,-4-1-224-31,-4 4-112 16,7-3-1336-16,-19 3-1825 0,-16 0-5537 0</inkml:trace>
  <inkml:trace contextRef="#ctx0" brushRef="#br0" timeOffset="93547.1">5250 5543 6665 0,'0'0'4153'15,"0"0"-2073"1,0 0-479 0,0 0-169-16,0 0-248 0,0 0-528 15,0-25-392-15,0 25-264 16,-7 13-72-16,-1 9 64 0,-4 13 8 16,-4 6 80-16,-4 4-72 0,-3 2 40 31,2 0-32-31,5 1-8 15,-3 0 40-15,6-10-48 0,1 0-56 16,9-12-120-16,-1-4-96 16,4-10-128-16,0-8-24 0,0-4 104 31,0 0 320-31,7-13 16 16,10-10 72-16,-2-5 0 0,9-3-88 15,8-8 48-15,-4 4 0 16,4 0-48-16,0 13-96 0,-4 7-120 15,-4 5 184-15,-1 10 24 16,-3 0 8-16,-3 6-176 31,-9 13-136-31,-1 3 296 0,-7 7 16 16,0-1 0-16,0 1 48 16,-7 0 16-16,-10-4-56 0,-2 1 64 15,-5-4-72-15,-4-6-56 0,-4-4 56 16,-4 1 136-1,4-10-40 1,1-3-40-16,3 0 88 0,3-6 64 16,9-10 16-16,4-3-8 15,9 3-32-15,3-6-184 0,0 9 0 0,3 0-8 32,5 7-392-32,12 6-984 15,-4 0-1249-15,-4 0-2680 16</inkml:trace>
  <inkml:trace contextRef="#ctx0" brushRef="#br0" timeOffset="94743.96">5589 5880 1344 0,'0'0'4857'15,"0"0"-1616"-15,0 0-1393 16,0 0-424-16,0 0-136 16,0 0-135-1,0 0-201-15,0 0-224 16,-4 6-384-16,-7 7 176 0,-6 9 152 0,6 3-207 16,-5 1-97-16,4 6-72 15,0-7-112-15,4 3-112 16,3-2-72-16,5-4-48 0,0-3-40 31,9-3 0-31,7-6 40 16,8-4-640-16,11-6-713 0,-3 0-1183 15,-8-6-2665-15</inkml:trace>
  <inkml:trace contextRef="#ctx0" brushRef="#br0" timeOffset="95304.38">5693 5702 6473 0,'0'0'3089'0,"0"0"-1625"31,0 0-424-31,0 0-232 16,0 0-112-16,0 0-400 16,0 0-192-16,0 0-56 0,-28 19 17 15,24-6 7-15,4-4-72 0,0 1-48 32,0 0-81-32,0-5-47 15,8-1 176-15,4-4 128 16,0 0-104-16,0 0 40 0,-5-6-64 15,-2-4 185-15,-5-3-137 16,0 1 32-16,0-1 400 0,-8 0-48 16,4 7-112-16,-4 3-240 31,8-1 24-31,0 4-88 16,0 0-16-16,0 0-248 0,0 0 120 15,0 4-224-15,0-1 72 0,0 0-929 16,0 0-1647-16,0-3-7658 0</inkml:trace>
  <inkml:trace contextRef="#ctx0" brushRef="#br0" timeOffset="96979.18">5442 5909 880 0,'0'0'7321'0,"0"0"-5512"0,0 0-697 15,0 0 16-15,0 0-48 16,0 0-143-16,8 0-185 16,0 0 64-16,-1 0-160 15,10 0-136 1,-1 0-96-16,4 0-176 0,4 0-128 16,0 0-40-16,4 0-72 0,-5 0-8 15,1 0-176-15,0 0-472 31,-3 2-704-31,-10-2-521 16,1 4-127-16,-12-1-168 0,0 0-889 16,-8 0-2840-16</inkml:trace>
  <inkml:trace contextRef="#ctx0" brushRef="#br0" timeOffset="97323.72">5542 5981 5433 0,'0'0'2768'0,"0"0"-775"0,0 0-41 16,0 0 41-16,0 0-273 16,0 0-624-16,0 0-464 15,0 0-264-15,7 19 144 0,-3-6-143 32,0 0-121-32,1 6-16 15,-1 0-112-15,0 0-72 0,-4 3-48 0,0 4 0 16,0-4 0-16,-4 3 48 15,-9 1-48 1,2-4 56 0,-10-3 32-16,2 3-88 0,-5-6 80 15,4-3-72-15,-4 0 32 16,1-1-40-16,-5-9 0 0,7 4 80 0,-3-7 8 16,5 0-88-16,2-7-152 15,6-8-528-15,7-27-1153 16,4 4-2768-1,0-6-6841-15</inkml:trace>
  <inkml:trace contextRef="#ctx0" brushRef="#br0" timeOffset="97943">6176 6007 10242 0,'0'0'2976'15,"0"0"-1559"-15,0 0-193 16,0 0-152-16,0 0-392 0,0 0-528 31,31 0 280-31,1 0 113 16,8 0-201-16,3-3-144 16,6-1-144-16,-6 1-56 0,-2 0-56 15,-10 3-849-15,-15 0-1791 16,-9 0-1897-1,-7 6-1857-15</inkml:trace>
  <inkml:trace contextRef="#ctx0" brushRef="#br0" timeOffset="98124.42">6159 6172 1560 0,'0'0'8858'15,"0"0"-6826"-15,0 0-263 16,0 0-137-16,0 0-72 15,0 0-71-15,0 0-473 16,84 9-472-16,-40-9-296 0,0 0-248 16,20 0-96-16,-13 0-1232 0,-3-3-4626 15</inkml:trace>
  <inkml:trace contextRef="#ctx0" brushRef="#br0" timeOffset="98800.97">7203 6083 11722 0,'0'0'3945'0,"0"0"-2465"16,0 0 153-16,0 0-257 15,0 0-520-15,-4 0-376 16,4 0-160-16,4 0-256 0,12 0 8 16,8 0 80-16,8 0-8 15,-1 0-88-15,10 0 8 16,-9 0-64-16,4 0-360 16,-5 0-272-16,-3 0-520 15,12 0-641-15,-12-3-1959 16,-4-3-1930-16</inkml:trace>
  <inkml:trace contextRef="#ctx0" brushRef="#br0" timeOffset="99190.67">7845 5874 11002 0,'0'0'3249'0,"0"0"-1025"16,0 0-808-16,0 0-351 0,0 0-345 15,0 0-360-15,0 0-168 16,0 0 320-16,-17 89-136 31,6-45-168-31,-2 6-80 0,6 2-32 0,-5 2-88 16,4-4 64-16,-4-6-64 15,4-5 0-15,4-4 0 0,0-10 0 16,1-6-8-16,3-6 8 16,-5-7-8-1,5-6-8 1,0 0 8-16,0 0 72 0,0 0 16 0,0 0 16 16,0 0-104-16,0 0-128 15,0-9-544-15,0-1-1216 0,5 1-4250 16</inkml:trace>
  <inkml:trace contextRef="#ctx0" brushRef="#br0" timeOffset="101147.09">15546 5727 4016 0,'0'0'2969'15,"0"0"-16"-15,0 0-1089 16,0 0-368-16,0 0 129 0,0 0-73 16,0 0-320-16,0 0-304 15,0 0-351 1,0 0-249-16,0 0-128 0,0 0-80 15,0 0-72-15,12 0-48 16,12 0 0-16,12 0 80 16,16 0 56-16,19 0-16 15,25 0-32 1,-8 0-80-16,-12-3-8 16,-9 3 40-16,-27-3 8 0,-4 3-32 0,-4 0-8 15,-16-3 0-15,-4 3 40 16,-12 0-32-16,3-3 32 15,1 3-40-15,5-4-8 0,10 2-88 32,5 2-136-32,12-4-72 15,5 1-128-15,-2 3-152 0,-3 0-593 16,-8 0-1191-16,-8 0-1529 16,-12-3-2784-16</inkml:trace>
  <inkml:trace contextRef="#ctx0" brushRef="#br0" timeOffset="101462.67">16535 5674 520 0,'0'0'9610'32,"0"0"-6778"-32,0 0-455 15,0 0-641-15,0 0-488 0,0 0-543 0,0 0-481 16,-8 28-80-16,-1-6 232 15,5 13-80-15,0 3-56 16,4 10-40-16,0 6-104 16,0 3 16-1,0 7-56-15,-3-1 8 16,-1-3-56-16,0-6 0 0,-5-3 0 16,1-10 8-16,5-6 56 0,-5-6-72 15,4-7-264-15,0-3-296 16,-5-3-504-16,-6-9-1865 0,-1-2-1720 31,0-5-3121-31</inkml:trace>
  <inkml:trace contextRef="#ctx0" brushRef="#br0" timeOffset="101874">15550 5785 8809 0,'0'0'2817'16,"0"0"-1001"0,0 0-807-1,0 0-369-15,0 0-184 16,0 0-192-16,0 0 536 0,0 0 168 16,-20 82-360-16,8-38-55 0,1 4-233 15,-5 9-104 1,4 1-72-16,-4 2-72 15,0 0 0-15,0 0-64 16,0-5 48-16,4-1-56 16,-4-4-200-16,8-5-681 0,0-4-727 15,4-3-1216-15,0-10-49 0,4-8-1736 16</inkml:trace>
  <inkml:trace contextRef="#ctx0" brushRef="#br0" timeOffset="102153.01">15363 6610 6369 0,'0'0'2904'0,"0"0"-1639"0,0 0-745 16,0 0 552-16,0 0-72 31,111 12-184-31,-63-8-103 16,12-1-201-16,15 0-224 0,26 4-104 0,14-4-88 15,-7 0-96-15,-24-3 8 16,-25 0-8-16,-23 0 0 15,4-3 8 1,-8-4 24-16,3-2-32 16,-7 3 88-16,-8-1-88 15,-8 4 8-15,1-3-8 0,-2 6 0 16,-3 0-144-16,4 0-672 0,-4 0-881 16,-4 6-975-16,-4 1-4290 0</inkml:trace>
  <inkml:trace contextRef="#ctx0" brushRef="#br0" timeOffset="103551.55">7474 7369 9570 0,'0'0'4080'0,"0"0"-2439"16,0 0-417-16,0 0 160 0,0-61-239 15,4 49-457-15,8-4-200 16,8 3-104-16,-1 0-336 31,9 7 24-31,0 0-24 0,0 6 8 0,0 0-56 16,-7 6 0-16,-6 13-96 15,-6 7-8-15,-9 5 56 0,0 4 40 16,-17 1 8-16,-7-2 72 16,-4 1-72-16,-4-6 0 15,0-4-24-15,4-3-72 16,9-6-80-16,3-3-104 16,12-10-288-16,4-3-289 15,0 0 33-15,20-16-920 0,12-6-809 16,8-10 113-16,12-3-489 31,-1 0-1352-31,-3-2 2681 16,-5 5 1600-16,-2 0 1824 0,-13 7 777 15,-9 2-361-15,-6 7-631 0,-5 7 215 16,-8 3-7-16,0 2-113 16,0 4-440-16,-17 0-552 31,-6 4-336-31,-5 8-112 0,-4 7 105 15,0 4 31-15,4 2 40 16,4 3-176-16,8 1-192 0,8 3-72 16,8-7-8-16,0 4-104 15,8-7 40-15,16-3 72 16,4-3 56-16,0-4-56 0,4-5 0 16,0-7-296-1,7 0-496-15,-11-13-1241 16,-4-6-2992-16</inkml:trace>
  <inkml:trace contextRef="#ctx0" brushRef="#br0" timeOffset="103810.48">8195 7410 13618 0,'0'0'2801'16,"0"0"-913"-16,0 0-759 16,0 0-481-16,0 0-648 0,0 0 0 15,0 0-232-15,0 0 232 16,60-3 0-16,-28 3-88 16,0 0-744-16,3 0-281 0,-3 0-871 31,-12 0-2105-31,-8 0-3129 0</inkml:trace>
  <inkml:trace contextRef="#ctx0" brushRef="#br0" timeOffset="104001.12">8079 7543 4889 0,'0'0'4016'0,"0"0"-3095"0,0 0-201 16,0 0 952-16,0 0 32 15,96 10-631 1,-48-10-473 0,8 0-320-16,4 0-168 0,19 0-112 15,-15-3-2529-15,-12-4-5064 0</inkml:trace>
  <inkml:trace contextRef="#ctx0" brushRef="#br0" timeOffset="104268.63">8880 7337 10386 0,'0'0'4505'0,"0"0"-2593"0,0 0-360 31,0 0-247-31,0 0-425 16,0 0-472-16,0 0-328 0,0 0-64 15,0 0-16-15,-28 51 96 16,13-13-48-16,3 7-48 31,0-4 0-31,0 3-8 0,3-3-528 16,9 4-1272-16,0-16-3354 16,5-7-4088-16</inkml:trace>
  <inkml:trace contextRef="#ctx0" brushRef="#br0" timeOffset="104574.25">9155 7420 13050 0,'0'0'3233'16,"0"0"-1649"-16,0 0-1064 0,0 0-344 0,0 0 49 16,0 0-81-16,-39 88-64 15,35-56-16 1,4 3-64-16,0-6-336 15,15-4-505-15,9-2-119 16,8-11 16-16,13-9 552 16,-2-3 384-16,5-6 8 0,-8-13 112 31,-5-13 160-31,-10-3 360 0,-14-6 240 16,-11 0-32-16,-11 2 225 15,-25 8-193-15,-9 12-408 16,-10 3-296-16,-5 10-168 0,-16 9-272 15,17 16-1865-15,11 0-4072 0</inkml:trace>
  <inkml:trace contextRef="#ctx0" brushRef="#br0" timeOffset="107124.54">33285 8868 592 0,'0'0'7617'0,"0"0"-6032"0,0 0-1097 16,0 0-272-16,0 0 448 0,4-4 688 15,-4 1-16 1,0 0-103 0,0 3-473-16,0-7-344 15,0 7-128-15,0-6-88 0,0 0-192 16,0 3-8-16,0-4 0 0,0 1 80 16,-4 0 16-16,-4-1-24 0,8 4-16 15,-5-3-48-15,-3 2 56 31,5-2-8-31,-5 0 24 16,-1-4 32-16,1-2 16 0,-3 2 16 16,-2-3-64-16,6 4 24 0,-1-1-40 15,0 1-56-15,-1 3 40 16,6-1-40-16,-1 1 48 31,0-1-40-31,-4 4 32 0,4-3 32 16,-8 0-64-16,4 2 40 15,-4-2-48-15,-4 3 0 0,1 0 0 16,2-1-8-16,-2 2 0 31,2 2-8-31,-2 0 0 16,2 0 0-16,-2 0 8 0,2 0-72 16,2 0 56-16,-1 0 16 0,-4 0-16 15,4 2 8-15,-1 2 0 0,2 2-104 16,-1 0 24-1,0 4-8 1,0 3-24-16,0 0 48 16,0-1 0-16,0 4 72 0,4 0-8 15,-4 0 8-15,5-4 64 16,-1 4-64-16,-5 0 16 0,6 0 32 0,-6 0-48 16,5 3 40-16,-3-3-40 31,3 0-8-31,-1 3-8 15,5-3-88-15,1-1-96 0,3 5 192 16,0-5 8-16,0 4 24 16,0 1 40-16,0-5-56 0,0 1 0 31,-4 0 64-31,4 0-64 16,0 0 40-16,0 3-48 0,0-3 8 15,0 6-8-15,0-3 0 16,0 0 48-16,0 0-40 0,0-3 8 15,0 0 40-15,0-4-56 16,0-2 48-16,0 0-40 31,-4-4-8-31,4 3 8 0,0-2-8 16,-4 6 48-16,4-4-40 16,0 1-8-16,0-1 8 0,0 1 0 15,0-4 0-15,0 1 8 0,0-1-16 16,0 0 8-1,0-3 0 1,0 4 144-16,0-4-56 0,0 3-40 16,0-2-48-16,0-2 0 15,0 5-8-15,0-1 8 0,0 1 8 16,0-4 40 0,0 3-48-16,0-3-8 15,0-3 8-15,0 0 8 16,0 0 32-16,0 0 24 0,0 0 32 15,0 0 24-15,0-3-7 16,0-10-121-16,-9-5-273 16,5-24-1095-16,4 4-1552 0,0 0-4778 0</inkml:trace>
  <inkml:trace contextRef="#ctx0" brushRef="#br0" timeOffset="108861.56">32718 9344 1360 0,'0'0'2960'16,"0"0"1073"-1,0 0-2664-15,0 0-337 0,0 0-176 16,0 0 32-16,5 3-224 0,-5 0-384 16,0 4-16-16,0 2 113 15,0 7-41-15,-5 0-8 16,-2 3-128-16,3 0-96 0,0-4-96 31,0 5 0-31,0-5 72 16,4 5-72-16,0-8 64 0,0 4-72 15,8-3 80-15,0-3-24 16,4 2-48-16,-4-2 0 0,3 3 8 16,6-4-16-16,-2-3 0 31,6 4 144-31,-1-4-136 0,3-3 168 15,5 4-72-15,-4-4-104 16,0 0-40-16,-5-3-224 16,2 0 104-16,-1 0 8 0,-5 0-16 31,2 0 32-31,-2 0 8 16,2-6 16-16,-2-1 112 15,2 4-72-15,-2-6 72 0,1-1-200 16,0 4-72-16,0-4-121 0,0-3 89 15,-4 7 128-15,0-3 96 0,0 2 72 16,-4 1 8 0,0-1 8-1,-4 1 80-15,-1-3 216 0,-3-1 16 16,4-2 345-16,1-5-305 0,-5-1-56 16,8-1-112-16,-4-1-88 15,3-2-24-15,1 0 88 0,1 0-80 31,-1 3-24-31,-5 3 64 16,1 0 128-16,0 0-8 16,-4 3 32-16,0 1 136 0,0-1-264 15,0-3-72-15,0 0 24 16,5 0-88 0,-1 0-16-16,0 1 96 15,3-1 24-15,1-7-72 16,-4 8 56-16,5-4 88 0,2-4-184 15,-3 4 64-15,1 0-64 16,2 0 64-16,-7-3 24 0,8 3-56 31,-4-3-32-31,-4-3-8 16,4-1 0-16,-8 4 40 16,0 0-32-16,0 3 32 0,0-1 153 0,-4 1-49 15,-8 3-40-15,0-3-24 16,0 4-80-16,-4-5 48 0,-3 5-48 15,2-2 0 1,-7 2-417 0,-19-7-1159-16,3 2-2393 15,3 5-4705-15</inkml:trace>
  <inkml:trace contextRef="#ctx0" brushRef="#br0" timeOffset="110492.51">7506 8054 3632 0,'0'0'8434'0,"0"0"-5897"16,0 0-1425-16,0-9-400 0,0 9 288 15,0 0-216-15,0 4-552 0,0 11-216 16,-4 11 289-16,-1 5-89 15,2 8-96-15,-1-4-112 16,0-4 56 0,4-6-64-16,0-2 0 15,0-7-120-15,16-10 8 16,7-3 104-16,9-3 16 0,13-9 40 16,-6-14-48-16,10-8-40 15,-10-8 40-15,-7 2 48 0,-12 8 0 31,-8 6-48-31,-12 11 360 16,0 6 304-16,0 6-352 0,-8 0-64 16,0 6-168-16,-4 10-80 15,4 12-88-15,4 4 88 32,0 3 0-32,4 9 0 0,0 1 8 0,0 2 56 15,0 5-56-15,4 2 8 16,0 0-8-16,-4-1 0 0,0-2 0 15,0-3 8-15,0-4-8 16,-8-3 0-16,-4-6 56 16,-4-9-56-16,0-10-8 15,-8-7 16 1,1-6 264-16,-9-3 176 0,0-3 56 16,-5-13 24-16,5-9 16 0,4-7-167 15,5-6-49-15,15-6-208 16,8-4-128-16,5 4-8 15,21-1-408 1,15 14-161-16,27 5-223 16,-5 10-176-16,37 6-648 0,-20 4-2513 15,-24 3-5057-15</inkml:trace>
  <inkml:trace contextRef="#ctx0" brushRef="#br0" timeOffset="110709.41">8148 8401 1672 0,'0'0'9026'15,"0"0"-6530"-15,0 0-799 0,0 0-489 32,0 0-400-32,0 0-240 0,0 0-64 15,95-19-160-15,-63 19-144 0,-4 0-96 16,-1 0-104-16,-3 0-360 15,-7 13-1216-15,-13-1-2385 16,-4 1-2400-16</inkml:trace>
  <inkml:trace contextRef="#ctx0" brushRef="#br0" timeOffset="110886.16">8047 8569 10186 0,'0'0'3977'0,"0"0"-2377"16,0 0-176-16,0 0 185 16,0 0-473-16,124 0-504 0,-76 0-288 15,4 0-168-15,12-3-176 16,-17 0-1232-16,-7 0-3049 0</inkml:trace>
  <inkml:trace contextRef="#ctx0" brushRef="#br0" timeOffset="113739.62">9203 8134 3880 0,'0'0'4553'31,"0"0"-2176"-31,0 0-177 16,0 0 65-16,0 0-113 0,0 0-415 15,4-19-537-15,-4 19-448 16,0 0-304-16,0 0-280 0,0 10-160 15,0 5 0-15,-4 8 280 16,1 5-112-16,-6 4-48 31,5 3 40-31,-4 3-32 0,4-3-16 16,1 3 24-16,-1-6-88 16,4-4 40-16,-4 1-80 0,4-7 64 15,0 1-80-15,0-8 48 0,0 1-48 16,0 0-80-1,0-6-248 1,0-1-224-16,0 1-200 0,0-7-344 16,0-3-472-16,4 0-393 15,-4-13-1024-15,4-3-4328 0</inkml:trace>
  <inkml:trace contextRef="#ctx0" brushRef="#br0" timeOffset="114111.63">9219 8090 2560 0,'0'0'1352'32,"0"0"2737"-32,0 0-1896 0,0 0-489 15,0 0 232-15,0 0-279 16,0 0-185-16,0-23-328 16,0 23-375-16,-4 0-297 0,-8 0-256 15,-4 4 48 1,-3 5-120-16,-9 4-40 15,0 6-32-15,4 6-32 0,-4-2-32 16,4 5-16-16,8 1-112 16,5 12-632-16,6-9-1297 15,5-7-3176-15</inkml:trace>
  <inkml:trace contextRef="#ctx0" brushRef="#br0" timeOffset="114512.65">8928 8626 6185 0,'0'0'7289'0,"0"0"-6200"15,0 0-121-15,0 0 264 16,0 0 32-16,0 0-616 0,0 0-335 16,21 3-193-16,6 0 424 15,17-3-48 1,8 0-240-16,8 0-120 0,-5 0-40 15,-3 0-88-15,-4-3-8 16,-12 3-320-16,-13 0-264 16,-6 0-392-16,-6 0-505 15,-2-3-935 1,-5 0-1457-16,3 0-5193 0</inkml:trace>
  <inkml:trace contextRef="#ctx0" brushRef="#br0" timeOffset="114692.4">9969 8480 7785 0,'0'0'9010'16,"0"0"-7146"-16,0 0-1031 16,0 0-369-16,0 0-296 0,0 0-168 31,0 0-1112-31,-41-22-2849 15,18 28-9978-15</inkml:trace>
  <inkml:trace contextRef="#ctx0" brushRef="#br0" timeOffset="120604.92">6601 10312 6569 0,'0'0'4129'0,"0"0"-2737"16,-4-29 577-16,0 23-177 0,1 0-240 15,3-1 129-15,0 4-705 16,0-3-336-16,0 3-248 0,0 3-16 15,0-3-128-15,0 3-248 16,3-3-48-16,9 3 48 31,4 0 24-31,5 0 24 0,2 0-48 16,5 6-8-16,-4 6-64 16,-4 5 8-16,-4 2-16 0,-8 6 32 0,-4 0-32 15,-4 4 16 1,0-1 64-1,-16 4 0-15,-12 0 0 16,-8 0 8-16,-3-4-8 0,-6 4 112 16,6-3-64-16,-1-4-48 15,4-3 104-15,12-3-96 16,4-3 32-16,8-3-40 16,12-4-120-16,0 1 16 15,0-1-40-15,20-2 80 16,8-1 64-16,7-6-104 0,14 0-112 15,-6 0-168-15,1-10-608 16,-4-2-497-16,-1-7-551 0,-14 0-1985 16,-9 0-2856-16</inkml:trace>
  <inkml:trace contextRef="#ctx0" brushRef="#br0" timeOffset="120820.3">6350 10522 4520 0,'0'0'9779'15,"0"0"-7227"-15,0 0-1400 16,0 0-263-16,0 0-289 16,0 0-136-16,0 0-304 0,105-19-152 0,-54 9-8 15,5 7-48 1,24 0-1176-1,-17-1-1713-15,-12 4-3953 0</inkml:trace>
  <inkml:trace contextRef="#ctx0" brushRef="#br0" timeOffset="121074.09">6964 10611 10122 0,'0'0'4417'16,"0"0"-3561"-16,0 0 160 15,0 0 328-15,0 0-456 0,0 0 177 16,0 0-433-16,0 0-344 16,-20 89-160-16,16-71-40 15,0 8-88-15,4-7-112 0,0 12-624 16,0-8-1249-16,0-4-3224 0</inkml:trace>
  <inkml:trace contextRef="#ctx0" brushRef="#br0" timeOffset="121487.14">7394 10598 4256 0,'0'0'9138'0,"0"0"-6993"16,0 0-601-16,0 0-168 16,0 0-415-16,0 0-465 0,0 0-232 31,21-10-136-31,-2 7 216 15,9 3-176-15,0-3-104 0,0 3-64 16,-4 0-216-16,0 0-624 16,-5 0-1617-16,-2 3-2184 15,-13 4-2960-15</inkml:trace>
  <inkml:trace contextRef="#ctx0" brushRef="#br0" timeOffset="121667.59">7275 10735 9458 0,'0'0'5121'16,"0"0"-4025"-1,0 0-136-15,0 0 432 16,0 0-391-16,99 0-481 16,-58-4-272-16,18 1-248 0,-8 0-496 15,-6-4-4345-15</inkml:trace>
  <inkml:trace contextRef="#ctx0" brushRef="#br0" timeOffset="132655.1">21236 4146 472 0,'-5'0'768'16,"5"0"984"-16,-3 0-312 16,3-6-791-1,0 3 111-15,0 0-136 0,-4-1 264 16,4 1-40-16,0 0 160 15,0 0-127-15,0-4-185 16,0 5-144-16,0-2-16 0,0 1 8 16,0 3 112-16,0 0-112 15,0-3-400-15,4 3-24 16,8 0-64-16,7 0-48 16,9 0 145-1,8 0-9-15,5 0-64 0,2 0 16 16,2-3-88-16,2-1 72 0,-4 1-80 31,-2-3 0-31,-6 3-48 16,-7-3 48-16,-12 2 0 15,-7 1 0-15,-9 3-232 0,0 0-665 16,0 0-271-16,-4 0 8 0,-17 10-344 16,-3-1-497-16,0-6-1888 0</inkml:trace>
  <inkml:trace contextRef="#ctx0" brushRef="#br0" timeOffset="132888.31">21332 4143 408 0,'0'0'2200'0,"0"0"-111"16,0 0-89-1,0 0-488-15,0 0-456 0,0 0-743 16,0 0-1-16,0 0-160 15,71 6-80-15,-43-2-64 0,0-4 48 16,0 0 8 0,0 0-64-1,-1 0 0-15,1 0-368 0,0-10-665 16,-11-3-503-16,-2-3-1217 0</inkml:trace>
  <inkml:trace contextRef="#ctx0" brushRef="#br0" timeOffset="141428.89">8024 10446 680 0,'0'-7'8986'16,"0"7"-6930"-16,0-3-416 0,0 0-263 15,4-1-265-15,0 1-392 32,4 1-360-32,-1-5-96 0,6 1-80 15,-1-4-8-15,-5 1-88 16,2-1 24-16,-5-6 104 16,0-3-40-16,-4-6-56 0,0-1 8 15,0 1-64 1,-8 0-56-16,-8 5 64 15,-5 5-16-15,-2 5 105 0,-9 7-65 16,1 3-16-16,-6 9-80 16,1 10 0-16,4 10-16 15,0 3 8-15,13 3 8 0,3 0 8 16,8 2-8 0,8-5-8-16,0-3 8 15,15-4-72-15,13-9 72 0,12-6 8 16,-3-10 168-16,6-3-64 15,2-23-8-15,-10 1 0 0,-3-13-32 32,-4 0-24-32,-9-3-40 15,-2 6 80-15,-10 6 16 0,-7 10 336 16,4 6 104-16,-4 13-128 16,0 0-344-16,0 3-72 15,-4 16 0-15,-7 13 40 0,-2 6 16 16,2 7 16-16,3 5-64 31,-5 4 48-31,2 1 16 0,-2 2 0 16,2-3 8-16,-5 0-32 15,4-1-32-15,-7-5-8 16,2 0 56-16,6-7-16 0,-2-6-48 0,5-6-200 16,8-7-376-1,4-19-648 1,16-3-1097-16,0-3-3992 0</inkml:trace>
  <inkml:trace contextRef="#ctx0" brushRef="#br0" timeOffset="143303.85">21706 5362 704 0,'0'0'1504'16,"0"0"2393"-16,0 0-2361 0,0 0-264 0,0 0-167 16,-7-3-65-16,7 3-168 15,0-3-32-15,0 3-168 16,0 0-55-1,0 0-121-15,0 0-160 16,0 0-184-16,0 0-104 16,0 0-48-16,0 0-152 0,0 3-72 15,0 6 224-15,0 1 56 0,0 3-48 16,0 3 96 0,0 3-24-16,0-3-8 15,0 3-56-15,0-1-8 16,0 5 0-16,0-1 64 15,0-3-64-15,3 4 0 0,1-1 0 16,0-3 0-16,4 0-8 16,4 0-40-1,4-3 40-15,4 0 0 16,-1 3-96-16,-2-6 96 16,3-1 128-16,-5 1-120 0,-3-4 104 15,-3-2-104-15,-5-4 8 16,-1 3 56-16,5-6-64 0,-8 4-8 31,4-4 16-31,-4 3-8 16,5-3-8-16,-5 0 8 15,0 2 8-15,0-2-8 0,0 0 0 16,0 0-8-16,0 0-136 16,0 0-432-16,0-2-281 0,0-8-687 15,0 0-984 1,0 4-3138-16</inkml:trace>
  <inkml:trace contextRef="#ctx0" brushRef="#br0" timeOffset="143679.7">21918 5591 1344 0,'0'0'6345'0,"0"0"-4392"32,0 0-745-32,0 0-560 0,0 0-392 15,0 0-256-15,0 0 8 16,0 0 48-16,23 7 328 0,-18 2-104 16,2 0-160-16,-3 1-40 15,0-1-72-15,0 1 80 31,-4-1-24-31,0 1 216 0,0 0 24 16,0 2 32-16,0-2-120 16,0 3 49-16,0-4-89 0,0 0-56 15,0 4-48-15,0-3 8 16,-4 3-80-16,-8-1 0 16,0 4 24-1,-7-3-24-15,-13 5 0 0,4-1-1369 16,7-5-1687-16</inkml:trace>
  <inkml:trace contextRef="#ctx0" brushRef="#br0" timeOffset="145415.96">6586 11328 6425 0,'0'0'2888'16,"0"0"-1775"-16,0 0-41 15,0 0 336-15,0 0-119 16,0 0-57-16,7 7-200 16,-7-7-256-16,4 0-8 0,-4 0-96 31,8-4-207-31,-3-5-289 0,-1-4-112 16,3-6-8-16,-7-3-40 15,0-4-16-15,0 1 0 16,0-3-56-16,-16-1-8 0,-7 4-64 15,-5 9-16-15,-8 9 136 32,-1 7-8-32,-2 0 16 0,-1 19 0 15,5 7-8-15,3 6 8 16,8 2 8-16,7 4 8 16,6 1-8-16,11-4-8 0,0-4 0 0,4-2-16 15,16-13 16 1,4-4-48-1,8-5 48-15,4-7 216 0,3-10-72 16,1-9-24-16,0-13-24 16,-4-2-16-16,-4-5-80 15,-8 1 8-15,-9 6 0 0,-2 4-8 16,-5 12 8 0,-8 6 40-16,0 7 24 15,0 3-64-15,0 3 48 0,-8 17 160 16,-5 2 200-16,2 6-152 15,-2 1-56-15,5 0-64 16,5-1-96-16,-1 1 0 0,4-1-40 16,0-2 40-16,0 2-48 0,4-2 0 31,3-4-40-31,6 0-184 16,-2-3-680-16,29-6-344 15,-8-7-1649-15,0-6-2992 0</inkml:trace>
  <inkml:trace contextRef="#ctx0" brushRef="#br0" timeOffset="145641.1">6944 11312 10082 0,'0'0'6057'15,"0"0"-5025"1,0 0-376-16,0 0-24 0,0 0-175 15,0 0-1-15,-59 99-128 16,54-64-120-16,1-1-136 16,4 1 16-16,0-6-88 0,0-4-344 15,13-5-1113 1,2-11-1367-16,5-6-3730 16</inkml:trace>
  <inkml:trace contextRef="#ctx0" brushRef="#br0" timeOffset="145936.99">7310 11417 6809 0,'0'0'7354'0,"0"0"-5514"16,0 0-288-16,0 0-512 15,0 0-503-15,0 0-281 0,116-28-16 16,-64 21-120-16,-1 1-120 16,1 2-40-16,-7 4-696 0,-13 0-1097 15,-13 0-1247 1,-15 10-1265-16,-4-3-1377 15</inkml:trace>
  <inkml:trace contextRef="#ctx0" brushRef="#br0" timeOffset="146109.48">7275 11579 1360 0,'0'0'5409'16,"0"0"-2913"-16,0 0-311 15,0 0 560-15,0 0-425 16,84 32-752-16,-41-29-591 0,13-3-385 31,0 0-328-31,0 0-264 16,15-10-312-16,-15 1-2385 0,-12-7-7321 15</inkml:trace>
  <inkml:trace contextRef="#ctx0" brushRef="#br0" timeOffset="146799.15">8191 11319 8449 0,'0'0'1937'0,"0"0"-473"31,0 0-160-31,0 0 17 0,0 0-9 16,0 0-264-16,0 0-656 15,0 0-240-15,-84-45-24 0,52 64 64 16,4 3-24-16,5 4 80 31,3 2-104-31,12 1-144 16,8-4 8-16,0-5-8 0,16-5 64 15,16-12-64-15,3-3 136 16,10 0 385-16,2-13-305 0,-10-5-112 16,-5-5-48-16,-9 5 56 31,-7 1-16-31,-8 5 328 16,-4 6 336-16,-4 2-128 0,0 4-128 0,0 0-304 15,0 7-200-15,0 12 8 16,-8 6 48-16,-4 7-8 0,4 13 104 15,-4-1-64-15,1 6-8 16,2 1-64 0,1 0 32-1,-3-3-40-15,7-7 0 0,-1-6 32 0,1-7-40 16,4-5-288-16,0-7-424 16,0-13-608-16,4 0-937 0,5-3-3728 15</inkml:trace>
  <inkml:trace contextRef="#ctx0" brushRef="#br0" timeOffset="150998.28">6382 12278 9402 0,'0'0'2960'0,"0"0"-1119"32,0 0-353-32,0-13-112 0,13 6-560 0,-2 4-408 15,13-3 0-15,4 3-135 16,0 0 31-16,-1 3 40 0,-3 0-80 15,-7 0-264-15,-2 6-24 16,-11 10-96-16,1 3 120 16,-5 6 0-16,0 10 64 15,-16 3 32-15,-9 1-96 16,-6 2 128-16,-1-3-56 16,-4 0 0-16,4-3-24 0,4-7 48 15,13 1-88-15,-2-7-8 31,14 0-48-31,3-6 32 16,7 0 8-16,21-3 8 0,12 0 88 16,12-7-88-16,8-3-8 0,20-3-472 15,-13-7-1129-15,-19-8-3424 0</inkml:trace>
  <inkml:trace contextRef="#ctx0" brushRef="#br0" timeOffset="151223.87">6251 12538 14419 0,'0'0'3800'15,"0"0"-2855"-15,0 0-257 0,0 0-344 0,0 0-72 16,92-26-272-16,-53 26-8 15,29 0-1208 1,-9 0-2545 0,-10 0-3761-16</inkml:trace>
  <inkml:trace contextRef="#ctx0" brushRef="#br0" timeOffset="151536.95">6812 12522 1376 0,'0'0'9346'0,"0"0"-7322"0,0 0-1072 15,0 0-39-15,0 0-9 32,0 0-304-32,0 0-56 0,0 0-304 15,73 35-136-15,-73-13 24 16,0 3 416-16,-17 1-80 0,2-1-64 15,-9 0-7-15,4-2-65 16,-1-7 32-16,10-1-112 31,-1-5-160-31,12 0-88 0,0-7-136 16,8 3 80-16,20-3-8 16,15-3-40-16,41 0-560 0,-9-6-1193 15,-6-10-2744-15</inkml:trace>
  <inkml:trace contextRef="#ctx0" brushRef="#br0" timeOffset="151720.94">7259 12563 10786 0,'0'0'4049'0,"0"0"-2769"16,0 0 200-16,0 0-680 0,0 0-335 15,0 0-321-15,83-19-144 16,-59 19-817-16,0 10-2311 0,-8-4-4202 16</inkml:trace>
  <inkml:trace contextRef="#ctx0" brushRef="#br0" timeOffset="151900.01">7143 12712 1696 0,'0'0'11034'0,"0"0"-8617"16,0 0-1137-16,0 0-40 0,0 0-175 31,0 0-721-31,0 0 32 16,96 0-184-16,-36 0-192 16,31 0-512-16,-15-3-2041 0,-13-3-4913 0</inkml:trace>
  <inkml:trace contextRef="#ctx0" brushRef="#br0" timeOffset="152588.89">8139 12452 4929 0,'0'0'2496'0,"0"0"-1376"0,0 0-760 16,0 0 473-16,0 0 111 15,0 0-312-15,-71-66-48 16,39 66 240-16,0 0 8 0,-4 3 193 16,5 9-145-16,3 4-352 0,3 3-192 15,14 0-336-15,6 0 0 16,1 0-8-1,4 0 8-15,9-6 8 16,14 0 40-16,5-10 160 16,8-3 112-16,0 0-248 0,4-3 40 15,-8-10-16-15,-4 0-80 0,-8 1 112 16,-8 2 56 0,-5 0 448-16,-3 4 185 15,-4 3 87-15,0 3-256 16,0 0-360-16,0 0-272 15,0 0-16-15,0 0-56 0,0 16-16 32,-4 3 72-32,-7 7 240 0,3 5-72 15,-5 4-24-15,2 3-72 16,-2 4-16-16,-2-1-8 16,-2 0-32-16,10 0-8 0,-1-6 56 15,0-6-32-15,3-4-32 16,2-6-312-16,3-6-448 0,0-3-1233 31,0-4-927-31,0-6-4514 0</inkml:trace>
  <inkml:trace contextRef="#ctx0" brushRef="#br0" timeOffset="154839.6">6569 13354 6809 0,'0'0'4617'15,"0"0"-3777"-15,0 0-184 16,0 0 825-16,0 0-121 0,0 0-528 15,0 3-280-15,0-3 16 32,0 0 104-32,0 0-183 0,-4 0-57 15,4 0-64-15,-3-10-88 16,-1-5-280-16,0-5 8 0,-4-5-8 16,-1-7-48-16,2 0-32 15,-5 4 32 1,-4-1-64-16,4 10 56 15,-4 6-168-15,-3 11-120 0,-2 2 296 16,5 19 40-16,-7 12-40 16,2 8-32-16,10 5 0 0,2-3 80 15,9 0 0 1,0-6-48-16,13-6 48 16,6-10-73-16,5-9-95 15,0-7 112-15,4-3 56 0,4-10 64 16,-4-15-64-16,0-7-120 15,0-3-128-15,-9-6-96 16,2 3 112 0,-14 6 104-16,-3 10 80 15,-4 15 48-15,0 7 0 0,-4 7 96 16,-7 18-32-16,-10 13 344 16,6 3-152-16,2 7-64 15,6 0-120-15,3-4-24 0,4-6-48 31,0-3 0-31,4-6-272 16,24-4-768-16,-4-9-1272 0,-1-10-2809 0</inkml:trace>
  <inkml:trace contextRef="#ctx0" brushRef="#br0" timeOffset="155147.82">6840 13347 96 0,'0'0'12450'0,"0"0"-10121"16,0 0-1441-16,0 0-56 0,0 0-184 15,0 0-504 1,0 0-48-16,28 35 168 16,-16-16-104-16,-3 1-88 0,-5-1-64 15,-1-1-8-15,-3 1-8 16,-3-3 8-16,-10 3 520 15,-6-2-7 1,-2-2-161-16,10-2-128 16,-2-4-136-16,9 4-88 0,4-6-184 15,17 2-88-15,19-9-208 16,39 0-569-16,-7-3-1935 16,-4-10-4170-16</inkml:trace>
  <inkml:trace contextRef="#ctx0" brushRef="#br0" timeOffset="155327.94">7263 13443 9882 0,'0'0'4465'15,"0"0"-3321"-15,0 0-360 0,0 0-208 0,0 0-360 16,92-29-216-16,-53 26-288 15,-7 0-2777-15,-4 0-5816 16</inkml:trace>
  <inkml:trace contextRef="#ctx0" brushRef="#br0" timeOffset="155506.95">7259 13522 5457 0,'0'0'8425'15,"0"0"-6968"-15,0 0-657 16,0 0 128-16,0 0-560 16,0 0 184-16,88 3-304 0,-41 1-248 15,25-4-8-15,-13 0-2808 16,1 0-4122-16</inkml:trace>
  <inkml:trace contextRef="#ctx0" brushRef="#br0" timeOffset="155980.21">8124 13401 2528 0,'0'0'4665'0,"0"0"-3705"16,0 0-80 0,0-89 153-16,-13 70 719 15,-10 4-184-15,-5 8-279 0,-13 7-449 16,2 0-88-16,-1 7-144 0,5 15-136 16,7 0-152-16,4 7-240 15,12-7-80 1,7 6-96-16,5-8 0 15,13-5 80-15,11-2 16 16,12-10 216-16,3-3-24 0,1 0 40 16,-4 0 16-16,-4-6-56 15,-13 0-112-15,-6 2 113 0,-9 4 351 32,-4 0 40-32,0 0-400 15,0 7-184-15,0 12 0 16,0 6 8-16,-4 10 160 0,-1 7-120 15,1 5-48-15,-3 7-232 16,-5 22-776-16,3-9-1041 0,2-10-3352 0</inkml:trace>
  <inkml:trace contextRef="#ctx0" brushRef="#br0" timeOffset="178673.78">6406 14097 9842 0,'-4'0'2928'0,"1"0"-1712"15,-1 0 281-15,0 0 287 16,4 0-440-16,0 0-471 0,0 0-249 31,0 0-232-31,0-3-40 16,0 3-56-16,4 0-120 15,7-4-136-15,10 1-32 0,10 0 128 16,13 3 16-16,0 0-104 31,-4 0 48-31,-8 0-96 0,-12 13-72 16,-5 2-32-16,-7 2-24 0,-8 8 120 16,0 0 8-16,-15 7 8 15,-10 0 72-15,1 2-72 0,-8-2 40 16,1 0 8-16,3-3 8 15,3-1 16-15,10-6-80 16,4-2-8 0,11-5-64-16,0-2 24 15,7 0-16-15,12-4 16 0,9-2 40 16,9-1 8-16,-1-2-184 0,3-4-328 31,14 0-872-31,-14-13-2345 16,-7-4-1400-16</inkml:trace>
  <inkml:trace contextRef="#ctx0" brushRef="#br0" timeOffset="178885.03">6382 14259 10186 0,'0'0'3112'0,"0"0"-1591"16,0 0 167-16,0 0-360 0,0 0-584 15,0 0-551-15,28 0 103 16,17 0 88-16,6 0-200 0,5 0-184 31,3 0-48-31,13 0-1313 16,-16 0-2695-16,-8 0-2506 0</inkml:trace>
  <inkml:trace contextRef="#ctx0" brushRef="#br0" timeOffset="179371.81">6857 14307 9938 0,'0'0'3928'0,"0"0"-2967"16,0 0-201-16,0 0-120 15,0 0-464-15,0 0 96 16,0 0-200-16,83-13 16 0,-59 13-88 31,-4 3-128-31,-4 7-96 0,-4-5 40 16,-8 8-128-16,-4-3 176 16,0 3 136-16,-4-1 352 15,-8 1 80-15,0 3-32 0,1-7-152 16,-6 4-80-16,6 0-48 31,2-4-112-31,-3 4 8 0,8 0-16 16,4-1-88-16,0 1-176 15,0 0-96-15,0-7 32 16,8 0-104-16,0 1 384 0,1-4 48 0,-2 0 64 16,-3 4-56-1,-4-4-8 1,0 0 56-16,0 6 296 0,-8 1 264 15,-16 2 88-15,-4 1-40 16,-7 0-247-16,-5-4-217 16,3 1-136-16,5-1-64 0,13-9-96 15,7 0-1409-15,12-12-2600 0</inkml:trace>
  <inkml:trace contextRef="#ctx0" brushRef="#br0" timeOffset="179630.17">7355 14332 11586 0,'0'0'4361'15,"0"0"-3193"-15,0 0 144 31,0 0-575-31,0 0-561 0,0 0-104 16,0 0 144-16,103-13-216 16,-59 10-40-16,7-1-784 15,-2 4-977-15,-10 0-1200 0,-11 0-1071 16,-16 0-2434-16</inkml:trace>
  <inkml:trace contextRef="#ctx0" brushRef="#br0" timeOffset="179792.57">7295 14465 3992 0,'0'0'1697'16,"0"0"-217"-1,0 0 384-15,0 0 25 16,88 12-713-16,-37-14-504 16,1-11-288-16,19-3-384 0,-11 0-768 15,-12 4-5161-15</inkml:trace>
  <inkml:trace contextRef="#ctx0" brushRef="#br0" timeOffset="180023.69">7928 14281 12642 0,'0'0'4129'0,"0"0"-2409"31,0 0-415-31,0 0-641 15,0 0-448-15,0 0-168 0,0 0 168 16,-23 73-96-16,14-41-40 16,-3 6-24-16,5 0-56 0,-2-3-304 15,5-3-640-15,4-1-921 16,0-12-1247 0,9-6-2481-16</inkml:trace>
  <inkml:trace contextRef="#ctx0" brushRef="#br0" timeOffset="180426.47">8235 14230 9297 0,'0'0'5298'0,"0"0"-4010"15,0 0 16-15,0 0-56 0,0 0-559 31,0 0-497-31,0 0-192 16,5-12-64-16,6 18 64 0,9 0 168 16,3 0-56-16,9-2 16 15,13-4 160-15,-2 0-128 0,2 0-88 16,-10-4-72-16,-7-2 0 31,-12 6-64-31,-9 0-32 16,-7 0-152-16,0 0-72 0,0 6 320 15,-11 10 24-15,-1 9 272 16,-4 7 0-16,0 3-8 0,-4 7-88 16,-4 2-40-16,5-3-64 31,-2 4-40-31,5-4-8 0,1-6-40 16,-2 0-8-16,6-7 0 0,3-6-528 15,4-5-776-15,-1-11-1385 16,1-6-3624-16</inkml:trace>
  <inkml:trace contextRef="#ctx0" brushRef="#br0" timeOffset="180647.49">8187 14522 13850 0,'0'0'3953'0,"0"0"-2232"31,0 0-649-31,0 0-696 16,0 0-112-16,111-41-144 0,-59 28 0 16,12 0-104-16,-8 4-16 0,0 3-296 15,0-7-1080-15,-13 0-2961 32,-15 4-3633-32</inkml:trace>
  <inkml:trace contextRef="#ctx0" brushRef="#br0" timeOffset="181854.43">6677 15176 10082 0,'0'0'2216'0,"0"0"-1528"16,0 0 272-16,0 0 105 0,0 0-337 15,4-3-352-15,-4 0-64 16,0-1 32-16,0-1-184 0,0-5-96 16,0-3 24-16,0-3-88 15,-7 1-32 1,-10-8-40-16,-2 1-184 15,-9 3-8-15,-4 6-32 0,-5 7 200 16,5 6 96-16,-3 3 96 16,3 13 72-16,4 9-48 0,5-3 136 15,3 7-80-15,7 0-128 0,9-4-48 32,4-3-88-32,4 1 88 15,12-8 0-15,9-5 0 0,6-7 8 16,5-3 40-16,0 0 104 15,-1-13-80-15,-3-9 192 0,-4 3-112 32,-7-7-80-32,-6 8-64 15,-6 5 168-15,-2 7 352 0,-7 2 161 16,0 4-305-16,0 0-176 16,0 7-208-16,0 12 152 15,0 3 8-15,0 3-88 0,0 4-16 31,4-4 0-31,4-2-48 16,1-1-8-16,-2-6-72 0,18 0-744 16,-6-7-1089-16,1-6-3224 0</inkml:trace>
  <inkml:trace contextRef="#ctx0" brushRef="#br0" timeOffset="182274.55">6904 15144 12698 0,'0'0'4057'15,"0"0"-3161"-15,0 0 112 16,0 0-543-16,0 0-281 16,0 0-120-16,92-37-64 0,-60 37-544 15,-1 0-561-15,-6 0 113 16,-9 2 360-16,-8 8 144 15,-8 0 296 1,0-1 192-16,-17 1 1216 16,-2 5 152-16,-1-2-311 0,-1 0-369 15,10 0-368-15,3-1-320 16,8 1-312-16,0-3 192 16,19 2-392-16,13 4 47 0,-4-3-335 31,-4 3 32-31,-3-3 104 15,-14 2 304-15,-7-2 360 0,-7 0 0 16,-21 0 824-16,-8-1 152 16,-5 1-23-16,-6-4-377 15,7-2-144-15,4-7-200 0,21 0-232 16,11-13-696 0,4-6-4201-16</inkml:trace>
  <inkml:trace contextRef="#ctx0" brushRef="#br0" timeOffset="182536.91">7497 15078 176 0,'0'0'14699'16,"0"0"-12635"-1,0 0-1464-15,0 0-56 16,0 0-504-16,0 0 56 16,0 0-48-16,65-3 425 0,-25 3-473 15,-1 0-73-15,6-3-415 16,-10-4-456-16,-7 4-1296 0,-8 0-2089 31,-12 3-1953-31</inkml:trace>
  <inkml:trace contextRef="#ctx0" brushRef="#br0" timeOffset="182690.49">7454 15186 3816 0,'0'0'3249'0,"0"0"-1585"0,0 0 233 16,0 0 151-16,0 0 265 15,80 25-793-15,-36-25-800 0,8 0-440 16,23-16-280-16,-11 0-400 15,-12 0-4449-15</inkml:trace>
  <inkml:trace contextRef="#ctx0" brushRef="#br0" timeOffset="183034.35">8124 14992 7377 0,'0'0'3297'15,"0"0"-1505"-15,0 0 281 16,0 0-305-16,0 0-360 0,0 0-560 15,0 0-407-15,0 32 343 16,-13-1-152-16,-2 1-208 0,-2 10-64 31,2-1-112-31,-2 3-104 16,2 1-104-16,-1-1-40 0,4-6-416 16,4-3-776-16,8-13-1721 0,0-12-3312 15</inkml:trace>
  <inkml:trace contextRef="#ctx0" brushRef="#br0" timeOffset="183380.66">8315 14979 10762 0,'0'0'5241'16,"0"0"-4177"-1,0 0 448-15,0 0-655 16,0 0-577-16,0 0-232 15,88-41-8-15,-57 41-40 16,5 0-112-16,-4 0-288 0,-4 3-64 16,-8 10 39-16,-4-4-15 0,-4 1 224 31,-8 3-16-31,-4-1 232 16,0 4 800-16,-13 0 105 15,-2 9-1-15,-5 1-176 0,0 6-328 16,0 6-40-16,4 3-168 15,-3 0-48-15,2 7-40 0,2-7-32 32,6 0-64-32,-3-6-8 15,9-3-496-15,-5 0-600 16,8-10-3353-16,-5-9 40 0</inkml:trace>
  <inkml:trace contextRef="#ctx0" brushRef="#br0" timeOffset="183560.26">8240 15272 13434 0,'0'0'4537'0,"0"0"-3728"16,103-32 591-16,-40 19-584 0,1 4-336 31,7-4-200-31,10-3-280 16,-14 0-1560-16,-19 0-6530 15</inkml:trace>
  <inkml:trace contextRef="#ctx0" brushRef="#br0" timeOffset="187514.51">6406 15776 4032 0,'0'0'9306'0,"0"-9"-6481"0,0 5-1713 15,0 2 48-15,0-2-167 0,0 1-481 16,12 3-464-16,0 0 32 16,8 0-72-16,4 3-8 0,4 7-80 31,0 2 72-31,0 7 8 15,-8 1 0-15,-8 2 0 0,-5 3-80 16,-7 1 32-16,-4 5 48 16,-20 4 80-16,-11 3 136 0,-1 4-64 15,-4-7-32-15,5 2 24 16,7-8-144-16,7 0 72 31,10-7-72-31,11-6-120 0,4-3-8 16,20-4 120-16,12-6 8 15,7-3 80-15,9 0-72 0,4 0-8 16,-1-9-184-16,-3-4-344 31,-12 0-1529-31,-4-6-2344 16,-13 4-552-16,-6 2-2576 0</inkml:trace>
  <inkml:trace contextRef="#ctx0" brushRef="#br0" timeOffset="187722.18">6446 16059 11026 0,'0'0'3233'0,"0"0"-1801"0,0 0-120 31,84-26-56-31,-41 17-487 16,5 0-257-16,1 2-232 15,-2 7-280-15,-3 0-192 0,-4 0-1433 16,-8 0-2680-16,-12 0-3752 0</inkml:trace>
  <inkml:trace contextRef="#ctx0" brushRef="#br0" timeOffset="188138.39">6944 16008 10770 0,'0'0'2664'0,"0"0"-1527"0,0 0-281 15,0 0-496-15,0 0-280 0,0 0 160 16,0 0-240-1,0 73-64 1,0-50 64-16,0-5 240 0,5-8-240 16,2-4-80-16,5-6-472 0,8 0 376 15,4-16 176-15,-1-9-216 16,1-4-184 0,-3 1 328-16,-10 6 72 15,-2 9 280-15,-9 10 432 16,0 3-24-16,-5 9 48 0,-6 17-112 15,-1 2-144-15,-1 7-312 16,2 0-160-16,7-7 64 0,0 1-72 31,-1-3-136-31,5-4-728 16,0-6-1320-16,9-10-2985 0</inkml:trace>
  <inkml:trace contextRef="#ctx0" brushRef="#br0" timeOffset="188341.08">7383 16030 15563 0,'0'0'2840'15,"0"0"-2151"1,0 0-441-16,0 0-120 15,99-28-128-15,-52 21-376 0,18 7-1257 16,-14 0-2616-16,-10 0-1368 0</inkml:trace>
  <inkml:trace contextRef="#ctx0" brushRef="#br0" timeOffset="188532.58">7402 16145 72 0,'0'0'6913'0,"0"0"-4713"0,0 0-519 16,0 0 839-16,0 0-479 31,100 16-953-31,-49-16-440 0,2 0-288 16,3-4-248-16,11-5-112 16,-15 2-1544-16,-8-2-4241 0</inkml:trace>
  <inkml:trace contextRef="#ctx0" brushRef="#br0" timeOffset="188790.39">8124 15859 12642 0,'0'0'5649'15,"0"0"-4600"-15,0 0-41 16,0 0-352-16,0 0-384 16,0 0-128-16,4 57 152 15,-1-19-136-15,-3 6-112 16,4 1-48-16,-4-1-120 16,0-5-536-16,0-2-584 0,0-8-2489 15,0-10-4257-15</inkml:trace>
  <inkml:trace contextRef="#ctx0" brushRef="#br0" timeOffset="189169.8">8410 15798 14547 0,'0'0'3816'16,"0"0"-3552"-16,0 0-264 16,0 0 0-16,0 0 32 15,0 0 161-15,92 4-193 0,-56-4-425 16,-1 0-679-16,-3-4 232 16,-8 1 560-1,-11 0 312-15,-5 0 160 0,-8 3 280 16,0 0 288-16,0 9 112 15,-4 11 49-15,0 8 39 16,-9 7-432-16,9 3-136 16,-3 6-120-16,3 1-144 15,-5 6-16-15,5-6-64 16,-3-1 64-16,3-3-80 16,-4-6-72-16,4-3-1216 0,4-10 80 15,0-9-3025-15,0-10-4625 16</inkml:trace>
  <inkml:trace contextRef="#ctx0" brushRef="#br0" timeOffset="189377.06">8410 16040 12106 0,'0'0'6169'15,"0"0"-5400"-15,88-29-81 0,-24 10 360 16,3 3-440-16,6 1-304 16,2-5-304-16,0-2-352 0,-6 6-2240 15,-22 0-10547 1</inkml:trace>
  <inkml:trace contextRef="#ctx0" brushRef="#br0" timeOffset="190974.18">6693 16910 7817 0,'0'0'7018'15,"0"0"-5018"-15,0 0-648 16,0 0-255-16,0 0-241 0,0 0-368 16,0 0-488-16,-4 3 0 0,4-16-96 31,0 0 96-31,-4-9 72 16,-4-3-8-16,-4-7-56 0,-7 0 24 15,-2 1-32-15,1 5 0 16,-3 13-88-16,-5 7 80 0,-4 6 0 15,0 19 0-15,0 10 8 32,1 12 8-32,6 7-8 0,5-1-56 15,9 7 56-15,11-9-8 16,0-7-56-16,7-10-120 0,17-5 0 16,4-17-208-16,12-6 312 15,-1-6 80-15,2-23 144 31,-1-6-40-31,-1-12 48 0,-3-1-32 16,-12 0 40-16,-4 7-104 16,-12 12 112-16,-4 10 200 0,-4 16-120 15,0 3-200-15,0 10 16 0,-8 12-16 16,0 10 80 0,0 3-40-1,0 6-72-15,8-3-8 0,0 0 8 16,0-6-8-16,0-4-8 15,8-8-88-15,8-8-272 0,-1-2-648 16,22-10-841-16,-9-13-3048 16,-5 0-4529-16</inkml:trace>
  <inkml:trace contextRef="#ctx0" brushRef="#br0" timeOffset="191349.09">6932 16875 8881 0,'0'0'4329'16,"0"0"-2680"-16,0 0 15 15,0 0-568-15,0 0-504 0,0 0-400 16,4-13-192-16,-4 29 345 16,0 3 23-16,0 0-192 31,0 3-120-31,0-6-48 0,0 0-8 15,0-6-8-15,4-4-88 16,12-6-40-16,0 0 120 0,8-10-104 16,0-5-233-16,0 2-95 15,-9 0 184-15,-2 4 192 16,-5 9 72 0,-8 0 176-16,0 3 24 0,0 13 176 15,-8 9 57-15,3 0-241 16,-3 7-112-16,5-3-72 0,3 2-8 15,0 1-168-15,0-6-1209 16,7-10-4520-16</inkml:trace>
  <inkml:trace contextRef="#ctx0" brushRef="#br0" timeOffset="191581.7">7443 16793 11122 0,'0'0'4673'16,"0"0"-3969"-16,0 0-280 31,0 0 32-31,0 0-40 0,79-13-288 16,-51 9-48-16,7 1-80 15,1-7-136-15,5 1-472 0,-10 3-1440 16,-6-1-3377-16</inkml:trace>
  <inkml:trace contextRef="#ctx0" brushRef="#br0" timeOffset="191761.34">7415 16961 10874 0,'0'0'2960'16,"0"0"-1135"-16,0 0-161 16,0 0-111-16,87-10-745 15,-39-3-520-15,8 1-288 0,24 2-88 16,-13 7-1953-16,-16 3-4904 0</inkml:trace>
  <inkml:trace contextRef="#ctx0" brushRef="#br0" timeOffset="192982.08">8116 16859 7889 0,'0'0'4633'16,"0"0"-2368"-16,0 0-281 0,0 0-440 0,0 0-415 15,0 0-273-15,0 0-408 16,0 16-280 0,0 9 216-16,0 10-16 15,-5 3-176-15,1 7-112 16,-3-1-32-16,-1 0-48 15,-1-2-72-15,5-10-632 0,4-4-904 32,4-6-2577-32,9-15-5689 0</inkml:trace>
  <inkml:trace contextRef="#ctx0" brushRef="#br0" timeOffset="193343.42">8378 16795 11706 0,'0'0'4145'15,"0"0"-3057"-15,0 0-248 0,0 0-536 0,0 0-296 16,0 0-8 0,49-9 8-1,-21 6-8-15,7-4-680 16,-3 1-648-16,0-1 128 0,-13 5 888 15,-6 2 184-15,-9 0 128 16,-4 0 536-16,0 15 224 0,0 4 512 16,-8 7-352-1,-5 2-200-15,10 1-207 16,-5 3-65-16,4-1-200 16,4 4-96-16,0 4-80 0,0-2-8 15,-4 8-56-15,-1-4 56 16,1 1-56-16,-3-7-8 0,-5-7-416 31,4-6-1617-31,-4-9-3792 0</inkml:trace>
  <inkml:trace contextRef="#ctx0" brushRef="#br0" timeOffset="193525.11">8251 17037 11722 0,'0'0'5033'0,"0"0"-3985"16,120-22 17-16,-32 6-361 0,19-7-200 15,-3 8-40-15,-5-14-464 16,-35 7-2385 0,-25 3-12986-16</inkml:trace>
  <inkml:trace contextRef="#ctx0" brushRef="#br0" timeOffset="200327.3">10459 10182 6753 0,'0'0'4689'0,"0"0"-2921"16,0 0 241-16,-13-45-673 0,13 43 232 31,0-2-383-31,0 1-457 16,0 3-536-16,0 0-192 0,17 0 0 15,7 0 48-15,3 9 48 16,9 11-48-16,4 2-40 0,-4 3-16 16,-8 7-64-16,-8 3 0 31,-16 6 0-31,-4-3 0 15,-13 6 72-15,-23-2 48 0,-7 2-32 16,-13 1 40-16,-4-4 32 16,0-6 24-16,12 0-96 0,9-6 64 15,15-4-80-15,12-6-56 16,12-3-128 0,0 0 8-16,24 0 168 15,8-7 16-15,7 4 72 0,6-7-8 16,2 1-72-16,-7-7-712 15,8-3-1305-15,-16-10-2776 0,-8-3-2752 16</inkml:trace>
  <inkml:trace contextRef="#ctx0" brushRef="#br0" timeOffset="200536.78">10195 10547 3776 0,'0'0'5658'0,"0"0"-3802"16,0 0-312-16,0 0-319 0,0 0-601 16,-15-3-552-16,51 3 864 15,23 9 80-15,5-2-592 0,7-1-176 16,33 7-248-16,-32-10-1048 31,-8 3-4257-31</inkml:trace>
  <inkml:trace contextRef="#ctx0" brushRef="#br0" timeOffset="200854.67">10829 10582 7817 0,'0'0'4225'0,"0"0"-2048"0,0 0-537 15,0 0-680-15,0 0-552 16,0 0-128-16,0 0 264 0,0 0-80 15,-91 79-191-15,82-53-193 16,9-1-80 0,0-2-48-1,9-5-48-15,14 1 96 0,5-6 24 16,0 0-24-16,4-4 200 0,-12-2-32 16,-5-4-120-16,-10 4-48 0,-5-5-168 31,-9 8 120-31,-14-4 48 15,-13 4 240-15,-4-1-232 0,-3 1-8 16,2-7-328-16,5-3-1401 16,8-3-2096-16,17-13-3360 0</inkml:trace>
  <inkml:trace contextRef="#ctx0" brushRef="#br0" timeOffset="201025.18">10777 10541 8649 0,'0'0'2945'16,"0"0"-1585"-16,0 0-616 16,0 0-87-16,92-16 135 31,-53 13-200-31,6 3-312 0,2 0-280 0,-7 0-1184 16,-12 3-4097-16</inkml:trace>
  <inkml:trace contextRef="#ctx0" brushRef="#br0" timeOffset="201230.65">11251 10611 11778 0,'0'0'3977'0,"0"0"-3217"0,0 0-256 15,95-32-152-15,-58 29-200 16,3 3-152-16,3 0-8 16,-7 12-1848-16,-8 1-3841 0</inkml:trace>
  <inkml:trace contextRef="#ctx0" brushRef="#br0" timeOffset="201411.16">11232 10769 7577 0,'0'0'6113'0,"0"0"-4440"15,0 0-737-15,0 0 336 0,0 0-312 0,114-9-343 16,-69 6-233-16,7-4-384 16,19 4-120-16,-15 3-2369 15,-5-3-5841-15</inkml:trace>
  <inkml:trace contextRef="#ctx0" brushRef="#br0" timeOffset="213724.83">11849 10296 776 0,'0'0'8401'0,"-4"-6"-5968"0,4 3-497 15,0-1-759-15,0 2-153 16,0-5 168-16,0 4-424 16,0-4 176-16,0 1-527 0,0-3-81 15,0-4-240-15,12 0 8 31,8 1-32-31,3-1-64 16,9 0-8-16,0 4-72 0,8 2 32 16,0 4 40-16,3 3 0 15,-6 0 96-15,-1 3-96 0,-12 13-64 0,-5 6-88 16,-10 0-80 0,-9 10 16-1,0-3-32-15,-5 3 79 16,-14-4 25-16,-9 1 24 0,-4-7 120 15,-9 1 48-15,2-11 0 16,3 1 64-16,0-7-24 0,16-3-80 16,5-3 56-1,11 0 81-15,4 0-113 16,4 0-32-16,15-3-104 16,9 0 55-16,8-3 33 0,0 6 16 15,0 0 57-15,0 3-57 16,-4 9-8-16,-8 4-89 0,-5 7 33 31,-6 2-112-31,-6 0-32 16,-7 1 144-16,0-1 64 0,-15 3-104 15,-5-5 104-15,-8-4 48 16,-8-3-48-16,-5-3 112 0,-2-4-56 16,-9-3 16-16,-3-3 24 31,-1-3 0-31,4 0 113 15,8-6 7-15,13-3-48 0,10-1-72 16,14-3-96-16,18-2-833 16,17 2-3487-16,4 0-4434 0</inkml:trace>
  <inkml:trace contextRef="#ctx0" brushRef="#br0" timeOffset="214447.88">12609 10201 8329 0,'0'0'2225'31,"0"0"-1249"-31,0 0-200 0,0 0 464 15,0 0-223-15,45-76-657 16,-25 69-192-16,12 1-64 0,0 3 56 16,3 3-160-16,1 0 416 15,-8 0-216 1,0 9-200-16,-9 10 0 16,-10 4-144-16,-9 2 56 0,0 4 88 15,-20-1 48-15,-8 1 160 16,-12 0-56-16,-8-4 24 0,1 0 8 15,-5-9-56 1,12-3 40 0,12-4 24-16,8-3-16 15,16-2-104-15,4-4-72 0,4 3-256 0,16-3 256 16,12 6 232-16,8 4-56 16,-1-1-128-16,-2 1 0 0,-5 6-48 15,-9 3-48-15,-7 0-56 31,-4 0-160-31,-12 3 200 16,0 0 64-16,-12 1 32 0,-12-1 48 16,-4-3 16-16,-8-3 152 0,-3-7-32 15,-6 4-64-15,6-10 24 32,3 0 0-32,0-3 96 15,5 0 49-15,6-3-105 0,5-3-72 16,9 0-64-16,7-1-80 15,4 1-737-15,15 2-2327 0,2 1-8731 0</inkml:trace>
  <inkml:trace contextRef="#ctx0" brushRef="#br0" timeOffset="-210541.17">32958 5505 6241 0,'0'0'3273'0,"0"0"-1873"16,0 0-680-16,-4-26-240 0,4 21-88 16,0-2-40-16,0 1-40 0,0-1 192 31,-4-2 193-31,-4-1-321 16,-1 4-296-16,-6-7-80 0,-5 7-8 15,-8-4 8-15,-4 1 0 16,0-1-8-16,-7 1 16 0,3-1-8 15,0 1 64-15,-1 2-8 32,14 1-56-32,-1 0 0 0,8 3 8 15,8-1-8-15,-4 4 0 16,0 0 0-16,-7 0 0 0,-2-3-16 16,-7 3 16-16,0-3 0 15,-3 3-8-15,3 0 8 31,-4 0 0-31,0 0 0 0,0 0 0 16,8 6-96-16,-3 1-40 16,3 5 40-16,4 1 40 0,-5 0 56 15,-3 3 0-15,5-1 8 0,-1 5-8 16,0 2-40 0,0-3 40-1,1 3 0-15,-1 3 0 0,0-2 104 16,-1 5 24-16,1-2-120 15,5 2 72-15,-5 1 0 0,0 0 88 16,0 2-80-16,4-2 0 0,0 3-16 31,5-4-72-31,-2 7-8 16,2-3 8-16,2 3 0 0,2 3 72 16,-2 0-24-16,2 0 24 15,-1 0-40-15,-1 0 72 0,6-3-16 16,-5 0-88-16,3 0 16 31,2 0-8-31,3-4 8 0,-4 1 64 16,4-3-80-16,4-1 0 15,0-2-112-15,0-1-88 0,8-2 184 16,4-4 16-16,0 0 16 16,0-7 160-16,-5 4 0 31,6 0-72-31,-9-3-8 0,7 0-40 15,2 2 0-15,-1 1-56 16,3 0-72-16,5 0 48 0,4 3-24 16,0-3 56-16,8 3-8 15,-4-3 0-15,4 0 48 16,-4 0 136 0,-5 0 16-16,-2-4-88 0,-1-2-104 15,-9-1 40-15,-3-3-48 16,1 1 48-16,2-1 0 0,1 0-40 15,4 1-8-15,4-4 24 16,8 4-24 0,3-1 8-16,1 0 72 15,5 0-72-15,-9-2 64 0,4 2-16 16,-5-3-32-16,-3 1 48 16,-8-4-72-16,0 0 72 0,-4 0 8 15,8 0-32-15,-4 0-48 31,8 0 64-31,-1-4-64 0,9-2-8 16,0-1 8-16,0-2 0 16,4 3 72-16,-4-4-72 0,-4-2 8 15,-1-1 0-15,-3 0 56 16,1-3-64-16,-5 0 8 31,3 0-8-31,1 1 32 0,0-5-32 16,0 1 0-16,0 4 8 15,0-5-8-15,0 1 16 0,-4 1 32 16,4-2-48-16,-5-2-8 16,6 3-8-16,-5 0-56 15,3-3 64 1,1 0 0-16,0 3-152 0,0-1-88 16,-4 1-72-16,0 1 264 15,0-2-8-15,-4-2-24 16,0 3 40-16,-4 0-160 0,-1-3 200 15,-2 3-80 1,-1-3-128-16,-5-1 144 16,5 1 72-16,-8 0 96 15,5-3-96-15,-5 6-56 0,0-4-16 16,0 1 0-16,0-3 72 16,0 2 184-16,0-5-40 0,0-1-56 31,0 1-88-31,0-1 0 15,-5 1 0-15,-3 2 0 0,5 0 56 16,-5 1 96-16,-5 3 16 16,6 0-112-16,-1 0 8 0,-5 0-56 15,2-4 64-15,3 0-64 32,-8-2 0-32,0-1 0 0,-8-3-8 15,-4 1-128-15,-8 3 16 16,1-2-88-16,-10 5-184 15,-6 0-760-15,-41-1-785 0,12 8-1071 16,5 1-5098-16</inkml:trace>
  <inkml:trace contextRef="#ctx0" brushRef="#br0" timeOffset="-204669.05">10442 11785 5009 0,'0'0'7161'0,"0"0"-4728"16,0-9-1121-16,0 9-704 0,0 0-376 0,0 0-80 16,0 0-64-16,0 13-88 31,0 9 312-31,-7 6 224 16,-1 11-312-16,3-5-80 0,1 8-88 15,4-7 24-15,0-4-80 16,13-5 0-16,6-11-160 0,5-8-176 15,8-7 232-15,0 0 104 32,0-19 32-32,-4-7 80 0,-8-6-112 15,-5 1 8-15,-6-4 0 16,-9 10 312-16,0 9 88 0,0 3 273 16,0 7-193-16,0 6-256 15,0 0-232-15,0 9-80 31,0 10-48-31,-5 10 120 0,1 9-8 16,0 6 16-16,1 7 8 16,-1 0 0-16,-4 6 0 0,3 1 0 15,-3 1 8-15,1 2-8 16,-1 2-8-16,-4-2-112 16,0-1 56-1,-4 1 40-15,-4-11-32 0,4-2 48 16,-7-10 0-16,2-6 8 15,5-13 96-15,-3-6 88 0,-2-10 176 16,6-3 232-16,-5-10-56 16,3-18-104-1,2-14-80-15,7-21-112 16,0-20-56-16,8-18-184 0,8 12-8 16,11 19-8-16,6 25-256 15,-5 20-176-15,12 0-240 0,15-14-648 16,-3 8-1505-16,-4-1-6369 0</inkml:trace>
  <inkml:trace contextRef="#ctx0" brushRef="#br0" timeOffset="-204104.85">10598 11443 6873 0,'0'0'4849'15,"0"0"-3169"-15,0 0-711 0,0 0-337 16,0 0-152-16,0 0-376 16,0 0-96-16,-12-4-8 0,12 13 8 15,0-2 104-15,0-1-104 31,0 1-8-31,0-7-64 0,0 0 64 16,0 0 312-16,0 0 128 16,8-10 264-16,-1-9-64 0,6-6-560 15,-5-4-80-15,3 1 168 16,-2 6-96-16,-1 6 8 31,-4 6 256-31,-4 7 65 0,0 3-89 16,0 0-256-16,7 0-56 15,-3 13-200-15,5 9 136 0,-1 3 64 16,3 16 0-16,2 0 8 16,-6 14 0-16,1 2 0 15,-4 0-8 1,5 19-1289-16,-5-15-1743 0,-1-14-4802 16</inkml:trace>
  <inkml:trace contextRef="#ctx0" brushRef="#br0" timeOffset="-203805.99">11088 12001 9818 0,'0'0'4641'16,"0"0"-3553"-16,0 0 96 16,0 0 328-16,0 0-287 0,0 0-633 15,0 0-232-15,56 3-136 32,-17-6 224-32,13 0-256 0,8-4-192 15,0 5-48-15,-4-2-488 16,-16 4-1032-16,-12 0-1377 15,-13 6-2472-15</inkml:trace>
  <inkml:trace contextRef="#ctx0" brushRef="#br0" timeOffset="-203625.69">11020 12230 9498 0,'0'0'5865'16,"0"0"-4449"-1,0 0-296 1,0 0-87-16,103-13-345 0,-43 7-376 0,0-1-288 16,28 4-24-16,-17 0-2105 15,-7 0-5456-15</inkml:trace>
  <inkml:trace contextRef="#ctx0" brushRef="#br0" timeOffset="-202995">12048 11801 8889 0,'0'0'3057'16,"0"0"-1017"-16,0 0-471 0,8-76-393 15,8 57-272 1,4 3-320-1,3 4-432-15,14 5-96 0,-1 4-8 16,3 3 24-16,1 3-64 0,-3 10-8 16,-10 6-136-16,-7 3 16 15,-12 3 40-15,-8 1 0 0,0-1 80 32,-16 0 72-32,-12-2-64 15,-4-4 120-15,-3 0-8 0,-1-3-40 16,3-4 40-16,6-2-63 15,11 0-49-15,8-4-8 0,8 3-265 16,0 1-63-16,24-1 136 31,8 4 184-31,7 0-24 0,5 3 32 16,-4-1 0-16,-8 2-16 16,-9 1-64-16,-10 1-72 15,-9 1 16-15,-4 2 8 0,-12 0 128 16,-16 0 200-16,-12-3 72 31,-4 0 96-31,-8-6 16 0,1 0-151 16,-1-4-129-16,12-5-104 0,4-4-473 15,16-13-2071-15,13-3-2961 16</inkml:trace>
  <inkml:trace contextRef="#ctx0" brushRef="#br0" timeOffset="-202483.92">12526 11789 9578 0,'0'0'2624'0,"0"0"-1160"16,0 0-527-16,0 0-225 0,88-61-296 15,-56 52-256-15,0 2 56 32,0 4-136-32,3 0-64 15,-3 3 8-15,0 0-16 0,-8 6-8 16,-12 4-168-16,-1 3-152 16,-11 2 296-16,0 8 24 0,-7-1 392 15,-9 0 72-15,-8 0 32 31,0-3-152-31,0 1-136 16,8-5-64-16,4 1-144 0,4 0 0 16,8 3-104-16,0 3 56 0,13-3 40 15,6 0 8-15,9 0-160 0,4 1 152 16,0 2-80 0,3-7 40-1,-7 8 40-15,-11-4-8 16,-6 0-120-16,-11 0 64 0,0 3 72 15,-24-6 208-15,-8 3 448 16,-11-3-8-16,-5 0-55 0,-7-7-249 0,3-2-120 31,-8-7-224-31,16-7-488 16,8-8-3313-16</inkml:trace>
  <inkml:trace contextRef="#ctx0" brushRef="#br0" timeOffset="-195660.4">7804 7854 2528 0,'0'0'792'0,"0"0"-720"31,0 0-24-31,0 0 1657 16,-47 0-513-16,43 0-120 0,0 0 24 16,4 0-71-16,-3-2-241 0,-2 2-216 15,-3-3-256-15,-7 3-136 16,-2 0-48-16,-7 0 80 31,1 0 16-31,-5 0-96 0,0 5-24 16,4 2-56-16,-4 3 40 15,4-4-40-15,4 3-40 0,-4 1 0 16,8-4 48-16,-3 4-8 16,2-4 48-16,2 4 104 15,-2-1 32 1,-3 1-56-16,5 3 40 0,-2-4-88 16,-2 0 40-16,2 4-40 15,-2 0-40-15,3 0-24 16,0-1-16-16,0 4 9 0,1 0-49 15,-2 0 144 1,-3 3 72-16,4-3 8 16,0 6-64-16,-3-3-88 0,-2 3 16 15,6-2-48-15,-1 5 32 16,4-3 48-16,-1 7-48 16,6-4-64-1,-1 7 96-15,4-4-40 16,-5 1-32-16,9 0-40 15,0-1 0-15,0 1 96 0,0-4-40 16,0 0 24-16,4 1-80 16,1 2-32-16,3-2 32 0,3-1 0 15,2 0 40-15,-5 1-32 32,3-4-16-32,6 4 8 0,-6-1 0 15,2 0 48-15,-2-3-48 16,5 4 48-16,-4-4-48 15,4 1 0-15,0-1-248 0,5 0 240 16,-2 0-144-16,9-3 112 31,-4 0 40-31,4-3 168 0,0 0-120 0,0 0-40 16,-5 0 88-16,5-1 0 16,-8-2-88-16,4 0 64 15,-1 0-64-15,-2 0-8 0,7-4-88 16,0 0 8-1,7 1 24 1,5-3 48-16,1-1 8 0,2 0 16 16,1 1 88-16,4-4-24 0,-5 3-80 15,-2-3 72-15,-6 3-24 16,1 1 8-16,-4-4-40 0,0 6 48 31,3-2-16-31,-3-1-48 16,9 1 16-16,2-1-16 0,2 3 8 15,6-2-16-15,1-1 8 16,-5-3 0-16,5 3 0 0,-7 1 0 16,-6-1 8-16,1 1 32 31,-5-4-32-31,-3 3 48 0,0-3-56 16,0 0 8-16,5 1 32 15,2-1-40-15,1-3-16 16,4 0 16-16,-1 0 16 0,6 0-8 15,-10 0-8-15,-3 0 0 16,-4 0-40-16,-4-3 32 0,-4-4 16 31,0-5 32-31,-5 2 32 0,2-6-64 16,3 0 72-16,-1 4-40 16,5-8-40-16,4 5-8 0,3-4-48 15,2 0 56 1,3 3 8-1,-5-3-8-15,1 3 0 0,-8-3 56 16,0 0-8-16,-4 3 0 0,-8-3-48 16,4 0 0-16,-9 0-8 15,6-3-40-15,-2 0 48 0,2-4-8 32,3 0-176-32,-1 4-8 15,1-6-88-15,-4 2 64 0,0 4-48 16,0 0 176-16,-11 0-88 15,2-1 40-15,-3-2 24 0,-4 3 24 16,0-3 88-16,0-1 80 31,0 4 24-31,0-4-104 0,0 1-24 16,0 0 16-16,4 3-88 16,0-1 56-16,0 1 24 15,-4 0 16-15,0 0-144 0,0-1-128 16,-8 1 272-16,-4-4 16 31,0 1 56-31,0 3-72 0,1 0 56 16,2-1-40-16,-3 1 32 15,5-3 0-15,-6 3-48 0,5-4 16 16,-3 1 32-16,-6 0-40 0,6-1 56 16,-6 4-56-1,2-4 48 1,2 4-48-16,-2-3 0 0,-1 3 0 15,0-1 0-15,0 4 8 16,0 4-16-16,0 2 0 0,-3-3-120 16,-5 6 24-16,-4 1 88 0,0-4 8 15,-8 7 0-15,0-1 0 16,0 1 8 0,0 0 0-16,0 3 0 15,4-4 0-15,0 1 0 16,1-1-8-16,3 1 8 15,-4-3 0-15,0 2 0 0,4-2 0 32,-4 3 0-32,0-1 0 15,0 1 0-15,4 2-8 0,-7 1 0 16,7 0 0-16,-4 3 0 16,0-3 8-16,4 3-8 0,0 0 8 15,4 0-8-15,1 0 0 31,-1 0 0-31,-4 0 8 16,0 3-8-16,-4 3 8 0,0-2-8 16,-7 2 8-16,-6-3 8 15,-2 1-8-15,2-1-8 0,-6 0-8 0,7 0 8 16,1-3 0 0,2 3 0-1,1-3 0-15,1 3 0 16,-1-3 0-16,-4 3 8 0,1-3-8 15,-6 0 0-15,2 4 8 16,-1-4 8-16,4 3 88 0,8 0-8 0,0 4-48 31,4-5 0-31,4 5-32 16,0-1 80-16,5 4-80 16,-5-1 48-16,0 4-56 0,0-1 0 15,-4 5 0-15,4-5-8 16,0 4-88-16,-4 3-656 0,8-3-1561 31,9-3-2128-31</inkml:trace>
  <inkml:trace contextRef="#ctx0" brushRef="#br0" timeOffset="-192023.13">13092 11512 3208 0,'0'0'3121'0,"0"0"-1217"16,0 0-1336-16,0 0-136 16,0 0 761-16,0 0-25 15,0 0 312-15,-4-3-359 16,0 0-641-1,-4 0-272-15,4-4-88 16,-8 1-112-16,4 0 56 0,-4-7-64 16,-4 0 56-16,0 1-40 0,0-4 104 15,-4-3 32-15,1 0 56 16,2-4 112 0,-3 4-136-16,-3 0-96 15,3 0-24-15,-8 3-56 16,4 3 64-16,1 1 80 0,-5-1-8 15,3 3-72-15,1 1 40 16,0 0 32-16,1-4-64 0,-1 0 32 31,0 4 0-31,0-1 8 16,0-3-72-16,0 4-32 0,-4-4-16 16,-3 0 8-16,-1 1-8 15,0 2 8-15,-5-2-8 16,5 2 0-16,1 0 0 0,4 5 0 31,-1-5 0-31,3 3 0 16,-3-2-8-16,0 3 8 0,0-1 0 15,4 1 8-15,-7-1-8 0,-1 5 0 16,-4-5 0-16,0 4 0 16,-3 0 0-16,2-1 0 15,1 4-8 1,8-3 0-16,-7 3 0 15,7-3 8-15,0 0 0 0,1 3 0 16,-6-3 0-16,6 0 0 0,-10 0 0 16,-2 3 0-16,3 0 0 15,-4 0 0 1,4 0-8-16,-4 0 8 16,4 0-8-16,-3 9-56 15,3 0 64-15,0 1-16 0,0-1 16 16,4 1 0-16,-4-4 0 15,1 1 8-15,-1 2 8 0,4-2-8 32,-5-4 0-32,6 7-8 15,-1-8 8-15,5 5-8 0,-1-1 0 16,-4 1 0-16,4-1 8 16,-4 0-8-16,0 1 8 15,4-1-8-15,-7 0 0 0,3 4 8 31,-5-4-8-31,5 1 0 16,-4-1 8-16,5 0-16 0,-5 0-32 16,0-2 40-16,1 2-8 15,-2 1 8-15,1-1 0 0,0 0 0 16,5 0 0-16,-1 4 8 16,-4-1-8-1,8 1-16-15,-4 2 8 16,0 1-40-16,1 4 40 0,3-2 0 15,-4 1 0-15,4 0 8 16,0 0-48-16,0 3 48 0,4 0-16 16,1 0 16-1,-5 3-8 1,3 1-40-16,1-5 48 0,0 5 8 16,5-1 0-16,-5 0-8 0,0-3 0 15,-4 3 0-15,5-2 16 16,-5 2-8-16,3-3 72 15,5 0 8 1,5 3-88-16,-2-3-40 16,10 0-16-16,-1-3 56 0,4 3 80 15,-1 0 144-15,1 0 72 16,0 7-48-16,1-1 0 16,-1 7-48-16,-4-4-80 0,-5 7-23 31,6 0-33-31,-5 0-48 15,-4 0-8-15,4 0 0 16,-4 0 40-16,4-3-40 0,0-1 40 16,8 1-48-16,0-4 0 15,0 4 112-15,4 3-56 0,0 0-40 16,0 3 208 0,-4 4-128-16,4 5-40 15,0 1-32-15,0-1-16 16,0-6-8-16,0 1 40 0,4-7-40 15,4 0 0-15,4-6 8 16,4-1 48-16,-4-6-56 16,4-3 0-16,0 1-16 15,0-2-112-15,0-5 56 16,3 3-8-16,-2-4-32 16,-2 1-16-16,-2 0 48 0,-2 0 32 15,6 0 40-15,-6-1-88 16,6 1 80-1,2-4 8-15,-3 7 0 16,8-3-48-16,0 3 48 16,4 3 8-16,0 0 0 0,3 3 0 15,1-3 8-15,0 3-8 16,4-2 0-16,-4-5-305 0,4 1-175 31,0 0-64-31,0 0 312 16,3-3 112-16,1 2 112 15,4-2 8-15,-4 0-8 0,4 3 8 16,3-3 8-16,6-4-8 16,-1 4 64-16,7-1 0 0,-4-2-56 15,-2 2 40 1,-1-2-40-16,-5 0-8 16,-11 0 48-16,4-5-48 15,-8 2 0-15,4-4 0 0,3 4 0 16,1-4 8-16,8 0-8 15,8 0 16-15,4 0-8 16,4 0-8 0,-1 4 96-16,-3-1 8 0,0-3 16 15,-9 3-16-15,-3 1 64 16,-4-4 24-16,0-3 40 0,3 0-40 16,2 0-95-16,3 0-25 15,3 0-24 1,5 0-40-16,-1-3 0 15,1-4 8-15,-8 1-8 16,-4 3 0-16,-4-6 0 0,-8 2-8 16,3-2 8-16,-2-1-8 31,6-3 8-31,1 1-8 0,0-1 0 16,3-6-8-16,2 3-48 15,-2 0 0-15,1 4 48 16,-4-4 8-16,0 0 0 0,-4 0 0 15,4 0-8-15,-1-3 8 16,-3 0 8-16,4-3 32 0,-4 0-32 31,-1 2-8-31,2-2 8 0,-5 0 0 16,-5-3 0-16,1 5 8 16,0-2-8-16,0 0 8 0,-4 0-8 15,4-1-8-15,-8 5 0 16,-1-5 8-16,-3 8 0 0,-3-5-8 15,-2-2 8 1,-3 3-8-16,0-3-8 16,0-4 8-16,4 1 16 15,0-4-16-15,4 1 8 0,4-4 0 16,-5 4 0-16,-2-1 0 16,-6 0-8-1,-7 1-144-15,-4 2 64 16,0 1 80-16,-4 0 40 15,-7-4-32-15,3 4 168 0,-1 0-88 16,6-1 8-16,-1 1-48 16,4-1-32-16,0 1-16 0,0-7 8 31,4 1 64-31,-4-1-64 16,0-3 0-16,-8 3 40 15,-4 0 64-15,-8 3-8 0,4 1 24 16,-4 3 80-16,8 2-152 15,-4 4 40-15,4-3-24 0,4 0-24 32,0 0-40-32,4-4 8 15,-3-2-16-15,-2-1 8 0,-6 1 40 16,2-4 32-16,-6 0-72 0,-1 0 0 16,-8 0 40-16,-4 4-24 15,-4-1 0-15,0 1-24 16,1 2 0-1,3 7 8-15,0-3-8 16,4 6-192-16,4-6-808 0,7 6-1353 16,2-3-664-16</inkml:trace>
  <inkml:trace contextRef="#ctx0" brushRef="#br0" timeOffset="-168840.05">15574 13306 8753 0,'4'-6'2657'0,"-4"3"-145"0,0-4-775 16,0 4-9-16,0 3-408 31,0 0-463-31,0 0-265 0,0 0-160 16,0 0-136-16,0 0-56 15,0 0-184-15,0 3-56 0,0 10-72 16,-12 9 72-16,0 10 48 0,-3 6 24 16,2 3-64-1,5 0-8 1,5-2 0-16,3-8-16 0,0 1-80 15,3-10 0-15,13-6-184 16,8-6 144-16,0-10 40 0,8 0 40 16,8-16-24-16,-5-16-8 0,2-9 32 31,-1-7 48-31,-8 1 8 16,-9 5 8-16,-7 7 8 15,-4 13 312-15,-8 12 32 0,0 10-136 16,0 0-224-16,0 20-80 0,-8 8 80 15,0 11-8-15,0 5-40 32,8-3 40-32,0 4 8 15,4-7-56-15,12-10-192 0,5-2-8 16,2-11-96-16,5-5 104 16,4-10 248-16,-1-10 48 0,1-18 24 15,4-20 8-15,-4-28 40 31,-12 3 72-31,-4 4 112 16,-16 8 16-16,0 20-16 0,-3 2-80 16,-10 5 136-16,1 14-264 0,0 11-96 15,4 9-160-15,-3 3-728 0,-10 42-424 16,6-4-3281 0,2-3-8410-1</inkml:trace>
  <inkml:trace contextRef="#ctx0" brushRef="#br0" timeOffset="-168271.53">16192 13468 9874 0,'0'0'4721'16,"0"0"-3937"-16,0 0-48 16,0 0 440-16,0 0-136 0,0 0-647 0,15 0-121 15,6 0 192 1,7 0-216 0,11-3-152-16,6-7-96 15,-6 1-8-15,-3-1-136 0,-4 1 88 16,-12 3 56-16,-12 2 0 15,-4 1 8-15,-4 3 80 0,0 0 88 0,-4 3-32 32,-8 13 0-32,-4 3 120 15,-5 10-88-15,6 6-24 16,-5 3 40-16,0 6-24 0,4 1-112 16,1 6 40-16,-6 2-48 15,5 1-32-15,0 3-8 0,0-6 0 31,5-6-8-31,-1-7-120 16,3-7-448-16,9-8-1096 0,-4-10-2465 16,4-7-4545-16</inkml:trace>
  <inkml:trace contextRef="#ctx0" brushRef="#br0" timeOffset="-168038.31">16093 13792 13394 0,'0'0'3969'0,"0"0"-2544"16,0 0-97-16,0 0-376 16,0 0-272-16,0 0-264 0,0 0-96 15,107-22-256-15,-59 18-64 16,12-2-88-16,27-3-544 0,-15-1-672 15,-8-6-3105-15</inkml:trace>
  <inkml:trace contextRef="#ctx0" brushRef="#br0" timeOffset="-166350.53">16793 13500 7417 0,'0'0'5161'0,"0"0"-3857"0,0 0-119 16,0 0 303-1,0 0-88-15,0 0-439 16,0 0-441-16,0 0-104 16,0 0 40-16,9 0-80 0,-2 0 88 15,9 0-128-15,0 0-88 16,5 0-40-16,-2 0-32 0,9-3-80 31,-4 3-24-31,4 0-64 16,-5 0-8-16,1 0-128 15,-3 0-216-15,-1 0-328 0,-9 0-696 16,-7 0-1433-16,-4 6-2736 16,0 0-3033-16</inkml:trace>
  <inkml:trace contextRef="#ctx0" brushRef="#br0" timeOffset="-166108.2">16658 13687 8009 0,'0'0'5113'15,"0"0"-3752"-15,0 0 39 16,0 0 248-16,0 0-159 0,0 0-417 15,0 0-360-15,75 0-208 16,-43 0-200-16,5 0-48 16,-2 3-136-16,-3-3-120 15,0 0 0-15,15 0-560 16,-15-6-944-16,0-7-3689 16</inkml:trace>
  <inkml:trace contextRef="#ctx0" brushRef="#br0" timeOffset="-164228.61">17375 13554 8193 0,'0'0'5345'0,"0"0"-4008"16,0 0-329-16,0 0 280 0,0 0 72 0,0 0-399 15,4 3-505-15,8 0-32 16,8 1 104 0,4-2-184-1,8 2 0-15,7-1-80 0,6 0-112 16,2 0-56-16,-3-3-80 15,3 0 64-15,-2 0-80 0,-6 0-8 0,-11 0-136 16,-3 0-112-16,-14-3-24 31,-7 0-24-31,0 3-432 16,-4-3-680-16,0 3-913 0,0 0-3728 16</inkml:trace>
  <inkml:trace contextRef="#ctx0" brushRef="#br0" timeOffset="-163846.77">18399 13249 10802 0,'0'0'4265'0,"0"0"-2801"0,0 0-432 16,0 0-32-16,0 0-247 15,0 0-337-15,0 0 336 16,0 0-16 0,4 79-256-16,-8-43-64 0,0 1-72 15,0 5-160-15,-4-4-56 16,4 3 32-16,0-3-32 0,1 3-32 15,3-6-48-15,-5 0-48 16,5-3 8 0,0-3-8-16,0-4-8 15,0-3-320-15,0-6-120 0,-4-6-312 16,4-4-360-16,-12-6-873 16,9 0-2912-16,-6-3-1432 0</inkml:trace>
  <inkml:trace contextRef="#ctx0" brushRef="#br0" timeOffset="-163530.95">18355 13227 6145 0,'0'0'5401'0,"0"0"-2985"16,0 0-663-16,0 0-201 15,0 0-336 1,0 0-407-16,-52-19-361 0,33 19-160 16,-1 0-72-16,-5 13-64 15,1-4-96-15,5 4-56 16,-1 2-56-16,4 8-376 0,0 12-728 15,4-4-1313 1,0-2-3136-16</inkml:trace>
  <inkml:trace contextRef="#ctx0" brushRef="#br0" timeOffset="-163043.49">18037 13823 9450 0,'0'0'2360'0,"0"0"-904"16,0 0-111-1,0 0-89-15,0 0-424 16,88-2-256-16,-49 2-160 0,8 0 8 16,6 2 56-16,3 2 33 15,3-1-81-15,-3 0-136 16,-5 0-216-16,-2 1-32 0,-10 2-40 31,-3-3 8-31,-12-3-16 16,-8 3-72-16,-8-3-576 0,-8 0-985 15,0 0-2200-15,0 0-3632 0</inkml:trace>
  <inkml:trace contextRef="#ctx0" brushRef="#br0" timeOffset="-149756">15969 15018 8633 0,'-5'-20'2713'16,"5"-2"-113"-16,0 0-631 0,0-3-265 15,0 5-407 1,0 5-393-16,9-1-200 16,3 3-168-16,-1-3 0 0,13 4-264 15,4 2-128-15,12 1-56 16,4 2-80-16,12 7 0 16,-1 0-8-16,-3 3 0 0,-7 16 0 31,-18 3-8-31,-11 7-184 0,-16 6-8 15,0 3 128-15,-28 3 72 16,-12-2 0-16,-12-1 48 16,0-4 0-16,-3-2 0 0,3-3-40 15,13 3 0-15,7-4 0 32,8-3-8-32,11 1 0 0,9-4-8 15,4-3-64-15,13 0 64 16,19 1 8-16,11-8 8 15,13 1-8-15,8-10-16 0,3-3-336 16,1 0-128-16,4-28-1136 31,-16-1-2393-31,-16-3-1640 0</inkml:trace>
  <inkml:trace contextRef="#ctx0" brushRef="#br0" timeOffset="-149558.25">15945 15141 7217 0,'0'0'4641'15,"0"0"-3257"-15,0 0 137 16,0 0 127-16,139 13-352 0,-47-10-360 31,23-3-335-31,-3 0-369 16,-12 0-232-16,-37 0-2489 0,-23 0-5104 0</inkml:trace>
  <inkml:trace contextRef="#ctx0" brushRef="#br0" timeOffset="-149229.52">16774 15103 12818 0,'0'0'4521'0,"0"0"-3457"15,0 0-383-15,0 0-385 32,0 0 72-32,0 0 32 0,0 0-144 0,-48 80-80 15,48-58-80-15,7 3-88 16,10-3 0-16,3 1 88 16,-1-1-88-16,1 0 64 0,0-6 0 15,-12 3-64 1,0-6-8-1,-8-1 0-15,-4-2-8 0,-20-1 8 0,-8 1 0 16,-7-7 0-16,-6-3-8 16,-2 0-368-16,7-3-528 15,0-32-801 1,16 0-2248-16,16 0-2976 16</inkml:trace>
  <inkml:trace contextRef="#ctx0" brushRef="#br0" timeOffset="-149080.59">16761 15018 10818 0,'0'0'4801'0,"0"0"-2889"31,0 0-631-31,0 0-369 0,88-29-280 16,-48 23-288-16,0 6-208 16,7 0-136-16,9 0-840 15,-12 0-1633-15,-4 3-3784 0</inkml:trace>
  <inkml:trace contextRef="#ctx0" brushRef="#br0" timeOffset="-148887.59">17216 15116 5569 0,'0'0'7329'16,"0"0"-4816"-1,0 0-609 1,0 0-520-16,0 0-495 15,0 0-233-15,0 0-280 0,123 0-224 0,-67 3-152 16,4 3-488-16,11 4-760 16,-15-1-1865-16,-16 1-2880 0</inkml:trace>
  <inkml:trace contextRef="#ctx0" brushRef="#br0" timeOffset="-148710.58">17236 15265 8009 0,'0'0'4969'0,"0"0"-2504"15,0 0-665-15,0 0-648 0,0 0-215 16,107-10-361-16,-51 4-104 16,0 3-472-16,23 3-128 0,-10-3-1865 15,-14 3-3520-15</inkml:trace>
  <inkml:trace contextRef="#ctx0" brushRef="#br0" timeOffset="-148392.53">17981 15107 8481 0,'0'0'6602'0,"0"0"-4266"16,0 0-551-16,0 0-633 0,0 0-520 15,0 0-248-15,0 0-312 0,99-10-72 16,-54 3-168-16,6 4-688 31,16-6-953-31,-11-1-2479 16,-4-3-3098-16</inkml:trace>
  <inkml:trace contextRef="#ctx0" brushRef="#br0" timeOffset="-148140.41">18626 14662 6225 0,'0'0'5825'0,"0"0"-2904"0,0 0-465 0,0 0-991 15,0 0-729 1,0 0-344 0,0 0 104-16,0 0 176 15,-4 114-88-15,1-57-224 0,3 7-176 16,0 0-72-16,-5-1-40 15,1-6-72-15,0-6-64 0,-4 9-640 16,1-12-1032 0,-6-16-4778-16</inkml:trace>
  <inkml:trace contextRef="#ctx0" brushRef="#br0" timeOffset="-142556.79">12646 3051 1872 0,'0'0'4153'31,"0"0"-3009"-31,0 0-696 0,0 6 96 16,0-6 240-16,0 0 433 15,0 3 31-15,0-3-104 16,-5 0 16-16,5 0-167 0,0 0-241 16,-4 0-216-16,1-6-232 15,-1-3-128 1,4-8-176-16,0-1-256 0,4-8-104 16,12-6 184-16,12 1 0 15,4-4-168-15,7 6 168 16,5 7 48-16,0 6-8 0,7 10 136 0,9 6 88 31,16 6-72-31,16 23 64 16,20 9-40-16,-9 3-24 0,-19 1-16 15,-24-11 40-15,-21-3-32 16,9 8-8-16,0 2 0 16,4 3 8-16,-9-6 40 0,-7-3-48 31,-4-10 48-31,-4-6-24 0,0-7 32 15,-4-9 40-15,4 0-96 16,0-9-24-16,-5-16-80 16,1-10-144-16,-3-7 64 0,-6-5-144 31,1 2 128-31,-8 7 192 16,-4 13 8-16,-4 9 248 0,0 10 232 15,-4 6-392-15,-7 6-88 16,-2 16-40-16,1 4-80 15,5 5-136-15,7 4 248 0,0 0-80 16,0-3-128-16,11-7-345 16,1-3 281-1,0-6-200-15,0-3-432 0,1-7-296 16,-10-3-192-16,1-3 367 16,-4 0 761-16,0-3-656 15,-4-10-320-15,-8-2 1064 0,0-1 184 16,1 3 672-1,-2 7 56-15,5 0 104 16,1-1-240-16,3 1 377 0,4 2 367 16,0-5-976-16,11-4-40 15,10-3-128-15,-2-6-56 16,13 3-136-16,4-6 136 0,8 0-88 31,3 2-48-31,5 1 208 0,-7 6-136 16,-2 10 544-16,-3 6 64 15,0 6-416-15,0 16-71 16,3 10-105-16,13 9 80 0,4 4-72 16,8 5-8-16,15 1 16 31,21 3-96-31,15-3 88 0,9-10-24 16,-5-9-64-16,-11-16-8 15,-16-16-80-15,-5 0-256 16,-7-19 88-16,-8-7-25 0,-17-5 209 15,-14-1-32-15,-2 0 96 16,1-6 80 0,4-3 193-16,-5-7 447 0,-6 7-152 15,-14 3-64-15,-7 6 208 16,-8 7-344-16,-4 6-280 16,-4 3 80-16,0 3-168 0,0 7-128 15,-12 6-760 1,-4 0-1216-1,5 0-2465-15</inkml:trace>
  <inkml:trace contextRef="#ctx0" brushRef="#br0" timeOffset="-140836.93">16151 16418 4320 0,'0'0'8154'0,"0"0"-5633"16,0 0-561-16,0 0-856 0,0 0-616 16,0 0-263-16,0 0-225 15,0 22 136-15,0 3 168 0,0 7-128 32,5 0-80-32,3-4-48 15,7-2 8-15,-2-4-48 16,11-6-8-16,8-3-56 0,0-7-88 15,11-6-56-15,1-6-40 16,4-17 192-16,-5-8 48 0,2-4 16 16,-10-4-8-16,-11 5 64 15,-4 5-8 1,-15 10 400-16,-2 10 352 16,-3 9-184-16,-3 0-536 0,-10 15-96 15,-6 20-48-15,-1 10 48 16,-5 18 0-16,5 23 64 0,5 22-64 15,-2 9 8 1,13-2-8-16,-3-14 0 16,7-25-72-16,0-18-152 15,0-17-232-15,-8-12 304 0,0 5-208 16,-4-2 32-16,-4 0 264 16,-8-10 24-16,0-6 40 0,-4-9 224 31,-8-7 392-31,1 0-16 15,-5-7-8-15,0-12-16 0,4-10-8 16,4-2-88-16,12-7-95 16,16-16-65-16,20-26-88 15,48-28-232-15,20-6-104 0,-5 19-449 32,-3 22-607-32,-36 37-792 15,-20 18-4978-15</inkml:trace>
  <inkml:trace contextRef="#ctx0" brushRef="#br0" timeOffset="-140303.59">16379 16141 7217 0,'0'0'3929'16,"0"0"-2313"-16,0 0 137 0,0 0-609 15,0 0-440-15,0 0-312 16,-16-3-296-16,12 6-88 16,-4 4-8-16,4 6 80 0,-3-1 88 31,2-5-64-31,5 2 48 16,-4-6-104-16,4-3 104 0,0 0 344 15,9 0 241-15,6-9 39 16,9-13-472-16,4-4-64 15,-4-9-136-15,3-3 168 0,-3 0 160 16,-7 6 32 0,-6 7 160-16,-7 9 16 15,0 13-216-15,0 3-344 0,1 0-80 16,-1 25-320-16,7 13 320 16,2 13-8-16,2 3 8 15,2 3-336-15,6 20-608 16,-3-17-1232-1,-5-13-3842-15</inkml:trace>
  <inkml:trace contextRef="#ctx0" brushRef="#br0" timeOffset="-140034.72">17060 16554 6905 0,'0'0'7162'16,"0"0"-4866"-16,0 0-1000 0,0 0-408 16,0 0-359-16,112 0-241 15,-64 0-112-15,4 0-128 16,0 0-48-16,-5 0-568 0,-4 7-1065 31,-18 2-2760-31,-9 1-2056 0</inkml:trace>
  <inkml:trace contextRef="#ctx0" brushRef="#br0" timeOffset="-139884.8">16961 16770 6937 0,'0'0'2200'0,"0"0"-319"15,0 0 439-15,0 0 209 0,107 10-857 0,-15-4-872 16,27-6-664-16,13 3-136 16,-28-3-1704-16,-29 0-4769 15</inkml:trace>
  <inkml:trace contextRef="#ctx0" brushRef="#br0" timeOffset="-139484.71">18375 16491 7585 0,'0'0'6738'16,"0"0"-5402"-16,0 0-248 16,0 0-464-16,0 0-288 15,0 0 160-15,0 0 145 0,-91 57-65 31,46-19-312-31,10 6-120 16,3-2-16-16,12 5-128 0,12-3-40 16,8-2-24-16,12-4 56 0,24-9 8 15,24-4 56-15,27-22-48 16,25-6 128-16,-13-19-56 16,-19-13 32-1,-28 0-16-15,-24-7 112 16,-8-8 168-16,-4-7 16 0,-16-6 240 15,-9 2 48-15,-23 7-168 0,-19 13-288 16,-21 9-143-16,-24 25-81 16,-18 17-625-1,-10 34-591-15,32 1-1160 16,24-1-6570-16</inkml:trace>
  <inkml:trace contextRef="#ctx0" brushRef="#br0" timeOffset="-136854.74">15885 15770 3224 0,'0'0'6194'16,"0"0"-4210"-16,0 0-1160 0,0 0-312 16,0 0 152-16,92-16 97 15,-49 13-225-15,2 3-120 0,10 0-176 32,8 0-144-32,17 0-72 15,28 6-24-15,24 4 8 16,10 2 0-16,2 1 0 0,-4-3 8 15,-16-1 80-15,-13 0-40 16,-7 1 120-16,-9 3 80 0,-3-4-32 16,-9 1 24-1,5 0 80-15,-4-1 96 16,4-3-120-16,-5 1-80 16,-7-1-24-16,-16-3-128 0,-8 0-24 15,-5 0 24-15,9-3-56 16,8 4-16-16,7-1 8 15,-3-3-8-15,-8 0 8 16,-5 0-8-16,-6 0 16 16,-10 0 32-16,-3 0-40 15,-8 0 8-15,0 0-16 0,0 0-8 16,7 0 0-16,10 0 8 16,6 0-8-1,9 0 0-15,8 3-128 16,0 0 48-16,-4 4 80 15,-1-1-88-15,-7 0 96 0,-12-3 0 16,-5 1 0-16,-7-4 48 16,0 0-48-16,1 0 8 0,-2 0-8 31,9 0-8-31,0 0 8 16,4 0 0-16,-1 0 0 15,-3 0 0-15,-8 0 0 0,-8 0-16 16,-8 0 16-16,-8 0 88 15,-8 0-64-15,0 3-24 16,0 3-40 0,-16 4 40-16,4 3 112 0,-8 5 0 15,4 8-48-15,-4 2-24 16,1 7-40-16,-1 7 0 0,3-1 8 16,-2 7 64-16,2 6 56 15,2 0-31 1,-1 3 23-1,8 3 56-15,4 3-32 0,4 1 32 0,0 3-104 16,0-4 24-16,4 4-48 16,-4-7-32-16,0 0-8 0,0 1 8 15,-17 2-8-15,6-2 0 32,-6 2 8-32,2 1-8 15,3-7-8-15,8 3 0 0,-4-6 0 16,8 3 0-16,0-3 0 0,0-3 0 15,0 0 0-15,0-4 0 16,4-2 0-16,-4-7 0 31,0 0 0-31,0-6 0 0,0-3 8 16,0-4-8-16,-4-9 0 16,-8 0-8-16,0-7 8 0,0-3 0 15,1 1 0-15,2-7 0 16,-3 0 24-16,5 0-24 31,-6 0-8-31,-2 0-88 0,-9-3 40 0,-4-1-32 16,-4 4 8-16,-8 0 64 15,-4 0 8-15,-7 0 8 0,-5 7-8 16,0-4 8-16,-8 0 0 16,4 1 0-1,-3-4 0 1,-1 0 0-16,0 0 8 0,1 0 8 15,-5-7-8-15,-1 4 40 16,-14 3-48-16,-21-3 8 0,-19 3 0 0,-5 0 0 16,9 0 0-16,16 0 0 31,26 0-8-31,14 0 0 16,15 0 0-16,0 0 48 0,-8 3 72 15,-4 0-112-15,-15 0 88 0,4 4-80 16,-2-5 40-16,-10 2 32 15,-21 2-80-15,16-3 40 32,9 4-48-32,8-4 0 0,11 6 0 15,-9 1-8-15,-6 6 8 16,-1-3-8-16,1-1 8 0,-13 1 0 16,-11-3 0-16,-17-7 48 15,-4-3-48-15,5-3 64 31,11-10-56-31,29 0 0 0,11 7 0 16,16-4 0-16,8 7 0 0,-8-6 0 16,-3 2-8-16,3-2 0 15,8-1 0-15,12 1 0 0,4-1 8 16,4-2 0 0,4-1 0-1,0-6 56-15,0-1-56 0,0-2-8 16,1 3-40-16,-2-3-48 0,6 6 88 15,3 0 0-15,4 0-80 0,4 1 72 16,0-7-8-16,0 2 16 31,12-5 152-31,-1-1-16 16,2-5 8-16,2-1-40 0,-2-6-48 16,2-3-8-16,-2-4 48 15,-2-3-88-15,-3-2 40 0,0-4-40 16,0-3 0-16,-4-4 0 31,0-2 0-31,8 0 72 0,0 5-80 16,4-2 0-16,0 3 16 15,3 3-8-15,-2-6 8 0,-2-1-8 16,-2-6 8-16,-2 4-16 16,-7 6 0-16,-4 3-16 31,0 9 16-31,0 4-48 0,0 6 48 15,0 0 80-15,0 4-64 16,0-1-8-16,0-3 0 0,4 0-8 0,9-3-8 16,-2 3 8-16,-2 3 8 15,-1 7 48 1,-5 6-48 0,1 6-8-16,-4 6 0 0,0 1 64 15,4 0 16-15,-4 0-32 16,8-4-48-16,4 1-96 0,13-8-24 15,10 2 112-15,13-5-48 0,19-2-40 32,33 3-72-32,24 3 24 15,7 1-32-15,-24 8-104 0,-19 1-872 16,-40 0-1209-16,-16 3-2880 16</inkml:trace>
  <inkml:trace contextRef="#ctx0" brushRef="#br0" timeOffset="-135668.73">9797 7943 4232 0,'0'0'5482'16,"0"0"-3706"0,0 0-200-16,0 0-319 0,0 0-593 15,0 0-328-15,0-9-336 16,0 15 8-16,4 14 224 16,3 5 120-16,2 7-104 15,-5 2-112 1,4 5-40-16,-1-1-88 15,-2-6 64-15,3-10-72 0,3-3-168 0,2-16 168 16,2-3 696-16,17-3 408 16,13-23-287-16,10-9-329 15,21-19-104-15,31-19 64 0,17-6-136 32,-9 6-120-32,-31 22-64 15,-36 23-8-15,-24 18-64 0,-13 7-56 16,-2 3-48-16,-5 0-464 15,-4 32-808-15,-8-1-241 0,-5 4-2288 16</inkml:trace>
  <inkml:trace contextRef="#ctx0" brushRef="#br0" timeOffset="-134064.74">11917 12674 800 0,'0'0'7721'0,"0"0"-5800"16,0 0-585-16,0 0 280 0,0 0-327 0,0 0-281 15,7-53-328 1,6 33-104 0,2-5-304-16,2-1-192 15,2 1 48-15,5 3-128 0,0 3 0 16,-8 3-8-16,4 6 0 15,-8 7-72-15,0 3 72 0,4 0 0 0,4 10-64 32,0 5 72-32,3 5 56 15,5-1-56-15,0 3 48 16,4 3-40-16,-4-2-8 0,0-4 0 16,-4 0 8-16,-5-7 0 15,-2-2 0-15,-9-1 0 0,-5-5 0 31,-3-4 40-31,4 0 24 16,-4 0 32-16,0-13-24 0,9-6-80 16,-5-3-40-16,3-7 40 15,-3 4 72-15,4 3 8 0,-8 5 184 16,0 8 280-16,0 6-167 31,0 3-377-31,0 0-32 16,0 9-24-16,-4 7 48 0,-4 6 8 15,5 1-24-15,-1 2-32 16,4-2 8-16,0-5-225 0,0 1-87 16,11-3-296-16,-3-3-240 15,-3-3-440 1,3-4 152-16,-8-3-65 16,0-3 865-16,0-3 384 0,0-16 0 15,0-7 16-15,7-5 184 16,1-5 184-16,8-1 64 0,0 5 153 15,8 3-145 1,0 10 184-16,0 7-168 16,4 8-72-16,4 4-168 15,-4 4-104-15,0 8-80 0,4 11-40 16,-5-1 0-16,-3 0 8 16,4 0-8-16,0 1 8 0,0-5-8 31,4-5 8-31,-4 0 64 15,7-4-32-15,-7-2-40 16,-3-7 0-16,-1 0 56 0,-5 0-16 16,-6-10 40-16,-2-5 32 31,-3-11 32-31,0-6 216 0,-4-3-16 16,0 0-112-16,0 0-120 15,0 4-64-15,-4 5-56 0,0 16-352 16,0 8-1432-16,0 2-4817 0</inkml:trace>
  <inkml:trace contextRef="#ctx0" brushRef="#br0" timeOffset="-130581.37">18132 4702 6121 0,'0'0'4921'0,"0"0"-3897"15,0 0-464-15,0 0 56 0,-28-42-440 16,16 33-88-16,-4 3-40 0,5 3 304 15,-2-4 265-15,-2 1-241 32,-2 0-144-32,2-1-120 15,-1 1-104-15,-5-1 72 0,-2 1 32 16,-5 0-8-16,0 3-48 16,-8-1-48-16,1 4 80 0,-6 0-24 15,2 0 72-15,-5 7 32 16,4 5-32-16,-4 1-40 31,5 0 8-31,-2 3-32 0,6 3-64 0,-1 3 32 16,4 0-32-16,0 4-8 15,8 2 8-15,-4 1-8 0,9 3 0 16,-5 2 0-16,3 1 0 16,6 7 80-1,2 2 40 1,6 1-40-16,-1 2-32 0,4-3 48 15,4 1-80-15,0-1-8 0,0 1-8 16,12-1 0-16,3 1 0 0,5-1-104 31,8-2 104-31,8-1 8 16,8-3 64-16,4-3-72 16,8-6 72-16,4-4-72 0,-1-6 0 15,1-3 0-15,4-3 8 0,-8-7 72 16,-5 0-16-16,-3-3-24 15,-4-3-40-15,0 0 0 32,-4 0 0-32,3-12 88 0,1-4-80 15,0-10 32-15,4-2-40 16,4-10-56-16,3-13 8 0,14-16-40 16,2-15 16-16,-7-1 64 15,-17 13-8-15,-23 7 8 31,-15 12 8-31,-9-6 16 0,0-7 256 16,-9 4 160-16,-15 9 48 0,-8 4 65 16,-7 8-153-16,-9 8-288 0,-4 5-104 15,-8 11-8-15,1 8 8 16,3 7-448 0,-20 13-1577-1,17 9-1984-15,10-3-4921 0</inkml:trace>
  <inkml:trace contextRef="#ctx0" brushRef="#br0" timeOffset="-129510.64">18375 6721 5265 0,'0'0'2712'0,"0"0"-1392"0,0 0-599 16,0 0-49-16,0 0 0 16,-95-51-32-16,71 45 8 15,0 3 96-15,-8 3-87 0,0 0-233 16,-8 0-160-16,-8 0-112 31,-4 9-24-31,-8 4 64 0,-3 6 248 16,3 7 56-16,5 2-112 15,-1 10-144-15,8 10-176 16,0 3-48-16,8 3-8 0,0 16-8 16,8 12-72-16,12-6 64 15,9-6 8 1,11-9 0-16,3-14-8 0,14 7 8 16,15 3-160-16,3-3 160 15,9-3 0-15,8-3-136 16,8-7 88-16,20-6-176 15,19-10 136-15,21-9 88 16,-13-10 48-16,-19-6 144 16,-32 0 104-16,-21-3-96 0,5-6 72 15,4-1 112-15,0-6-112 16,-5 0-112-16,6-6 0 16,-2 0-64-16,1-10 32 0,8-3-56 31,0-9-24-31,4-1-40 0,-4-5 8 15,-9-8-16-15,-7 4 8 16,-12-6-8-16,-4 3 281 16,-12 0 175-16,-4 3-80 0,-4 3 88 15,0 3-144-15,-17 1-104 32,-2 6-48-32,-9-4-40 0,-7 10 24 15,-6-3-8-15,-27 0-96 16,-19 0-32-16,4 9-16 15,3 7-8-15,12 12 8 0,16 10-168 32,-4 10-720-32,9 12-1649 0,15 1-3064 15</inkml:trace>
  <inkml:trace contextRef="#ctx0" brushRef="#br0" timeOffset="-82487.34">30901 9963 5673 0,'0'0'1224'16,"0"0"-640"-16,-15-6 240 0,11 2 377 16,4-2 111-16,0-4-152 0,0 1 192 15,0-1-159-15,0-2-377 31,0-1-344-31,0 1-152 16,-4-1-80-16,-4-6-112 0,4-1 24 16,0-5-16-16,-4 0 128 15,4-4 0-15,4-6-88 0,0-3-72 16,0-3-16-16,0-10-40 31,8-3 32-31,4-6 64 16,0-1 40-16,0-2 545 0,0-1-401 15,0 7-200-15,-4 0-40 0,-5 6-80 16,1-3 64-16,1 0-64 16,-1 7 0-1,-4-4-8-15,0 7 0 16,0-1 48-16,0 4-48 16,-4-1 0-16,-8 1 0 0,0 6 16 15,-1 0 40-15,2 7-48 16,-6-1 40-16,10 7-32 15,-1 3-8-15,4 6 8 16,0 3-16-16,4 8-104 16,0-1-448-16,0 3-945 15,12 0-1127-15,4 0-1657 0,0 0-984 16</inkml:trace>
  <inkml:trace contextRef="#ctx0" brushRef="#br0" timeOffset="-81032.27">30818 8401 6529 0,'0'0'1320'16,"0"0"-744"-16,0 0-88 0,0 0-15 31,0 0-137-31,0 0-128 16,0 0 32-16,0-13-48 15,0 13-32-15,0 0-8 0,0 0 216 16,0-3 344-16,0 0 88 15,0-4-384-15,8 1-40 0,0-7-40 0,4 7-256 16,-4-4 64 0,4 1-64-1,0 3 1-15,0-4-81 16,-1 3 0-16,-2 1 72 0,-5 0 24 16,4 3-40-16,-4 0 0 15,-1 3-56-15,10-4-385 16,-1 4 241-16,8 0 144 15,8 0 144-15,11 4-39 16,13 5-97-16,16 7-8 16,0-3 64-16,7 2-64 0,-3 5 72 15,-8-1-24-15,3-4 80 32,1 5-48-32,-4-8 48 0,-5 4-56 15,5-3 160-15,-8-4-112 16,4 1-40-16,0-1 24 0,0-2 40 15,-1 3-88-15,-3-5 48 16,4 2-40-16,-5-4-64 16,-7 0 8-16,-4-3 0 0,-4 0 88 31,-8 0-88-31,0 0 64 16,-4 0-24-16,0 0-48 0,4-3-8 15,4 3 0-15,3 0 0 16,-3 0-40-16,8 0-48 15,3 0 80-15,6 0 16 0,-1 0 56 16,-1 0-48 0,-3 0-8-16,-5 0 16 15,-7 0-16-15,1 0 8 0,-5 0 8 16,-1-6-8-16,1 0-8 16,4-7-144-1,4 0 136 1,-1 4-208-16,2-4-8 0,-2 6 216 0,-3-2-96 15,0-1 32-15,-5 4 0 16,1-3 64-16,-11 2-40 0,-5 4 40 16,-8-3-160-16,-1 2 168 15,-3 2 8-15,0 2 104 16,1-4-32 0,3 4-80-16,-1-3-80 15,1 3-72-15,5-3 144 0,-2 3-72 16,6 0 80-16,-2 0 0 15,5 0 0-15,-4 0 48 16,0 0-40-16,0 0 0 0,0 0 0 31,-4 3-8-31,4 0 0 16,-1 1 0-16,6 2-8 0,-10-3-16 16,2 0 24-16,-5 0 0 15,-1-3 0-15,-7 4-184 16,0-1-112-16,0 0-41 0,0 3 337 31,-4 4 40-31,-3 5 64 0,-6 8 241 16,2 2-41-16,3 7-104 0,-5 3-16 15,2 3-8-15,3 0-8 16,-5 3-40-16,-2-3-80 16,-5-3 64-16,0 0-16 15,-4 0-40 1,0 3 96-16,-4-3-8 0,0 6 0 15,0 1 16-15,0 2-104 0,0 1 16 16,1 5-64-16,3 1 64 31,0 0-64-31,4 0-8 16,-3 0 56-16,2-4 0 0,1-2-48 16,1-4-8-16,-1-3 0 0,3-3 8 15,6-6 0-15,-1 3-8 16,8-4 0-16,-5 3 0 15,6 1 8-15,3 3-8 0,-4 0-56 32,4 0 48-32,0-3-40 15,0 0 48-15,4-7 64 0,3 1-48 16,-2-7 32-16,3-4-40 16,-4-2-8-16,0 0 8 15,-4-4 32-15,0 1-40 0,3 0-8 31,-3-1 0-31,0 1 8 0,0 2 8 16,0 1 0-16,0 6 40 0,0-3-48 16,0 3-8-16,-3 0-32 15,-9-3 32-15,-1-1 8 16,-2-2 0-16,-1 0 0 16,0-7 16-1,-4 1-8-15,-8-7 80 16,0 0-16-16,-15 0-24 0,-10-10 8 15,-18-12-56-15,-24-16-608 0,14 3-1993 16,14 0-4664-16</inkml:trace>
  <inkml:trace contextRef="#ctx0" brushRef="#br0" timeOffset="-76015.48">9868 7693 10474 0,'0'0'2784'0,"0"0"-1319"16,9-19-425-16,-5 16-40 15,-4 3-216 1,0 0-192-16,0 0-224 16,0 0-208-16,0 9-160 15,0 17-72-15,-13 2 72 0,-2 13 96 16,-2 4-47-16,-2-4-33 0,3 0 40 15,4-9-48-15,8-3 0 0,0-14-8 32,4-8-8-32,12-7-80 15,20-3 88-15,31-29 192 16,33-22-112-16,35-32 8 0,-7 7 40 16,-24 12-128-16,-36 23 0 0,-36 28 72 15,-9 3-72-15,-6 4 0 31,-2 5 0-31,-11 4-288 16,0 0-537-16,-11 19-31 0,-30 23-528 16,5-7-2905-16,1-3-4113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21T12:48:32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22300 7375 880 0,'0'0'4097'0,"0"0"-2721"0,0-6-664 16,0 2 328-16,0 4 281 16,0-2-337-1,0 2-288-15,0-4-40 16,3 1-104-16,-3 3-80 0,4-3 0 16,0 3 56-16,-4-3-63 15,0 3 15-15,0 0-128 16,0-3 24-16,0 3-104 0,0 0-88 0,0 0-8 31,0 0 56-31,0 0-16 16,0 0-64-16,0 0-56 0,0 0-8 15,0 0 0-15,0 0-88 16,0 0 16-16,-11 6 112 0,-1 4 192 31,-4 2-64-31,-4-2-80 16,-4 5 208-16,4-2-64 0,-4 0-119 15,5-3-25-15,-2 2-96 16,6-2-8-16,2-1-8 16,2-2-56-16,2-1 72 0,5-3-80 31,4 0-8-31,0-3 8 16,0 0 0-16,0 0 0 0,0 0-168 15,0 0-321-15,0 0-559 16,-4 0-928-16,0 0-953 15,1 0-1784-15,3 0-200 0</inkml:trace>
  <inkml:trace contextRef="#ctx0" brushRef="#br0" timeOffset="609.16">22124 7337 592 0,'0'0'4713'16,"0"0"-2145"-16,0 0-887 15,0 0-305-15,0 0 16 16,0 0 40-16,0-3-367 0,0 3-337 15,0 0-208 1,5 0-40-16,-5 0-8 16,4 0-64-16,-4 0-144 0,4 0-16 15,3 6 136-15,5 4 8 16,-3 3-47-16,6 2-1 16,1 4-48-16,4 1-40 0,4-1-120 15,0 3 0 1,0 0-16-16,-5-3-112 15,-6-3 0-15,-5-3-8 0,-5-1-48 16,1-5-32-16,-4-1 16 16,0-6 64-16,0 3 72 15,0 1-16-15,-4-4 16 0,1 0-72 32,3 0-8-32,0 0-200 0,0 0-328 15,0-17-857-15,11 2-2679 16,-2-7-3794-16</inkml:trace>
  <inkml:trace contextRef="#ctx0" brushRef="#br0" timeOffset="1803.94">22367 7274 4232 0,'0'0'4753'0,"0"0"-3552"15,0 0-385-15,0 0 96 0,0 0-104 16,0 0-112-16,0 0-272 16,0-26-207-16,0 17-121 0,-4-1-16 15,-3-2 16-15,-1-5-40 31,-1 2-48-31,-2 2 0 0,-1 0 40 16,-1 1 56-16,2 2 40 0,-6 1-88 16,2 2-40-16,-1 4 64 15,0-3-24-15,-4 6-48 16,0 0 48 0,4 0-40-16,-4 0 40 15,-3 0 88-15,3 9-40 16,-5 1 96-16,1 2-16 0,1 4-96 0,-1 0-24 15,0 4-16-15,0-5 16 16,5 7-56-16,-2-2 8 0,5-1-16 31,0-1 0-31,5 1-56 16,2-3 56-16,1 0-8 0,5 0 0 16,-1 3 8-16,4-3 0 15,0 3 48-15,0 0-40 0,0 4 64 16,0-4-24-16,0-1 16 31,4 1-64-31,-1 1 8 16,1-1 56-16,0-1-40 0,5 2-24 15,-1-4-64-15,3 0 64 16,6-1 8-16,-2 1-8 0,9-3 8 31,0 0 168-31,-5-4-168 16,6 1 136-16,-1-1-40 15,0-5-104-15,-5 2 0 0,1-3 48 0,1 0-48 16,-2-3 112-16,1 0-48 16,1 0 0-16,2-3-56 15,5-6-8 1,0-1 16-16,-4-3 64 16,-4 1-64-16,-1-5-16 15,-2 2 24-15,-2-1 24 0,-6-3-48 0,2 0 112 16,1-1 24-16,-3-2 32 15,-2 3-112-15,1-3 104 0,0 3-24 32,1-3-16-32,-2 3-48 15,1-3-24-15,-4 2-40 16,-4 2 40-16,0-1-32 0,0 3 120 16,0-3 72-16,-8 3-120 0,-3-3 73 31,-6 0 15-31,-3 3-24 15,4-3-56-15,-4 3 0 16,1 0-88-16,2 4 0 0,2 2 0 16,-5 3-8-16,-1 7-440 15,2 0-1281-15,3 7-1255 0,0 5-3658 0</inkml:trace>
  <inkml:trace contextRef="#ctx0" brushRef="#br0" timeOffset="7095.01">22056 7760 1824 0,'0'0'56'0,"0"0"2656"15,0 0-1335-15,0 0-361 16,-3-23-184-16,-1 20-32 16,4 0 25-16,0 3-177 0,0 0-184 31,0 0-152-31,0 0-48 0,0 0 72 15,0 0 96-15,0 0 112 16,0 0 112-16,0 0-48 16,0 0-167-16,0 0-81 0,0 0-32 15,0 0-24-15,0 0-56 32,0 0-8-32,0 0-88 0,0 0-48 15,0 0-96-15,0 0 56 16,0 0-64-16,0 0 0 15,0 3 8-15,-4 10 408 0,4 3-16 16,-4 3-48 0,0-4-64-16,4 8 40 15,-5-4 24-15,5 3-56 0,-4 3 24 16,4 1-71-16,0 2-57 16,-3 1 8-16,-1-1-16 15,0 4 0-15,0 0-16 0,-5-7-16 0,2 4 32 31,3-1-56-31,-4 1 64 16,4-4 8-16,-8 1-40 0,4 0-48 16,8-4-40-16,-4 0-56 15,4 0 64-15,0 1 16 16,0-5 0-16,0 1 40 16,4-3-8-1,0 0-80-15,0-3 0 0,-4-1 8 16,4 1 8-16,-4-7-64 15,0 4 8-15,0-4 0 16,0 1 0-16,4-1 0 0,-4-3 0 31,0 0 0-31,4 1-8 16,-4-4-192-16,4 0-192 0,4 0-248 16,3 0-256-16,6-10-1177 15,-6-6-2992-15,2 1-6345 0</inkml:trace>
  <inkml:trace contextRef="#ctx0" brushRef="#br0" timeOffset="7450.76">21753 8360 184 0,'0'0'6921'0,"0"0"-4352"0,0 0-1585 16,0 0-112-16,0 0 192 16,0 0 208-16,0-7-287 15,0 7-425-15,0 7-80 0,0 2 120 32,0 4-104-32,0 0 0 0,0-1 8 15,0 1-80-15,0 3-79 16,0-3-57-16,0-1-112 15,0 4-48-15,13-3-56 0,-9 0-24 16,4-1-48-16,4-2-40 31,-4-1-376-31,0 0-505 0,3-5-343 16,6-4-1232-16,-6 0-1337 16,6 0-1584-16</inkml:trace>
  <inkml:trace contextRef="#ctx0" brushRef="#br0" timeOffset="7737.55">22116 8321 9033 0,'0'0'3865'16,"0"0"-2817"-16,0 0-119 0,0 0-49 15,0 0 56-15,0 0-160 0,0 0-16 16,-39 10 17-16,18 12-273 16,-3 7-56-16,1-4-8 0,-5 7-176 31,0-4-24-31,4-2-128 16,0-1-64-16,9-5-32 0,2-2-16 15,1-2-416-15,12-6-784 16,0-4-1889-16,0-6-4849 0</inkml:trace>
  <inkml:trace contextRef="#ctx0" brushRef="#br0" timeOffset="12359.84">13045 2648 3976 0,'0'0'6426'0,"0"0"-4578"0,0 0-992 15,0 0-384-15,0 0-56 31,0-13 497-31,0 13-89 0,-9 6-256 16,-3 10 328-16,-8 9-320 0,-8 4-336 16,-4 9-120-16,-7 4-48 15,-10 5 40-15,-6 4-64 0,-8-3-32 16,-6-4 64 0,2-6-16-1,-1-3-56-15,4-9 80 0,8-7-24 16,13-10-56-16,7-6 49 0,8-3 39 15,8-9 56-15,9-13 8 16,2-7-72-16,9-9-88 0,9-10-80 16,14-3-80-16,1-3 152 31,8 10 16-31,0 6-16 0,-5 16 8 16,5 12 0-16,0 10 192 15,8 6-32-15,4 20-88 0,3 9 24 16,-2 3-24-16,-2 3-16 31,2 1-56-31,-10-5 40 16,-3 5-40-16,-8-4-16 0,-8 0 16 15,-4 0-64-15,-8-3-8 16,-4-3 72-16,0-1 0 0,0-5 0 16,-9-4-488-16,2-3-865 31,-1-6-1279-31,0-10-4498 0</inkml:trace>
  <inkml:trace contextRef="#ctx0" brushRef="#br0" timeOffset="12672.77">13570 2146 10546 0,'0'0'2896'0,"0"0"-2271"31,0 0-625-31,0 0-193 16,0 0-23-16,0 0 216 0,0 0 64 16,0 80-64-16,-16-61-712 15,4-7-1984-15,4-6-3794 0</inkml:trace>
  <inkml:trace contextRef="#ctx0" brushRef="#br0" timeOffset="12821.25">13698 2139 4977 0,'0'0'5841'0,"0"0"-4729"16,0 0-928-16,0 0 88 0,0 0 456 16,0 0-480-1,-8 115-248 1,-4-77-464-16,-9-3-2504 16</inkml:trace>
  <inkml:trace contextRef="#ctx0" brushRef="#br0" timeOffset="13210.86">11705 1946 5841 0,'0'0'7657'0,"0"0"-5288"16,0 0-1009-16,0 0-640 15,0 0-576-15,0 0-144 0,0 0 0 16,0 48 128-16,-4-14 88 0,1 5-216 16,3-4-120-1,0-4-792 1,0-5-288-16,7-14-680 0,25-12-465 16,-4-6-568-16,4-13-4824 15</inkml:trace>
  <inkml:trace contextRef="#ctx0" brushRef="#br0" timeOffset="13349.83">11980 1898 5049 0,'0'0'5769'0,"0"0"-3009"16,0 0-1127-16,0 0-1633 0,0 0 280 15,0 0-280-15,0 0 392 16,-7 108-168-16,3-60-224 0,4 22-480 31,-5-10-2041-31,1-12-4744 0</inkml:trace>
  <inkml:trace contextRef="#ctx0" brushRef="#br0" timeOffset="13816.48">11928 3457 6873 0,'0'0'7898'0,"0"0"-6626"0,0 0-896 16,0 0-208-16,0 0 320 15,0 0 392-15,108 3-128 16,-20 1-335-16,32 2-321 0,3-3-96 31,-20 0-609-31,-27 1-815 16,-28-4-680-16,-16 2-2169 0,-12-2-3681 0</inkml:trace>
  <inkml:trace contextRef="#ctx0" brushRef="#br0" timeOffset="14040.41">11900 3667 600 0,'0'0'7617'16,"0"0"-5568"-16,0 0-641 16,0 0-200-16,0 0 273 15,0 0 247 1,0 0-40-16,97 38-575 0,-10-38-585 15,21 0-304-15,-9 0-72 0,-15 0 8 16,-33 0-160-16,-18 0-168 16,14-6-1201-16,-7-1-3520 15,-4 1-4689-15</inkml:trace>
  <inkml:trace contextRef="#ctx0" brushRef="#br0" timeOffset="25499.67">22614 8423 984 0,'0'0'2096'0,"0"0"-399"0,0 0-1105 16,0 0-208-16,0 0 240 0,0 0 112 31,-23-32-120-31,14 29-160 16,-2-3-72-16,-2 3 48 15,2-1 73-15,-5-2 103 0,0 3-88 16,0 0-72-16,0 0-152 31,1-1-168-31,-2 1-64 16,6 3 8-16,-2 0-16 0,1 0-48 16,0 0 40-16,0 0 8 15,-3 0-8-15,2 10-48 0,-2-1 8 16,-2 4 144-16,6 3-48 15,-6 0-96 1,2-4 64-16,-1 4-16 16,4-3 64-16,-1 3-56 0,10 3 0 15,-5-6 120-15,0 6 72 16,8-4-184-16,0-2-72 0,0 3 120 16,0-3-16-1,0 0 72-15,0 2-112 16,4-2 48-16,0 0-112 15,7 0-120-15,2-4 104 0,2 4 32 16,6-7 344-16,3 0-184 16,0-3 57-16,3 1-153 0,5-4 176 31,0 0-56-31,1 0-120 16,2-4 64-16,-3-8-88 0,0-4-8 15,-8 0 8-15,-1-3-56 16,-6 3 0-16,-6-3-56 0,-3 0 56 15,-3-3 144-15,-1 0 120 16,-4 0-256-16,0-1 88 31,0 1 112-31,0 0-80 0,-9 0-56 16,1-1-64-16,-7 1-8 16,-6 6-16-16,1 3-72 0,-3 1-40 15,-5 9-344-15,-8 3-664 16,5 0-929-16,6 9-2256 0</inkml:trace>
  <inkml:trace contextRef="#ctx0" brushRef="#br0" timeOffset="32035.52">8801 4727 992 0,'0'0'2832'0,"0"0"-1239"0,-9-25 367 15,6 12-648-15,3 4 113 16,-4-1-137-16,4 0 224 16,0 5-223-1,0 1 199-15,0 1-256 16,0 3-240-16,0 0-280 16,0 0-319-16,-4 0-265 0,-4 7-128 15,0 15 8 1,-4 6 176-16,0 10-88 15,5 10-48-15,-2-1-40 0,9 4 8 16,0-3 40-16,0 0-56 16,12-10-72-16,8-7-176 15,-4-8-144-15,8-11 87 0,-1-12 49 32,1 0-24-32,4-22 208 0,4-13 48 15,-4-12-128-15,-4-7 56 16,1-4 40-16,-6 1 56 15,-7 9 0-15,0 7 240 0,-8 13 216 16,0 12-48-16,0 13-55 16,-4 3-353-16,4 0-8 31,4 19-264-31,0 6 272 0,3 10 128 16,6 3-24-16,3 3-40 15,-1-2-56-15,2-8 40 0,3-2-48 16,-1-7-80-16,5-6-40 15,4-3-56 1,-4-7-97-16,0-6 225 16,-4 0 48-16,-9-13 64 0,-2-15 8 15,-6-7 0-15,1-6-64 16,-8-11 113-16,0 2 79 0,0 2-64 16,0 4 16-16,-8 6 16 15,5 9 64 1,-1 10-96-16,0 6-64 15,4 4-64-15,0 9-8 0,0 0-392 16,0 0-513-16,4 19-607 16,7 3-688-16,-2 0-2689 15</inkml:trace>
  <inkml:trace contextRef="#ctx0" brushRef="#br0" timeOffset="32438.32">9518 4892 4961 0,'0'0'7297'15,"0"0"-4928"-15,0 0-1737 0,0 0-512 16,0 0 1072 0,0 0 128-1,-24 89-391-15,16-60-233 0,4 3-232 16,0-4-192-16,1 1-128 0,-1-4-48 15,4-3-24-15,-5-2-24 16,5-5 0-16,-4-2-48 0,0-4-56 31,-4-2-632-31,1-7-1329 16,2 0-4240-16</inkml:trace>
  <inkml:trace contextRef="#ctx0" brushRef="#br0" timeOffset="34245.29">9589 4413 7361 0,'0'0'1992'0,"0"0"-1215"15,0 0-569-15,0 0-32 16,24-38-96-16,-11 29 48 0,2 5-24 16,2-2-88-16,2 6-8 15,-2 0-8-15,-6 0 0 16,-3 0-8-16,-3 6 8 0,-5 7 0 31,0 6 328-31,0 0 272 0,-13 6-312 16,-2 1-72-16,-2-4 0 15,6-6-32-15,2-4-88 16,5-2-40-16,0-7-40 0,4-3 112 31,0-6 672-31,13-13-151 16,6-6-497-16,5-14-72 0,0 1-80 16,4 0 16-16,-8-3-8 15,0 9 56-15,-8 10 0 16,-4 6 440-16,-4 10 144 0,-4 6-336 0,0 0-312 15,0 15 0 1,4 11 16 0,-4 6 136-16,0 3 0 0,0 3 16 15,0-4-16-15,0 1-144 16,-8-3 80-16,3-3-24 16,-2-7-16-16,3-3-48 0,0-6-496 15,0-7-816 1,4-6-1081-16,0 0-2144 15,4-3-3200-15</inkml:trace>
  <inkml:trace contextRef="#ctx0" brushRef="#br0" timeOffset="34616.68">9909 4442 6361 0,'0'0'2712'0,"0"0"-703"15,0 0-601-15,0 0-584 0,0 0-488 32,0 0-336-32,0 0 8 15,0 0 40-15,35-4 40 16,-23 4-24-16,4 0-64 0,0 0-96 16,0-13-112-16,-8-2 56 15,0-4 56-15,-8 0 0 0,0-4-16 16,0 5-136-16,-4 5 248 15,-8 6 0 1,-4 7 504-16,0 0-24 16,0 20-119-16,1 8 63 0,2 4-104 15,1 6 48-15,9-3-168 16,3 3-192-16,0-6-8 16,3-4 0-16,18-2-416 15,-2-11-873-15,22-8-503 16,-6-7-728-16,-3 0-2810 15</inkml:trace>
  <inkml:trace contextRef="#ctx0" brushRef="#br0" timeOffset="35065.26">10195 4318 7097 0,'0'0'4905'0,"0"0"-4001"0,0 0-904 15,0 0 0-15,0 0 848 16,0 0 169-16,0 0-393 0,12 38-144 15,-7-28-272-15,-1-1-136 32,-4 0 40-32,0-5-104 15,3-1 8-15,-3 0-16 0,4 0-104 16,0 0-200-16,0-3 96 16,4 3 208-16,0 1 128 0,-4 2-128 31,0 6-112-31,0 5-16 15,0 5 128-15,0 0 104 0,1 6-56 16,6-5-40-16,-3-4-8 0,8-7 0 16,0-5-168-16,0-7 120 15,3 0 40-15,2-13 8 0,-1-9 0 16,-5-13 8 0,-2-6 40-16,-5 0-48 15,-1-4 352-15,-3 1-16 16,-4 12 128-16,0 7 304 0,0 8 8 15,0 11-328-15,0 6-448 16,0 0-104 0,0 3-24-1,4 13 120-15,-4 0-264 0,0 9-728 16,4-5-1512-16,-4-8-2513 0</inkml:trace>
  <inkml:trace contextRef="#ctx0" brushRef="#br0" timeOffset="35970.92">10502 4340 3952 0,'0'0'2705'0,"0"0"-881"15,0 0-87-15,0 0-97 0,0 0-152 16,0 0-167-16,8-16-305 0,-8 16-480 31,0 0-496-31,0 0-40 16,0 16-136-16,0 6 136 15,0 4 344-15,0 9-168 0,4-1-80 16,8 1 48-16,-4-3-96 31,4-10 24-31,-4-2-72 0,4-11 8 16,-1-6 88-16,2-3 88 15,-2-12 88-15,10-14-72 0,-6-12-56 16,2-9 104-16,-2-5 16 16,1-5-64-16,-8 6-120 15,5 4-15-15,-6 9-65 0,-3 12 8 32,-4 17-56-32,0 9-185 15,0 35-1343-15,0 3-776 0,0 6-3538 0</inkml:trace>
  <inkml:trace contextRef="#ctx0" brushRef="#br0" timeOffset="36720.46">11060 4851 9794 0,'0'0'3880'0,"0"0"-2567"15,0 0-209-15,0 0-16 0,0 0-32 16,0 0-375-16,0 0-401 15,11 0-96-15,10 0 32 32,3 0-88-32,4-3-40 0,11 0-80 15,-3 3 48-15,5-7-8 16,-2 4-48-16,-3 0-328 0,-8 0-689 16,-4 3-671-16,-13 0-632 15,-7 0-1593-15,-4 0-1480 0</inkml:trace>
  <inkml:trace contextRef="#ctx0" brushRef="#br0" timeOffset="36944.01">11016 5064 3992 0,'0'0'6450'0,"0"0"-4162"16,0 0-687-16,0 0-33 15,0 0 136-15,0 0-543 0,92-10-449 16,-49 4-296-16,6 3-176 31,2-4-160-31,1 7-80 16,8-3-848-16,-12 0-1929 0,-16-6-4593 0</inkml:trace>
  <inkml:trace contextRef="#ctx0" brushRef="#br0" timeOffset="38108.37">13100 4655 3080 0,'0'0'8506'0,"0"0"-6090"0,0 0-767 16,0 0-345-16,0 0-248 31,0 0-648-31,0 0-400 0,0 0 160 15,-12 41 89-15,8 0-193 16,4 3 24-16,0-2-88 16,0-1-16-16,12-3-313 0,0-6-39 15,4-10-176-15,0-10 0 32,0-5 48-32,4-7 64 0,-1-7 152 15,5-18 32-15,0-10 112 16,0-9 24-16,1 0 64 0,-10-1 48 15,1 7 112-15,-4 9 192 0,-8 13 520 16,0 16 192 0,-4 0-904-1,0 19-112-15,4 10 0 0,4 12 88 16,4 1-40-16,4 2 24 16,4-6-72-16,4-9-232 15,4-7 16-15,3-10-80 0,-3-12 224 0,4-6 72 31,-4-22 104-31,-4-14-16 16,0-18 48-16,-12 0 208 0,-4-4 128 16,-8 1-39-16,0 15-113 15,0 4 304-15,-8 15-144 16,-1 13-320-16,2 16-160 0,-1 3-624 16,-4 26-248-16,-8 38-809 0,4-7-2312 31,4-3-3736-31</inkml:trace>
  <inkml:trace contextRef="#ctx0" brushRef="#br0" timeOffset="38370.71">13805 4908 2656 0,'0'0'9578'16,"0"0"-7970"-1,0 0-1047-15,0 0 607 16,0 0-16-16,0 0-472 16,-16 77-256-16,8-52-208 0,4 0-216 0,4-3-440 15,-4 7-1144-15,4-13-2689 16,0-4-3953-16</inkml:trace>
  <inkml:trace contextRef="#ctx0" brushRef="#br0" timeOffset="38828.35">13833 4178 7865 0,'0'0'2153'15,"0"0"-433"-15,0 0-384 0,0 0-55 16,0 0-9-16,0 0-736 0,-19-25-536 15,6 47 0 1,5 6 0 0,4 7 0-16,-4 0 8 0,8 3-8 15,0-6-384-15,12-7-568 16,9-5-73-16,-2-11 729 0,1-9 136 16,-1-6 160-1,-2-17 40-15,-6-11-32 16,-2-8 160-16,-9-2 489 15,-5-1 7-15,-10 1-144 0,-5 9 56 16,0 10 160-16,-4 12-328 16,4 13-368-16,4 0-40 0,0 22-488 15,8 29-784-15,8-3-1305 32,0-10-3208-32</inkml:trace>
  <inkml:trace contextRef="#ctx0" brushRef="#br0" timeOffset="39059.23">14108 3988 9482 0,'0'0'2592'0,"0"0"-551"15,0 0-945-15,0 0-848 16,0 0-80-1,0 0 752-15,0 0-152 16,-20 101-400-16,12-66-256 0,4 0 0 16,4 3-112-16,0-3-192 15,0-3-528-15,0 3-1072 0,0-7-1353 16,4-9-2760-16</inkml:trace>
  <inkml:trace contextRef="#ctx0" brushRef="#br0" timeOffset="39576.72">14355 4251 8569 0,'0'0'1969'15,"0"0"-657"-15,0 0-600 0,0 0-128 16,0 0-72-16,0 0 25 15,8-63-457-15,-12 53-72 32,-12 0 176-32,-8 4 48 0,-4 6-16 15,0 0 64-15,-4 0-32 16,1 13-8-16,6 3 104 0,6 6-104 16,7 0-168-16,4 7-56 15,8-4 88-15,8 0-32 16,16-3 64-1,8-2 40-15,3-10-64 0,10-8-24 16,-6-2-40-16,1-12 24 16,-5-17 24-16,-7-9-40 0,-3-9 136 15,-9-11 8 1,-4-5-104 0,-5-4 72-16,-7 1 232 0,0-1 73 15,0 13 71-15,0 12-40 16,-7 17-88-16,7 13-72 0,-4 12-344 15,0 9-208-15,0 23 96 0,4 16 96 32,-5 5 16-32,5 8 0 15,0-1 8-15,0 1-8 16,0-2-176-16,-8 21-992 0,-3-13-2697 16,-2-13-4337-16</inkml:trace>
  <inkml:trace contextRef="#ctx0" brushRef="#br0" timeOffset="41880.12">14618 4829 9458 0,'0'0'2992'0,"0"0"-1271"0,0 0-873 15,0 0 24-15,0 0-184 16,64-26-160 0,-24 23-168-16,12 3-136 15,7 0-88-15,1 0-64 16,4 0-72-16,0 0 0 0,-13 0 0 16,-11 0-272-16,-8 0-216 15,-13 0-64-15,-10 0-112 0,-9 0-208 31,-16-9-1753-31,-5-1-2176 0</inkml:trace>
  <inkml:trace contextRef="#ctx0" brushRef="#br0" timeOffset="42149.35">14909 4553 7009 0,'0'0'6129'0,"0"0"-3568"16,0 0-457-16,0 0-559 16,0 0-569-16,0 0-528 0,0 0-448 15,-4 9 88 1,-4 26 48 0,-1 10 104-16,2 9-96 0,-1 6-96 15,4 4-32-15,0 2 64 16,4 1-80-16,-4-7-240 0,0-3-456 15,-12 0-856 1,5-9-2881-16,-10-20-3777 16</inkml:trace>
  <inkml:trace contextRef="#ctx0" brushRef="#br0" timeOffset="43214.34">16750 4286 9762 0,'0'0'2848'0,"0"0"-831"0,0 0-809 16,0 0-520-1,0 0-688-15,0 0 128 16,0 0 488-16,-92 76 32 16,44-25-352-16,-12 13-152 0,-4-1-40 15,1 0-56-15,-1-2-32 32,0-4 64-32,1-10-72 0,3-8 56 15,4-14-48-15,8-9 57 16,8-9-25-16,8-7 8 0,9-10 96 15,10-19-8-15,6-6-96 16,7-12-48-16,0-4-56 16,20-3 56-16,8 0 104 0,4 10-48 31,7 9-56-31,1 9 0 16,8 13 8-16,8 13 80 0,8 0 56 15,7 16 48-15,-3 13-48 16,-5 9-8-16,-7 3-88 0,-7 3-32 15,-10 4-16-15,-15 0-8 16,-4-1-88 0,-12-2 88-16,-8-1 0 15,0-9-48-15,0 0-288 0,-8-3-216 16,4-6-641-16,0-8-1079 16,0-8-3401-16</inkml:trace>
  <inkml:trace contextRef="#ctx0" brushRef="#br0" timeOffset="44166.36">17717 3870 9434 0,'0'0'2304'15,"0"0"-624"-15,0 0-791 0,0 0-153 32,-83-3 192-32,35 41 32 15,-23 35 40-15,-17 35-143 0,0 22-17 16,8 7-304-16,20-4-240 16,25-12-96-16,15-7-104 0,12-3-16 15,12-9-80-15,20-13-48 31,7-26 40-31,6-22-136 0,7-6-152 16,11-6 88-16,9-7-1217 16,28-19-615-16,-17-3-2873 15,-11-19-5873-15</inkml:trace>
  <inkml:trace contextRef="#ctx0" brushRef="#br0" timeOffset="44579.85">17654 4514 3624 0,'0'0'8418'0,"0"0"-5785"16,0 0-1129-16,0 0-232 16,0 0-160-16,0 0-319 0,12 4-353 15,16-1-24-15,16 0 392 0,8-3-176 31,8 0-360-31,-2 0-176 16,-5 0-32-16,-9 0-64 16,-12-3 0-16,-13 0-152 0,-6-1-136 15,-9 1-216-15,-4 0-336 32,-8-3-745-32,-9 3-1367 0,6 0-2537 0</inkml:trace>
  <inkml:trace contextRef="#ctx0" brushRef="#br0" timeOffset="45192.81">18383 4273 10850 0,'0'0'4361'0,"0"0"-2457"0,0 0-536 31,0 0-799-31,0 0-561 15,0 0 0-15,0 0 296 0,0 93-8 16,0-43-104-16,0 1-112 16,0 0-80-16,0-3-8 15,0-7-648-15,0-10-481 0,-4-9-863 16,0-5-1881-16,4-14-800 0</inkml:trace>
  <inkml:trace contextRef="#ctx0" brushRef="#br0" timeOffset="45383.61">18462 4108 11058 0,'0'0'2184'0,"0"0"-1231"15,0 0-561-15,0 0-392 0,0 0-168 16,0 0-1881-16,0 0-575 15,-11 26-6930 1</inkml:trace>
  <inkml:trace contextRef="#ctx0" brushRef="#br0" timeOffset="45673.88">18582 4273 6689 0,'0'0'7153'16,"0"0"-5384"-16,0 0-881 15,0 0-888-15,0 0 80 0,0 0 240 16,9 111-40-16,-9-66-104 16,0 3-104-16,0-4-48 0,0-3-24 15,0-12-232-15,7-7 72 32,-3-12 96-32,4-10 64 0,1-4 296 15,10-24 176-15,13-23 96 16,3-22 113-16,2 3-305 0,-10 0-88 15,-7 16-192-15,-8 23 8 32,-3-1-96-32,-2 13-8 15,-7 19-624-15,0 16-4097 0,0 9-625 0</inkml:trace>
  <inkml:trace contextRef="#ctx0" brushRef="#br0" timeOffset="46027">18861 4524 10202 0,'0'0'2256'0,"0"0"-832"15,0 0-343-15,0 0-465 0,52-76-176 16,-28 53-296-16,8 1-80 16,0-3-64-1,0 0-240-15,-12-4-424 16,-5-3-208-16,-7 4 223 0,-8-1 81 15,-12 7 568-15,-16 12 865 16,-3 10-385-16,-9 0 0 0,4 26 160 31,0 5-56-31,13 11 192 16,2 2 8-16,14 7-336 0,7-3 1 16,0-4-161-16,19-2-144 15,9-7-16-15,12-7-80 0,4-9 24 16,8-7 104-16,4-12-176 15,4-12-440-15,-13-17-1833 32,-11-6-3464-32</inkml:trace>
  <inkml:trace contextRef="#ctx0" brushRef="#br0" timeOffset="46927.06">19945 4207 4544 0,'0'0'4753'15,"0"0"-3328"1,0 0-129-16,-91-61-488 0,54 45 232 15,1 7-79 1,-7 9-273-16,-2 0-96 16,6 13 144-16,-1 15-360 15,5 10-248-15,7 7-128 0,11-1 0 16,13 1-112-16,4-7 32 16,17-7-40-16,15-11 120 0,7-8 80 31,13-12 240-31,12-10 64 15,-4-24-88-15,7-23 136 0,5-29 41 16,-5-28 47-16,-7-17-104 16,-19 5-168-16,-26 11 48 15,-11 39 8-15,-4 25 40 0,0 22 96 16,0 14 16-16,0 8 8 31,0 7-416-31,-4 13-48 0,-11 54-344 0,2 44 256 16,2 13 88-16,7 0 0 15,4-20-72-15,7-34-384 16,10-19-304-16,2-13-512 16,17-10-969-1,-4-8-3272-15,-1-8-2073 16</inkml:trace>
  <inkml:trace contextRef="#ctx0" brushRef="#br0" timeOffset="47235.28">20419 4077 10762 0,'0'0'3953'0,"0"0"-3897"16,0 0 48-16,0 0-104 16,0 0 144-16,0 0-16 0,20 72-8 15,-8-62 32-15,4-1 32 16,0-9-184-16,4 0-120 0,-5-9-336 16,2-10 144-16,-9-9-40 31,-8-7-33-31,0-4 385 0,-21 1 89 15,-2 6 223-15,-9 10 488 16,0 13-176-16,5 9-152 16,-1 19-248-16,0 16-24 0,11 12 16 31,6 4-112-31,7 6-80 16,4 0-24-16,24-3-336 0,8-3-544 15,11-13-560-15,28-9-1169 16,-11-13-1392-16,-4-13-1448 0</inkml:trace>
  <inkml:trace contextRef="#ctx0" brushRef="#br0" timeOffset="47519.56">20953 4016 8225 0,'0'0'4321'16,"0"0"-1920"-16,0 0-1993 16,0 0-96-16,0 0 136 15,-64 105 8-15,36-48-152 0,0 7-136 0,5-4-168 31,6 0-168-31,10-9-768 16,3-9-40-16,4-17-177 0,4-13 193 16,7-12 928-16,2-12 32 15,-2-26 520-15,-11-20 817 0,0-27 55 32,-20 9-240-32,-7 6-40 15,-10 12-487-15,9 27-137 0,-3 5-264 16,4 7-224-16,10 19-568 15,10 4-969-15,18 33-1479 16,13 2-1081-16,12-4-5313 0</inkml:trace>
  <inkml:trace contextRef="#ctx0" brushRef="#br0" timeOffset="47678.52">21180 4114 9938 0,'0'0'5393'0,"0"0"-3713"0,0 0-1064 0,0 0-616 15,0 0-8 1,-31 80 0 0,27-29 8-16,4 3-288 0,0 13-1096 15,7-17-1473-15,1-11-2880 16</inkml:trace>
  <inkml:trace contextRef="#ctx0" brushRef="#br0" timeOffset="47820.6">21248 3714 1736 0,'0'0'8586'0,"0"0"-8586"15,0 0-1369 1,-4 77 537-16,-4-33-1688 0</inkml:trace>
  <inkml:trace contextRef="#ctx0" brushRef="#br0" timeOffset="48115.75">21244 4073 4096 0,'0'0'6042'15,"0"0"-4106"-15,0 0-1048 16,0 0-624-16,0 0 216 0,36 83 33 16,-29-39-249-16,1 10-176 15,-3-3-88-15,-1-3-24 0,0-10-416 16,0-10 239-1,-1-15 201-15,5-10 48 16,5-3 1401-16,11-28-393 16,3-11-56-16,6-11-16 0,10-11-343 15,-3 1-169-15,-5 3-256 16,2 6-144-16,-14 16-64 0,-10 19-8 16,-9 13-552-1,-4 10-2353-15,-4 43 633 16,-9 1-1873-16,2 0-3729 15</inkml:trace>
  <inkml:trace contextRef="#ctx0" brushRef="#br0" timeOffset="48667.52">21794 4321 5577 0,'0'0'3176'16,"0"0"-1191"-16,60-102-281 0,-45 54-760 15,-7 4-15-15,-8 3 239 16,0 12-208-16,-12 14-160 0,-8 8-584 31,-8 7-104-31,-8 22-24 16,5 13-80-16,-1 7 56 15,4 5-8-15,16 1-56 0,8-4 0 16,4-9-168-16,8-12 136 16,16-11 32-16,8-12 184 0,0-7 88 15,7-18-112-15,1-6-72 31,-7-7-40-31,-1 3-32 0,-13-1-16 16,-3 11 8-16,-8 9 136 0,-4 10 265 16,-4 6-409-16,0 10-233 15,0 12 169-15,0 10 64 16,8 3 8 0,4-1 89-16,11 1-97 15,10-6-121-15,7-14-391 0,3-5-616 16,5-10-648-16,-4-19-417 0,4-19-447 15,-1-26-161-15,9-27 193 16,0-37 2456 0,4-5 152-16,-20 16 1464 15,-16 34 1112-15,-13 42-327 16,-7 19 760-16,-4 9-185 0,0 10-1104 16,0 6-1720-16,-4 41 16 15,-11 49-16-15,-5 37 281 0,4 12-113 16,0-5-152-16,4-26-16 31,0-34-657-31,4-20-1031 16,0-22-1417-16,-8-16 57 0,0-4 759 15,0-8-1696-15</inkml:trace>
  <inkml:trace contextRef="#ctx0" brushRef="#br0" timeOffset="48900.31">22204 4006 4913 0,'0'0'4761'15,"0"0"-1761"-15,0 0-1511 0,43-69-977 16,-2 62-312-16,10 7 256 16,13 0 24-16,8 19-176 15,0 10-144 1,-5 3-152-16,-7 9-8 16,-19 3-64-16,-22 7-40 15,-15 3-152-15,-8 0 256 0,-20 0 48 0,-8 0 128 16,4-9-176-16,5-7-856 15,6-10-697-15,6-15-415 0,7-10-2369 16</inkml:trace>
  <inkml:trace contextRef="#ctx0" brushRef="#br0" timeOffset="49035.02">22885 3740 6665 0,'0'0'5777'0,"0"0"-5273"16,0 0-504-16,0 0-224 0,-52 79-696 16,29-38-1384-16,7-2-5522 0</inkml:trace>
  <inkml:trace contextRef="#ctx0" brushRef="#br0" timeOffset="49379.21">22857 4105 9025 0,'0'0'4705'16,"0"0"-3968"-16,0 0-625 0,0 0-112 16,0 0-104-1,0 0 56 1,49 95-184-16,-49-72-689 16,3-4-279-16,1-7-344 0,8-6-25 0,4-6 633 15,5 0 752-15,6-15 184 16,4-11 680-1,-3-5 505-15,0-4 511 16,-7 3 72-16,-6 3 241 16,-2 10-393-16,-10 3-224 15,1 7-583-15,-4 3-457 0,0 2-192 16,0 1-8-16,0 3 24 31,0-3 16-31,4 0-112 0,-4 3-16 16,0-4-64-16,0 4-344 15,0 0-825-15,-4 4-3055 0,-3 2-938 16</inkml:trace>
  <inkml:trace contextRef="#ctx0" brushRef="#br0" timeOffset="49798.2">23419 4191 6585 0,'0'0'5705'0,"0"0"-5017"16,0 0-432-16,0 0 72 0,24 32 56 16,-8-26 145-16,-4 0-169 15,12-6-136 1,-4 0-224-16,3 0-280 15,-2-16-128-15,-1-6-225 0,-8-7 169 16,-5-2-64-16,-7-4 144 16,-4 3 384-16,-16 7 456 0,-3 9 440 15,-5 10-319-15,0 6 31 16,-4 12 200-16,4 17 32 0,0 6 8 31,13 6-232-31,2 3-320 16,13 1-80-16,0-1-112 0,21-3-24 15,14-6 89-15,5-6-169 16,8-13-24-16,23-16-577 31,-11-10-1487-31,-11-18-4441 0</inkml:trace>
  <inkml:trace contextRef="#ctx0" brushRef="#br0" timeOffset="50511.15">24814 4054 11842 0,'0'0'1840'15,"0"0"-1383"-15,-84 54-457 0,48-22-64 16,8-4-73-16,8 4-95 15,16 0 64-15,4-7 80 32,8 1-56-32,20-10-64 0,8-7-40 15,8-9 112-15,-4 0 24 16,-9-22 112-16,-6-10 152 0,-18-9 1040 16,-7-6-295-16,-19-1-249 15,-18 0-120-15,2 10 288 16,3 9-72-1,8 17-480-15,16 9-264 0,8 3-960 16,41 25 224-16,30 4 152 16,36-1-96-16,5-6 120 0,-13-12 79 15,-26-10 81-15,-30 0 400 16,-7-22 16 0,0-7 825-16,-1-28 559 15,-7 0-128-15,-15-10-472 0,-13 0 48 16,-9 13 33-16,-14 4-145 15,-5 15-208-15,-8 12-232 0,-8 14-120 16,4 9-168-16,-4 25-8 16,0 30 8-16,9 33-8 15,11 30 8 1,16 21-8-16,8-2 16 16,15-7 56-16,9-6 24 0,-3-4-96 15,-14 1-64-15,-7-3-200 16,-20-4-568-16,-7-25-1257 31,3-29-2800-31</inkml:trace>
  <inkml:trace contextRef="#ctx0" brushRef="#br0" timeOffset="50700.91">24837 4708 13354 0,'0'0'3073'0,"0"0"-1457"16,0 0-1032-16,101-6-215 16,-34 6-17-16,32 6-104 0,17 13-160 15,-4-6-88 1,-9-13-168 0,-39 0-2209-16,-20-13-11986 0</inkml:trace>
  <inkml:trace contextRef="#ctx0" brushRef="#br0" timeOffset="51434.96">27176 3845 9113 0,'0'0'5938'16,"0"0"-4202"-16,37-77-256 0,-22 58-431 15,-7 7-193-15,1 5-24 16,-9 7-400 0,3 0-432-16,-3 32-96 15,0 35-16-15,-12 28 104 16,-16 16 8-16,1 0 0 0,-1-12 96 16,12-26-96-16,4-19-48 15,12-16-128-15,0-10-64 0,0-2 0 31,0-4 120-31,0-6 80 16,4-13 40-16,16-3 104 16,16-16 232-16,11-9-192 0,21-14 128 15,4 2-56-15,-1 2-72 32,6 3 8-32,-14 13 64 0,1 6-144 15,-13 4-56-15,-3 9 56 16,-16 0-64-16,-8 0-8 0,-4 0-8 15,-8 0-160-15,-8 3-120 0,0-3-272 16,-4 3-64 0,0-3-672-1,-4 0-593-15,-24 0-551 0,4-6-577 16,0-7-6721-16</inkml:trace>
  <inkml:trace contextRef="#ctx0" brushRef="#br0" timeOffset="52273.87">28551 3978 12410 0,'0'0'2417'16,"0"0"-529"-16,0 0-848 31,0 0-896-31,0 0-144 0,0 0 0 16,0 0 184-16,-28 95 32 15,20-54-48-15,4 1-120 0,1-1-8 16,3-3-40-16,0-6-360 31,15-7-88-31,1-6 48 16,12-6 24-16,4-10-144 0,4-3 320 16,7-6-80-16,-2-10-320 15,-2-3 448-15,-7 6 152 0,-8 4 200 16,-16 9-72-16,-4 3-128 15,-4 19 0 1,0 7 104-16,0-1 32 16,0 4-48-16,0-7 0 0,8-5-88 15,0-11 72-15,4-9 536 16,0 0 864-16,4-22-471 0,-1-10-137 16,-2-10-112-1,-5-5-160-15,-4-7-136 16,-4 7-264-16,0 5-184 15,0 4 56-15,0 16-64 0,-8 13-312 16,-9 18-992-16,6 19-2569 16,-6 4-344-16</inkml:trace>
  <inkml:trace contextRef="#ctx0" brushRef="#br0" timeOffset="52433.78">29148 4397 11626 0,'0'0'4329'32,"0"0"-3217"-32,0 0-600 15,0 0-512-15,13-86-240 0,-13 74-1784 16,-8-1-3713-16</inkml:trace>
  <inkml:trace contextRef="#ctx0" brushRef="#br0" timeOffset="52811.53">29698 4095 10970 0,'0'0'3977'0,"0"0"-2329"0,0 0-656 15,0 0-320-15,0 0-248 16,0 0-424-16,-67 7-24 16,31 25 24-1,-4 9 40-15,9 9-40 16,-1 2-200-16,8-2-152 16,11-2-168-16,5-7-240 0,8-9 176 15,0-13 104-15,8-9 480 0,5-10 48 16,-2-10 680-16,2-22 248 31,-6-9 32-31,-7-13-167 16,-3 0-425-16,-14 3-320 0,-2 4-96 15,-1 18-136-15,8 26-1345 16,3 3-3368-16,9 19-760 0</inkml:trace>
  <inkml:trace contextRef="#ctx0" brushRef="#br0" timeOffset="52963.28">29814 4546 8793 0,'0'0'6474'0,"0"0"-5386"0,0 0-784 15,0 0-304 1,16-73 0 0,-16 51-952-16,-4 6-3049 0,0 0-6113 15</inkml:trace>
  <inkml:trace contextRef="#ctx0" brushRef="#br0" timeOffset="53166.81">30237 3968 13002 0,'0'0'3185'0,"0"0"-1729"0,0 0-1408 15,0 0 72-15,0 83 304 16,-4-39-48-16,-9 7-87 31,2 3-185-31,-2 0-104 0,2 0-96 16,-1 10-745-16,-1-13-1495 15,10-14-2473-15</inkml:trace>
  <inkml:trace contextRef="#ctx0" brushRef="#br0" timeOffset="53332.74">30085 4238 12618 0,'0'0'2801'16,"0"0"-1337"-16,0 0-856 15,0 0-320 1,111-22-216-16,-63 22-72 0,32 0-536 16,-12 0-2192-16,-4-3-6266 0</inkml:trace>
  <inkml:trace contextRef="#ctx0" brushRef="#br0" timeOffset="54221.04">31109 4105 6025 0,'0'0'7049'0,"0"0"-5320"31,0 0-353-31,0 0 16 0,0 0-528 15,0 0-864-15,0 0 24 16,0-6-24-16,0 37 192 16,-4 7 1-16,4 7-41 0,0-1-152 31,12-2-88-31,4-5-489 16,-1-5-183-16,2-6-296 0,-6-7 0 15,6-3 72-15,-2-7 431 16,-2-2 89-16,-5-4 160 0,-5-3 304 15,1 3 104-15,-4-3 224 16,4 4-312 0,1-2 0-16,7 5 457 15,8-4 239-15,7 0 168 0,6-3-272 16,2 0-200-16,5-3 16 16,-1-9-32-16,-3-8-72 15,-4-2 8-15,-4-3-8 0,-8-7-104 0,-8-3 9 31,-7-3 47-31,-5-3-128 16,-5-1 304-16,-11 1-224 0,0 3-136 16,1 3-80-16,7 9 88 15,-1 11-48-15,5 8-48 0,0 7-440 32,1 26-2249-32,-1 5 345 15,0 4-1545-15</inkml:trace>
  <inkml:trace contextRef="#ctx0" brushRef="#br0" timeOffset="55222.42">31356 4175 2696 0,'0'0'4881'0,"0"0"-3353"15,0 0-143-15,0 0-49 0,0-7-8 16,0 7-111-16,0 0-457 16,0 0-584-16,0 7-168 0,-8 12 512 15,0 0 112-15,0 10-232 16,4-1-200-1,0 4 32-15,0 2 160 16,4 2-96-16,0-1-144 0,0-4-32 16,0 1-48-16,4-6 0 15,0-4-72-15,5-3-192 0,-6-10-328 16,1-2-424 0,4-7-704-1,0-13-1321-15,0-3-7961 0</inkml:trace>
  <inkml:trace contextRef="#ctx0" brushRef="#br0" timeOffset="55574.3">31799 4314 7401 0,'0'0'4577'0,"0"0"-2657"16,0 0-255-16,0 0-553 0,0 0-616 15,0 0-216-15,0 0 688 0,-48 61-495 16,36-33-353-16,-4 1-8 16,8 3-112-16,4-7-176 0,4 4-721 15,0-4-975 1,15-2-2729 0,2-14-6313-16</inkml:trace>
  <inkml:trace contextRef="#ctx0" brushRef="#br0" timeOffset="56188.04">31949 3721 9209 0,'0'0'2913'15,"0"0"-1761"-15,0 0-199 0,101 28 271 16,-50 23-104-16,17 32 200 31,8 31-504-31,-1 19-383 0,-11 1-209 16,-20-4-104-16,-20-10-8 15,-12-5-64-15,-12-1-48 0,-21-9-8 16,-26-10-544-16,-9-15-89 16,-15-17-687-16,-13-15-640 31,24-20-1937-31,-4-9-1480 0</inkml:trace>
  <inkml:trace contextRef="#ctx0" brushRef="#br0" timeOffset="58511.16">8490 5559 8209 0,'0'0'5577'0,"0"0"-4592"0,0 0-521 16,0 0 160-16,0 0 416 31,0 0-72-31,28 0-128 0,4 0-135 16,12 0-265-16,8 0-240 15,27 0-32-15,25-3-48 16,27 0 8-16,13-7-128 0,-1 7 64 16,-11 0-16-16,-29 3 24 31,-19 0-72-31,-24 0 0 0,-24 0 8 16,-17 0-8-16,1 0 0 15,-8 0-8-15,0 3-96 16,-4-3-184-16,-4 3-304 0,-4 0-216 0,0 4-249 15,0 2-607-15,0 1-1425 16,0-4-2080-16</inkml:trace>
  <inkml:trace contextRef="#ctx0" brushRef="#br0" timeOffset="58883.89">8530 5851 7881 0,'0'0'2537'32,"0"0"-2073"-32,0 0 80 15,103 0 488-15,-43 0 641 0,20 0-409 16,19-3-352-16,29-3-112 15,-1 3-256-15,-3-4-112 0,-33 4-136 16,-35 3-80-16,-16 0-112 16,-12 0-88-16,-4 0 41 31,-4 0-49-31,-4 0-8 0,-8 0-145 16,-4 0-175-16,-4 0-16 15,0 0-400-15,0 0-352 0,4 0-216 16,4 0-145-16,3 0-847 15,2 0-3761 1</inkml:trace>
  <inkml:trace contextRef="#ctx0" brushRef="#br0" timeOffset="71338.99">13331 5451 1296 0,'0'0'2528'16,"0"0"-1511"-16,0 0 287 15,0 0-312-15,0 0-104 31,-12-9-600-31,12 9 1281 0,-4 0-89 16,4 0-256-16,0 0-232 16,0 0-151-16,0 0-121 15,0 0-120-15,0 0-96 0,0 0-96 16,0 0-64-16,0 0-64 31,4 0-184-31,16-4-8 0,28 1 40 16,31-3 296-16,33-3-248 0,0-1-88 15,-25 3-32-15,-23 1-16 16,-28 3-32-16,0-3-8 0,-8 3 72 16,0-1-72-1,-13 1-120 1,-11 0-232-16,-4 3-528 0,-8 0-1312 16,-27 3-225-16,-1 4-1448 0,-1-1-3152 15</inkml:trace>
  <inkml:trace contextRef="#ctx0" brushRef="#br0" timeOffset="71593.62">13303 5613 6649 0,'0'0'3265'31,"0"0"-1217"-31,0 0-1056 0,0 0-192 15,0 0 225-15,84-6-433 16,-29-3-72-16,25 2 40 16,-4-3-184-16,0 4-224 0,-5-1-56 15,-15 7-88-15,0-2-8 32,-16-2-264-32,-20-2-808 0,-9 3-1481 15,-11 0-631-15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1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25 160,'-4'6'14606,"4"-6"-14170,-1 8-117,0 0 0,0 1 0,-2 7-1,1-8-271,0 1 0,1-1 0,-1 11-1,2-16-22,2 14-76,-2-16 46,1-1 0,-1 1 0,0-1 0,1 1 0,-1-1 0,1 1 0,-1-1 0,1 1 0,-1-1 0,1 0 0,-1 1 0,1-1 0,-1 0 0,1 1 0,-1-1 0,1 0 0,-1 0 0,1 1-1,0-1 1,-1 0 0,1 0 0,0 0 0,-1 0 0,1 0 0,0 0 0,-1 0 0,2 0 0,2 0 12,0 0 12,-1 1 0,0-1 0,0 0 0,1-1 0,-1 1 0,0 0 0,0-1 0,1 0 0,-1 0 0,0 0 0,0 0 0,0 0 0,0 0 1,0-1-1,3-2 0,3-2-40,0-2 0,-1 1 0,12-14 0,-17 17 19,-1 1-1,1 0 1,-1-1-1,0 1 1,-1-1-1,1 0 1,-1 0-1,1 0 1,-1 1-1,0-1 1,-1 0 0,1 0-1,-1-6 1,0 9-7,0 1 1,0-1 0,0 0 0,0 0 0,0 1-1,-1-1 1,1 0 0,0 1 0,0-1-1,-1 0 1,1 1 0,-1-1 0,1 0 0,-1 1-1,1-1 1,-1 1 0,1-1 0,-1 1-1,1-1 1,-1 1 0,0-1 0,-2-1 5,1 1 1,0 0 0,-1 0-1,1 0 1,0 1 0,-5-2-1,-2 1-5,1-1-1,-17 1 1,22 2 15,-1-1 0,1 1 0,-1-1 0,0 1 0,1 0 0,0 0 0,-1 0 0,1 1 0,0-1 0,-1 1 0,1 0 0,0 0 0,0 0 0,0 0 0,1 0 0,-4 4 0,3-3-16,0 1-1,0-1 1,0 1 0,0 0 0,1 0-1,-1 0 1,1 0 0,0 1-1,0-1 1,1 0 0,-2 7 0,3-10-23,-1 0 1,1 1 0,0-1 0,0 1 0,-1-1-1,1 0 1,0 1 0,1-1 0,-1 1 0,0-1-1,0 1 1,1-1 0,-1 0 0,1 1 0,-1-1-1,1 0 1,-1 1 0,1-1 0,0 0 0,0 0-1,0 1 1,0-1 0,0 0 0,0 0 0,0 0-1,0 0 1,2 1 0,-1-1-107,1 0 0,-1 0-1,1 0 1,0-1 0,-1 1 0,1 0-1,0-1 1,-1 0 0,1 0 0,0 0-1,0 0 1,-1 0 0,1 0 0,4-2-1,-5 2 115,0-1-1,-1 1 0,1-1 0,0 0 1,-1 0-1,1 0 0,-1 0 1,1 0-1,-1 0 0,0 0 0,1 0 1,-1 0-1,0-1 0,0 1 1,0-1-1,0 1 0,0-1 0,0 1 1,0-1-1,-1 1 0,1-1 0,0 0 1,-1 1-1,1-1 0,-1-2 1,2-6 32,-1 0 0,0 1 1,-1-14-1,0 16 4,0 3-9,0 3 40,0-1 0,0 1 0,0-1 0,0 0 0,0 1 0,0-1 0,-1 1 0,1-1 0,-2-2-1,2 4 8,-1-1 0,1 0 0,-1 1-1,0-1 1,1 1 0,-1-1 0,0 1-1,0-1 1,1 1 0,-1 0 0,0-1-1,0 1 1,0 0 0,0 0 0,1-1-1,-1 1 1,0 0 0,0 0 0,0 0-1,0 0 1,0 0 0,-1 0-1,1 1-40,0-1 0,0 0 0,-1 0 0,1 0-1,0 1 1,0-1 0,0 1 0,0-1-1,-1 1 1,1-1 0,0 1 0,0 0-1,0 0 1,0-1 0,1 1 0,-1 0 0,0 0-1,0 0 1,0 0 0,1 0 0,-1 0-1,0 0 1,1 0 0,-1 0 0,1 0-1,-1 0 1,1 0 0,0 0 0,0 1-1,-1-1 1,1 1 0,-1 7 38,0 0 0,0-1 0,1 12 0,0-11-37,0-9-9,1 1-1,-1 0 1,0 0-1,0 0 1,0 0 0,1 0-1,-1 0 1,1 0-1,-1 0 1,1-1 0,-1 1-1,1 0 1,-1 0-1,1-1 1,0 1 0,-1 0-1,1-1 1,0 1-1,-1 0 1,1-1-1,0 1 1,0-1 0,0 1-1,0-1 1,0 0-1,0 1 1,0-1 0,-1 0-1,1 1 1,0-1-1,2 0 1,-1 0-10,0 1 1,1-1-1,-1 0 0,0 0 1,0 0-1,1 0 1,-1-1-1,0 1 0,0-1 1,0 1-1,0-1 0,0 0 1,4-1-1,-4 1-39,0-1 0,0 1 0,0-1 1,0 1-1,-1-1 0,1 0 0,-1 0 0,1 0 0,-1 0 0,1 0 1,-1 0-1,0 0 0,0 0 0,0 0 0,0 0 0,0-4 0,1-2 17,-1 0-1,-1 0 1,1-13-1,-1 18 34,-1 2 11,1 0 0,0 1 0,0-1 0,-1 0 0,1 0 0,-1 0 0,1 0 0,0 1 0,-1-1 0,0 0 0,1 0 0,-1 1 0,0-1 0,1 0 0,-1 1 0,0-1 0,0 0 0,1 1 0,-1-1 0,0 1 0,0 0-1,0-1 1,0 1 0,0 0 0,0-1 0,1 1 0,-1 0 0,0 0 0,0 0 0,0 0 0,0 0 0,0 0 0,0 0 0,0 0 0,0 0 0,0 0 0,0 0 0,0 1 0,0-1 0,0 0 0,0 1 0,0-1 0,1 0 0,-1 1 0,0 0 0,0-1 0,-1 1 0,-1 3 0,0 0 0,0-1 0,0 1 0,1 0 0,-1 0 0,1 0 0,0 1 0,0-1 0,1 0 0,-1 1 0,1-1 0,0 1 0,0-1 0,0 8 0,2-11-16,-1-1 1,0 0 0,0 1 0,1-1-1,-1 0 1,0 0 0,1 1 0,-1-1-1,1 0 1,-1 0 0,0 1-1,1-1 1,-1 0 0,1 0 0,-1 0-1,1 0 1,-1 0 0,1 0 0,-1 0-1,0 0 1,1 0 0,-1 0 0,1 0-1,0 0 1,14-2 34,-14 1-45,0 0 0,1 0 0,-1 0 0,1-1 1,-1 1-1,0 0 0,0-1 0,0 1 0,0 0 0,0-1 0,0 1 0,0-1 0,-1 0 0,1 1 1,0-1-1,-1 0 0,1-1 0,0-4-101,0 1 1,-1-1-1,1-6 1,-1 11 82,0 2 16,-1 0 0,1-1-1,0 1 1,0 0 0,0 0-1,0-1 1,0 1 0,0 0 0,0 0-1,-1 0 1,1-1 0,0 1-1,0 0 1,0 0 0,0 0-1,-1 0 1,1-1 0,0 1-1,0 0 1,0 0 0,-1 0 0,1 0-1,0 0 1,0 0 0,-1 0-1,1-1 1,0 1 0,0 0-1,-1 0 1,1 0 0,0 0-1,-1 0 1,1 0 0,0 0 0,0 0-1,-1 0 1,1 1 0,0-1-1,0 0 1,-1 0 0,1 0-1,0 0 1,-12 4-1012,-1 5-1660,0 4-3450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12 1840,'0'0'9061,"2"-2"-8508,2-5 764,-6 4-302,-17 9 311,-29 18-89,46-23-1147,-2 1 1,-58 30 841,2 2 0,-68 53-1,127-87-1043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5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1840,'0'-19'6369,"0"0"-3205,0 16-1383,0 13-1561,0 396 630,4-328-815,-4 195 97,0-180-3619,0-102-320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5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3880,'0'0'6895,"0"0"-6774,0-1-1,0 1 0,0 0 1,0 0-1,0 0 0,0 0 1,0-1-1,0 1 0,0 0 1,1 0-1,-1 0 0,0 0 1,0 0-1,0-1 0,0 1 1,1 0-1,-1 0 0,0 0 1,0 0-1,0 0 0,0 0 1,1 0-1,-1 0 0,0 0 1,0 0-1,0 0 0,1 0 1,-1 0-1,0 0 0,6 0 84,0 1 0,0-1-1,0 2 1,-1-1-1,1 1 1,0-1-1,-1 2 1,8 2 0,40 27 242,-51-32-438,3 4-2,0-1-1,-1 1 1,1 0-1,-1 0 1,1 0-1,-1 1 1,5 7-1,-8-10-1,2 1-2080,-2-8-1030,-1 1-1271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5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1480,'0'0'6881,"-9"6"-4132,-20 26-130,13-9-1862,-1-1 0,-1-1 0,-27 25 1,39-42-733,1 1 0,0-2 0,-1 1 0,0-1 0,0 0 0,0 0 0,-11 4 0,14-6-36,-3 0-2174,13-6-1635,4-3-2297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5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 5657,'0'0'5886,"0"-8"-1693,0 338-2873,1-336-1404,-1 0 0,1 1-1,0-1 1,1 1-1,-1-1 1,1 1 0,4-8-1,-1 2-289,2 0-1,9-14 1,-13 23 346,-1-1 0,1 1 0,-1 0 0,1-1 0,0 1 0,-1 0 0,1 1 0,0-1 1,0 0-1,1 1 0,-1-1 0,0 1 0,0 0 0,1 0 0,-1 1 0,5-1 0,2-1-35,0 2 0,0-1 0,0 1-1,13 2 1,-20-1 57,0 0 1,0 0-1,0 0 1,0 0-1,0 0 1,0 0-1,0 1 1,0-1-1,-1 1 1,1 0-1,-1 0 1,1 0-1,-1 0 1,0 0-1,1 1 1,-1-1-1,-1 1 1,1-1-1,0 1 1,1 2-1,0 1-7,0 0 0,-1-1 0,0 1 0,0 0 1,0 0-1,-1 0 0,0 1 0,1 11 0,-2-15 25,1 1 1,-1-1-1,0 0 0,-1 1 1,1-1-1,-1 0 0,1 0 1,-1 0-1,0 0 0,0 1 1,-1-1-1,1 0 0,0-1 1,-1 1-1,0 0 0,0 0 1,0-1-1,0 1 0,0-1 1,-1 1-1,1-1 0,-1 0 1,-3 3-1,-4 2 67,0-1-1,0 0 1,0 0 0,-1-1-1,0 0 1,0 0 0,0-1-1,0-1 1,-1 0 0,0-1-1,0 0 1,1 0 0,-1-1-1,0-1 1,-15 0 0,25-1-55,0 1 1,-1-1 0,1 1 0,0-1 0,0 0-1,0 0 1,0 0 0,0 0 0,0 0 0,0-1-1,0 1 1,0-1 0,0 1 0,1-1-1,-1 1 1,1-1 0,-1 0 0,1 0 0,-2-2-1,2 1-18,-1 0-1,0 0 0,1 0 0,0 0 1,-1 0-1,2-1 0,-1 1 0,0 0 0,0-6 1,4 28-1550,6-3-3735,-4-9-2420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0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4689,'0'0'9887,"0"0"-9872,0 0-1,0 0 0,0 0 0,0 1 1,0-1-1,0 0 0,0 0 1,0 0-1,0 0 0,0 0 0,0 0 1,0 0-1,0 0 0,0 0 0,0 1 1,0-1-1,0 0 0,0 0 1,-1 0-1,1 0 0,0 0 0,0 0 1,0 0-1,0 0 0,0 0 0,0 0 1,0 0-1,0 1 0,0-1 1,0 0-1,0 0 0,0 0 0,-1 0 1,1 0-1,0 0 0,0 0 1,0 0-1,0 0 0,0 0 0,0 0 1,0 0-1,0 0 0,-1 0 0,1 0 1,0 0-1,0 0 0,0 0 1,0 0-1,0 0 0,0 0 0,0 0 1,0 0-1,0 0 0,-1 0 0,1 0 1,0 0-1,0 0 0,0-1 1,0 1-1,0 0 0,0 0 0,0 0 1,0 0-1,0 0 0,0 0 0,0 0 1,-1 0-1,-1 7 138,0 0-1,0 0 1,1 1-1,0-1 1,1 0 0,-1 1-1,2 11 1,-1-6-80,-1 14 141,1-14-151,-1-1-1,2 1 1,-1-1-1,5 16 0,-5-17-23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0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24 652 304,'0'1'17980,"-1"-3"-16891,0-2-1042,0 0 0,0-1 0,0 1 0,0 0 1,1-9-1,-2-11 54,0-7-81,2 25 0,-1 0 0,1-1 1,-1 1-1,0 0 0,-3-9 1,2 6-3,0 1 1,1-1-1,0 0 1,0 0-1,1 1 0,2-13 1,-1-6 5,7-47 80,-8-184 152,1 250-299,0-1 0,0 1-1,4-12 1,-1 4-24,-2 6 284,0-3-1727,-1 19-926,-1 2-904,0 1-2458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0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3104,'0'0'8771,"19"4"-3131,-15-4-5460,2 0-98,1 0 0,-1 0 0,0 0 0,1-1 1,-1 0-1,0 0 0,0-1 0,0 1 1,0-1-1,7-3 0,-1-1-71,0 0 0,-1-1 0,0-1-1,0 1 1,0-2 0,-1 1 0,-1-1 0,1-1 0,-2 1-1,1-2 1,-1 1 0,8-16 0,-9 13-8,0 0 0,17-22 0,-19 31-11,0 0 0,0 0 0,0 1 0,0-1 0,1 1-1,10-4 1,-13 7-37,23-4 48,-26 9 151,0 6-120,0 1 0,1-1 0,0 1 0,1-1 0,0 0 1,5 16-1,35 63-152,-40-87-707,3 8 1059,-4-8-3319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0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8281,'0'0'9626,"4"4"-9475,-2 1-81,-1 0 1,0-1 0,0 1-1,0 0 1,0 0 0,-1-1-1,0 10 1,1 3 48,0 100 124,-2-64-207,1-27-112,-2 0 0,-8 41 0,9-51-293,2-14-278,-1-10 333,1-5 310,0-1 0,1 1 0,1-1 1,1 1-1,0 0 0,0 0 0,1 0 0,14-22 0,-17 30-3,1 0-1,1 1 1,-1-1 0,1 1-1,0 0 1,0 0-1,0 0 1,0 1-1,1-1 1,-1 1 0,1 0-1,0 0 1,0 1-1,0-1 1,7-1-1,0 0 89,0 1 0,0 1 0,0 0 0,1 0-1,-1 1 1,13 1 0,-23 0-78,0 0 1,-1 0-1,1 1 1,0-1-1,0 1 0,0-1 1,-1 1-1,1-1 0,0 1 1,-1 0-1,1 0 1,-1 0-1,1 0 0,-1 0 1,1 0-1,-1 1 0,0-1 1,1 0-1,-1 1 1,0-1-1,0 1 0,0-1 1,0 1-1,-1-1 0,1 1 1,0 0-1,-1-1 1,1 1-1,0 2 0,0-1 9,0 1-1,-1 0 1,1 0 0,-1-1-1,0 1 1,0 0-1,0 0 1,0 0 0,-1-1-1,1 1 1,-1 0-1,-3 6 1,0-2 15,-1 0 0,0-1 0,0 0 1,0 0-1,-1 0 0,-11 9 0,0-2 38,-27 19 0,39-30-52,1-1-1,-1 1 1,0-1 0,0 0 0,0 0-1,0 0 1,-11 1 0,3-1 45,0-1 0,-16 0-1,28-1-40,1 0-1,-1 0 1,0-1-1,0 1 1,0 0-1,0 0 1,0-1-1,0 1 1,0-1-1,1 1 1,-1-1-1,0 1 1,0-1-1,1 1 1,-1-1-1,0 1 1,1-1-1,-1 0 1,1 0-1,-1 1 1,1-1-1,-1 0 1,1 0-1,-1 1 1,1-1-1,0 0 1,-1 0-1,1 0 1,0 0-1,0 0 1,0-1-1,-3-19-886,3 8-3329,1 6-740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0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 96,'0'0'17837,"2"-2"-17065,0 0-711,0 0-1,0 0 1,0 1 0,0-1-1,1 1 1,-1-1 0,1 1-1,-1 0 1,1 0 0,-1 0-1,1 0 1,0 0 0,-1 1-1,7-1 1,-3 0-33,1 0-1,0 0 1,0 1-1,0 0 1,12 2-1,-18-2-30,-1 0 0,0 0 0,1 1-1,-1-1 1,1 0 0,-1 0 0,1 0 0,-1 1 0,0-1 0,1 0 0,-1 1-1,1-1 1,-1 0 0,0 1 0,1-1 0,-1 0 0,0 1 0,0-1 0,1 1-1,-1-1 1,0 0 0,0 1 0,0-1 0,1 1 0,-1 15-48,0-12 51,-1-1 0,0 0-1,0 1 1,0-1-1,0 0 1,0 1-1,-3 3 1,-4 3 25,-1-1 0,0 0 0,0-1 0,-1 0 0,-16 11 1,3-2-5,22-17-22,1 0 0,0 0 0,0 0 0,-1 1 0,1-1 0,0 0-1,0 0 1,-1 0 0,1 0 0,0 1 0,0-1 0,0 0 0,0 0 0,-1 0 0,1 1 0,0-1 0,0 0 0,0 0-1,0 1 1,0-1 0,0 0 0,0 0 0,0 1 0,0-1 0,-1 0 0,1 0 0,0 1 0,0-1 0,0 0 0,1 1-1,7 2-76,19-3-78,-21 0 141,13-2 43,1 0 1,0-1-1,-1 0 0,0-2 0,24-8 0,13-4 6,-47 15-30,12-3-1,-20 5-10,-1 5-1196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0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8 744,'9'-8'15482,"-9"12"-16729,0 0 1339,0 0 0,1 0-1,0 0 1,0-1 0,0 1 0,2 4-1,3 14 334,-1-1-206,-3-14-152,0 1 0,-1-1 1,1 14-1,-1-13-29,0 0 1,1 0-1,0 0 0,1-1 1,0 1-1,5 10 1,-7-15-23,12 26 30,13 31 41,-23-52-67,-1 0-1,0 0 1,0 0-1,-1 1 1,1 11 0,-2-15-17,1 1 0,0 0 1,0-1-1,1 0 1,3 9-1,2 7 6,14 28 38,-5-18 22,-11-24-17,-1-1 0,1 0 0,0 0 0,0 0-1,10 9 1,-8-9-22,-1 0 1,0 0-1,8 12 0,1 8 73,-12-18-97,1-1-1,0 0 1,1 0 0,10 12 0,-1-4 2,0 1 0,12 20 0,-13-19 14,-10-14-20,0 1-1,0 0 0,0-1 1,3 9-1,-4-10-6,0 1 0,0-1 0,0 1 0,0-1 0,1 0 0,-1 0 0,1 0 0,4 2 0,2 3-2,70 43 7,-66-41-1,-11-8 2,0 0 1,0 0-1,-1 1 1,1-1-1,0 1 1,0-1-1,-1 1 1,3 2-1,-4-3 2,1 0-1,0-1 1,0 1-1,0 0 1,0 0-1,0 0 1,0-1-1,0 1 1,2 0-1,-1 0-2,-1 0 1,0-1-1,1 1 0,-1 0 0,0 0 0,0 0 0,0 0 1,0 0-1,2 2 0,0 0-1,0-1-1,0 0 1,0 1 0,0-1-1,0 0 1,7 3-1,-9-5-1,20 11-5,-6-2-37,20 7 0,-24-10 104,-1 3-30,-10-8-22,0 2 8,0-2 17,0 1-28,0-2 346,-13 0-1402,1 0-3267,8 0-593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1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6913,'0'0'9075,"0"-4"-8633,0-8-259,0 29 18,-1 36 456,-10 416-144,11-469-750,2 0 179,-1-1 0,0 0 0,1 0 0,-1 0 1,0 0-1,1 0 0,-1 0 0,0 0 0,0 0 0,0 0 0,0 0 0,0-1 1,0 1-1,0 0 0,0-1 0,-1 1 0,1-1 0,0-1 0,3-4-187,10-19 62,2 1 0,0 0 0,2 1 0,0 1 0,23-21 0,-34 38 148,1 0-1,-1 1 0,1 0 1,0 0-1,16-6 0,-22 10 61,1 0 0,-1 0 0,1 0 0,0 0 0,-1 1 0,1-1 1,0 1-1,-1-1 0,1 1 0,0 0 0,0 0 0,0 1 0,-1-1 0,1 0 0,0 1 0,0-1 0,-1 1 0,1 0 0,0 0 0,-1 0 0,1 1 0,-1-1 0,0 0 0,3 3 0,3 3 67,-1 2 0,0-1 0,-1 0-1,0 1 1,0 1 0,-1-1 0,0 1-1,-1-1 1,0 1 0,0 1 0,1 9 0,1 4-49,-2 0 0,-1 0 0,0 44 0,-4-63-23,1 0 0,-1 0 0,-1-1 0,1 1 0,-1-1 0,1 1 0,-1-1 0,-1 0 0,1 0 0,0 0 0,-1 0 0,0 0 0,0 0 0,0-1 0,-1 1 0,1-1 0,-1 0 0,1 0 0,-8 4 0,-6 4 77,0-1 0,0-1 0,-26 9 0,27-11-71,-1-2-1,0 0 1,0-1 0,0-1 0,0 0 0,-28 0 0,43-3-17,1 0 0,-1 0 0,0 0 0,0-1-1,0 1 1,0 0 0,1-1 0,-1 1 0,0-1 0,1 1 0,-1-1 0,0 0 0,1 0 0,-1 0-1,1 0 1,-1 0 0,1 0 0,-1 0 0,1 0 0,0-1 0,-1 1 0,1 0 0,0-1-1,0 1 1,-1-3 0,0 0 118,1-1 1,0 1-1,-1-1 0,1 1 0,1-1 0,-1 0 0,1 1 1,0-7-1,0 10 43,2 6-2592,1-1 1720,1-1-1,-1 1 1,1-1-1,0 0 1,0 0 0,0-1-1,0 1 1,1-1-1,6 3 1,12 0-4781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24,'0'0'9793,"0"-3"-8635,0-9 510,0 24 1310,0 27-1228,0-27-1712,1 0 0,0 0 0,1 0 1,3 13-1,-1-4-18,0 1 1,-1-1 0,-2 1-1,0 27 1,-1-41-12,8 66 32,-4-17 30,-4 328 101,4-324-120,-4-59 173,-1 10-1313,0-12 854,1 0 0,0 0 0,-1 1 0,1-1 0,-1 0 0,1 0 0,-1 1 0,1-1 0,-1 0 0,1 0 0,-1 0 0,1 0 0,-1 0 0,0 0 0,1 0 0,-1 0 0,1 0 0,-2 0 0,-2 0-3866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1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26 800,'0'0'8769,"-2"-4"-7248,-3-13-92,3 13 2514,7 4-3073,9 1-641,-1 0-1,1 1 1,-1 1-1,1 0 0,-1 1 1,0 1-1,-1-1 1,20 12-1,-25-13-241,-1 1-1,0 0 1,0 0-1,-1 0 1,0 1 0,1 0-1,-1 0 1,-1 0-1,1 0 1,-1 1-1,0 0 1,0-1 0,-1 2-1,0-1 1,0 0-1,2 9 1,3-1-904,-8-14 804,0 0 1,0 1-1,1-1 0,-1 0 1,0 0-1,0 1 1,0-1-1,0 0 0,1 0 1,-1 0-1,0 1 1,0-1-1,0 0 0,1 0 1,-1 0-1,0 1 1,0-1-1,0 0 0,1 0 1,-1 0-1,0 0 1,1 0-1,-1 0 0,0 0 1,0 1-1,1-1 1,-1 0-1,0 0 0,1 0 1,-1 0-1,0 0 1,0 0-1,1 0 0,-1-1 1,0 1-1,1 0 1,-1 0-1,0 0 0,0 0 1,1 0-1,-1 0 1,0 0-1,0 0 0,1-1 1,-1 1-1,0 0 1,0 0-1,0 0 0,1-1 1,0-5-2783,-1-3-2775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1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6 824,'0'0'11255,"0"0"-11213,0-1-1,0 1 0,0 0 0,0 0 1,0 0-1,0-1 0,0 1 0,0 0 1,0 0-1,0 0 0,0-1 1,0 1-1,0 0 0,0 0 0,-1 0 1,1-1-1,0 1 0,0 0 0,0 0 1,0 0-1,0 0 0,0 0 0,-1-1 1,1 1-1,0 0 0,0 0 0,0 0 1,-1 0-1,1 0 0,0 0 1,0 0-1,0 0 0,0 0 0,-1-1 1,1 1-1,0 0 0,0 0 0,-1 0 1,-4 4 230,-1 0 1,1 0 0,1 1-1,-1-1 1,0 1-1,1 0 1,-6 9 0,3-5 0,-69 97 1097,57-80-1268,-23 42 19,41-65-241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1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0 304,'0'0'16796,"0"2"-16580,1 48 1,3 0 0,2 0 1,1-1-1,17 53 0,-22-95-361,1 6-372,-3-13 479,0 1-1,1-1 0,-1 0 1,0 1-1,0-1 0,0 0 1,0 1-1,1-1 0,-1 0 1,0 0-1,0 1 0,1-1 1,-1 0-1,0 1 0,0-1 1,1 0-1,-1 0 0,0 0 1,1 1-1,-1-1 0,0 0 1,1 0-1,-1 0 0,0 0 1,1 1-1,0-1-263,3-5-73,11-25 152,-10 18 156,0 1-1,1-1 0,1 1 0,8-10 1,-12 17 51,0 1 1,0 0-1,0 0 0,0 1 1,0-1-1,1 1 0,-1 0 1,1-1-1,0 1 1,0 1-1,0-1 0,0 1 1,0-1-1,0 1 1,0 0-1,8-1 0,-7 2 26,1-1-1,-1 1 0,0 0 1,0 0-1,0 1 1,0-1-1,5 2 0,-8-1 9,0 0-1,-1-1 0,1 1 0,0 0 0,0 0 0,-1 0 1,1 0-1,-1 0 0,1 1 0,-1-1 0,1 0 0,-1 1 1,0-1-1,0 1 0,0-1 0,0 1 0,0-1 0,0 1 1,0 0-1,0 0 0,0 2 0,3 7 31,-1 0-1,0 0 1,-1 0 0,1 12 0,-3-20-32,0 0 1,0 0-1,0 1 1,-1-1-1,1 0 1,-1 1-1,0-1 1,1 0-1,-2 0 1,1 0-1,0 0 1,-1 0-1,1 0 1,-1 0-1,0 0 1,0-1-1,0 1 1,-4 3-1,-2 1 13,0-1 1,0 0-1,-1-1 0,0 1 0,0-2 1,-1 1-1,1-1 0,-19 5 0,11-5 52,-1-1-1,1 0 0,-1-2 0,-23 1 1,40-2-65,0 0-3,0 0 0,1 0 0,-1 0-1,0 0 1,0 0 0,0 0 0,1-1 0,-1 1 0,0 0 0,0 0 0,1-1 0,-1 1 0,0 0 0,0-1 0,1 1 0,-1 0-1,0-1 1,1 1 0,-1-1 0,1 1 0,-1-1 0,1 1 0,-1-1 0,1 0 0,-1 1 0,1-1 0,-1 0 0,1 1 0,0-1-1,-1 0 1,1 0 0,0 1-68,0-1-1,0 1 1,0 0-1,0 0 1,0 0-1,0 0 1,0 0-1,0 0 1,0-1-1,0 1 1,0 0 0,0 0-1,0 0 1,0 0-1,0 0 1,0 0-1,0-1 1,0 1-1,0 0 1,0 0-1,0 0 1,0 0-1,0 0 1,1 0-1,-1 0 1,0-1-1,0 1 1,0 0-1,0 0 1,0 0-1,0 0 1,0 0-1,1 0 1,-1 0-1,0 0 1,0 0-1,0 0 1,0 0-1,0 0 1,1 0-1,-1 0 1,8-2-2671,-7 2 2048,7-1-4532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1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37 6089,'0'0'9819,"-3"-2"-9013,3 2-811,-11-7 763,11 7-737,0-1 1,0 1-1,-1 0 0,1 0 1,0 0-1,0 0 1,0-1-1,-1 1 0,1 0 1,0 0-1,0-1 1,0 1-1,0 0 1,0 0-1,0 0 0,0-1 1,-1 1-1,1 0 1,0 0-1,0-1 0,0 1 1,0 0-1,0-1 1,0 1-1,0 0 0,0 0 1,0-1-1,0 1 1,0 0-1,1 0 1,-1-1-1,0 1 0,0 0 1,0 0-1,0 0 1,0-1-1,0 1 0,1 0 1,-1 0-1,0-1 1,0 1-1,0 0 0,1 0 1,-1 0-1,0 0 1,0-1-1,0 1 1,1 0-1,-1 0 0,0 0 1,0 0-1,1 0 1,-1 0-1,0 0 0,1 0 1,12-4 15,0 0 1,0 1-1,0 1 1,1 0-1,-1 1 0,1 0 1,-1 1-1,18 2 1,-29-2-46,-1 1 1,1-1-1,0 1 1,-1-1 0,1 1-1,0 0 1,-1 0-1,1-1 1,-1 1-1,1 0 1,-1 0 0,1 0-1,-1 1 1,0-1-1,0 0 1,0 0 0,0 1-1,1-1 1,-2 1-1,1-1 1,0 1-1,0-1 1,0 1 0,-1-1-1,1 1 1,-1 0-1,1-1 1,-1 1 0,0 3-1,1-2-2,-1 0-1,0 0 1,0 0 0,0 0-1,0 0 1,-1 0 0,1 0-1,-1 0 1,0 0 0,0 0-1,0 0 1,0 0 0,0-1-1,-1 1 1,1 0 0,-3 2-1,-2 1 19,0-1 0,0 0 0,-1 0-1,0 0 1,0-1 0,0 0-1,-11 4 1,0 0-134,-38 9 0,56-17 113,0 0 0,0 0 0,0 0 0,0 0 1,0 0-1,1 0 0,-1-1 0,0 1 0,0 0 1,0 0-1,0 0 0,0 0 0,0 0 0,0 0 1,0 0-1,0 0 0,0-1 0,0 1 0,-1 0 1,1 0-1,0 0 0,0 0 0,0 0 0,0 0 1,0 0-1,0 0 0,0 0 0,0 0 0,0-1 0,0 1 1,0 0-1,0 0 0,0 0 0,0 0 0,0 0 1,-1 0-1,1 0 0,0 0 0,0 0 0,0 0 1,0 0-1,0 0 0,0 0 0,0 0 0,0 0 1,0 0-1,-1 0 0,1 0 0,0 0 0,0 0 1,0 0-1,0 0 0,0 0 0,0 0 0,0 0 1,0 0-1,-1 0 0,1 0 0,0 0 0,0 0 0,0 0 1,0 0-1,0 0 0,0 0 0,0 0 0,0 0 1,0 1-1,5-7-592,0 3 509,0 1 0,1-1 0,0 1 0,0 0 0,-1 1 0,1-1 0,10 0 1,3 0 143,23 1 0,-40 1-47,-1 0 0,1 0 0,-1 0-1,1 0 1,-1 0 0,0 1 0,1-1 0,-1 0 0,1 1 0,-1-1 0,0 1-1,1 0 1,-1-1 0,0 1 0,0 0 0,0 0 0,1 0 0,-1 0 0,0 0-1,0 0 1,0 0 0,-1 0 0,1 0 0,0 0 0,0 1 0,-1-1 0,1 0-1,0 2 1,0 1-3,0 0-1,0 0 0,0 0 1,-1 0-1,0 1 0,0-1 1,0 0-1,0 0 0,-1 4 1,0-5 3,0 0 1,0-1-1,0 1 1,0-1-1,-1 1 1,1-1-1,-1 1 1,1-1-1,-1 0 0,0 0 1,0 0-1,0 0 1,0 0-1,0 0 1,-3 1-1,-3 2 8,1 0-1,-1-1 1,-11 6-1,7-6 9,1 1 0,0-1 0,-1-1 0,0 0 0,0-1 0,0 0 0,0-1 0,-18 0 0,23-1 129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1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68 607 4288,'0'0'8337,"1"-4"-7288,-1 1-783,0 2-192,0 0 1,0 0 0,0 0-1,0 0 1,1 0 0,-1 0-1,0 0 1,0-1-1,1 1 1,-1 0 0,1 0-1,-1 0 1,1 0-1,-1 0 1,1 1 0,1-2-1,-2-1 430,1 1 1,-1 0-1,0 0 0,0 0 0,0 0 0,0 0 1,0-4-1,0 3-322,1-48 1238,0 20-1200,-4-48 0,1 70-148,0 0 0,-1 0 1,-5-12-1,4 10-17,-6-21 1,6 2-36,1-1-1,2-43 1,1 57-23,-1 9-11,0 0-1,0-1 1,-5-13 0,-3-17-57,1-29-136,3 75-7275,2-1 3319,-1 1-1421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1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1064,'0'0'12273,"0"25"-8555,0-25-3683,22-1 582,-16-3-534,0 0 0,-1-1 1,0 1-1,0-1 0,8-10 0,-3 4-70,55-68 124,-25 29-125,6-12 40,-45 60-38,2 2 20,-2 0-11,0 0 10,-1 0 0,1 0 1,0 0-1,0 1 0,0-1 0,-1 0 1,1 0-1,0 0 0,-1 0 0,1 1 1,0-1-1,0 0 0,-1 1 0,1-1 0,1 1 1,9 13 639,17 29 0,-22-31-697,2 0 0,0-1 0,0 0 0,15 15 0,-4-6-1983,-8-5-4510,-7-8 49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2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9706,'0'0'6737,"0"0"-6632,1-1 0,-1 1 0,0 0 0,1 0 0,-1-1 0,0 1 1,1 0-1,-1 0 0,1 0 0,-1 0 0,0 0 0,1 0 0,-1 0 0,0-1 0,1 1 0,-1 0 0,1 0 0,-1 0 0,0 0 1,2 1-1,-1 0-85,0 1 0,0-1 0,0 1 0,0 0 0,0 0 0,0-1 0,0 1 0,-1 0 0,1 0 0,0 0 0,-1 0 0,0 0 0,1 3 0,0 27 350,-1 164-56,0-125-3413,0-78 3000,1 1-1,0 0 1,0 0 0,0 0 0,1 0-1,0 0 1,4-9 0,2 0 80,17-25 0,-21 35 4,1-1 0,-1 1 0,1 0-1,0 0 1,1 0 0,-1 1 0,1-1 0,0 1 0,0 1-1,0-1 1,1 1 0,-1 0 0,1 0 0,-1 1 0,1 0 0,0 0-1,0 1 1,0-1 0,1 1 0,-1 1 0,13 0 0,-18 0 23,1 0 0,-1 0 0,0 0 0,1 0 0,-1 0 0,0 1 0,0-1 0,1 1 0,-1-1 1,3 3-1,-4-3 0,0 1 1,0 0 0,0 0 0,-1 0-1,1 0 1,0-1 0,-1 1 0,1 0-1,0 0 1,-1 1 0,1-1 0,-1 0-1,0 0 1,1 0 0,-1 0 0,0 0-1,0 0 1,0 0 0,0 0 0,0 1-1,0 1 1,0 0 4,0 0 7,1 0 0,-1 1 0,0-1 0,-1 0 0,1 0 0,-1 0 0,1 0 0,-1 0-1,0 0 1,0 0 0,0 0 0,0 0 0,-1-1 0,-2 5 0,-2 1 20,1-1 0,-2 1 0,1-1 0,-1 0 0,0-1 0,-1 1 0,0-2 0,0 1 0,0-1 0,0 0 0,-1 0 0,0-1 0,0 0 0,0-1 0,-1 0 0,1 0 0,-1-1 0,0 0 0,-18 0 0,27-2-44,1 0 0,-1 0-1,1 0 1,-1 0 0,1-1 0,-1 1 0,1 0-1,-1 0 1,1-1 0,0 1 0,-1 0 0,1-1-1,-1 1 1,1-1 0,0 1 0,-1 0 0,1-1 0,0 1-1,0-1 1,-1 1 0,1-1 0,0 1 0,0-1-1,0 1 1,-1-1 0,1 1 0,0-1 0,0 1-1,0-1 1,0 1 0,0-1 0,0 0 0,0-21-978,1 16 365,0-7-2067,6 3-2357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2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3448,'0'0'13082,"-1"0"-13007,1 0 1,0 0-1,-1 1 1,1-1-1,0 0 1,-1 0-1,1 0 1,0 0-1,-1 0 1,1 0-1,0 0 1,-1 1-1,1-1 1,0 0-1,-1 0 1,1 0-1,0 1 1,0-1-1,-1 0 1,1 0-1,0 1 1,0-1-1,-1 1 1,-8 56 818,6-48-807,0 0 0,1 0 1,0 0-1,-1 18 0,3-27-98,0 1-1,1-1 1,-1 0-1,0 0 1,0 0-1,0 1 1,0-1-1,0 0 1,0 0-1,1 0 1,-1 0-1,0 1 1,0-1-1,0 0 1,0 0-1,1 0 1,-1 0 0,0 0-1,0 0 1,0 1-1,1-1 1,-1 0-1,0 0 1,0 0-1,0 0 1,1 0-1,-1 0 1,0 0-1,0 0 1,1 0-1,0 0-17,7 1-202,0 0 0,1-1 0,-1 0 0,0 0 0,1-1 1,15-2-1,-19 1-352,0 1 1,0-1 0,-1 0 0,1 0-1,6-3 1,-8 3-230,0 0 0,0 0 0,-1-1 0,1 1-1,0-1 1,-1 1 0,0-1 0,3-3 0,1-7-2256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2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0 704,'0'0'14255,"-2"2"-13274,-1 3-556,1 0 1,-1 0-1,1 1 0,0-1 0,1 1 0,-1-1 0,1 1 0,0 11 1,-6 17 30,3-19-832,-9 36 1308,9-17-6831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5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1480,'0'0'6881,"-12"9"-4132,-29 38-130,19-14-1862,-2-1 0,-1-1 0,-39 37 1,57-62-733,-1 0 0,1 0 0,-1-1 0,-1 0 0,1-1 0,0 1 0,-17 4 0,21-7-36,-4-1-2174,17-8-1635,8-5-2297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1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2472,'0'0'13952,"-6"11"-13045,3-4-723,0 0 0,1 0 0,0 1 0,0-1-1,1 1 1,0-1 0,0 1 0,1 9 0,-1-12-154,2 0 0,-1 0 0,0 1 0,1-1 0,0 0 0,0-1 0,1 1 0,-1 0 0,1 0 0,0-1-1,1 1 1,-1-1 0,5 7 0,79 71 167,-3-3-59,-79-75-136,0 1 0,0 1 1,-1-1-1,0 1 0,0-1 0,0 1 0,2 8 0,-4-12 3,0 0 0,-1 1 0,1-1-1,0 1 1,-1-1 0,0 0-1,0 1 1,0-1 0,0 1 0,0-1-1,0 1 1,0-1 0,-1 0 0,0 1-1,1-1 1,-1 0 0,0 1-1,0-1 1,0 0 0,0 0 0,-3 4-1,-2 0 6,1-1-1,-1 0 0,-1 0 1,1-1-1,-1 0 1,1 0-1,-1 0 0,0-1 1,0 0-1,-15 4 0,7-3-180,-2-1 0,1-1 0,0 0 0,-21-1 0,35-1 75,0 0 0,0 0 0,0 0-1,0 0 1,1-1 0,-1 1 0,0-1 0,0 1-1,0-1 1,0 0 0,0 0 0,1 0-1,-1 0 1,0 0 0,1 0 0,-1 0 0,1-1-1,-1 1 1,1-1 0,-1 1 0,1-1 0,0 1-1,-2-3 1,1-2-562,-1 0 1,1 1-1,0-1 0,0 0 0,1 0 0,-2-10 0,1-23-4840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4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1 176,'12'0'18328,"-12"18"-18988,0-15 660,0 0-1,0-1 1,1 1-1,-1-1 1,0 1-1,1-1 1,0 1 0,0-1-1,0 1 1,0-1-1,0 0 1,1 3-1,1-2 47,0 1-1,0-1 1,0-1 0,0 1-1,1 0 1,6 4 0,49 37 358,-26-11-323,-3-5-49,46 40 25,-40-42-7,30 26 99,-53-42-107,0-1 0,1 0 1,23 12-1,-21-13 7,39 24 121,32 17 35,-66-39-201,-1 0-1,-1 2 1,0 0-1,-1 1 1,0 1 0,28 29-1,-32-30 4,-1-1 0,24 15 0,-25-19-3,0 2 0,0-1 1,0 1-1,-2 1 1,11 11-1,-18-17-1,1-1 0,0 0-1,0 0 1,0 0 0,1 0 0,-1-1 0,9 5-1,0-1 18,23 8 1,9 4-4,-41-16-22,0 0 0,1 0 0,-1 1 0,-1-1 0,1 1 0,0 0 0,-1 0 0,0 0 0,0 0 0,3 7 0,-3-6 8,1 1 1,0-1 0,0 0-1,0 0 1,10 8 0,69 50 93,-76-57-98,4 3-11,1-1 1,13 7-1,-19-11-1,0 0-1,0 0 1,8 8-1,14 9 16,9 5 6,-22-18-8,-13-7-1,0 0 0,-1 0 0,1 0 0,0 0 1,0 1-1,-1-1 0,1 0 0,-1 1 0,1-1 0,1 2 1,10 12-7,27 24 0,-5-6 14,7 5 16,-26-22-32,2 4 3,-9-10-9,-5-4-4,-3-5 18,0 1 1,-1-1 0,1 0-1,0 0 1,0 0-1,0 1 1,0-1-1,0 0 1,2 1-1,-2-2 8,0 1 0,1 1-23,-1-2-68,-6 0-4820,-3 0-1398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4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1 144,'0'0'16172,"0"7"-15222,0 2-689,1-1 0,1 1 0,0 0 0,0 0 0,8 16 0,2 12 4,4 5-97,-12-33-151,0 0 0,5 20 0,-7-23-22,0-1 0,0 1-1,0-1 1,1 0 0,0 0 0,5 7-1,-5-7-82,-2 1 12,-1-5 293,-5-1-141,-28 2 53,0 2 0,0 1 0,-60 18 0,62-15-96,-33 10-16,-23 6-11,85-24-66,1 0 37,1 0 0,-1 0 0,1 0 0,0 0 0,-1 0 0,1 0 1,-1 0-1,1 0 0,-1 0 0,1 1 0,0-1 0,-1 0 0,1 0 0,-1 0 0,1 1 0,0-1 0,-1 0 0,1 0 0,0 1 0,-1-1 0,1 0 0,0 1 0,-1-1 0,1 0 0,0 1 0,0-1 0,-1 1 0,14-1-1427,-6 0 1217,14 0-1544,-9-3-2415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4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211 165 9458,'0'0'4198,"7"0"744,-2-2-4707,-2-8-211,-1 1-1,0-1 1,0 0-1,-1 0 0,0 0 1,-1 0-1,0 0 1,-3-16-1,3 23-30,-1 0-1,1 1 1,-1-1 0,0 0 0,0 1-1,0-1 1,0 1 0,0 0-1,0-1 1,-1 1 0,1 0 0,-1 0-1,0 0 1,0 0 0,0 0 0,0 0-1,0 0 1,0 0 0,0 1-1,-1-1 1,1 1 0,0 0 0,-1 0-1,1-1 1,-1 2 0,0-1-1,-4-1 1,2 1-3,1 0 0,-1 1 1,0 0-1,1 0 0,-1 0 0,0 0 0,0 0 0,1 1 0,-1 0 0,1 0 0,-1 0 0,0 1 1,1 0-1,0-1 0,-8 6 0,4-3 1,1 2-1,0-1 1,0 1 0,0 0 0,1 0-1,0 1 1,0-1 0,1 1 0,-1 1 0,2-1-1,-1 1 1,1 0 0,0 0 0,1 0-1,0 0 1,1 0 0,-1 1 0,2 0 0,-1-1-1,1 1 1,0 0 0,2 17 0,-1-24-5,1 0 0,-1 0 0,1 0 0,0 0 0,0 0 1,0 0-1,0-1 0,0 1 0,0 0 0,0 0 0,1-1 1,-1 1-1,0-1 0,1 1 0,0-1 0,-1 1 0,1-1 1,0 0-1,0 0 0,0 0 0,0 0 0,0 0 0,0 0 1,0-1-1,0 1 0,0 0 0,3-1 0,6 3-81,0-2-1,0 0 1,21 0-1,-20-1 78,-1 1-224,0-1-1,1-1 1,17-3 0,-26 3 191,0 1 1,0-1-1,0 0 1,-1 0-1,1 0 1,0-1-1,-1 1 1,1-1-1,-1 1 1,1-1-1,-1 0 1,0 0-1,0 0 1,0 0 0,0 0-1,0 0 1,0-1-1,2-3 1,0-3 30,-1-1 0,0 1 0,0-1 1,-1 1-1,0-1 0,0-16 0,-1 15 35,0 1 1,1 0-1,0-1 0,7-18 0,-7 23 8,-2 6 0,0-1 1,0 1-1,0 0 0,0-1 1,0 1-1,0 0 0,0-1 0,0 1 1,0-1-1,1 1 0,-1 0 0,0-1 1,0 1-1,0 0 0,1-1 0,-1 1 1,0 0-1,1 0 0,-1-1 0,0 1 1,0 0-1,1 0 0,-1-1 0,1 1 1,-1 0-1,1 4 568,-1 240 2238,0-242-2852,0 0 1,0-1-1,0 1 1,1 0-1,-1 0 1,1 0-1,-1 0 1,1 0-1,0-1 1,-1 1-1,1 0 1,0-1-1,0 1 1,0 0-1,1-1 1,-1 1-1,0-1 1,1 0-1,-1 1 1,0-1-1,1 0 1,0 0-1,-1 0 1,1 0-1,0 0 1,-1 0-1,1 0 1,0-1 0,2 1-1,3 1-581,0 0 0,-1-1 0,1-1-1,0 1 1,0-1 0,0 0 0,7-1 0,4-2-4538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5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20 144,'0'0'16060,"2"-2"-15836,2 0-192,0 0-1,-1 0 0,1 0 0,0 1 1,0-1-1,0 1 0,0 0 0,0 0 1,0 0-1,6 0 0,46-1-11,-45 3 8,-9-2-26,0 1 0,0 0 0,0 0 0,0 1-1,0-1 1,0 0 0,0 1 0,0-1 0,0 1 0,0 0-1,0-1 1,0 1 0,-1 0 0,4 2 0,-4-2 0,0 1 1,0-1-1,0 0 1,0 1-1,0-1 1,0 1-1,-1-1 1,1 1-1,0-1 0,-1 1 1,1 0-1,-1-1 1,0 1-1,0-1 1,1 1-1,-1 0 1,-1 2-1,1-1 34,0-1-1,0 1 0,0-1 1,-1 1-1,0-1 0,1 0 1,-1 1-1,0-1 1,0 0-1,0 0 0,0 1 1,-1-1-1,1 0 0,-2 2 1,-1-1 7,1 1-1,-1-1 1,1 0 0,-1 0 0,0-1-1,0 1 1,-5 1 0,-7 3 10,0 0 0,0-2 0,-21 5-1,28-8-62,4-1-115,0 0 1,0 0 0,1 0 0,-7-1-1,11 0-140,5 0-1075,37-1 1051,57 3 265,-96-2 15,0 0 1,0 0-1,0 1 1,0 0 0,0-1-1,-1 1 1,1 0-1,0 0 1,-1 0-1,4 2 1,-5-2 3,0 0-1,0 0 1,0 0 0,0 0-1,0 0 1,0 0-1,0 1 1,0-1 0,-1 0-1,1 0 1,0 1 0,-1-1-1,1 0 1,-1 1 0,1-1-1,-1 1 1,0-1-1,0 1 1,0-1 0,0 3-1,0-1 17,1-1 28,-1 0 1,0 1-1,0-1 1,0 1 0,0-1-1,-1 0 1,1 1 0,-1-1-1,0 0 1,1 1 0,-1-1-1,0 0 1,0 0-1,0 0 1,-1 1 0,-2 2-1,-3 3 86,0-1 1,-1 0-1,1 0 0,-2-1 0,1 0 0,-1 0 0,1-1 0,-2 0 0,-14 5 0,11-5-15,0-1 0,-1-1 0,1 0 1,-1-1-1,0-1 0,-22 1 0,23-2-36,9 1-65,1-1-1,0 0 1,-1 0-1,1 0 1,0 0 0,-1-1-1,1 1 1,0-1-1,-5-1 1,8 2-87,-1 0 1,1-1 0,0 1 0,0 0-1,-1 0 1,1 0 0,0 0 0,0 0-1,-1-1 1,1 1 0,0 0 0,0 0-1,0 0 1,-1-1 0,1 1 0,0 0-1,0 0 1,0-1 0,0 1 0,0 0-1,-1 0 1,1-1 0,0 1 0,0 0-1,0 0 1,0-1 0,0 1 0,0 0-1,0-1 1,0 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5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26 7361,'0'0'7397,"1"-4"-5843,-1 2-1188,0 1-266,0-1 1,0 1-1,0 0 0,0 0 0,0 0 0,1 0 0,-1 0 0,0 0 0,1 0 1,-1 0-1,1 0 0,-1 0 0,1 0 0,-1 0 0,1 0 0,2-2 1603,-5 12-1342,-2 1-285,0 0 1,-10 15-1,-5 9 111,19-33-184,-42 101 348,37-87-360,0 0 0,2 0 0,0 0 0,1 0 0,-1 19 0,3-33-7,0-1 1,1 1 0,-1 0-1,0-1 1,0 1-1,1 0 1,-1-1-1,0 1 1,1 0-1,-1-1 1,0 1-1,1-1 1,-1 1-1,1-1 1,-1 1-1,1-1 1,0 1-1,-1-1 1,1 1-1,-1-1 1,1 1-1,0-1 1,-1 0-1,1 0 1,0 1-1,0-1 1,-1 0-1,1 0 1,0 0-1,-1 0 1,1 1-1,0-1 1,0 0-1,1-1 1,2 2-56,0-1 1,0-1-1,0 1 1,0 0-1,7-3 1,-5 1 23,-1 0 0,1-1 1,-1 0-1,0 0 0,0 0 1,-1 0-1,1-1 0,-1 1 1,8-9-1,1-3-52,17-23-1,-28 35 98,12-16 4,0 0 1,-2-1 0,14-32-1,-24 49 0,-1 0 1,1-1-1,0 1 0,0 0 0,0 0 0,3-3 0,-4 12 119,-1 9-125,0-10 35,8 119 367,-7-112-377,0-8-29,-1-1 0,0 0 0,1 0 0,0 0 0,0 1 0,0-1 0,0 0 1,1 0-1,-1-1 0,1 1 0,0 0 0,2 2 0,-3-3-11,0-1 0,0 0-1,0 0 1,1 0 0,-1 0-1,0-1 1,1 1-1,-1 0 1,1 0 0,-1-1-1,1 1 1,-1-1 0,1 1-1,-1-1 1,1 0 0,-1 0-1,1 0 1,0 1 0,-1-1-1,1-1 1,-1 1 0,1 0-1,0 0 1,-1 0 0,1-1-1,-1 1 1,2-1 0,1-1 3,0 0 1,-1 0-1,1 0 1,-1 0-1,1 0 1,-1-1-1,0 1 1,0-1-1,0 0 1,0 0-1,-1 0 1,4-5-1,3-6-14,13-25 0,-18 29 34,29-62-42,-29 62 149,-1 0-1,0 1 1,-1-1 0,0-1 0,1-17 0,-3 28-16,-4 8-1939,-8 19-4941,7-14-833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5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0 856,'0'0'15144,"0"1"-15092,0-1 0,0 1-1,0-1 1,0 1-1,0-1 1,0 1 0,0 0-1,1-1 1,-1 1-1,0-1 1,0 1 0,1-1-1,-1 0 1,0 1-1,1-1 1,-1 1 0,1-1-1,-1 1 1,1-1-1,5 4 8,1-2 0,-1 1 0,1-1-1,-1 0 1,1 0 0,0 0 0,0-1-1,8 1 1,10-1-22,24-2 0,-12 0-174,-3 1 157,-36 1 29,0-1 1,-1 0 0,1 1 0,0 0 0,0 0 0,0-1-1,0 1 1,0 0 0,0 1 0,0-1 0,1 0 0,-1 0-1,0 1 1,1-1 0,-3 3 0,-22 28 240,22-27-255,-15 21 20,2 0-1,-15 31 1,3 15-2659,22-63-3940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5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29 616,'0'0'11178,"5"-3"-10359,0 1-566,-3 0-131,1 1 0,-1-1 0,1 1 0,-1 0 0,1 0 0,0 0 0,-1 0 0,1 1 0,0-1 0,5 0 0,235-11 4117,-183 12-4573,-21 0-4557,-29 0-442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56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0 904 1176,'0'0'10021,"13"0"-5670,-8-1-4180,1 0-1,-1-1 0,0 1 0,0-1 1,0 0-1,0 0 0,9-5 1,4-2-26,70-23 356,22-9 237,-27 6-476,-15 8 50,-12 4-62,39-19-6,196-84-170,-192 86-55,-25 9 0,-3 4-22,191-68 15,-99 34-14,-81 29-11,-36 12-37,21-6-88,4-2 60,-28 11 78,54-24-323,-34 11-105,-4 7-160,-31 12 438,-21 7 69,0 1-1,15-4 1,46-18-573,-31 9-119,-27 13-104,-7 3-296,0-1-1,0 0 1,0 0-1,0 0 1,6-2-1,-5-1-2855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5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7 912,'0'0'14730,"0"0"-14641,0 0 1,0-1 0,0 1 0,-1 0 0,1 0 0,0-1-1,0 1 1,0 0 0,0 0 0,0-1 0,0 1-1,0 0 1,1-1 0,-1 1 0,0 0 0,0 0 0,0 0-1,0-1 1,0 1 0,0 0 0,0 0 0,1-1-1,-1 1 1,0 0 0,4 0-14,-1 1 1,1 0-1,-1 0 0,1 0 1,-1 0-1,1 0 0,2 3 1,17 4 67,81 11-75,-37-9-793,-67-9 734,1-1 0,-1 0-1,1 0 1,-1 0 0,1 0 0,-1 0 0,1 0-1,-1 0 1,0 1 0,1-1 0,-1 0 0,0 0-1,1 1 1,-1-1 0,1 0 0,-1 1 0,0-1-1,0 0 1,1 1 0,-1-1 0,0 0 0,0 1-1,1-1 1,-1 1 0,0-1 0,0 0 0,1 1-1,-1 1 26,0-1-1,0 0 1,0 0-1,-1 0 0,1 0 1,0 0-1,0 0 1,-1 0-1,1 0 1,-1 2-1,-16 23 354,16-25-411,-46 61 493,-57 98 0,103-158-589,0 0 0,0 1 0,1-1 0,-1 0 0,0 0 0,1 0 0,0 0 0,0 1 0,0-1 0,0 3 0,0-3-851,8-1-5331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1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1528,'0'-1'11612,"0"-7"-7229,5 117-3330,-5-95-1034,-1 3 41,4 27 1,-2-40-79,0 1 0,0-1 0,0 1 0,1-1 0,-1 1 0,1-1 1,0 0-1,0 0 0,1 0 0,4 6 0,-5-8-47,-1-1 0,1 0 1,0 0-1,-1 0 0,1 0 0,0 0 0,0 0 1,0 0-1,0-1 0,0 1 0,0-1 0,0 1 1,0-1-1,0 0 0,1 1 0,3-2 0,-2 1 18,1 0 0,0 0 0,0-1 0,0 0-1,-1 0 1,7-2 0,-5 1 0,-1-1 0,1-1 0,0 1 0,-1-1 0,0 1 1,0-1-1,0-1 0,-1 1 0,6-8 0,-1 2 11,-2-1 0,1 0 1,8-18-1,-9 15 40,-1 2 26,0-1 1,4-14 0,-5 16 295,-5 11-319,0 0 0,0 0 0,0 0 0,0 0 0,0 0 0,0 0 0,0 0 0,0 0 0,0 0 0,1 0 0,-1 0 0,0 0 0,0 0 0,0 0 0,0 0 0,0 0 1,0 0-1,0 0 0,0 0 0,0 0 0,0 0 0,0 0 0,1 0 0,-1 0 0,0 0 0,0 1 0,0-1 0,0 0 0,0 0 0,0 0 0,0 0 0,0 0 0,0 0 0,0 0 0,0 0 0,0 0 0,0 0 1,0 0-1,0 0 0,0 0 0,0 0 0,0 1 0,0-1 0,0 0 0,0 0 0,0 0 0,0 0 0,0 0 0,0 0 0,0 0 0,0 0 0,0 0 0,0 0 0,0 0 0,0 1 0,2 19 222,-2-4-160,1 0-1,6 28 1,-6-40-78,0-1 0,0 1 1,1-1-1,-1 1 0,1-1 1,0 0-1,0 0 0,0 0 1,0 0-1,0 0 0,1 0 1,0-1-1,-1 1 0,1-1 1,0 0-1,0 1 0,5 1 1,-3-1-151,1-1 0,0 1 1,-1-1-1,1-1 0,0 1 1,1-1-1,-1 0 0,0 0 1,12 0-1,-17-1 160,0 0 0,0 0 1,0 0-1,1 0 0,-1 0 0,0-1 0,0 1 0,0 0 1,0 0-1,0-1 0,0 1 0,0-1 0,0 1 0,0-1 1,0 1-1,0-1 0,0 0 0,0 0 0,0 1 0,-1-1 1,2-1-1,-1 0 30,0 0 1,0 1 0,0-1-1,-1 0 1,1 0 0,-1 0-1,1 0 1,-1 0-1,0 0 1,0 0 0,0-3-1,0-191 3032,0 196-3134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1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6481,'0'0'9689,"2"0"-8837,249 0 2369,-209 5-3248,-41-4-16,-1 2 39,0-2-105,-24 3-3145,12 1-1406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26 188 904,'0'0'13866,"8"-13"-13433,27-42-32,-33 51-358,0 1 0,0-2-1,0 1 1,0 0-1,0 0 1,-1-1 0,0 1-1,0 0 1,0-1 0,0 1-1,-1-1 1,0 1 0,-1-10-1,1-1 1,0 14-21,0 0-1,0-1 0,0 1 0,0 0 0,0-1 1,-1 1-1,1 0 0,0-1 0,-1 1 1,1 0-1,0 0 0,-1-1 0,0 1 0,1 0 1,-1 0-1,0 0 0,0 0 0,0 0 0,1 0 1,-1 0-1,0 0 0,0 0 0,-1 0 1,0-1-1,-1 1 41,0 0 1,0 0-1,-1 0 0,1 1 1,0-1-1,-1 1 1,1-1-1,0 1 1,-5 0-1,7 0-59,0 0 1,-1 0-1,1 0 0,-1 0 1,1 1-1,0-1 1,-1 0-1,1 0 0,-1 1 1,1-1-1,0 1 0,0-1 1,-1 1-1,1 0 1,0-1-1,0 1 0,0 0 1,-2 1-1,3-1-15,-1 1 0,0-1 0,0 1 0,0-1 0,1 1 0,-1 0 0,1-1 0,-1 1 0,1 0 0,-1-1 0,1 1 0,0 0 0,0 0 0,0 1 0,1 0 2,-1 0 0,0 0 0,1-1 1,0 1-1,0 0 0,0-1 0,0 1 0,0-1 0,0 1 0,1-1 1,-1 1-1,1-1 0,0 0 0,-1 0 0,1 0 0,0 0 0,1 0 1,-1 0-1,0 0 0,0-1 0,5 3 0,2 1-109,1 0-1,-1-1 0,1 0 1,18 4-1,-24-7 48,8 2-2,0 0 1,11 6-1,-22-9 51,1 1 1,0-1 0,-1 1 0,1 0 0,-1 0-1,1 0 1,-1-1 0,1 1 0,-1 1 0,1-1-1,-1 0 1,0 0 0,0 0 0,0 1 0,0-1-1,0 0 1,0 1 0,0-1 0,0 1-1,-1-1 1,1 1 0,0 0 0,0 1 0,-1 7-11,0-7 37,1 0 0,-1-1 0,0 1 0,0 0 0,0-1 0,0 1 0,-1 0 0,1-1 0,-1 1 0,0 0 0,0-1-1,0 1 1,-2 3 0,0-2 38,-1 0 0,0-1-1,0 1 1,0-1 0,0 0 0,-1 0-1,1 0 1,-1-1 0,0 1-1,0-1 1,0 0 0,-9 2 0,2-1 226,-1-1 0,1 0 0,-1-1 0,-15 0 0,27-2-241,0 1 0,1 0 0,-1 0 0,1 0-1,-1 0 1,0 0 0,1 0 0,-1-1 0,1 1 0,-1 0 0,1 0 0,-1-1 0,1 1-1,-1 0 1,1-1 0,-1 1 0,1 0 0,-1-1 0,1 1 0,0-1 0,-1 1-1,0-2 1,-4-14 323,5 10-302,-1 1 1,1 0 0,1-1 0,0-7 0,1 6-39,0 1 1,0 0-1,1 0 1,-1 0 0,1 0-1,1 0 1,-1 0 0,1 1-1,0-1 1,7-7-1,6-2-1337,32-26 0,-41 35 590,16-10-4801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266 161 3240,'0'0'7914,"1"-5"-6975,2-4-231,-2 0 0,1 0 0,-1-13 0,-1 17-546,0 0-1,0 1 0,-1-1 0,0 0 1,0 0-1,0 0 0,-1 0 0,1 1 0,-5-9 1,4 10-140,0-1 0,0 1 1,-1-1-1,1 1 0,-1 0 0,0 0 1,0 0-1,0 1 0,0-1 0,-1 1 1,1-1-1,-1 1 0,1 0 1,-1 0-1,0 1 0,0-1 0,0 1 1,0 0-1,0 0 0,0 0 1,0 0-1,0 1 0,-8-1 0,6 1-20,-1 1-1,1-1 1,0 1 0,-1 1-1,1-1 1,0 1-1,0 0 1,0 0-1,0 1 1,0 0 0,1 0-1,-1 0 1,-6 5-1,3-1 42,1 1-1,0-1 1,0 1 0,1 1-1,0-1 1,-9 17-1,13-20-27,0 0 0,1 1 0,0-1 0,0 1 0,0-1 0,1 1 0,-1 0-1,1 0 1,1-1 0,-1 1 0,2 7 0,-1-12-23,0 1 1,0-1-1,0 1 1,0-1-1,0 0 1,1 1-1,-1-1 1,1 0-1,-1 1 0,1-1 1,0 0-1,-1 1 1,1-1-1,0 0 1,0 0-1,0 0 1,1 2-1,0-2-2,1 1 0,-1-1 1,0 1-1,0-1 0,1 0 0,-1 0 0,1 0 0,-1 0 1,4 0-1,5 1 22,1 0 0,-1-1-1,20-1 1,-24 0 30,2 0-56,-1-1 1,1 0 0,-1 0 0,0-1-1,1 0 1,-1 0 0,0-1 0,0 0 0,-1 0-1,1-1 1,0 0 0,-1 0 0,0-1-1,8-7 1,-8 6 32,0 0 0,-1-1 0,0 1 0,0-2 0,0 1 0,-1 0 0,0-1 0,-1 0 0,0 0 0,0-1 0,-1 1 0,4-17 0,-18 114 2079,10-28-1784,2-34-260,-2-25-59,1 0-1,1 0 1,-1 1-1,0-1 1,1 0-1,-1 0 1,1 1-1,0-1 1,-1 0 0,1 0-1,0 0 1,0 0-1,1 0 1,-1 0-1,0 0 1,1 0 0,-1-1-1,1 1 1,0 0-1,-1-1 1,1 0-1,0 1 1,0-1-1,0 0 1,0 0 0,0 0-1,0 0 1,1 0-1,-1 0 1,0 0-1,0-1 1,1 1 0,-1-1-1,0 0 1,1 1-1,-1-1 1,3-1-1,1 2-133,-1-1-1,0-1 0,0 1 0,0-1 1,0 0-1,0 0 0,0 0 0,0-1 1,0 1-1,0-1 0,0 0 0,-1-1 1,1 1-1,-1-1 0,0 0 0,0 0 1,0 0-1,0 0 0,0-1 0,-1 0 1,5-6-1,-4 5-681,0-1 0,0 0 0,-1 0-1,0 0 1,0 0 0,-1-1 0,0 1 0,2-9 0,-3-5-3583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5513,'0'0'11466,"5"-1"-11157,-2 1-255,-1 0-28,-1 0 0,1-1 0,-1 1 1,1 0-1,-1 0 0,1 0 0,-1 1 1,1-1-1,1 0 0,-2 1-1,-1-1 1,1 0-1,0 1 0,-1-1 0,1 1 1,-1-1-1,1 1 0,-1-1 0,1 1 1,-1-1-1,1 1 0,-1-1 0,0 1 1,1 0-1,-1-1 0,0 1 0,1 0 1,-1-1-1,0 1 0,0 0 0,0-1 1,0 1-1,0 0 0,0-1 0,0 1 1,0 0-1,0 1 0,0 4 125,-1-1 0,0 1 0,0 0 1,0 0-1,-1-1 0,0 1 0,0-1 0,0 1 0,-1-1 0,-5 9 0,2-5-71,5-7-77,0 0-1,0 0 1,0 0-1,0 0 1,1 0-1,-1 0 1,0 0-1,1 0 1,0 1-1,-1-1 1,1 0-1,0 4 1,1-5-9,-1 0 0,0 0 0,1 0 1,-1 0-1,1 0 0,-1 0 0,1 0 0,0 0 0,-1-1 1,1 1-1,0 0 0,-1 0 0,1-1 0,0 1 0,0-1 1,0 1-1,0 0 0,0-1 0,0 0 0,0 1 0,0-1 1,0 1-1,0-1 0,0 0 0,0 0 0,0 0 0,0 1 1,0-1-1,1 0 0,13 1-541,0 0 1,0-1-1,27-3 1,-33 2-752,-1-1-1,0 0 1,0 0 0,13-6 0,-2-2-3958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1088,'0'0'12862,"0"0"-12687,1 0-1,-1 0 0,0-1 1,0 1-1,1 0 1,-1 0-1,0 0 1,1 0-1,-1 0 1,0 0-1,1 0 0,-1 1 1,0-1-1,1 0 1,-1 0-1,0 0 1,0 0-1,1 0 1,-1 0-1,0 0 0,1 1 1,-1-1-1,0 0 1,1 0-1,0 5 111,-1-1-1,1 0 1,-1 0-1,0 0 1,0 0-1,-1 7 1,0 4 20,1-2-173,0 0-1,-1 0 1,-1 0-1,0 0 1,-5 15-1,-15 61 203,11-36-277,9-43-242,0 0 0,1 1 0,1 12 0,0-23 94,0 0 1,0 0-1,-1 1 1,1-1-1,0 0 1,0 0-1,0 1 1,0-1-1,0 0 1,0 0-1,0 1 1,0-1-1,1 0 1,-1 0-1,0 1 1,0-1-1,0 0 1,0 0-1,0 1 1,0-1-1,0 0 1,1 0-1,-1 0 1,0 1-1,0-1 1,0 0-1,0 0 1,1 0-1,-1 0 1,0 1-1,0-1 1,1 0-1,-1 0 1,0 0-1,0 0 1,1 0-1,-1 0 1,0 0-1,0 0 0,1 1 1,-1-1-1,0 0 1,0 0-1,1 0 1,-1 0-1,0 0 1,0 0-1,1-1 1,-1 1-1,1 0 1,-1 0-242,9 0-7447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1432,'0'0'5153,"-1"10"1007,-4 1-5044,-15 21 0,-4 8-279,5 5-275,3 1 1,-20 93-1,15-49-337,11-51-211,6-19 10,-1-1-1,0 1 1,-2-1 0,-14 28 0,-8 8 23,19-39-30,-11 29 0,-2 4 5,19-40-20,0-1 1,-4 14-1,6-15 2,-1 1 0,0 0 0,-8 13-1,7-13 3,-1 1 1,-4 15-1,-3 3 10,2-5-14,7-12 2,-2-1 0,-6 11 1,10-17-8,0-1 0,0 0 0,0 1 0,0-1 0,0 0-1,0 1 1,1-1 0,0 1 0,-1-1 0,1 4 0,-1-5-8,1 1-1,-1 0 0,0 0 0,0 0 0,0 0 1,0 0-1,-1-1 0,-1 3 0,-4 7-63,1-1 66,3-5-32,0 0-1,1 0 1,-1 0-1,-1 7 1,-3 7-168,5-16 110,1 0 0,0 0-1,0 0 1,0 0 0,0 0 0,0 0 0,1 0 0,-1 5 0,-2-3-3247,3-5 3183,0-1-1,0 1 1,0 0 0,0-1-1,0 1 1,0 0 0,0-1-1,0 1 1,0 0 0,0-1-1,0 1 1,0 0 0,1-1-1,-1 1 1,0 0 0,0 0-1,0-1 1,0 1 0,0 0-1,1-1 1,-1 1 0,0 0-1,0 0 1,0-1 0,1 1-1,3-7-3576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26 4136,'0'0'11175,"1"-4"-10452,5-13-263,-5 13-99,-1 21 1253,1 30-656,-3 62-366,0-90-555,-2-1-1,-5 21 1,4-22-18,1-5-12,3-9-8,0 1 1,0-1-1,1 1 1,-1-1-1,0 4 1,1-6-67,1-1-423,0 0 401,0 0-1,0 0 0,0 0 0,1 0 0,-1 0 0,0 0 0,-1 0 0,1-1 0,0 1 0,0 0 0,2-1 1,13-14-2366,-8 6-2038,0 2 389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0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 1840,'0'0'9061,"1"-1"-8508,2-4 764,-4 3-302,-13 6 311,-20 12-89,33-15-1147,-2 1 1,-41 19 841,1 3 0,-48 35-1,90-58-1043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1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6913,'0'0'9075,"0"-3"-8633,0-5-259,0 20 18,-1 24 456,-7 285-144,8-321-750,1 0 179,0-1 0,0 1 0,0-1 0,0 0 1,0 1-1,0-1 0,0 0 0,0 1 0,-1-1 0,1 0 0,0 0 0,-1 0 1,1 0-1,0 0 0,-1 0 0,1 1 0,-1-2 0,1 0 0,2-3-187,7-13 62,1 1 0,1 0 0,0 1 0,1 0 0,16-14 0,-23 26 148,-1 0-1,0 1 0,1-1 1,0 1-1,10-5 0,-14 8 61,0-1 0,0 0 0,0 0 0,0 1 0,-1-1 0,1 1 1,0 0-1,0 0 0,0 0 0,0-1 0,0 2 0,0-1 0,0 0 0,0 0 0,0 1 0,0-1 0,0 1 0,0-1 0,0 1 0,0 0 0,-1-1 0,1 1 0,0 0 0,1 2 0,3 2 67,-1 0 0,-1 1 0,1 0-1,-1 0 1,0 1 0,0-1 0,0 1-1,-1-1 1,-1 1 0,1 0 0,1 7 0,0 3-49,-1-1 0,-1 1 0,0 29 0,-2-43-23,-1 1 0,0-1 0,1 0 0,-1 0 0,-1 0 0,1 0 0,0 0 0,-1 0 0,1 0 0,-1 0 0,0-1 0,0 1 0,0-1 0,-1 1 0,1-1 0,0 0 0,-1 1 0,0-1 0,-5 2 0,-3 4 77,-1-2 0,-1 1 0,-17 6 0,18-9-71,0-1-1,0 1 1,0-2 0,0 1 0,0-2 0,-20 1 0,31-1-17,-1-1 0,1 0 0,0-1 0,-1 1-1,1 0 1,0 0 0,0 0 0,-1-1 0,1 1 0,0-1 0,0 1 0,0-1 0,-1 1 0,1-1-1,0 0 1,0 1 0,0-1 0,0 0 0,0 0 0,0 0 0,0 0 0,1 0 0,-1 0-1,0 0 1,0-1 0,-1-1 118,1 0 1,0 0-1,1 0 0,-1 0 0,0 0 0,1-1 0,0 1 1,0-4-1,0 6 43,1 5-2592,2-2 1720,-1 1-1,1-1 1,-1 0-1,1 0 1,0 0 0,0 0-1,0-1 1,0 1-1,5 1 1,8 1-4781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1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2472,'0'0'13952,"-4"7"-13045,2-2-723,0 0 0,0 0 0,1 0 0,0 0-1,0 0 1,0 1 0,0-1 0,1 7 0,0-9-154,0 1 0,0-1 0,1 1 0,-1-1 0,1 0 0,0 1 0,0-1 0,0 0 0,0 1 0,1-1-1,-1 0 1,1 0 0,3 4 0,57 49 167,-3-2-59,-56-51-136,-1 1 0,1-1 1,-1 1-1,1 0 0,-1 0 0,0 0 0,1 5 0,-2-7 3,0-1 0,-1 1 0,0 0-1,1-1 1,-1 1 0,0 0-1,0-1 1,0 1 0,0 0 0,0-1-1,0 1 1,0 0 0,-1-1 0,1 1-1,0-1 1,-1 1 0,0 0-1,1-1 1,-1 1 0,0-1 0,-2 3-1,-1 0 6,0 0-1,0-1 0,-1 0 1,1 0-1,-1 0 1,0 0-1,1-1 0,-2 0 1,1 0-1,-10 3 0,4-2-180,0-1 0,-1 0 0,0-1 0,-14 0 0,25-1 75,0 0 0,-1 0 0,1-1-1,-1 1 1,1 0 0,-1 0 0,1-1 0,0 1-1,-1-1 1,1 1 0,0-1 0,0 0-1,-1 1 1,1-1 0,0 0 0,0 0 0,0 0-1,0 0 1,0 0 0,0 0 0,0 0 0,0 0-1,-1-2 1,1 0-562,-1-1 1,0 0-1,1 0 0,0 0 0,-1 0 0,1-7 0,-1-16-4840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1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6481,'0'0'9689,"1"0"-8837,178 0 2369,-149 3-3248,-30-2-16,0 1 39,0-1-105,-17 2-3145,9 0-1406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38 936,'0'0'13064,"1"-6"-11200,3-19-593,-3 19-523,-1 6-733,0 0 0,1 0 0,-1 0 0,0 0 0,0 0 0,1 0 1,-1 0-1,0 0 0,0 0 0,1 0 0,-1 0 0,0 0 0,0 1 0,0-1 0,1 0 0,-1 0 0,0 0 0,0 0 1,0 0-1,1 1 0,-1-1 0,0 0 0,0 0 0,0 0 0,0 1 0,0-1 0,1 0 0,-1 0 0,0 1 0,0-1 0,0 0 1,0 0-1,0 0 0,0 1 0,0-1 0,0 0 0,0 0 0,0 1 0,0-1 0,0 0 0,0 1 0,0 59 297,1 7-184,-8 70 0,-10-5-510,16-110-1261,2-25 1550,-1 0-1,1-1 1,-1 1-1,1-1 1,0 1 0,1 0-1,-1 0 1,1-1-1,-1 1 1,1 0 0,3-3-1,28-35-252,-23 29 254,-1 3 64,-1 0-1,1 0 1,0 1-1,1 0 1,0 0 0,1 1-1,-1 0 1,1 1-1,0 1 1,1-1-1,0 2 1,-1 0-1,1 0 1,1 1-1,-1 0 1,23-1-1,-16 4 38,-14-1 30,1 1-1,0 0 1,0 0 0,-1 1 0,1-1 0,9 4 0,-13-4-26,-1 1-1,1 0 1,0 0 0,-1 0-1,1 0 1,-1 0 0,1 1 0,-1-1-1,0 0 1,1 1 0,-1-1 0,0 1-1,0-1 1,0 1 0,0 0-1,0-1 1,0 1 0,-1 0 0,1 0-1,0 0 1,-1 0 0,0-1 0,1 1-1,-1 2 1,1 2 39,0 0 0,0 0-1,-1 0 1,0 0 0,0 0 0,0 0-1,-1 0 1,1 0 0,-2 0 0,1 0 0,-1 0-1,1-1 1,-2 1 0,1 0 0,-1-1-1,1 0 1,-8 9 0,2-4-10,0-1 0,0 0 0,-1-1 0,-1 0 0,1-1 0,-1 0-1,-1 0 1,1-1 0,-1 0 0,0-1 0,-1 0 0,1-1 0,-1 0 0,0-1 0,-17 2 0,22-4-43,1 0 15,0-1-1,-1 1 1,1-1 0,-1-1 0,-9 0 0,15 0-15,0 1 1,0 0 0,0-1-1,-1 1 1,1-1 0,0 0 0,0 1-1,0-1 1,0 0 0,0 0-1,0 1 1,0-1 0,0 0-1,0 0 1,0 0 0,0 0 0,1 0-1,-1 0 1,0 0 0,1-1-1,-1 1 1,1 0 0,-1 0-1,1 0 1,0-1 0,-1 1-1,1 0 1,0 0 0,0-1 0,0 1-1,0 0 1,0-2 0,0-28-619,0 32 368,1 0 1,-1 0-1,1 0 1,-1 1-1,1-1 0,0 0 1,-1 0-1,1 0 0,0 0 1,0 0-1,0 0 1,0 0-1,0-1 0,0 1 1,0 0-1,0 0 0,0-1 1,0 1-1,0-1 1,0 1-1,0-1 0,0 1 1,1-1-1,-1 0 0,0 1 1,0-1-1,1 0 1,-1 0-1,2 0 0,14 1-5469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26 936,'0'0'13064,"0"-4"-11200,3-13-593,-2 12-523,-1 5-733,0 0 0,0 0 0,0 1 0,1-1 0,-1 0 0,0 0 1,0 0-1,0 0 0,1 0 0,-1 0 0,0 0 0,0 0 0,0 0 0,0 0 0,0 0 0,1 0 0,-1 0 0,0 1 1,0-1-1,0 0 0,0 0 0,0 0 0,0 0 0,1 0 0,-1 0 0,0 1 0,0-1 0,0 0 0,0 0 0,0 0 0,0 0 1,0 1-1,0-1 0,0 0 0,0 0 0,0 0 0,0 0 0,0 1 0,0-1 0,0 0 0,0 0 0,0 41 297,1 5-184,-6 49 0,-7-6-510,11-73-1261,1-18 1550,1-1-1,-1 1 1,1 0-1,-1-1 1,1 1 0,0 0-1,0 0 1,0-1-1,0 1 1,0 0 0,3-2-1,19-24-252,-15 20 254,-2 1 64,0 1-1,0 0 1,1 0-1,0 1 1,0 0 0,0 0-1,1 0 1,0 1-1,0 0 1,0 1-1,0 0 1,1 0-1,-1 0 1,1 1-1,0 0 1,16-1-1,-12 3 38,-9 0 30,0 0-1,0 0 1,1 0 0,-1 0 0,0 1 0,6 1 0,-9-2-26,1 1-1,-1 0 1,0-1 0,0 1-1,0 0 1,0 0 0,0-1 0,0 1-1,0 0 1,0 0 0,0 0 0,0 0-1,0 0 1,-1 1 0,1-1-1,0 0 1,-1 0 0,1 0 0,-1 0-1,0 1 1,1-1 0,-1 0 0,0 1-1,0 0 1,1 2 39,0 0 0,0 1-1,-1-1 1,0 0 0,0 0 0,0 0-1,-1 0 1,1 0 0,-1 0 0,0 0 0,0 0-1,-1 0 1,1 0 0,-1 0 0,0-1-1,0 1 1,-4 6 0,0-4-10,0 0 0,0 0 0,0 0 0,-1-1 0,0 1 0,0-2-1,0 1 1,-1-1 0,0 0 0,0 0 0,0-1 0,0 0 0,0-1 0,-1 0 0,-12 2 0,17-3-43,-1-1 15,1 1-1,-1-1 1,0 0 0,1 0 0,-7-2 0,10 2-15,0 0 1,0 0 0,0-1-1,0 1 1,0 0 0,1-1 0,-1 1-1,0-1 1,0 1 0,1-1-1,-1 1 1,0-1 0,1 0-1,-1 1 1,0-1 0,1 0 0,-1 1-1,1-1 1,-1 0 0,1 0-1,-1 1 1,1-1 0,0 0-1,0 0 1,-1 0 0,1 0-1,0 0 1,0 1 0,0-1 0,0 0-1,0 0 1,0-1 0,0-19-619,0 21 368,0 1 1,1 0-1,-1 0 1,1 0-1,-1-1 0,0 1 1,1 0-1,0 0 0,-1-1 1,1 1-1,-1 0 1,1-1-1,0 1 0,-1-1 1,1 1-1,0-1 0,0 1 1,-1-1-1,1 0 1,0 1-1,0-1 0,0 0 1,0 1-1,-1-1 0,1 0 1,0 0-1,0 0 1,0 0-1,1 0 0,11 1-5469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1296,'0'0'16475,"-6"7"-15811,-17 23-327,22-27-323,0-1 1,0 1-1,0-1 0,0 1 1,0 0-1,1-1 0,-1 1 1,1 0-1,0 0 0,0 0 1,0-1-1,0 1 1,0 0-1,1 0 0,-1-1 1,1 1-1,0 0 0,0-1 1,0 1-1,0-1 0,0 1 1,0-1-1,1 1 1,-1-1-1,4 4 0,1-1 36,1-1-1,12 7 1,-10-6-59,0 0 1,13 11-1,-20-15-1,-1 1 0,1-1 0,-1 1-1,1-1 1,-1 1 0,1 0 0,-1-1-1,0 1 1,0 0 0,0 0 0,0 0-1,-1 0 1,1 0 0,0 0 0,-1 0-1,1 0 1,-1 3 0,0 2 21,0-4-4,0 1 0,0-1-1,0 0 1,0 1 0,-2 4-1,1-6-8,1-1-1,-1 0 1,0 1-1,0-1 0,1 0 1,-1 0-1,0 0 0,0 1 1,0-1-1,-1 0 0,1 0 1,0 0-1,0-1 1,0 1-1,-1 0 0,-1 0 1,0 1-131,0 0 1,-1-1 0,1 0-1,0 0 1,-1 0-1,1 0 1,-1-1 0,1 1-1,-1-1 1,0 0 0,-4 0-1,6 0-234,0 0-1,0-1 1,0 1 0,0-1-1,0 1 1,0-1 0,0 0-1,0 0 1,0 0-1,1 0 1,-1 0 0,0 0-1,1 0 1,-1 0-1,1-1 1,-1 1 0,1-1-1,-1 1 1,1-1 0,-1-2-1,-8-15-5755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7905,'0'0'9970,"97"-16"-9105,-76 16-281,0 0-232,-4 0-136,-4 0-112,-5 0-88,-4 0-32,-4 4-2553,-12 2-559,-1-3-5298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8 744,'0'0'17265,"0"0"-17231,-1 0 1,1 0 0,0 0 0,0 0 0,0 0 0,0 0-1,0-1 1,0 1 0,-1 0 0,1 0 0,0 0 0,0 0-1,0 0 1,0-1 0,0 1 0,0 0 0,0 0 0,0 0-1,0 0 1,0-1 0,0 1 0,0 0 0,0 0 0,0 0-1,0 0 1,0 0 0,0-1 0,0 1 0,0 0 0,0 0 0,0 0-1,0 0 1,0-1 0,0 1 0,0 0 0,2-1 13,0 1-1,-1-1 1,1 1 0,-1 0 0,1-1 0,0 1 0,-1 0 0,1 0 0,0 0 0,0 0-1,-1 0 1,4 1 0,-1 0 47,-1 0 0,1-1 1,0 1-1,-1 1 0,6 1 0,-1 2-19,0 1 0,-1 0 1,0 0-1,0 0 0,-1 1 0,10 13 0,-7-9-38,-1 1 0,-1 1-1,10 21 1,-12-22-33,-1 0-1,-1 1 1,0-1 0,-1 1 0,0 0-1,-1 0 1,-1 14 0,0-19-64,0 0 1,-1 0-1,-1 0 1,1 0-1,-1 0 1,0-1-1,-1 1 1,0-1-1,0 1 1,-1-1-1,0 0 1,-7 10-1,7-13-177,-1 1-1,1-1 1,-1 0-1,0 0 1,0-1-1,0 0 1,0 1-1,-7 1 1,-25 10-5207,11-7-3475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4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19 2880,'0'0'10811,"0"-4"-9338,1-4-947,-1 2 787,-1 14-700,-7 22 127,6-24-687,0-1 0,1 1 0,0 0 1,-1 12-1,2-13-51,-1-1-7,1 1-1,1-1 1,-1 1-1,2 6 1,-1-9-12,-1 0-1,1-1 1,0 1-1,0 0 1,0-1 0,0 1-1,0-1 1,0 1 0,1-1-1,-1 1 1,0-1-1,1 0 1,-1 0 0,3 2-1,0-1-59,-1 0-1,1 0 0,0 0 1,0-1-1,0 0 1,0 1-1,0-1 0,7 1 1,33-1-1221,-29-1 949,-13 0 316,0 0 0,0 0-1,0-1 1,1 1 0,-1 0 0,0-1-1,0 0 1,0 1 0,0-1 0,0 0 0,0 0-1,0 0 1,-1 0 0,1 0 0,0-1-1,2-1 1,-1 0 7,-1 0 0,0 0 0,1 0 0,-1 0 0,-1 0 0,1 0 0,0-1 0,1-5 0,0-2 224,0-1 0,-1 1 1,0 0-1,-1-23 0,-2 32 976,0 4-461,-5 9-231,4-7-440,1 0 1,-1-1 0,1 1-1,0 0 1,-1 6 0,2 17 60,-1-12-80,1-1-1,1 1 0,0-1 0,1 0 0,4 16 0,0-9-21,5 11-28,-2 0-1,-2 1 1,5 46 0,-11-71-5,1 55-294,-3-54 269,1-1-1,-1 0 1,-1 1 0,0-1-1,-3 10 1,0-3-5,-1-2-1,-11 19 1,15-28 53,-1-1-1,1 1 1,-1 0-1,0-1 1,-1 1-1,1-1 0,-1 0 1,1 0-1,-1 0 1,0 0-1,0-1 1,-5 3-1,1-2 110,1 0 0,-1-1 0,0 0 0,0 0 0,-1-1 0,1 1 0,0-2 0,0 1 0,-1-1 0,-13-2 0,18 2-46,0-1-1,1 0 1,-1 0 0,0 0 0,0 0-1,1 0 1,-1-1 0,1 0 0,-1 0-1,1 0 1,0 0 0,0 0 0,0 0-1,0-1 1,0 1 0,1-1 0,-1 0-1,1 0 1,-1 0 0,1 0 0,0 0-1,1-1 1,-1 1 0,-2-7 0,2 0 43,0 1 0,0-1 0,1 0 0,1 1 0,-1-1 0,2 0 1,-1 0-1,1 0 0,1 1 0,0-1 0,1 1 0,5-16 0,-2 13-52,1-1 0,0 2 0,1-1 0,0 1-1,1 0 1,0 0 0,1 1 0,21-17 0,-15 15-591,31-18-1,23-3-4250,-51 23-3993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1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1688,'0'0'9286,"0"-2"-8297,2-2-784,0-1-1,0 1 0,0 0 0,0 1 1,1-1-1,0 0 0,0 1 0,0-1 1,0 1-1,0 0 0,1 0 0,-1 0 1,1 0-1,0 1 0,0 0 0,0-1 0,0 1 1,0 1-1,1-1 0,-1 0 0,1 1 1,-1 0-1,1 0 0,-1 0 0,7 0 1,-7 1-206,1 1 0,-1-1 0,1 0 1,0 1-1,-1 0 0,1 0 0,-1 0 0,1 1 1,-1 0-1,0-1 0,0 1 0,0 1 1,0-1-1,0 0 0,0 1 0,-1 0 1,1 0-1,4 5 0,-2-2 5,-1 1 0,0-1 0,0 1 0,-1 0 0,0 0 0,0 1 0,0-1 0,-1 1 0,0 0 0,-1-1 0,0 1 0,0 1 0,-1-1 0,0 0 0,0 0 0,-1 0 0,0 1 0,-2 13 0,1-17 16,-1 1-1,1-1 1,-1 1 0,0-1 0,0 0-1,-1 0 1,0 0 0,0 0 0,0 0-1,0 0 1,-1-1 0,-5 5-1,-7 7 89,-33 25-1,22-20-79,-15 8-59,9-6-676,32-23 417,8-8-1213,79-68-1964,14-11-3822,-66 55 3254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17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55 184,'0'0'4352,"1"-8"-3315,2-2-503,0-7-10,-2-3 3527,-2 20-3897,-1 0 0,0 1-1,0-1 1,1 0 0,-1 1 0,0-1-1,0 1 1,-2 1 0,-8 5 247,0 0 0,1 1 0,-1 1 0,-9 10 0,-39 42 1476,52-51-1724,1 1 0,0-1 0,1 1 0,0 0 0,0 1 0,1 0 0,1-1-1,0 1 1,1 1 0,0-1 0,1 0 0,0 1 0,1-1 0,1 13 0,0-23-153,0 0 0,0 0 0,0 0 1,1-1-1,-1 1 0,1 0 0,-1-1 1,1 1-1,0 0 0,0-1 0,0 1 1,0-1-1,0 1 0,0-1 0,2 2 1,0 0 0,0 0-1,0-1 1,0 1 0,1-1 0,0 0-1,5 3 1,1-1 28,0 0 0,0 0-1,1-1 1,16 2 0,-15-3 25,0-1 0,-1 0-1,1-1 1,18-1 0,-26 0-38,1 1 1,-1-1-1,0 0 1,1 0-1,-1-1 0,0 1 1,0-1-1,0 0 1,0 0-1,0 0 1,-1 0-1,1-1 0,-1 1 1,1-1-1,3-4 1,0-1 30,-5 7-38,0 0 1,-1-1-1,0 1 0,1 0 1,-1-1-1,0 1 0,0-1 0,0 0 1,0 1-1,0-1 0,0 0 0,0 1 1,-1-1-1,2-3 0,-2 4 49,-17 2-1614,9 0-766,-1 0-3722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5:3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84 1432,'0'0'8310,"-1"-1"-7419,-11-11 6359,-5 13-6725,13-1-520,0 1-1,1 0 0,-1 0 0,0 0 1,1 1-1,0-1 0,-1 1 0,1 0 1,0 0-1,0 0 0,0 0 1,0 0-1,0 1 0,-4 3 0,8-3 175,4-4-101,6-4 37,18-11 51,-17 9-78,-1 1 0,1-2 1,16-13-1,-16 9-42,18-14 18,-30 25-69,9 11-167,-3-1 215,-1 0 1,0 0-1,0 1 0,-1-1 1,5 16-1,-4-5-34,6 24-146,-11-42-83,0 0 0,1 0 0,-1 0 0,1 0 0,-1 0 0,1 0 0,0 0-1,0 0 1,0 0 0,0-1 0,0 1 0,0 0 0,0 0 0,1-1 0,-1 1 0,3 1 0,0 3-4289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5:4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6 2640,'0'0'8646,"3"-6"-2666,-11 9-5956,1 1 0,1-1 1,-1 1-1,1 0 1,-1 0-1,1 1 0,0 0 1,-9 10-1,0-1 145,-39 44 211,53-58-381,0 1 0,0 0 0,0-1 0,1 1 0,-1 0 0,0 0 0,1 0 0,-1 0 0,1 0 0,-1 0 0,1-1 0,0 1 0,-1 0 0,1 0 0,0 0 0,0 0 0,-1 0 0,1 1 0,0-1 0,0 0 0,0 0 0,0 0 0,1 0 0,-1 0 0,0 0 0,0 0 0,1 0 0,-1 0 1,0 0-1,1 0 0,-1-1 0,1 1 0,0 1 0,3 3 21,0-1 1,0 1-1,0-1 1,1 0-1,5 3 0,-6-4-4,0 0 0,0 0-1,-1 1 1,6 5 0,-5-4-16,-3-4 4,-1-1 0,1 1-1,-1 0 1,0-1-1,1 1 1,-1-1 0,0 1-1,1 0 1,-1-1-1,0 1 1,0-1 0,0 1-1,0 0 1,1-1-1,-1 1 1,0 0-1,0 0 1,0 0-4,0 0 0,0 0 0,0 0 0,1 0 0,-1 0 0,0 0 0,1 0 0,-1 0 0,1-1 0,-1 1 0,1 0 0,0 0 0,-1 0 0,1-1 0,0 1 0,1 1 0,16 11 0,-8-6 0,-6-4-13,0 0 1,0 0-1,0-1 1,1 1-1,-1-1 0,1 0 1,-1 0-1,1 0 1,0 0-1,-1-1 1,1 0-1,0 0 0,0 0 1,0-1-1,8 1 1,49 2 269,-61-3-533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1016,'0'0'13832,"5"4"-12093,13-1-1274,0 0-1,0-1 1,26-1 0,13 2-70,28 0-231,44 7 267,-35-7-319,-64-2-104,-20-2-8,0 2 1,16 1-1,-14 0 22,1-1-1,0-1 0,19-1 1,-2 0-202,-29 1 178,-1 0-301,0 1 123,-1-1 0,1 0-1,0 1 1,0-1 0,0 0-1,-1 1 1,1-1 0,0 0-1,-1 1 1,1-1 0,0 0-1,-1 1 1,1-1 0,0 0-1,-1 0 1,1 1 0,0-1 0,-1 0-1,1 0 1,-1 0 0,1 0-1,-1 0 1,1 0 0,0 1-1,-1-1 1,1 0 0,-1 0-1,1 0 1,-1 0 0,1 0-1,0 0 1,-1-1 0,0 1-1,-3 0-3965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1296,'0'0'16475,"-8"10"-15811,-24 35-327,30-42-323,1 1 1,-1 0-1,1 0 0,0 0 1,0 0-1,0 0 0,0 0 1,1 0-1,0 0 0,-1 0 1,1 0-1,1 0 1,-1 0-1,1 0 0,-1 0 1,1 0-1,1 0 0,-1 0 1,0-1-1,1 1 0,0 0 1,0-1-1,0 1 1,0-1-1,4 5 0,3-1 36,1 0-1,17 10 1,-15-10-59,0 0 1,20 16-1,-30-21-1,0 0 0,0 0 0,0 0-1,0 1 1,0-1 0,0 0 0,0 1-1,-1 0 1,1-1 0,-1 1 0,0 0-1,0 0 1,0-1 0,0 1 0,0 0-1,-1 0 1,1 6 0,-1 0 21,1-4-4,-1 0 0,-1 0-1,1 0 1,-1 0 0,-1 7-1,1-10-8,0 0-1,0 0 1,0 0-1,0 0 0,0 0 1,0-1-1,-1 1 0,1 0 1,-1-1-1,1 1 0,-1-1 1,0 0-1,1 1 1,-1-1-1,0 0 0,-2 1 1,-1 1-131,1-1 1,-1 0 0,0-1-1,1 1 1,-1-1-1,0 0 1,0 0 0,0 0-1,0-1 1,0 1 0,-7-2-1,9 1-234,0 0-1,0-1 1,0 0 0,1 1-1,-1-1 1,0 0 0,0 0-1,1-1 1,-1 1-1,1-1 1,-1 1 0,1-1-1,0 0 1,0 0-1,0 0 1,0 0 0,0 0-1,0 0 1,0 0 0,-2-4-1,-8-22-5755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 7457,'0'0'10026,"-2"-3"-9282,0 2 456,2 5-1024,0-2-142,0 0 1,0 0 0,0 0 0,0 0-1,0 0 1,0-1 0,1 1 0,-1 0-1,1 0 1,-1 0 0,1 0 0,0-1-1,0 1 1,-1 0 0,1-1 0,2 3-1,9 9-55,1 0-1,-1-1 0,2-1 0,0 0 1,0-1-1,25 13 0,-37-22 13,16 8-245,28 19 0,-45-28 244,-1 1 0,0-1 0,0 0 0,1 0 0,-1 0 0,0 0 0,0 0 1,0 1-1,1-1 0,-1 0 0,0 0 0,0 0 0,0 1 0,1-1 0,-1 0 0,0 0 0,0 0 0,0 1 0,0-1 0,0 0 0,0 0 0,0 1 1,1-1-1,-1 0 0,0 0 0,0 1 0,0-1 0,0 0 0,0 0 0,0 1 0,0-1 0,0 0 0,-1 1 0,1-1 0,0 0 0,0 0 0,0 1 1,0-1-1,0 0 0,0 0 0,0 0 0,-1 1 0,1-1 0,0 0 0,0 0 0,0 0 0,0 1 0,-1-1 0,1 0 0,0 0 0,-17 7 231,11-5-240,-39 14 189,-39 17 113,14 3 274,62-31-1126,0 1 0,0 0 0,1 0 0,0 0 0,0 1 0,-6 7 0,5-7-5019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7 432,'0'0'639,"10"-3"11553,-8 3-13561,52-3 2230,-52 2-821,1 1 0,-1 1 0,0-1 0,0 0 0,0 0 0,0 1 0,0-1 0,0 1 0,0 0 0,0-1 0,0 1 0,0 0 0,0 0 0,-1 0 0,1 0 0,0 1 0,-1-1 0,1 0 0,-1 1 0,1-1 0,-1 1-1,0-1 1,3 4 0,-3-3 3,2 2-19,0-1 0,0 1 1,-1-1-1,0 1 0,0 0 0,0-1 1,0 1-1,0 0 0,-1 1 1,0-1-1,0 0 0,0 0 0,0 0 1,-1 1-1,0-1 0,0 8 1,0-10-25,0 3 58,0 0 0,0-1 0,0 1 1,-1 0-1,0 0 0,0-1 0,0 1 0,-3 6 1,-7 20 112,9-23-156,-1-1-1,0 0 1,-4 8-1,-5 8 76,6-12 29,0 0 0,-11 15 0,-4-3 97,-43 37 0,45-44-164,7-6-4,0-1 1,-16 8 0,1 0-7,-85 45 26,6-2-7,91-51-61,-8 5 4,-36 30 0,46-33-4,7-6 0,1 0 0,-10 10 0,5-3-1,4-5 2,-1 1 0,2-1 0,-1 1 0,1 0 0,1 0 1,-7 15-1,-6 23 293,11-33-145,1 1-1,0 1 1,1-1-1,1 1 0,0-1 1,0 23-1,3 124 1762,0-156-1875,1 0-1,0 1 0,0-1 1,0 0-1,5 8 0,1 10 14,9 25 25,-13-30-32,0 0-1,-1 1 1,-1 22 0,-1-41 11,-9 0-9573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4504,'0'0'5090,"0"-3"-3495,0-11 6677,0 21-8121,0 9 155,0-8-129,0 1 0,2 15 1,-2-21-164,1 0 0,0 0 1,0 0-1,0-1 0,1 1 0,-1 0 1,1 0-1,-1 0 0,1-1 1,0 1-1,3 3 0,5 4 5,-7-6-3,0-1-1,0 0 0,0 0 1,8 6-1,-8-8-8,5 7 46,-5-5-26,-3-2-23,0-1-5,0 0 0,1 1 0,-1-1 0,0 0 0,0 0 0,0 0 0,0 1 0,1-1 0,-1 0 0,0 0 1,0 0-1,1 0 0,-1 0 0,0 1 0,0-1 0,1 0 0,-1 0 0,0 0 0,0 0 0,1 0 0,-1 0 0,0 0 0,0 0 0,1 0 0,-1 0 0,0 0 0,1 0 0,-1 0 0,1 0 224,-1-10-7729,0 1 3568,0-1-1525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16 1712,'0'0'9277,"5"-2"-8372,11-9-386,-11 8 1588,-13 17-515,6-10-1316,-97 175 2803,78-137-2933,20-39-154,1-3-70,1 8-1128,-1-8 1025,0 0 1,0 1-1,0-1 1,0 0-1,0 1 0,0-1 1,0 0-1,0 1 1,0-1-1,0 0 0,0 1 1,0-1-1,0 0 1,0 1-1,0-1 0,0 0 1,1 1-1,-1-1 1,0 0-1,0 1 0,0-1 1,1 0-1,-1 0 0,0 1 1,1-1-1,-1 0 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5 100 808,'0'0'5533,"0"-4"-4328,0-40 2494,0-8 3663,-4 76-7056,4 0 3,0 33 414,13 106-1,18 37-298,-19-130-346,-9-45-90,1 18 24,-4 12 2,0-55-2,1 1-22,-1-1 0,0 0 0,1 0 0,-1 1 0,0-1 0,1 0 0,-1 0 0,1 1 1,-1-1-1,0 0 0,1 0 0,-1 0 0,1 0 0,-1 0 0,1 1 0,-1-1 0,1 0 0,-1 0 0,0 0 1,2 0-1,270 0 300,-271 0-235,-1 1-880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2 312,'0'0'14726,"0"0"-14692,0 0 1,-1 0 0,1 0 0,0 0 0,0 0 0,0 0 0,0 0 0,0-1 0,0 1 0,0 0-1,0 0 1,0 0 0,0 0 0,0 0 0,0 0 0,-1 0 0,1 0 0,0 0 0,0 0 0,0 0 0,0 0-1,0 0 1,0 0 0,0 0 0,0 0 0,-1 0 0,1 0 0,0 0 0,0 0 0,0 0 0,0 0 0,0 0-1,0 0 1,0 0 0,-1 0 0,1 0 0,0 0 0,0 0 0,0 0 0,0 0 0,0 0 0,0 0 0,0 0-1,-1 0 1,0 2 81,0-1-1,0 1 0,0 0 0,0-1 0,0 1 0,0 0 1,0 0-1,0 2 0,-3 6 285,-14 28 808,-21 69 1,-2 46-171,39-145-995,0-2-9,-26 114 434,23-91-393,1 0 1,0 34 0,4-51-73,0 5 5,0-1 0,2 1 1,3 22-1,-4-33-18,1-1 0,0 0 0,0 0 0,0-1 0,0 1-1,1 0 1,0-1 0,0 1 0,0-1 0,0 0 0,1 0 0,0 0 0,0 0 0,7 5 0,-1-2-117,-1-1 0,1-1-1,1 0 1,-1 0-1,1-1 1,18 6 0,19-1-2168,1-5-4113,-22-3-2355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 7985,'0'0'10149,"0"-5"-9375,-1 6-763,1 0 0,-1-1 0,1 1 0,-1 0 0,1 0 0,0-1 0,-1 1 0,1 0 0,0 0 0,0-1 0,0 1 0,0 0 0,0 0 0,0 0 0,0-1 0,0 2 1,-1 3 60,-6 106 396,7-108-514,0 0 0,0 0 1,1 0-1,-1 0 0,1 0 0,0 0 0,0 0 1,0-1-1,1 1 0,-1 0 0,1-1 1,-1 1-1,1-1 0,0 1 0,0-1 0,0 0 1,0 1-1,0-1 0,1 0 0,-1 0 0,1-1 1,-1 1-1,1-1 0,0 1 0,3 1 0,-3-2-101,0 0-1,1 0 1,-1 0-1,0 0 0,1-1 1,-1 1-1,1-1 0,-1 0 1,1 0-1,-1 0 0,0 0 1,1-1-1,-1 1 0,1-1 1,-1 0-1,0 0 1,1 0-1,-1 0 0,0 0 1,0-1-1,0 1 0,5-5 1,-2 2-14,-1-1 0,0 0 1,0 0-1,0-1 0,-1 1 1,0-1-1,0 0 0,0 0 1,-1 0-1,4-11 0,-3 6 822,-1 0-1,0 1 1,-1-1-1,0 0 1,-1-1-1,-1-11 767,0 23-1375,-1 1-1,0-1 1,1 0 0,-1 0 0,0 1 0,0-1-1,1 1 1,-1-1 0,1 1 0,-1-1-1,0 1 1,1-1 0,-1 1 0,1-1 0,-1 1-1,1 0 1,-1-1 0,0 2 0,-6 16 104,5-13-27,-2 7 14,0 0-1,1 0 0,1 0 1,-2 22-1,4 54 197,1-45-287,-1 250-45,-1-285-13,0-1 0,0 1 1,-4 12-1,1 1-1,3-20 8,1 1 0,0-1 1,-1 1-1,1-1 0,-1 1 0,0-1 0,1 1 0,-1-1 0,0 0 0,0 1 0,0-1 0,0 0 0,0 0 0,-2 2 0,3-2 6,-1-1 1,1 0-1,-1 0 0,1 0 0,0 0 0,-1 0 0,1 1 0,-1-1 0,1 0 0,-1 0 0,1 0 0,0 0 0,-1 0 1,1 0-1,-1-1 0,1 1 0,-1 0 0,1 0 0,0 0 0,-1 0 0,1 0 0,-1 0 0,1-1 0,0 1 0,-1 0 1,1 0-1,0-1 0,-1 1 0,-8-9 45,-2-4 66,1-1 0,1-1 0,0 1 0,1-1 1,-11-32-1,15 36-81,1-1-1,0 0 1,1-1 0,0 1 0,1 0-1,0 0 1,1-1 0,3-23 0,-1 28-87,1 0-1,-1 0 1,1 0 0,1 0 0,0 0 0,0 1 0,0 0 0,8-10 0,49-52-1146,-41 48 496,22-24-2822,-7 8-3711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1 154 440,'0'0'14272,"0"0"-14129,0 0-1,1 1 0,-1-1 1,0 0-1,1 0 0,-1 1 0,0-1 1,1 0-1,-1 0 0,0 0 1,1 0-1,-1 0 0,1 0 0,-1 1 1,0-1-1,1 0 0,-1 0 1,1 0-1,-1 0 0,0 0 0,1-1 1,-1 1-1,1 0 0,-1 0 1,5-2-112,0 0 0,-1-1 0,0 0 0,0 0 1,0 0-1,0 0 0,0 0 0,0-1 0,-1 1 0,0-1 1,3-4-1,6-9 9,12-26 0,-10 17 57,-10 20 0,-3 4-13,0 1 0,0-1 0,0 1 0,0-1 0,0 1 1,-1-1-1,1 1 0,-1-1 0,1 0 0,0-3 0,-1 5-75,0 0 0,0 0 0,0 0 0,0 0 0,1-1 0,-1 1 0,0 0 0,0 0 0,0 0 0,0 0 0,1 0 0,-1 0 0,0 0 0,0 0 0,0-1 0,0 1 0,1 0 0,-1 0 0,0 0 1,0 0-1,0 0 0,1 0 0,-1 0 0,0 0 0,0 0 0,0 0 0,1 0 0,-1 0 0,0 0 0,0 0 0,0 0 0,1 1 0,-1-1 0,0 0 0,0 0 0,0 0 0,0 0 0,1 0 0,-1 0 0,0 0 0,0 1 0,0-1 1,0 0-1,0 0 0,1 0 0,-1 0 0,0 0 0,0 1 0,0-1 0,0 0 0,0 0 0,0 0 0,0 1 0,0-1 0,15 33 290,16 49-1,-18-44-447,18 37 0,5-12-3318,-23-40-1751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3568,'0'0'15079,"12"0"-14333,39 1-320,-50-1-413,1 0 1,0 0 0,-1 0 0,1 0-1,0 0 1,-1 1 0,1-1 0,-1 1-1,1-1 1,0 1 0,-1-1 0,1 1 0,-1 0-1,0 0 1,1 0 0,-1 0 0,0 0-1,1 0 1,-1 0 0,0 0 0,0 0-1,0 1 1,0-1 0,0 0 0,0 1-1,-1-1 1,1 1 0,0-1 0,-1 1-1,1-1 1,0 3 0,-1-1-1,0 0 0,0-1 0,0 1 0,0 0 0,0-1-1,0 1 1,-1 0 0,1-1 0,-1 1 0,0 0 0,0-1 0,0 1 0,0-1 0,0 0 0,-1 1 0,-1 2 0,-9 9-119,-1-1 0,0-1 0,-1 0 1,-22 16-1,28-23-2611,-1 0-1,-18 8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1 912,'0'0'15606,"-4"4"-14746,0 1-699,0 1 1,1 0 0,-1 0 0,1 0-1,0 0 1,1 0 0,0 1-1,-3 12 1,2 6 76,2 49 1,1-49-377,0-23 68,0 0-1,0 0 1,0 0 0,1 0 0,-1-1-1,1 1 1,-1 0 0,1 0 0,0-1-1,0 1 1,-1 0 0,1-1 0,1 1-1,-1-1 1,0 1 0,0-1 0,0 1-1,1-1 1,-1 0 0,1 0 0,-1 0-1,1 0 1,0 0 0,-1 0 0,1 0-1,0 0 1,0 0 0,-1-1 0,1 1-1,0-1 1,0 1 0,2-1 0,3 1-219,-1 0 0,0-1 0,0 0 0,0 0 0,1 0 0,-1-1 0,0 0 0,0 0 0,7-3 0,-7 2 171,-1 0 0,0-1 0,1 0 0,-1 0 0,0 0 0,-1 0 0,1-1 0,-1 0 0,0 0 0,0 0 0,6-7 0,-3 2 438,-1-1 0,0 0 0,0 0 0,7-18 0,-12 25 279,0 0-1,0-1 1,-1 1-1,1 0 0,-1 0 1,1-1-1,-1-3 1736,-2 17-2010,0-5-252,0 1 72,0 0-1,0 0 0,1 0 1,-2 8-1,-4 101 700,6-74-746,1 3-34,5 48 1,3 59-208,-8-31-758,0-119 887,0 0-1,0-1 0,0 1 0,0 0 0,0 0 0,0-1 1,-1 1-1,1 0 0,0 0 0,-1-1 0,1 1 1,0 0-1,-1-1 0,1 1 0,-1-1 0,1 1 1,-1 0-1,1-1 0,-1 1 0,0-1 0,0 1 1,-1 0 8,0 0 0,0 0 1,0 0-1,0 0 0,0-1 1,0 1-1,0-1 0,-2 1 1,-5 0 38,0-1 0,0 0-1,-9-1 1,10 0-4,0-1 1,0 1-1,0-1 0,0-1 0,1 0 0,-1 0 0,1 0 0,-1-1 0,1 0 1,-10-8-1,7 4 7,0 0-1,0-1 1,1 0 0,0 0 0,-14-20 0,20 24-25,0 0 0,0 0-1,1-1 1,0 1 0,0-1 0,0 0-1,0 1 1,0-9 0,1-1 10,0 0-1,2-16 1,-1 25-21,1-1 0,0 1 1,0-1-1,1 1 1,0 0-1,0 0 0,1 0 1,-1 0-1,1 0 1,5-7-1,-2 5-25,1 0-1,-1 0 1,1 1 0,1 0 0,0 0-1,8-5 1,8-4-426,1 2 1,0 1-1,47-18 0,-13 8-2221,-7 3-2629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7905,'0'0'9970,"136"-23"-9105,-106 23-281,-1 0-232,-5 0-136,-6 0-112,-6 0-88,-7 0-32,-5 4-2553,-17 6-559,-1-6-5298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2 360,'0'0'16304,"2"-1"-15377,-1 1-819,1 0-1,0-1 1,0 1-1,-1 0 1,1 1-1,0-1 1,-1 0-1,1 0 1,0 1 0,-1-1-1,1 1 1,0-1-1,-1 1 1,1 0-1,-1-1 1,1 1-1,-1 0 1,1 0 0,1 2-1,29 24 887,-28-24-886,18 18 231,0 1 0,-2 0 1,-1 1-1,25 40 0,-35-48-272,-1 1-1,0 0 1,-1 0-1,-1 0 1,-1 1-1,-1 0 1,0 0-1,-1 0 1,1 20-1,-6 95 126,0-111-184,-1 1 0,-1-1 0,-1 0 0,-9 22 0,2-14-86,-1-1 0,-1 0-1,-2-1 1,-1-1 0,-36 43 0,-33 18-2138,-9-11-3940,31-32-6680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1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19 1072,'0'0'9097,"0"-2"-7131,0-7-619,0 1 4684,-22 8-5873,14 0-157,0 1 0,0-1 0,0 2-1,0-1 1,1 1 0,-1 0 0,0 0 0,1 1 0,-1 0 0,1 0 0,0 1 0,0 0 0,-11 8 0,17-10 7,0-1 0,-1 1 1,1 0-1,0-1 0,0 1 0,0 0 1,1 0-1,-1-1 0,0 1 0,1 0 1,-1 0-1,1 0 0,-1 0 0,1 0 1,0 0-1,0 0 0,0 0 0,0 0 1,1 0-1,-1 2 0,1 1 43,0 0 1,0 0-1,0-1 0,1 1 0,0 0 0,0-1 0,3 6 1,13 16 72,-12-19-92,-1 0 1,0 0-1,0 0 1,-1 1-1,0-1 0,0 1 1,-1 0-1,0 0 0,2 11 1,-2 5 63,-1 40 1,-2-56-71,-1 0 1,0 0-1,0 0 1,-1 0-1,0 0 1,-1 0 0,0 0-1,-6 12 1,3-10 20,0 0 0,-1-1 0,-7 9 0,11-15-212,1-1 1,-1 1 0,0 0-1,0-1 1,0 0 0,0 0 0,0 0-1,-1 0 1,1 0 0,-1-1-1,1 1 1,-1-1 0,-6 1 0,8-2-187,1 0 1,-1 0 0,1 0-1,-1 0 1,1-1 0,-1 1 0,1-1-1,-1 1 1,1-1 0,-1 0 0,1 1-1,0-1 1,-1 0 0,1 0 0,0 0-1,0 0 1,-1 0 0,1 0 0,0 0-1,0 0 1,0-1 0,0 1 0,0-2 0,-8-12-5871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1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39 1480,'0'0'11818,"-1"-1"-10524,-6-4 2260,13 4-3208,72-9 622,10-1-704,-33 1-885,-52 10 832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14 4440,'0'0'4424,"0"-2"-2674,0 2-1677,0-1-1,0 1 1,0 0-1,0-1 1,0 1 0,0-1-1,0 1 1,-1-1 0,1 1-1,0-1 1,0 1-1,0-1 1,-1 1 0,1 0-1,0-1 1,0 1 0,-1-1-1,1 1 1,0 0-1,-1-1 1,1 1 0,0 0-1,-1-1 1,1 1 0,-1 0-1,0-1 1,0 1 14,0 0 0,0 0-1,0-1 1,0 1 0,0 0 0,-1 0 0,1 0 0,0 0-1,0 0 1,0 0 0,-2 1 0,-1 0 122,-1 0-1,1 1 1,-1 0-1,1-1 1,-7 6-1,0 1 229,0 2 0,0 0 0,1 0 0,0 0-1,1 2 1,-11 16 0,13-19-248,-7 12-22,1 1-1,1 0 1,1 1 0,1 0-1,1 0 1,1 1 0,1 0-1,1 1 1,2 0-1,0-1 1,2 1 0,1 0-1,3 41 1,-1-52-142,2-1-1,0 0 1,0 0 0,1 0 0,1-1-1,0 1 1,1-1 0,14 22-1,-7-15-200,1-1 0,1-1 0,0 0 0,28 23 1,-23-25-1625,-8-8-2354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94 1464,'0'0'15522,"-1"-7"-15218,-3-3-256,0 0 0,-1 1 0,-12-17 0,15 24-63,0-1 1,0 1 0,-1-1-1,1 1 1,-1 0-1,1 0 1,-1 0-1,0 0 1,0 0-1,0 1 1,0-1-1,0 1 1,0 0 0,0 0-1,0 0 1,-1 0-1,-3 0 1,3 1 3,0-1 0,1 1 0,-1 1 1,0-1-1,0 0 0,0 1 0,1 0 0,-1-1 1,0 2-1,1-1 0,-1 0 0,1 1 0,-1-1 1,1 1-1,0 0 0,-6 4 0,4-2 17,1 0 0,0 1 0,0-1 0,0 0 0,1 1 0,0 0-1,0 0 1,0 0 0,0 0 0,-1 7 0,1-5 9,1 0 1,0 0-1,0 0 1,1 1-1,0-1 0,1 11 1,0-15-22,0-1 0,0 1 0,0-1 1,0 1-1,1-1 0,0 1 0,-1-1 0,1 1 1,0-1-1,0 0 0,0 1 0,1-1 0,-1 0 0,1 0 1,-1 0-1,1 0 0,-1 0 0,1 0 0,0 0 1,0-1-1,3 3 0,0-2-50,1 1-1,0-1 1,-1-1 0,1 1-1,0-1 1,0 0-1,0 0 1,0 0 0,0-1-1,11 0 1,-14-1 33,0 1 0,0 0-1,0-1 1,0 0 0,0 0 0,0 0 0,-1 0-1,1 0 1,0 0 0,-1-1 0,1 1 0,-1-1-1,1 1 1,-1-1 0,0 0 0,0 0 0,0 0-1,0-1 1,0 1 0,0 0 0,0-1 0,1-2-1,3-6-69,-1 0 1,0 0-1,7-23 0,-9 17 507,-1 0 0,1-25 0,-4 90 262,0-3-409,7 64 0,-5-108-302,-1 1 0,0 0 0,0-1 0,1 1 0,-1-1 0,1 1 0,-1 0 0,1-1 0,-1 1 0,1-1 0,0 0 1,0 1-1,0-1 0,0 0 0,0 1 0,2 0 0,-1-1-353,-1 0 0,1 0 1,0 0-1,0-1 0,0 1 1,0 0-1,0-1 0,0 0 0,0 1 1,0-1-1,0 0 0,4 0 0,7 0-3802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20 3264,'0'0'10621,"0"-1"-10496,1 1 0,0-1 1,-1 0-1,1 0 0,0 0 1,0 1-1,-1-1 0,1 0 0,0 1 1,1-2-1,7 0 74,1-1-1,-1 1 1,1 1-1,-1 0 1,1 0-1,0 1 1,15 1-1,-24-1-199,0 0 0,0 0 0,-1 0 0,1 1 0,0-1 0,0 0 0,0 1 0,-1-1-1,1 1 1,0-1 0,-1 1 0,1-1 0,0 1 0,-1-1 0,1 1 0,-1 0 0,1-1 0,0 1 0,-1 0 0,0-1 0,1 1 0,-1 0 0,0 0 0,1-1 0,-1 1 0,0 1-1,1 2 16,0 0-1,-1-1 0,0 1 0,-1 6 1,1 1 95,0-9-81,-1 1 1,1-1 0,0 1-1,-1-1 1,0 1 0,0-1-1,0 0 1,0 1 0,0-1 0,0 0-1,0 0 1,-1 0 0,1 0-1,-1 0 1,0 0 0,-3 3-1,-3 2 50,0-1-1,0-1 1,-10 6-1,11-8-92,5-2-171,16-2-502,11-8 419,-19 7 250,0 0 0,0 0 1,9-2-1,-1 3-63,22-1 1,-35 2 78,-1 0 0,1 1 0,-1-1 1,1 0-1,-1 0 0,1 0 0,-1 1 0,0-1 0,1 0 0,-1 0 0,0 1 1,1-1-1,-1 0 0,0 0 0,1 1 0,-1-1 0,0 1 0,1-1 0,-1 0 1,0 1-1,0-1 0,0 1 0,1-1 0,-1 0 0,0 1 0,0-1 0,0 1 1,0-1-1,0 1 0,0-1 0,0 0 0,0 1 0,0 18 158,0-14-100,0-1-34,-1 0 0,1 0 0,-1 0 0,0 0 0,0 0 0,-1 0 0,1-1 0,-1 1-1,0 0 1,0-1 0,0 0 0,0 1 0,-1-1 0,1 0 0,-1 0 0,0 0 0,-5 4 0,2-2 42,0-1 0,0 0 0,-1 0-1,1-1 1,-1 1 0,1-1 0,-1-1-1,0 1 1,-8 0 0,2 0-48,-1-1 0,1 0 0,-1-1 0,0-1-1,-19-1 1,32 1-89,0 0 0,1 0 0,-1 0 0,0 0-1,1-1 1,-1 1 0,0 0 0,0 0 0,1-1-1,-1 1 1,0 0 0,1-1 0,-1 1 0,1 0-1,-1-1 1,0 1 0,1-1 0,-1 1 0,1-1-1,-1 1 1,1-1 0,-1 0 0,0 0 0,-1-12-4333,2 6-2478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6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46 3632,'0'0'12707,"0"-6"-12270,-9 86 735,9-50-988,-1-10-146,3 26 0,-2-44-88,1 1-1,-1-1 0,1 0 1,0 0-1,-1 0 0,1 0 1,0 0-1,0 0 0,1 0 1,-1 0-1,0 0 0,1 0 1,-1 0-1,1-1 0,3 4 1,-4-5 14,0 1 0,0 0 0,0-1 0,0 1 1,0-1-1,1 1 0,-1-1 0,0 0 0,0 1 1,1-1-1,-1 0 0,0 0 0,0 0 0,1 0 1,-1 0-1,0 0 0,0 0 0,1 0 0,-1 0 1,0-1-1,0 1 0,0 0 0,1-1 0,-1 1 1,0-1-1,0 0 0,0 1 0,0-1 1,0 0-1,0 1 0,0-1 0,1-1 0,7-7-95,-1 0 0,0 0 0,0-1 0,-1 0-1,-1 0 1,9-18 0,26-71 436,-38 93-212,-2 6 517,0 5-227,2 14-84,1 23-92,-3-26-149,6 27 0,-5-38-61,-1 0 0,1 0 0,-1 0 0,1 0 0,1 0 0,-1 0-1,1-1 1,0 1 0,3 3 0,-4-6-9,-1-1-1,0 0 1,1 0-1,-1 0 1,0 0-1,1 0 1,-1 0-1,1-1 1,-1 1-1,1 0 1,0-1-1,-1 1 1,1-1-1,0 1 1,0-1-1,-1 0 1,1 0-1,0 0 1,-1 0-1,1 0 1,0 0-1,0 0 1,2-1-1,-2 0 10,0 1 0,0-1-1,1 0 1,-1 0 0,0 0 0,0 0-1,0 0 1,0-1 0,0 1-1,0 0 1,-1-1 0,1 0-1,0 1 1,-1-1 0,1 0 0,1-2-1,0-2 7,-1 0 0,1 0 0,-1 0 1,0 0-1,-1 0 0,0 0 0,1-9 0,0-47 276,-3 44-79,2-1 63,0 15-117,-1-1 0,1 0 0,-1 0-1,-1 0 1,1 0 0,-1 0 0,0 0-1,0 0 1,0 1 0,-4-10 0,5 14-163,0-1-1,0 1 1,0 0 0,-1 0 0,1 0 0,0 0 0,0-1 0,0 1 0,0 0 0,0 0-1,0 0 1,0 0 0,-1 0 0,1-1 0,0 1 0,0 0 0,0 0 0,0 0 0,0 0-1,-1 0 1,1 0 0,0 0 0,0 0 0,0 0 0,-1 0 0,1 0 0,0 0 0,0-1-1,0 1 1,0 0 0,-1 0 0,1 0 0,0 0 0,0 1 0,0-1 0,-1 0-1,1 0 1,0 0 0,0 0 0,0 0 0,0 0 0,-1 0 0,1 0 0,0 0 0,0 0-1,0 0 1,0 1 0,-1-1 0,1 0 0,0 0 0,0 0 0,0 0 0,0 0 0,0 1-1,0-1 1,0 0 0,-1 0 0,1 0 0,0 0 0,0 1 0,0-1 0,0 0 0,0 0-1,0 0 1,0 1 0,-4 14-1490,3-14 1475,-3 43-7237,0-25-1296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7177,'0'0'9761,"5"0"-9599,13 0-85,0 0 0,29-6 0,-28 3-78,-11 1-109,1 1 0,-1-1 1,14-6-1,-20 8 271,-10 13 468,2-3-451,-11 36 177,3 1-1,-12 61 1,21-85-291,3-8-493,3-13-1060,0-8-502,3-4-2205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0 656,'-1'0'15558,"3"1"-15249,20 1 320,-1 0 0,1-1-1,21-2 1,-1 0-500,51 1-1457,-93 0 496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45 2960,'0'0'13486,"1"-7"-12404,2-23-225,-3 22-246,1 31 59,-1 38 18,-12 100 1,5-116-1135,0 71 0,7-115 329,1-1 1,-1 0-1,0 1 1,0-1 0,0 0-1,1 0 1,-1 0-1,0 1 1,0-1 0,1 0-1,-1 0 1,0 0-1,0 1 1,1-1 0,-1 0-1,0 0 1,1 0-1,-1 0 1,0 0 0,1 0-1,-1 0 1,0 0-1,1 0 1,-1 0-1,0 0 1,1 0 0,-1 0-1,0 0 1,1 0-1,-1 0 1,0 0 0,1 0-1,0 0-873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12 744,'0'0'17265,"0"0"-17231,-1 0 1,1 0 0,0-1 0,0 1 0,0 0 0,0 0-1,-1 0 1,1 0 0,0-1 0,0 1 0,0 0 0,0 0-1,0 0 1,-1-1 0,1 1 0,0 0 0,0 0 0,0-1-1,0 1 1,0 0 0,0 0 0,0 0 0,0-1 0,0 1-1,0 0 1,0 0 0,0-1 0,0 1 0,0 0 0,0 0 0,0-1-1,0 1 1,0 0 0,1 0 0,-1-1 0,2 0 13,0 1-1,1-1 1,-1 0 0,0 1 0,1 0 0,-1-1 0,0 1 0,1 0 0,-1 0 0,0 0-1,1 1 1,3 0 0,0 0 47,-1 0 0,0 0 1,0 0-1,0 1 0,8 4 0,-2 1-19,-1 1 0,0 0 1,0 1-1,0 1 0,-1-1 0,14 21 0,-11-13-38,-1 0 0,-1 1-1,14 32 1,-18-33-33,0 1-1,-2 1 1,0-1 0,0 1 0,-2 0-1,0-1 1,-2 22 0,0-28-64,-1 0 1,0-1-1,-1 1 1,0-1-1,-1 1 1,0-1-1,-1 0 1,0 0-1,0 0 1,-1-1-1,-1 0 1,-10 15-1,10-18-177,0-1-1,0 0 1,-1 0-1,1-1 1,-1 1-1,-1-1 1,1-1-1,-9 5 1,-37 13-5207,16-11-3475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257 131 2512,'0'0'12276,"1"-13"-10093,0 11-2098,-1 0 1,1 0-1,0 0 0,-1 0 0,1 0 1,-1 0-1,0-1 0,0 1 0,0 0 1,0 0-1,0 0 0,0 0 0,-1 0 1,1 0-1,-1 0 0,1 0 0,-1 0 1,0 0-1,0 0 0,0 0 0,0 0 1,-2-2-1,-3-3-93,1 1 0,-1 1-1,0-1 1,-11-7 0,12 9 73,0 1-85,0-1-1,-1 1 1,1 1 0,0-1-1,-1 1 1,1 0 0,-1 0-1,0 0 1,0 1 0,-9-2-1,11 3 12,0 0-1,0-1 0,0 1 0,0 1 0,0-1 1,0 0-1,0 1 0,1 0 0,-1 0 0,0 0 1,0 0-1,1 1 0,-1 0 0,0-1 0,1 1 0,-6 4 1,2 0 12,1 0 0,0 1 0,1-1 0,0 1 0,0 0 0,0 0 0,1 1 0,0-1 0,0 1 0,1 0 0,0 0 0,1 0 0,-1 0 0,2 0 0,-1 1 0,1-1 0,1 0 0,0 14 0,0-20-10,0 1-1,1-1 1,-1 0-1,1 0 1,-1 0-1,1 0 1,0 0-1,0 0 1,0 0-1,0-1 1,0 1 0,1 0-1,-1 0 1,1-1-1,-1 1 1,1-1-1,-1 1 1,1-1-1,0 0 1,0 1-1,-1-1 1,1 0-1,0 0 1,0 0 0,0-1-1,1 1 1,1 0-1,4 1-47,0 0 0,0-1 0,0 0 0,0-1 1,0 0-1,9-1 0,-12 1 36,-1-1 0,1 0 0,-1 0 1,0 0-1,0-1 0,0 1 0,0-1 1,0 0-1,0 0 0,0-1 0,0 1 1,-1-1-1,1 1 0,-1-1 0,0 0 1,5-6-1,3-4-1,-1-1 0,15-28 0,-19 30 28,41-67 300,-46 79 188,0 3-385,0 6-26,-2 4 175,0 1-1,-4 14 0,-1 6 11,-2 83 216,8-116-517,0-1 0,0 1 0,0 0-1,0-1 1,1 1 0,-1 0-1,0-1 1,0 1 0,1 0 0,-1-1-1,0 1 1,1 0 0,-1-1-1,0 1 1,1-1 0,-1 1 0,1-1-1,-1 1 1,1-1 0,-1 1 0,2 0-1,0 0-73,-1-1-1,1 1 0,0 0 0,0 0 1,0-1-1,0 1 0,4 0 1,-1-1-634,1 0 1,0 1-1,0-2 0,0 1 1,6-2-1,4-3-3895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5 904,'0'0'13324,"3"-1"-12178,8-3-364,-11 5-713,1-1-1,-1 0 0,0 1 0,1-1 0,-1 1 1,0-1-1,0 1 0,1-1 0,-1 1 0,0-1 1,0 1-1,0-1 0,0 1 0,0-1 0,0 1 1,0 0-1,0-1 0,0 1 0,0-1 0,0 1 1,0 0-1,0-1 74,-1 10 146,0-1-1,-1 0 1,-4 16 0,-2 5-19,5-15-88,-1 12-113,5-26-86,0-1 1,0 1-1,0 0 0,1-1 0,-1 1 1,0 0-1,0-1 0,1 0 0,-1 1 1,1-1-1,-1 0 0,2 1 0,17 0-644,0-1 0,22-1 0,-38 0 101,1 1-1,-1-1 1,0 0-1,1 0 1,-1 0-1,0-1 1,0 1-1,0-1 1,0 0-1,0 0 1,-1 0 0,1-1-1,-1 1 1,1-1-1,-1 0 1,5-5-1,-2-2-3544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6 992,'0'0'13813,"0"0"-13686,0 0-1,0-1 0,0 1 1,0 0-1,-1 0 0,1-1 1,0 1-1,0 0 0,0 0 0,0-1 1,0 1-1,0 0 0,-1 0 1,1-1-1,0 1 0,0 0 1,0 0-1,-1-1 0,1 1 1,0 0-1,0 0 0,-1 0 0,1 0 1,0-1-1,-2 2-38,1 0 0,1 0 1,-1 0-1,0 0 0,0 0 0,0 0 0,0 1 1,1-1-1,-1 0 0,1 0 0,-1 0 1,1 1-1,-1-1 0,1 0 0,0 1 0,-1 1 1,-1 4 155,-22 53 513,15-39-642,0 0 0,2 1 0,-10 44 0,17-65-117,-2 25-2039,2-25 1856,0 0-1,0 0 0,0 0 0,0 0 1,0 0-1,1 0 0,-1 0 0,0-1 1,0 1-1,1 0 0,-1 0 0,0 0 1,1 0-1,-1 0 0,1-1 1,-1 1-1,1 0 0,0 0 0,-1-1 1,1 1-1,0 0 0,1 0 0,6 1-5638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72 616,'0'0'13591,"0"-9"-10731,0 11-2769,-1 0 0,1 0 0,-1 0 0,1 0 0,-1 0 0,1 0 0,-1 0 1,0-1-1,0 1 0,-2 3 0,-4 6 231,3 2-94,-1 0-1,-2 15 1,1-1-46,0-3-160,2 0 0,0 1 0,2-1-1,1 30 1,1-54-50,1 1-1,-1-1 0,0 1 0,1-1 1,-1 1-1,1-1 0,-1 1 1,1-1-1,-1 0 0,1 1 0,-1-1 1,1 0-1,-1 1 0,1-1 1,0 0-1,-1 0 0,1 1 0,0-1 1,-1 0-1,1 0 0,-1 0 0,1 0 1,0 0-1,-1 0 0,1 0 1,0 0-1,-1 0 0,2 0 0,2 0-21,-1 0 0,1 0-1,-1-1 1,1 1-1,4-2 1,-3 0-61,0-1-1,1 0 1,-1 0 0,-1 0 0,1 0 0,0-1 0,-1 1-1,5-7 1,33-37-533,-32 33 630,61-85 71,-71 99-48,0 0-1,0 0 1,0 0-1,0 0 1,0 0-1,0-1 1,1 1-1,-1 0 1,0 0-1,0 0 1,0 0-1,0 0 1,0 0-1,0 0 0,0 0 1,0 0-1,0 0 1,0 0-1,0 0 1,0 0-1,0 0 1,0 0-1,0 0 1,0 0-1,0 0 1,1 0-1,-1 0 1,0 0-1,0 0 1,0 0-1,0 0 1,0 0-1,0 0 0,0 0 1,0 0-1,0 0 1,0 0-1,0 0 1,0 0-1,0 0 1,0 0-1,0 0 1,0 1-1,0-1 1,0 0-1,0 0 1,1 0-1,-1 0 1,0 0-1,0 0 1,0 0-1,0 0 0,0 0 1,0 0-1,0 0 1,0 0-1,0 0 1,0 0-1,0 0 1,0 0-1,0 0 1,2 8 378,0 17 62,0-4-296,1-1-105,-1-8 12,0 0 0,4 16 0,-5-25-79,-1-1 1,1 0 0,0 0-1,0 0 1,0 1 0,0-1 0,1 0-1,-1 0 1,0-1 0,1 1-1,-1 0 1,1 0 0,0-1-1,0 1 1,0-1 0,0 1 0,0-1-1,3 2 1,-4-3 11,1 1 0,-1-1 0,1 0 0,0 1-1,0-1 1,-1 0 0,1 0 0,0 0 0,-1 0 0,1 0 0,0-1 0,0 1-1,-1 0 1,1-1 0,0 1 0,-1-1 0,1 1 0,-1-1 0,1 0 0,-1 0 0,1 0-1,-1 0 1,0 0 0,1 0 0,-1 0 0,0 0 0,0 0 0,0-1 0,0 1 0,0 0-1,2-3 1,2-5 27,0 1-1,-1-1 0,0 0 0,3-10 1,-6 18-29,10-35 341,-1 1-1,-2-1 1,5-52-1,-12 55 193,-1 33-596,0 14-633,-4 46-3308,3-39 433,-3 6-4343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44 177 1088,'0'0'11298,"5"-4"-10902,1 1-353,0 0 0,-1-1-1,1 1 1,-1-1 0,0-1 0,-1 1-1,1-1 1,-1 1 0,0-1 0,0-1-1,0 1 1,-1 0 0,3-7 0,-2 1 288,-1 0 0,0 0 1,-1 0-1,0-1 0,0-18 0,-2 29-285,0 1-1,0-1 0,0 1 0,0-1 0,0 0 1,0 1-1,-1-1 0,1 1 0,0-1 1,0 0-1,-1 1 0,1-1 0,0 1 0,-1-1 1,1 1-1,-1-1 0,1 1 0,-1-1 1,1 1-1,-1 0 0,1-1 0,-1 1 0,0-1 1,-1 0 21,0 0 0,-1 1 0,1-1 0,0 0 1,0 1-1,0 0 0,-3-1 0,-3 1 90,1 0-1,0 0 1,-14 2 0,18-1-145,1 0 0,-1 0 0,1 0 0,-1 0 0,1 0 0,-1 0 0,1 0 0,0 1 0,0-1 0,0 1 0,0 0 0,0-1 0,0 1 0,0 0 1,1 0-1,-1 0 0,1 0 0,-1 1 0,1-1 0,0 0 0,0 0 0,0 1 0,0-1 0,0 1 0,1-1 0,-1 1 0,1-1 0,0 1 0,-1-1 0,1 1 0,0-1 0,1 1 1,-1-1-1,0 1 0,1-1 0,0 1 0,-1-1 0,1 1 0,0-1 0,0 0 0,0 1 0,1-1 0,-1 0 0,1 0 0,-1 0 0,1 0 0,2 2 0,30 23 0,-22-18-101,1 1 1,18 19 0,-28-26 49,0 1-1,0-1 1,-1 1 0,1-1 0,-1 1 0,0 0-1,-1 0 1,1 0 0,-1 0 0,1 0 0,-1 0 0,0 0-1,-1 0 1,1 7 0,-1-1-34,1-5 28,-1-1 0,-1 1-1,1-1 1,-2 8 0,1-10 43,1 0 0,-1 0 1,0-1-1,0 1 0,0 0 0,0-1 1,0 1-1,0-1 0,-1 1 0,1-1 1,0 0-1,-1 1 0,1-1 0,-4 2 1,0 0 163,0-1 1,0 1 0,0-1 0,-1 0 0,1 0 0,-1 0-1,0-1 1,0 0 0,1 0 0,-1 0 0,0-1-1,0 0 1,0 0 0,0 0 0,-9-2 0,13 2-126,1-1 1,0 1 0,0-1 0,0 1 0,-1-1-1,1 1 1,0-1 0,0 0 0,0 0 0,0 1-1,0-1 1,0 0 0,0 0 0,1 0 0,-1 0-1,0 0 1,0 0 0,0-2 0,0 1 22,-1-1 0,1 0 0,0 0 0,0 0-1,1 0 1,-1 0 0,1-4 0,-1 0-22,1 0-1,1 1 0,-1-1 0,1 1 1,0 0-1,3-10 0,-2 11-62,1 1 0,-1-1 0,1 1 0,0-1 0,0 1 0,0 0 0,1 0 0,0 0 0,-1 1 0,2-1 0,7-5 0,1 1-1876,0 1 1,26-11-1,-17 8-8077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39 680,'0'0'18036,"48"-1"-16504,89-20-1252,-121 19-418,-7 2-566,0-2 1,1 1 0,13-4-1,-22 3-303,-13-2-8385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26 824,'0'0'12859,"0"-4"-11247,0-13-433,0 12 859,0 8-1884,0 0-24,-1 1 0,0-1 1,0 1-1,0-1 0,0 1 0,-3 5 1,-3 7 182,0 2-222,1 1 1,1-1 0,1 1 0,1 0 0,-2 33-1,5 11-3053,1-58-192,2 1-2338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0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 1344,'-2'-5'15584,"1"5"-14405,-2 3-1094,2 1 1,-1-1-1,0 1 1,1 0-1,0 0 1,0 0-1,0 0 0,0 0 1,0 0-1,1 0 1,0 7-1,1-10-85,-1 0 0,0 0-1,1 0 1,-1 0 0,1-1 0,-1 1-1,1 0 1,0 0 0,-1-1 0,1 1-1,0 0 1,-1-1 0,1 1 0,0-1-1,0 1 1,0-1 0,-1 1 0,1-1 0,2 1-1,22 9 37,-18-8-18,-1 1-14,0-1-1,0 1 1,0 0 0,8 6-1,-12-8-3,-1 0 0,1 1 0,-1-1 0,1 0 0,-1 1 0,1-1 0,-1 1-1,0 0 1,0-1 0,0 1 0,0 0 0,0-1 0,0 1 0,-1 0 0,1 0 0,-1 0 0,1 0 0,-1 0-1,1 2 1,-1-1 5,-1 0 0,1 0-1,0 0 1,-1-1-1,1 1 1,-1 0 0,0 0-1,0 0 1,0-1-1,-1 1 1,1-1 0,-1 1-1,1-1 1,-1 1-1,0-1 1,0 0 0,0 0-1,0 1 1,0-2-1,0 1 1,-1 0 0,1 0-1,-5 1 1,1 0 4,0 0 1,-1-1 0,1 1-1,-1-2 1,1 1 0,-1-1-1,0 0 1,0 0-1,-10-1 1,16 1-56,0-1 0,0 0 0,0 0 0,0 0 0,0 0 0,0 0 0,-1-1 0,1 1 0,0 0 0,0 0 0,0-1 0,1 1 0,-1 0 0,0-1 0,0 1 0,0-1 0,0 1-1,0-1 1,0 1 0,1-1 0,-3-1 0,3 0-176,-1 0 0,1 1 0,-1-1 0,1 0 0,0 1 0,-1-1 0,1 0 0,0 0 0,0 1 0,0-1 0,1-3 0,4-16-4227,6-1-2805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0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39 856,'0'0'12969,"3"-5"-12170,11-14-156,-14 19-594,1-1 0,-1 1 0,0-1 0,1 1 0,-1 0 1,0-1-1,1 1 0,-1 0 0,0-1 0,1 1 0,-1 0 0,1 0 0,-1-1 0,0 1 0,1 0 0,-1 0 0,1 0 1,-1-1-1,1 1 0,-1 0 0,1 0 0,-1 0 0,1 0 0,-1 0 0,1 0 0,-1 0 0,1 0 0,-1 0 1,1 0-1,-1 0 0,1 1 0,0-1 0,0 0 118,27 1 829,-13-1-955,1 0 0,-1 0 0,1-2 0,21-3 0,-17 2-1749,-57 3-6760,16 3 390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3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0 360,'0'0'6493,"9"3"-5069,-3-2-332,-5-2-1059,-1 1-1,0 0 0,0 0 0,0 0 0,0 0 1,1 0-1,-1 0 0,0 0 0,0 0 1,0 0-1,0 0 0,1 0 0,-1 0 1,0 0-1,0 0 0,0 0 0,0 0 0,1 0 1,-1 0-1,0 0 0,0 0 0,0 0 1,0 0-1,1 1 0,-1-1 0,0 0 1,0 0-1,0 0 0,0 0 0,0 0 1,0 0-1,1 0 0,-1 1 0,0-1 0,0 0 1,0 0-1,0 0 0,0 0 0,0 0 1,0 1-1,0-1 0,0 0 0,0 1 444,5 9 847,53 50 377,-45-40-1066,2-1-202,-12-15-346,0 0 1,0 0-1,0 0 1,8 6-1,-1-2 4,-1 0 0,0 0 0,0 1-1,-1 1 1,11 15 0,-16-22-83,-1 0 0,1 0 1,0 0-1,0 0 0,3 2 0,11 10 14,-14-12-17,-1-1 0,0 0 0,1 0 0,-1 0 0,1-1 0,4 3-1,9 6 25,10 5 56,-22-14-68,0 1-1,0 0 1,0 1-1,0-1 1,6 5-1,-3 1 5,1-1 0,-1 1-1,-1 0 1,1 0 0,8 15 0,-13-19-20,1 0 1,0-1 0,0 0-1,0 0 1,0 1 0,0-2-1,1 1 1,0 0 0,-1-1-1,8 4 1,-6-3 2,-1-1 0,1 1 0,-1 0 0,0 0 0,0 1 0,0-1 0,0 1 0,5 6 0,21 27 9,-6-8 52,-21-25-62,0-1-1,1 0 1,-1 1-1,1-1 1,0 0-1,5 2 1,8 7-3,54 36-5,-27-17 13,-24-16-3,25 13 0,-20-15-4,-9-5 0,0 1 0,16 12 0,-15-10 0,4 4 1,-9-5 5,1-1-1,16 10 0,-7-5 10,92 55-24,-90-53 10,23 15 8,-11-6 25,-19-14-39,18 17-1,-2 2 22,52 43 0,-30-37-16,-36-22 2,22 17 11,-2 1-1,60 62 1,-78-72-14,45 36 0,-44-41 9,-1 2 1,30 33-1,-42-42 36,2 0 0,-1 0 0,1 0 0,1-2 1,-1 1-1,2-1 0,20 9 0,-27-13-41,0 0 0,0 1 0,0-1 0,-1 1-1,8 7 1,-9-6 8,2-1 0,-1 0-1,1 0 1,0-1 0,9 6-1,-3-4 10,0 1-1,-1 0 1,0 0 0,-1 1-1,19 19 1,-5-9-21,-19-16 1,-1 1 1,0 0-1,0 0 1,5 6-1,-7-8 1,0 1 0,0-1 0,0 1-1,0-1 1,0 0 0,0 0 0,0 0 0,1 0 0,-1 0 0,0 0-1,3 0 1,-2 0 7,0 0 0,0 0-1,-1 0 1,1 0 0,-1 0-1,4 2 1,7 8-24,8 10 8,-17-18 9,0 0 0,1 1 0,-1 0 0,-1 0 0,1 0 0,0 1 0,-1-1 0,5 10 0,-3-7 6,-4-7-6,-1 1 0,1-1-1,0 1 1,-1 0 0,1 0 0,-1-1 0,1 1 0,-1 0 0,0 0-1,1 0 1,-1-1 0,0 1 0,0 0 0,1 0 0,-1 0-1,0 0 1,0 0 0,0 1 0,5-2-1142,3 0-4365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4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27 2880,'0'0'10811,"0"-5"-9338,1-7-947,-1 3 787,-2 22-700,-9 30 127,9-35-687,-1 1 0,1-1 0,0 1 1,0 17-1,2-19-51,-1-1-7,1 1-1,1-1 1,-1 1-1,3 10 1,-2-15-12,0 1-1,0-1 1,0 1-1,1-1 1,-1 0 0,0 1-1,1-1 1,0 0 0,0 0-1,-1 0 1,1 0-1,0 0 1,1 0 0,2 1-1,0 1-59,0-2-1,0 1 0,0 0 1,1-1-1,-1 0 1,1 0-1,0-1 0,9 2 1,48-1-1221,-43-2 949,-17 0 316,0 0 0,0 0-1,0-1 1,0 1 0,0-1 0,0 0-1,0 0 1,0 0 0,0 0 0,-1 0 0,1-1-1,0 1 1,-1-1 0,1 0 0,-1 1-1,4-5 1,-2 2 7,-1 0 0,0 0 0,0-1 0,0 1 0,0-1 0,-1 0 0,1 0 0,1-8 0,1-4 224,-2 1 0,0-1 1,0 0-1,-1-32 0,-3 47 976,-2 5-461,-5 13-231,6-11-440,-1 1 1,2-1 0,-1 0-1,1 1 1,-2 10 0,2 22 60,0-16-80,1-1-1,1 0 0,1 0 0,0 0 0,7 23 0,0-14-21,5 16-28,-1 1-1,-2 1 1,6 68 0,-16-104-5,1 80-294,-2-80 269,-1 1-1,-1-1 1,0 0 0,0 0-1,-6 15 1,1-6-5,-2-1-1,-14 26 1,20-41 53,-1 1-1,0 0 1,0-1-1,0 0 1,0 0-1,-1 0 0,0-1 1,0 1-1,-1-1 1,1 0-1,-1-1 1,-6 4-1,1-2 110,0-1 0,0-1 0,0 0 0,-1 0 0,1-1 0,-1 0 0,0-1 0,1-1 0,-1 0 0,-19-2 0,26 2-46,-1-1-1,1-1 1,0 1 0,-1-1 0,1 1-1,0-1 1,0-1 0,0 1 0,1-1-1,-1 0 1,0 0 0,1 0 0,0-1-1,0 0 1,0 1 0,0-1 0,1-1-1,-1 1 1,1 0 0,0-1 0,1 0-1,-1 1 1,1-1 0,-4-10 0,3 1 43,0 0 0,1 0 0,1 0 0,0-1 0,0 1 0,2 0 1,0 0-1,1-1 0,0 1 0,1 0 0,0 0 0,9-22 0,-3 18-52,0 0 0,1 1 0,1 0 0,1 1-1,0 0 1,1 0 0,1 2 0,29-25 0,-20 21-591,43-26-1,31-5-4250,-70 35-3993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3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0 984,'0'0'12174,"0"0"-12066,-1 0-1,1 1 1,0-1-1,0 0 1,-1 0-1,1 1 1,0-1-1,0 0 1,-1 0-1,1 1 1,0-1-1,0 0 1,0 0-1,-1 1 1,1-1-1,0 0 1,0 1-1,0-1 1,0 0-1,0 1 0,0-1 1,0 10 332,-1 3-155,1-1 1,1 0 0,0 0-1,1 0 1,4 14-1,8 20 50,-4-12-206,20 45 1,-5-18-21,-24-57-97,1 0 0,-1 0 0,0 1 0,1 4 0,-2-5-2,1-1-1,0 1 1,0 0-1,0-1 1,0 1-1,1-1 1,1 4-1,13 25-10,-16-32 0,0 0 1,1 1 0,-1-1 0,0 0 0,0 0 0,0 0-1,0 1 1,0-1 0,0 0 0,0 0 0,0 0-1,0 1 1,0-1 0,0 0 0,0 0 0,0 0 0,0 1-1,0-1 1,-1 0 0,1 0 0,0 0 0,0 1-1,0-1 1,0 0 0,0 0 0,0 0 0,0 0 0,-1 1-1,1-1 1,0 0 0,0 0 0,0 0 0,-1 0-1,1 0 1,0 0 0,0 1 0,0-1 0,0 0 0,-1 0-1,1 0 1,0 0 0,0 0 0,-1 0 0,1 0-1,0 0 1,0 0 0,0 0 0,-1 0 0,1 0 0,0 0-1,0 0 1,-1 0 0,1 0 0,0 0 0,-18 0 5,13-1-6,-397 1-8,342 4-40,59-4-47,0 12-7677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3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65 784,'1'-2'5353,"6"-8"-3524,18-20 4814,-44 54-4014,4-6-2426,-17 27 0,24-31-145,-1 0-27,1 0-1,1 1 0,0 0 0,-9 32 1,16-47-44,0 0 1,-1 1-1,1-1 1,0 1-1,0-1 1,0 1-1,0-1 1,0 1 0,0-1-1,0 1 1,0-1-1,0 0 1,1 1-1,-1-1 1,0 1-1,0-1 1,0 1-1,0-1 1,1 0 0,-1 1-1,0-1 1,0 1-1,1-1 1,-1 0-1,0 1 1,1-1-1,-1 0 1,0 1-1,1-1 1,0 0 0,0 1 5,0-1 1,1 1-1,-1-1 0,0 0 1,1 1-1,-1-1 1,1 0-1,-1 0 1,1 0-1,1-1 1,6 0 29,0-1 1,14-4-1,-19 5-55,12-3-194,1-2 0,-1 0 1,0 0-1,19-12 0,-28 13 197,0 1 1,0-1-1,-1-1 0,1 1 1,-1-1-1,-1 0 0,1-1 1,-1 1-1,0-1 0,6-13 1,-3 7 40,-2 2 3,0-1 0,7-22 0,-11 29 97,-2 4-132,0 18-52,2 8 119,0 0 1,-3 35-1,-1-32-33,5 42-1,-3-67-15,1-1 0,0 1 0,-1 0 0,1 0-1,1 0 1,-1 0 0,2 3 0,-3-6 4,1 1 1,-1 0-1,0-1 0,1 1 1,-1-1-1,0 0 0,1 1 1,-1-1-1,1 1 0,-1-1 1,1 1-1,-1-1 1,1 0-1,-1 1 0,1-1 1,-1 0-1,1 0 0,0 1 1,-1-1-1,1 0 1,-1 0-1,1 0 0,0 0 1,-1 0-1,1 0 0,0 0 1,-1 0-1,1 0 0,-1 0 1,1 0-1,0 0 1,-1 0-1,1 0 0,0 0 1,-1-1-1,1 1 0,-1 0 1,1 0-1,-1-1 1,1 1-1,-1 0 0,1-1 1,0 0-1,2-3 24,1 0 0,-1 0-1,0 0 1,0-1 0,-1 1 0,0-1 0,1 0-1,-2 1 1,3-9 0,2-4 24,12-27 147,49-111 610,-62 148-799,-4 6-6,-1 0 0,1 0 0,0 0 0,-1 0 0,1 0 0,-1 0 0,1 0 1,-1 0-1,0 0 0,1 0 0,-1 0 0,0 0 0,0 0 0,1 0 0,-1 0 0,0-2 0,0 3-150,0 5-2158,0 0 1811,0-2-190,0 0 0,0 0 0,0 0 0,-1 1 0,0 2 0,-6 10-5245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3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4656,'0'0'11208,"12"-3"-10777,38-8-42,-47 11-352,0-1-1,0 1 1,0-1-1,1 1 0,-1 0 1,0 0-1,0 0 0,0 1 1,0-1-1,4 2 1,-6-2-31,0 1 0,0-1 0,1 1 0,-1-1 0,0 1 0,0 0 0,0 0 0,0-1 0,0 1 0,0 0 0,0 0 0,0 0 0,0 0 0,0 0 0,-1 0 0,2 2 0,-1 1 4,1 0 1,-1 1-1,-1-1 1,1 0-1,-1 1 0,1-1 1,-1 0-1,0 0 1,-1 1-1,0 4 1,0-5 0,0 0 0,0-1 0,0 1 1,0 0-1,-1-1 0,1 1 0,-1-1 0,0 0 1,-3 4-1,-24 27 151,9-11-88,13-13-149,15-9-101,0-1 213,4-1-3,0 0-1,0-1 1,0-1-1,14-4 1,7-2 26,-1 2 11,28-5 140,-50 10 171,-5 2-2664,-14 2-1671,-4 1-3596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2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1739 128,'0'0'7565,"3"-2"-6826,-3 2-722,6-4 354,0-1 0,-1 0 0,0 0 1,8-9-1,-10 11-246,-1-1 1,1 1 0,0 1 0,0-1-1,4-3 1,10-9 388,38-38 1415,-47 44-1741,2 0 1,18-13-1,5-4 85,-25 18-111,1 1 0,0 0-1,12-7 1,6-8 227,-12 10-270,27-28 234,-32 33-198,-1-1 0,10-12-1,2 7-55,-12 5-90,0 0 1,1 1-1,14-9 1,-12 10 2,-2-2-1,18-13 1,-9 4 26,27-17 0,-15 11 12,-2 2-40,-14 11-7,14-13 1,-21 16-2,0 1 0,10-6 0,5-4 27,92-64-40,-89 63 10,0 1 4,-1-1 1,24-20-1,101-83 130,-140 112-131,45-35 105,25-25 23,-41 36-143,-21 18 16,0-2-1,30-32 1,-37 37-8,1 0 1,-1 1-1,25-16 1,-5 4 27,74-62-4,-12 20-27,-6 6-16,-61 37 24,-15 11 0,1 1 0,0 0-1,1 1 1,19-9 0,-26 14 2,0 0 0,1 0 0,-1 0 0,-1-1 0,1 0 0,10-9 0,-9 9 2,-7 3-1,1 1-1,0 0 1,0-1-1,-1 1 1,1-1 0,0 1-1,-1-1 1,1 1-1,-1-1 1,1 1 0,-1-1-1,1 0 1,-1 1-1,2-2 1,-1 0 8,0 0-1,0 0 1,1 0 0,-1 1-1,1-1 1,-1 0 0,1 1 0,0-1-1,-1 1 1,5-3 0,25-12-43,-15 8 26,-9 4 6,9-5 35,19-13-1,-23 11 220,-9 8-249,0 0-1,0 1 1,0-1 0,0 1-1,1-1 1,-1 1-1,5-2 1,-4 2-1,-1 0 1,0 0-1,0-1 0,0 1 1,3-5-1,6-4-5,-3 4 3,1 0-1,-1 1 0,13-6 1,-10 4-8,-11 7 5,0 0 0,0 0 0,0 0 0,1 0 1,-1 0-1,0 1 0,0-1 0,3-1 0,-3 2 2,0 0 0,0 0 0,0-1-1,0 1 1,0 0 0,0-1-1,0 1 1,0-1 0,-1 1 0,1-1-1,0 1 1,0-1 0,-1 0 0,1 1-1,1-3 1,2 0 33,2-2-27,11-9-21,-16 11-7,-1 3-91,-9 0-9878,1 0 5902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2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0 432,'0'0'12053,"-8"0"-7458,11 1-4571,0-1 0,0 1 0,0 0 0,0 0-1,5 2 1,7 3-68,-2-3 154,1-2 0,0 0 0,0 0 0,22-2 0,-1-1-12,74 2 95,-108 0 53,-1 0-165,80 0 336,-81 1-398,-1 0 1,1-1-1,0 1 1,0-1 0,0 1-1,0 0 1,0 0-1,1 0 1,-1-1-1,0 1 1,0 0-1,0 0 1,1 0-1,-1 0 1,0 0-1,0 3 1,-1-1 88,1-1-67,-10 14 62,0 0-1,2 1 1,0 0 0,-12 34 0,14-26-127,-24 105-306,32-118 103,-1-1-1521,-1-5-5883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2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0 258 880,'0'0'8148,"0"-3"-6322,0-11-362,0 4 4640,1 12-6109,-1 0 0,0 0 0,1 0 0,0-1 0,-1 1 0,1 0 0,0 0 0,0-1 0,0 1 0,0 0 0,1 1 0,19 20 31,-12-13-20,2 3-1,1-1 0,0-1 1,1 0-1,0 0 0,21 11 1,-28-19-87,-1-1-1,1 0 1,-1 0 0,1-1 0,0 1 0,-1-1 0,1 0 0,0-1 0,0 1 0,0-1-1,11-2 1,-15 2 51,0-1-1,0 1 1,0-1 0,0 0-1,0 0 1,0 0-1,-1 0 1,1 0-1,0 0 1,-1 0 0,1-1-1,-1 1 1,1 0-1,-1-1 1,0 1-1,1-1 1,-1 0 0,0 1-1,0-1 1,0 0-1,0-2 1,2-1 14,-1-1-1,0 1 1,-1-1 0,1 0 0,0-11 0,-1-50 20,-1 38-3,0 22 58,-1 0 1,1 1-1,-1-1 1,0 0-1,-1 0 1,0 1-1,0-1 1,0 1-1,-1-1 0,0 1 1,-4-7-1,22 45 261,0-12-310,0-1 0,22 22 0,-30-35-174,0 1 1,0-1 0,1 0 0,0-1 0,0 0 0,1 0 0,-1-1 0,19 7 0,-26-11 78,0 1 0,0-1 0,1 0 0,-1 0 1,1 1-1,-1-1 0,0 0 0,1 0 0,1 0 0,-2-1 72,-1 1-1,0 0 1,1 0-1,-1 0 1,1 0-1,-1-1 1,1 1-1,-1 0 0,0 0 1,1 0-1,-1-1 1,1 1-1,-1 0 1,0-1-1,1 1 1,-1 0-1,0-1 0,0 1 1,1-1-1,0-1 34,-1-1-1,1 1 0,-1 0 0,1-1 0,-1 1 0,0-1 0,0 1 1,0-4-1,-1-2-15,1 4-3,1-8 54,-1-1 1,-1 1-1,0-1 1,-1 1-1,0-1 1,-7-18-1,-47-99 1703,54 127-1647,2 2-87,0 1-1,0-1 1,0 0-1,-1 1 0,1-1 1,0 1-1,0-1 1,-1 1-1,1-1 1,-1 1-1,1-1 0,0 1 1,-1-1-1,1 1 1,-1-1-1,1 1 1,-2-1-1,2 1-41,0 0-1,0 0 1,0 0-1,0 0 1,0 0-1,0 0 1,0 0-1,0-1 1,-1 1-1,1 0 1,0 0-1,0 0 1,0 0 0,0 0-1,0 0 1,0 0-1,0 0 1,0 0-1,0 0 1,0 0-1,-1 0 1,1 0-1,0 0 1,0 0 0,0 0-1,0 0 1,0 0-1,0 1 1,0-1-1,0 0 1,0 0-1,0 0 1,0 0-1,-1 0 1,1 0-1,0 0 1,0 0 0,0 0-1,0 0 1,0 0-1,0 0 1,0 0-1,0 0 1,0 0-1,0 1 1,0-1-1,0 0 1,0 0 0,-2 7-531,3 7-2273,4-8-173,6-2-2229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0 488,'0'0'11815,"2"1"-11548,-1-1-1,0 1 0,0-1 0,0 1 1,0-1-1,1 1 0,-1 0 0,0 0 0,1 1 1,44 61 1541,-12-18-1712,7 10-12,-35-40-34,-3-14-35,-2-11-671,-1-3-1156,0-6-2401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94 832,'0'0'11403,"0"-2"-10046,0-7-342,0 7 1332,-17-17-1873,14 14-465,-1-1-1,0 1 0,0 1 0,0-1 0,-1 0 1,0 1-1,0 0 0,-9-5 0,11 6 0,-1 2 0,0-1-1,0 0 1,0 1 0,0-1-1,-1 1 1,1 0 0,0 1-1,0-1 1,-1 1 0,1-1-1,0 1 1,-8 1 0,9 0-13,1-1 1,0 1 0,0 0 0,0 0 0,0 0 0,0 0-1,0 0 1,0 0 0,1 1 0,-1-1 0,0 1 0,1-1-1,-1 1 1,1-1 0,-1 1 0,1 0 0,0 0-1,0 0 1,-2 3 0,0 1 1,1 0-1,0 0 1,0 0-1,0 0 1,-1 12 0,2-11 1,0 0 1,1 1-1,1-1 0,-1 0 1,1 0-1,0 0 1,1 0-1,2 7 1,-3-11-13,0-1 1,0 1 0,0-1 0,0 1 0,1-1 0,-1 0 0,1 0 0,-1 0 0,1 0 0,0 0-1,0 0 1,0 0 0,0 0 0,0-1 0,1 1 0,-1-1 0,0 1 0,1-1 0,-1 0 0,1 0-1,0 0 1,-1 0 0,1-1 0,0 1 0,3 0 0,-2-1 12,-1 1 0,1-1 1,-1 0-1,1 0 0,0 0 0,-1 0 0,1-1 1,-1 1-1,1-1 0,-1 0 0,1 0 0,-1 0 1,1 0-1,-1-1 0,0 1 0,0-1 0,0 0 1,0 0-1,0 0 0,0 0 0,-1 0 0,1-1 1,-1 1-1,4-6 0,-1 2 27,0 0 0,0 0 0,-1-1 0,-1 1 0,1-1 0,-1 0-1,0 0 1,0-1 0,-1 1 0,0 0 0,-1-1 0,0 1 0,0-1 0,0 0 0,-1-11 0,-5 61 746,5-32-634,0-5-80,0-1 0,0 1 0,0 0 0,0 0-1,1-1 1,0 1 0,0 0 0,0-1 0,4 8 0,8 15 23,20 33-894,-33-60 660,1 1 0,-1-1-1,0 1 1,1-1 0,-1 0 0,1 1-1,-1-1 1,0 1 0,1-1-1,-1 0 1,1 1 0,-1-1 0,1 0-1,-1 0 1,1 1 0,0-1 0,-1 0-1,1 0 1,-1 0 0,1 0-1,-1 0 1,1 1 0,0-1 0,-1 0-1,1 0 1,-1-1 0,1 1 0,1 0-1,0 0-890,5 0-3713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5097,'0'0'12299,"0"-3"-11225,0 2-798,0 3-31,-3 54 922,1-36-1099,1 0 1,3 37-1,-1-54-184,0 0 0,-1 1 0,1-1 0,0 0 0,1 0 1,1 4-1,-3-6-262,1 0-1,0 0 1,0 0 0,-1 0 0,1 0 0,0 0-1,0 0 1,0 0 0,0 0 0,0 0 0,0-1-1,0 1 1,1 0 0,-1-1 0,0 1 0,0 0-1,0-1 1,2 1 0,6-1-4291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75 176,'0'0'15144,"0"-6"-12172,0 27-2686,2-1 0,5 34 0,-5-45-294,1 1-1,0 0 1,0-1-1,1 1 1,0-1-1,1 0 1,8 12 0,-12-19-44,0-1 0,0 0 0,0 0 0,0 1 0,0-1 0,0 0 0,1 0 0,-1 0 0,0 0 0,1-1 0,-1 1 0,0 0 0,1 0 0,-1-1 0,1 1 0,-1-1 0,1 1 0,-1-1 0,1 0 0,-1 0 0,1 1 0,0-1 0,-1 0 0,1 0 0,-1 0 0,1-1 0,0 1 0,2-1 0,-1 0-25,0 0 0,0-1-1,0 1 1,0-1 0,-1 0-1,1 1 1,0-1-1,-1 0 1,0-1 0,1 1-1,-1 0 1,3-6 0,1-2 74,0 0 1,-1-1 0,0 1 0,-1-1 0,-1-1-1,0 1 1,0 0 0,1-18 0,-4 27 36,0 0 35,0 1-38,1 0 0,-1 0 1,0 0-1,0 0 1,0 1-1,0-1 0,1 0 1,-1 0-1,0 0 0,1 1 1,-1-1-1,1-1 0,-1 2-29,1 0-1,-1 0 1,0 0-1,0 0 1,0 0-1,0 0 0,1 0 1,-1 0-1,0 0 1,0 0-1,0 0 1,0 0-1,0 0 0,1 0 1,-1 0-1,0 0 1,0 1-1,0-1 1,0 0-1,0 0 0,0 0 1,1 0-1,-1 0 1,0 0-1,0 0 1,0 0-1,0 0 0,0 1 1,0-1-1,0 0 1,0 0-1,0 0 1,1 0-1,-1 0 1,0 0-1,0 1 0,0-1 1,0 0-1,0 0 1,0 0-1,0 0 1,0 0-1,0 1 0,0-1 1,0 0-1,0 0 1,0 0-1,0 0 1,0 0-1,-1 1 0,2-1 4,1 12 33,1 0 1,0 0-1,1-1 1,10 21-1,-13-29-51,1-1-1,0 1 1,0 0 0,0-1-1,0 1 1,0-1 0,0 1-1,1-1 1,-1 0 0,1 0-1,0 0 1,-1-1-1,1 1 1,0 0 0,0-1-1,0 0 1,0 0 0,1 0-1,-1 0 1,0 0 0,0 0-1,1-1 1,6 1 0,-3-1-60,14-1-99,-20 0 170,0 1 0,-1 0 0,1 0 0,0-1 0,0 1 0,-1 0 1,1-1-1,0 1 0,-1-1 0,1 1 0,0-1 0,-1 1 0,1-1 1,-1 0-1,1 1 0,-1-1 0,1 0 0,-1 1 0,1-1 0,-1 0 0,0 1 1,1-2-1,2-8 120,-1 1-1,0-1 1,-1 1 0,0-1 0,-1 0 0,0 1 0,0-1 0,-1 0-1,0 1 1,-1-1 0,0 1 0,-5-13 0,-24-56 1901,29 75-1951,1 2-320,2 30-7983,2-16 1718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1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1688,'0'0'9286,"1"-4"-8297,1-2-784,1 0-1,0 0 0,0 1 0,0-1 1,1 1-1,0-1 0,0 1 0,0 0 1,0 0-1,1 1 0,0 0 0,0-1 1,0 1-1,1 1 0,-1-1 0,1 1 0,0 0 1,0 1-1,0-1 0,0 1 0,0 0 1,1 0-1,-1 1 0,0 0 0,9 0 1,-9 1-206,1 0 0,-1 0 0,1 1 1,-1 0-1,1 0 0,-1 1 0,0 0 0,0 0 1,0 1-1,0-1 0,0 1 0,0 0 1,-1 1-1,1-1 0,-1 1 0,0 0 1,0 1-1,6 7 0,-3-3 5,0 0 0,-1 1 0,0 0 0,-1 0 0,0 0 0,-1 1 0,0 0 0,0 0 0,-2 1 0,1-1 0,-1 1 0,-1 0 0,0 0 0,-1 0 0,0 0 0,0 0 0,-2 0 0,-2 20 0,2-24 16,-1 0-1,0 0 1,-1 0 0,0 0 0,0-1-1,-1 1 1,1-1 0,-2 0 0,1 0-1,-1 0 1,0 0 0,-7 6-1,-11 10 89,-46 36-1,31-28-79,-21 12-59,12-10-676,46-32 417,11-13-1213,112-98-1964,17-18-3822,-90 81 3254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36 8425,'0'0'6131,"4"-4"-5859,-1 1-246,0 0 0,0 1 0,0-1 0,1 1 0,-1-1 0,1 1 0,-1 0-1,1 0 1,0 0 0,0 1 0,4-2 0,-3 2 20,-1 0 0,1 1 0,-1-1-1,1 1 1,-1 0 0,9 0 0,-12 0-47,0 0 0,0 0 0,0 1-1,0-1 1,0 0 0,0 0 0,0 1 0,0-1 0,0 0 0,0 1 0,0-1-1,0 1 1,0-1 0,0 1 0,-1-1 0,1 1 0,0 0 0,0 0 0,-1-1-1,1 1 1,-1 0 0,1 0 0,0-1 0,-1 1 0,0 0 0,1 0 0,-1 0-1,1 0 1,-1 0 0,0 0 0,0 0 0,0 0 0,1 2 0,-1 1 33,0 0 0,0 1 1,-1-1-1,1 1 1,-3 5-1,3-9-21,-1 1 1,0-1 0,0 1-1,0-1 1,0 1-1,0-1 1,0 1-1,0-1 1,0 0-1,-1 0 1,1 1 0,0-1-1,-1 0 1,1 0-1,-1 0 1,-2 0-1,2 1 5,-1-1 5,0 1 0,0-1 0,0 1 0,0-1 0,0 0 0,-1 0-1,1 0 1,-7 0 0,9-1-55,20 0-1540,-14 0 1604,1 0-26,-1 0-1,1 0 1,0 1 0,-1-1 0,1 1 0,5 2 0,-9-2 0,0-1 1,-1 1-1,1 0 1,-1 0 0,1 0-1,-1 0 1,1 0-1,-1 0 1,1 1 0,-1-1-1,0 0 1,0 1-1,0-1 1,0 1 0,0-1-1,0 1 1,0-1-1,0 1 1,-1 0 0,1-1-1,-1 1 1,1 0-1,0 3 1,-1-3 15,1 1 0,-1 0 0,0 0 1,1 0-1,-1 0 0,-1-1 0,1 1 0,0 0 0,-1 0 1,1 0-1,-1-1 0,0 1 0,0 0 0,0-1 0,-1 1 0,1-1 1,-2 4-1,0-3 19,1-1 0,-1 1 0,0-1 0,0 0-1,0 1 1,0-1 0,0 0 0,-1-1 0,1 1 0,0-1 0,-1 1 0,1-1 0,-6 1 0,-13 3 159,-1-2-1,1 0 1,-44-1 0,66-3-268,0 1 1,-1 0-1,1-1 1,0 1 0,0 0-1,0 0 1,0-1-1,0 1 1,0 0-1,0-1 1,0 1 0,0 0-1,0-1 1,0 1-1,0 0 1,0-1-1,0 1 1,0 0 0,0 0-1,0-1 1,0 1-1,0 0 1,0-1-1,0 1 1,1 0 0,-1-1-1,0 1 1,0 0-1,1-1 1,8-2-2479,1-1-1798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7665,'0'0'8113,"-3"0"-7663,-11 0 17,10 0-2,6 0-158,156 0 2278,-55 0-8704,-134 0 970,14 0-739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 4536,'0'0'9947,"-1"-3"-9174,0-1-883,-1-3 1541,1 16-6,2 4-954,1 0 1,0-1-1,7 22 0,3 15-118,-4 29-40,-6-46-376,12 55 0,-13-81 143,-1-4-1639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2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309 162 6009,'0'0'13555,"0"-1"-13533,0 0-1,0 1 1,0-1-1,0 1 1,0-1 0,0 0-1,0 1 1,0-1-1,0 1 1,0-1 0,0 0-1,0 1 1,-1-1-1,1 0 1,-8-9-8,0 0-1,-15-13 1,20 20-20,-2-2-13,-1 0 0,0 1 0,0-1 0,-1 1 1,1 0-1,-1 1 0,0-1 0,0 2 0,0-1 1,-1 0-1,1 1 0,-1 1 0,1-1 0,-1 1 1,1 0-1,-1 1 0,0 0 0,1 0 0,-16 2 1,18-1 13,1 0 0,0 0 0,-1 1 0,1-1 0,0 1 0,-1 0 0,1 0 0,0 0 1,1 0-1,-1 1 0,-6 5 0,3-2-9,0 1 1,1 0-1,0 1 1,-8 10-1,12-12 4,-1-1 0,1 0 0,0 1 0,1-1 0,-1 1 0,1 0 0,0-1 0,1 1 0,-1 0-1,1 0 1,1 9 0,-1-1-32,1-10 22,-1 0 0,1-1-1,0 1 1,0 0 0,0 0 0,1 0-1,-1-1 1,1 1 0,0-1-1,0 1 1,0-1 0,1 0 0,-1 0-1,1 0 1,-1 0 0,1 0-1,0-1 1,1 1 0,-1-1-1,7 4 1,-4-2-90,1 0 1,0-1-1,0 0 0,0 0 1,0-1-1,0 1 0,1-2 0,-1 1 1,1-1-1,11 1 0,-14-2 69,-1 0-1,1 0 0,-1 0 0,1-1 1,-1 1-1,1-1 0,-1 0 0,0 0 1,0-1-1,1 1 0,-1-1 0,0 0 0,0 0 1,0 0-1,-1 0 0,1-1 0,-1 0 1,1 1-1,-1-1 0,0 0 0,4-6 1,0 1 11,-1-1 0,0 0 0,-1-1-1,0 1 1,-1-1 0,0 0 0,0 0 0,-1 0 0,-1 0 0,2-13 0,0-12 425,-2-60 0,-2 62 294,0 31-87,0 2-599,0 0 0,0 0 0,1 0 0,-1 0 0,0 0 0,0 0 0,0 1 0,0-1 0,1 0 0,-1 0 1,0 0-1,0 0 0,0 0 0,0 0 0,0 0 0,1 0 0,-1 1 0,0-1 0,0 0 0,0 0 0,0 0 0,0 0 0,0 0 0,0 1 0,0-1 0,1 0 0,-1 0 0,0 0 0,0 0 0,0 1 0,0-1 0,0 0 0,0 0 0,0 0 0,0 0 0,0 1 0,0-1 0,0 0 0,0 0 0,0 0 0,-1 1 0,17 124 1239,-15-114-1203,1 12 88,-1-7-68,5 28 0,-4-38-138,9 37 245,-9-40-535,-1 1 0,1 0 0,0 0 0,0-1 0,0 1 0,0-1 0,1 1 0,2 2 0,3 0-4051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15 960,'0'0'16584,"12"-2"-16133,42-9-124,-52 10-315,-1 1 0,1 0 0,0-1 0,0 1 0,0 0 0,0 0-1,0 0 1,0 1 0,0-1 0,0 0 0,0 1 0,0-1 0,0 1 0,-1 0 0,1-1 0,0 1 0,0 0 0,-1 0 0,1 0 0,0 0 0,-1 0 0,1 1 0,-1-1 0,0 0 0,1 1 0,-1-1 0,0 1 0,0-1 0,0 1 0,0-1 0,0 1 0,0 0 0,0 3 0,1 0 18,0 0 0,-1 0 1,0 1-1,-1-1 0,1 1 1,-1-1-1,0 0 0,-1 1 1,0 7-1,-1-8 36,1 0-1,-1 0 1,0 0 0,0 0 0,0 0-1,-1 0 1,-5 7 0,-2 1 89,-15 14 0,6-8-2,-12 10-34,31-29-122,0 0 0,0 0 0,0 0 0,0 0 0,0 0 0,0 0 1,0 1-1,0-1 0,0 0 0,0 0 0,0 0 0,0 0 0,0 0 0,0 0 0,0 1 0,0-1 0,0 0 0,0 0 1,0 0-1,0 0 0,0 0 0,0 0 0,1 0 0,-1 1 0,0-1 0,0 0 0,0 0 0,0 0 0,0 0 0,0 0 0,0 0 1,1 0-1,-1 0 0,0 0 0,0 0 0,0 0 0,0 0 0,0 0 0,0 0 0,1 0 0,-1 0 0,0 0 0,0 0 1,0 0-1,0 0 0,0 0 0,0 0 0,1 0 0,-1 0 0,0 0 0,0 0 0,0 0 0,0 0 0,11 0-192,-10 0 188,16 1-579,0-2 1,1 0-1,-1 0 0,0-2 1,0 0-1,26-9 0,-13 0-4556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2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68 176,'0'0'16210,"0"-3"-15672,-3-5-370,1 11 30,0 19 288,2-7-98,-3 29 8,6 66 0,-3-104-402,0 1-1,1-1 1,0 0-1,0 0 1,1 1-1,0-1 1,0 0-1,0-1 1,1 1 0,4 7-1,-6-12-26,0 0-1,0 0 1,0 0-1,0-1 1,0 1-1,0 0 0,0-1 1,1 1-1,-1-1 1,0 1-1,0-1 1,1 0-1,-1 1 1,0-1-1,1 0 1,-1 0-1,0 0 1,1 0-1,-1 0 1,0 0-1,3-1 1,-1 1-23,-1 0 0,1-1 0,-1 0 0,0 1 1,1-1-1,-1 0 0,0 0 0,1 0 0,-1-1 0,4-1 1,0-3-56,-1-1 1,1 1-1,-1-1 0,0 0 1,-1 0-1,0 0 1,0-1-1,4-12 1,1-4 191,6-37 1,-11 56 68,-3 4-149,-1 1 1,0 0-1,0 0 0,0 0 0,0 0 1,0-1-1,1 1 0,-1 0 1,0 0-1,0 0 0,0 0 0,1 0 1,-1 0-1,0 0 0,0 0 0,0 0 1,1 0-1,-1 0 0,0 0 1,0 0-1,0 0 0,1 0 0,-1 0 1,0 0-1,0 0 0,0 0 1,1 0-1,-1 0 0,0 0 0,0 0 1,0 0-1,1 0 0,-1 0 0,0 0 1,0 0-1,0 1 0,1-1 1,-1 0-1,0 0 0,0 0 0,0 1 1,3 2 35,-1 1-1,1 0 1,-1 0 0,0 0 0,2 9 0,6 11 78,9 13-32,-13-22-111,2 0 0,18 27-1,-25-41 4,-1-1 1,1 1-1,-1 0 0,1-1 0,-1 1 0,1 0 0,-1-1 0,1 1 1,0-1-1,-1 1 0,1-1 0,0 1 0,-1-1 0,1 0 0,0 1 1,0-1-1,0 0 0,-1 0 0,1 1 0,0-1 0,0 0 0,0 0 1,-1 0-1,1 0 0,0 0 0,0 0 0,0 0 0,0 0 0,1-1 1,-1 1 14,0-1 0,0 1 0,0-1 1,0 0-1,0 0 0,0 1 0,-1-1 1,1 0-1,0 0 0,0 0 1,-1 0-1,1 0 0,0 0 0,-1 0 1,1 0-1,-1 0 0,1 0 0,0-3 1,5-21 244,-1 0 1,3-49 0,-6-54 1165,-2 79-720,-3 42-498,3 7-186,0-1 1,0 1-1,0 0 1,0 0-1,0 0 1,0 0-1,0 0 1,0-1-1,0 1 1,0 0-1,0 0 1,0 0-1,0 0 1,0 0-1,0 0 1,0-1-1,0 1 1,-1 0-1,1 0 1,0 0 0,0 0-1,0 0 1,0 0-1,0 0 1,0 0-1,-1 0 1,1-1-1,0 1 1,0 0-1,0 0 1,0 0-1,0 0 1,-1 0-1,1 0 1,0 0-1,0 0 1,0 0-1,0 0 1,0 0-1,-1 0 1,1 0-1,0 0 1,0 0-1,0 0 1,0 0-1,0 1 1,-1-1-1,1 0 1,0 0-1,0 0 1,0 0-1,0 0 1,0 0-1,0 0 1,-1 0-1,1 1 1,-3 3-582,0 1 0,1 0 1,-1-1-1,1 1 0,-2 10 0,1-7-1325,-2 9-4666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3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7 1256,'-2'-7'10142,"-3"10"-5812,-1 2-4902,0-1 719,1 1-1,0 0 0,0 0 0,0 1 0,1-1 1,0 1-1,-7 13 0,1-4 150,2-1-205,0 0 1,1 1 0,1 0 0,0 0 0,1 1-1,1-1 1,0 1 0,2 0 0,-1 0-1,2 0 1,1 18 0,-1-32-102,1-1 0,0 1 0,1 0 0,-1-1-1,0 1 1,0 0 0,1-1 0,-1 1 0,1-1 0,-1 1 0,1 0 0,0-1 0,0 0-1,0 1 1,0-1 0,0 1 0,0-1 0,0 0 0,0 0 0,0 1 0,1-1 0,-1 0-1,0 0 1,3 1 0,0-1-9,-1 1 0,1-1 0,-1 0 0,1-1-1,0 1 1,-1-1 0,1 1 0,0-1 0,-1 0 0,1-1 0,4 1-1,-6-1 21,-1 1-1,1-1 0,0 1 0,0-1 0,0 1 1,-1-1-1,1 0 0,0 0 0,-1 0 0,1 0 0,0 0 1,-1 0-1,0 0 0,1-1 0,-1 1 0,0-1 1,1 1-1,-1 0 0,0-1 0,0 0 0,0 1 1,-1-1-1,1 0 0,0 1 0,-1-1 0,1 0 1,-1 0-1,1 1 0,-1-1 0,0 0 0,0 0 1,0 0-1,0-3 0,0 4 18,-1 0 0,1 0 0,0 0 0,-1 0 0,1 0-1,-1 0 1,1 0 0,-1 0 0,1 0 0,-1 0 0,0 0 0,1 1 0,-1-1 0,0 0 0,0 0 0,0 1 0,0-1-1,0 0 1,1 1 0,-1-1 0,0 1 0,-1-1 0,1 1 0,0-1 0,0 1 0,-2 0 0,-3-2 92,0 0 1,-1 1 0,-8-1 0,-63 0 89,77 2-424,12 2-2955,8-1-169,2 2-2090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3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45 616,'1'-1'17471,"3"-1"-16839,30 0-237,61-10-1,-61 6-1137,-13 0-1712,-21-4-5901,-4 4 3306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37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6 680,'0'0'14726,"-5"-5"-12592,4 18-1389,-4 20-1,3-19-601,-4 35 189,0 61 0,5-75-3417,1-1-3327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3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 1176,'0'0'14727,"-1"-2"-13835,-2-5-495,2 9 331,1 17 636,1-8-1352,0 32 156,9 47 0,-5-59-148,-4 17-677,-2-29-423,1-18 727,0-5-446,0 1 657,0-5-53,0 0 0,1-1 0,-1 1 0,2 0 0,-1-1 0,4-8 0,-1 6 117,0-1 0,1 2 0,0-1-1,1 0 1,11-14 0,-14 21 74,0 1 0,0 0 1,0 1-1,0-1 0,1 0 0,-1 1 0,1 0 1,-1 0-1,1 0 0,0 0 0,0 0 0,0 1 1,0 0-1,0-1 0,0 2 0,1-1 0,-1 0 1,0 1-1,7 0 0,-10 0 13,0 0-1,0 0 1,0 0 0,0 0 0,-1 0-1,1 1 1,0-1 0,0 0 0,0 0-1,0 1 1,-1-1 0,1 1 0,0-1-1,0 1 1,-1-1 0,1 1-1,0-1 1,-1 1 0,1 0 0,0 0-1,0 1 16,0 0 0,1 0 0,-1 0 0,0 0-1,-1 0 1,1 0 0,1 4 0,-1 2 30,0 0 1,0 1-1,0 8 1,-1-15-44,0 1-1,0-1 1,0 1 0,0-1 0,0 1-1,0-1 1,-1 0 0,1 1 0,-1-1-1,1 0 1,-1 1 0,0-1-1,0 0 1,0 0 0,-1 0 0,1 1-1,0-1 1,-1-1 0,1 1-1,-1 0 1,0 0 0,-2 2 0,-2 0 19,1 1 1,-1-1-1,0 0 0,0-1 1,-1 0-1,1 1 1,-1-2-1,1 1 1,-1-1-1,0 0 0,0 0 1,0-1-1,0 0 1,-1 0-1,1-1 1,-10 0-1,9 0 16,-22-1-42,29 1 16,0 0 1,1 0-1,-1 0 0,0 0 1,0 0-1,1 0 1,-1-1-1,0 1 1,1 0-1,-1 0 0,0-1 1,1 1-1,-1 0 1,0-1-1,1 1 1,-1-1-1,1 1 0,-1-1 1,1 1-1,-1-1 1,1 1-1,-1-1 1,1 0-1,0 1 1,-1-1-1,1 0 0,0 1 1,-1-1-1,1 0 1,0 1-1,0-1 1,0 0-1,0 0 368,0 4-4250,0 0 107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17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80 184,'0'0'4352,"2"-11"-3315,1-4-503,2-10-10,-3-4 3527,-5 29-3897,1 1 0,-1-1-1,1 0 1,-1 1 0,1-1 0,-1 1-1,1 0 1,-4 2 0,-11 7 247,0 1 0,1 1 0,0 0 0,-14 16 0,-53 62 1476,72-75-1724,0 0 0,1 0 0,1 1 0,1 1 0,0-1 0,1 1 0,1 1-1,1-1 1,0 1 0,1 0 0,1 0 0,1 0 0,1 0 0,0 19 0,1-34-153,0 0 0,1-1 0,-1 1 1,1-1-1,-1 1 0,1-1 0,0 1 1,0-1-1,0 0 0,0 1 0,0-1 1,1 0-1,-1 0 0,1 0 0,2 3 1,0-1 0,0 0-1,1 0 1,0-1 0,0 1 0,0-1-1,7 4 1,3-1 28,-1 0 0,0-1-1,1-1 1,24 4 0,-23-5 25,0-1 0,1-1-1,0-1 1,24-2 0,-34 1-38,-1 1 1,0-2-1,0 1 1,0-1-1,0 0 0,-1 0 1,1 0-1,0-1 1,-1 0-1,0 0 1,1-1-1,-1 1 0,-1-1 1,1 0-1,5-6 1,1-2 30,-9 10-38,0 1 1,0-1-1,0 0 0,0 0 1,0-1-1,0 1 0,-1 0 0,1 0 1,-1-1-1,0 1 0,0-1 0,0 1 1,0-1-1,1-4 0,-2 5 49,-23 4-1614,11 0-766,0-1-3722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3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33 776,'0'0'14055,"-1"-2"-13052,1 2-978,0 0 0,-1-1 1,1 1-1,0-1 1,0 1-1,0-1 0,-1 1 1,1-1-1,0 1 1,0-1-1,0 1 0,0-1 1,0 1-1,0 0 0,0-1 1,0 1-1,0-1 1,0 1-1,0-1 0,0 1 1,1-1-1,-1 1 1,0-1-1,0 1 0,0-1 1,1 1-1,-1 0 0,0-1 1,0 1-1,1-1 1,-1 1-1,0 0 0,1-1 1,-1 1-1,1 0 1,-1-1-1,0 1 0,1 0 1,-1 0-1,1 0 1,-1-1-1,1 1 0,-1 0 1,1 0-1,-1 0 0,1 0 1,-1 0-1,1 0 1,0 0-1,9-4 27,0 2 1,0-1-1,1 2 1,-1-1-1,18 1 1,-19 0-61,13 1-74,-22 0 79,1 0 0,-1 0 0,1 0 0,-1 0 0,1 0 0,-1 1 0,1-1 0,-1 0 0,1 0 0,-1 0 0,1 0 0,-1 1 0,0-1 0,1 0-1,-1 0 1,1 1 0,-1-1 0,0 0 0,1 1 0,-1-1 0,0 0 0,1 1 0,-1-1 0,0 1 0,0-1 0,1 0 0,-1 1 0,0-1 0,0 1 0,0-1 0,0 1-1,0-1 1,1 1 0,-1 1 9,0 0 0,0 0-1,0-1 1,-1 1-1,1 0 1,0 0 0,0-1-1,-1 1 1,0 0-1,1-1 1,-1 1 0,0-1-1,0 1 1,1-1-1,-1 1 1,-1-1 0,1 1-1,0-1 1,0 0-1,0 1 1,-1-1 0,1 0-1,-1 0 1,1 0-1,-1 0 1,1 0 0,-1 0-1,1-1 1,-4 2-1,-4 2 8,3 0-22,0-1 1,0-1-1,0 1 1,0-1-1,0 0 0,-1 0 1,-12 1-1,18-3-97,2-1-15,0 0 0,0 0 0,1 0 0,-1 0 0,0 0 0,0 0 0,0 0 0,1 0 0,-1 1 0,1-1 0,-1 0 0,0 1 0,3-1 0,19-5-11,-8 4 75,0 0-1,22 2 0,-37 0 57,1 0 0,-1 1 1,1-1-1,-1 0 0,0 1 0,1-1 0,-1 1 1,0-1-1,0 0 0,1 1 0,-1-1 0,0 1 1,0-1-1,0 1 0,1-1 0,-1 1 0,0-1 1,0 1-1,0-1 0,0 1 0,0 0 0,0-1 1,0 1-1,0 0 0,-1 19 120,1-14-103,0-4-10,0 0 0,-1 0 0,1-1 0,0 1 0,-1 0 1,0 0-1,1-1 0,-1 1 0,0 0 0,0-1 0,0 1 0,0-1 1,0 1-1,-1-1 0,1 0 0,0 1 0,-1-1 0,1 0 0,-1 0 1,1 0-1,-3 1 0,-5 3 70,0-1 0,-18 7 0,15-7 29,2-1-53,0 0 0,0-1 0,0 0 0,-1 0 1,1-1-1,-21-1 0,31 0-56,0 0-1,0 0 1,0 0 0,0 0-1,0-1 1,0 1 0,0 0-1,0 0 1,0 0-1,0 0 1,0 0 0,0 0-1,0-1 1,0 1 0,0 0-1,1 0 1,-1 0 0,0 0-1,0 0 1,0 0 0,0 0-1,0 0 1,0-1 0,0 1-1,0 0 1,0 0-1,1 0 1,-1 0 0,0 0-1,0 0 1,0 0 0,0 0-1,0 0 1,0 0 0,0 0-1,1 0 1,-1 0 0,0 0-1,0 0 1,0 0 0,0 0-1,0 0 1,1 0-1,-1 0 1,0 0 0,0 0-1,0 0 1,0 0 0,13 0-3548,-5 0-757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4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0 592,'0'0'16072,"5"0"-15633,-3 1-396,1 0 0,-1 0 0,0 0 0,0 0 0,0 0 0,0 0 0,0 1 0,0-1 0,-1 1 0,1-1 1,0 1-1,-1 0 0,1 0 0,1 2 0,9 9 150,1-2-111,0 2 1,-1-1-1,16 22 1,-24-29-73,0 1 0,-1 0 0,1 0 1,-2 0-1,1 1 0,-1-1 1,1 1-1,-2 0 0,1-1 0,-1 1 1,0 12-1,0-4 17,-1-10-21,0 1 0,1-1 1,-2 1-1,1 0 0,-1-1 1,0 1-1,0-1 0,-1 1 1,1-1-1,-1 0 0,-4 8 1,-1-2-62,-1 0 1,-1 0 0,0-1-1,0 0 1,-1 0 0,-20 15-1,7-10-1366,-1 0-1,-35 17 0,20-15-3397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25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26 1512,'2'-1'933,"1"0"1,-1 0-1,0 0 0,0 0 0,0-1 1,0 1-1,3-3 0,-3 3-667,3-3-37,3-2 3946,-8 4-2348,-6 1-1462,1 2-338,-1-1 0,0 1 0,0 0 0,0 1 0,0 0 0,1-1 0,-10 5 0,1 1 178,-21 14 1,28-16-109,1 0 0,0 0-1,1 0 1,-1 1 0,1 0 0,0 0-1,0 0 1,1 0 0,0 1 0,-5 11-1,3-4 159,1 0 0,0 0 0,1 0 0,-3 22 0,6-21-158,0-1 0,2 16 0,0-4-62,0-16-14,1 0 0,0-1 0,0 1-1,1-1 1,7 15 0,0 0 26,0 5-8,-2 0 0,0 0 0,-2 0 0,-2 1 0,0 0 0,-3 0 0,-1 39 0,-3-52 6,-9 29 0,10-36 4,0-5-27,0 0 0,0 0 0,-1 0 0,1-1-1,-5 6 1,-4 9 55,8-14-47,-1 0 0,1 0 0,-1-1 0,0 1 0,-1-1 0,1 0 0,-1 0 1,-5 4-1,-11 9 47,19-15-89,0 0 0,0-1 0,-1 1 0,1 0 0,0-1 1,-1 1-1,0-1 0,1 0 0,-1 0 0,0 0 0,0 0 0,0-1 1,1 1-1,-1-1 0,0 1 0,0-1 0,0 0 0,-4 0 0,6 0-20,1 0 0,0-1 0,0 1 0,-1 0 0,1 0-1,0 0 1,-1 0 0,1-1 0,0 1 0,0 0-1,0 0 1,-1 0 0,1-1 0,0 1 0,0 0 0,0 0-1,-1-1 1,1 1 0,0 0 0,0 0 0,0-1 0,0 1-1,0 0 1,0-1 0,-8-41-4945,7 23-126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2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 1616,'0'0'8793,"-6"2"-8512,-20 7 91,20-7 3381,8-2-3198,256-10 4431,-232 8-4885,33-2-51,-58 4-100,-4 2-100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2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4672,'0'0'5469,"-13"1"-4013,9 1-1160,1-1 0,-1 1 0,1 0 0,0 1 0,0-1 0,0 0 1,0 1-1,0 0 0,1 0 0,-5 5 0,-6 6 400,1-1-337,0 1 0,1-1-1,1 2 1,1 0 0,0 0 0,0 0 0,-7 21 0,5-5-32,2 0-1,0 0 0,-3 34 1,8-25-162,2 0 1,4 57 0,1-71-138,1 0 0,1 0 1,2 0-1,0 0 0,2-1 0,22 44 0,-27-62-99,-1-1-1,1 0 1,0-1-1,0 1 1,1 0 0,-1-1-1,1 0 1,1 0-1,-1-1 1,1 1-1,0-1 1,7 4-1,-8-6-905,-1 0-1,1 0 1,-1 0-1,1-1 1,0 1-1,7 0 1,-3-2-5464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2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52 4640,'0'0'10815,"0"-4"-10170,0-9-319,0 8 389,-1 9 1692,-4 18-2260,-14 35 0,10-34-113,-7 35-1,11-34-26,1 0 0,-1 34-1,5-58-71,2 0 49,0 0 0,0 0 0,-1-1 0,1 1-1,0-1 1,-1 1 0,1-1 0,-1 0 0,1 0 0,-1 1 0,1-1 0,-1 0-1,0 0 1,1-1 0,-1 1 0,1-1 0,20-25-67,-16 18 35,4-6-8,-1 1 1,9-25 0,-9 21 3,12-20-1,-4 9 1,-16 25 56,-1 4-56,7 20-128,-2 4 257,0 8-60,16 49 1,-18-73-7,0-1 1,7 12-1,-9-17-39,0 0 0,1 0 1,-1 0-1,1 0 0,-1 0 1,1 0-1,0 0 0,0-1 1,0 1-1,0-1 0,0 1 1,4 1-1,-6-3 16,1 0 1,0 0 0,0 0-1,-1 0 1,1 0 0,0 0-1,0 0 1,0 0 0,-1 0-1,1 0 1,0 0 0,0 0-1,-1-1 1,1 1 0,0 0-1,0 0 1,-1-1 0,1 1-1,0-1 1,-1 1 0,1 0-1,0-1 1,-1 1 0,1-1-1,-1 0 1,1 1 0,-1-1-1,1 1 1,-1-1 0,1 0-1,-1 1 1,0-1 0,1-1-1,10-26 106,-6 1 108,0 0 1,-2-1-1,0-37 1,2-25 109,-5 57-671,1 34 125,-1-1 0,1 0 0,0 0 0,-1 1 0,1-1 1,-1 0-1,0 1 0,1-1 0,-1 1 0,1-1 0,-1 1 0,0-1 0,1 1 0,-1-1 0,0 1 0,1 0 0,0 10-2340,3-1-1495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2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1768,'0'0'12606,"0"5"-11584,0 8-164,-2 0-1,-4 21 0,-3-2-432,2 1 0,1 0-1,-2 49 1,21-91-12307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0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59 4905,'0'0'12869,"2"-8"-12289,5-23-178,-7 30-386,1 0 1,-1 0 0,1 0-1,-1 0 1,1 0 0,-1 0-1,1 0 1,0 0 0,0 0-1,-1 0 1,1 1 0,0-1-1,0 0 1,0 0 0,0 1-1,0-1 1,0 1 0,0-1-1,0 1 1,0-1 0,0 1-1,2-1 1,1 0-8,0 1 1,0-1-1,0 1 0,8 1 1,-5-1-7,-5 0-5,1 0 0,0 0 0,0 0 0,0 1 0,-1-1 0,1 1 0,0-1 0,0 1 0,-1 0 0,1 0 0,-1 0 0,5 3 0,-5-3 1,-1 1-1,1-1 0,-1 1 1,1 0-1,-1-1 0,0 1 1,1 0-1,-1 0 0,0 0 1,0 0-1,0 0 0,-1 0 1,1 0-1,0 0 0,-1 0 1,0 1-1,1 1 0,0 6 14,0 0-1,-1 0 0,-1 14 0,0-19-1,1 0 0,-1-1-1,0 1 1,-1-1 0,1 1 0,-1-1 0,0 1-1,0-1 1,-5 6 0,-9 12-2,-2-2-1,0 0 1,-1-1 0,-25 19 0,32-28-244,11-8 35,-1-1 0,0 1 0,0 0 1,0-1-1,0 1 0,-4 1 1,4-3-666,2-2 226,0 0-1,1 0 1,-1 0-1,0 0 0,1-1 1,-1 1-1,2-3 1,0 2 463,0 0 0,0 0 1,0 1-1,0-1 0,0 1 1,3-3-1,3-4-792,19-22-1808,2 0-1228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0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4 312,'0'0'9874,"-5"-1"-9198,2 0-513,0 1 0,0-1 1,0 1-1,0-1 0,0 1 0,0 0 0,0 0 1,0 0-1,0 1 0,0-1 0,0 1 0,0 0 1,0 0-1,0 0 0,0 0 0,1 0 0,-6 3 1,4-1 75,-1 0 0,1 1 0,0-1 0,0 1 0,1 0 0,-1 0 0,1 0 0,0 0 0,0 1 0,0-1 0,1 1 0,-1 0 0,1 0 1,0-1-1,-1 7 0,0 5 64,1 0 0,1-1 1,0 28-1,1-35-201,0-3-91,0 0-1,1 0 1,-1 0 0,1 0 0,0 0-1,1 0 1,-1 0 0,1-1 0,3 6-1,-4-8-17,0 0-1,0 0 0,0 0 0,1-1 1,-1 1-1,1-1 0,-1 1 0,1-1 1,-1 1-1,1-1 0,0 0 0,0 0 1,0 0-1,0 0 0,0 0 0,0 0 1,0 0-1,0-1 0,0 1 0,0-1 1,0 1-1,0-1 0,4 0 0,8 0 120,-11 1-85,1-1 0,-1 0 1,1 0-1,-1 0 0,0 0 0,1 0 1,-1-1-1,1 1 0,-1-1 0,0 0 1,7-3-1,-5 2-1179,1 0-4098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6305,'0'0'11242,"6"0"-10361,13-2-389,1 0-1,-1-1 0,35-10 0,-16 3-345,-34 9-498,46-9 672,-31 9-7020,-49 0 151,16-1-165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5:3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118 123 1432,'0'0'8310,"-2"-2"-7419,-14-15 6359,-9 18-6725,20 0-520,0 0-1,0 0 0,0 1 0,0 0 1,0 0-1,0 0 0,0 0 0,1 1 1,-1 0-1,1 0 0,0 0 1,-1 1-1,2-1 0,-6 7 0,9-7 175,8-4-101,7-6 37,26-17 51,-25 15-78,0-1 0,0-1 1,23-20-1,-21 13-42,24-20 18,-41 37-69,10 16-167,-2-3 215,-2 2 1,0-1-1,0 1 0,-1 0 1,6 22-1,-4-6-34,6 34-146,-13-61-83,-1 0 0,0 0 0,1 0 0,0 0 0,0-1 0,0 1 0,0 0-1,0 0 1,1 0 0,-1-1 0,1 1 0,-1-1 0,1 1 0,0-1 0,0 0 0,3 3 0,2 4-4289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4176,'0'0'9105,"0"-4"-7766,0-11-213,0 11 1050,0 8-1556,5 244 1074,-6-245-2343,2 13 1132,2-9-3394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 5761,'0'0'10594,"0"-3"-9885,4 228 1198,-4-215-1899,-1-1 1,0 1-1,-4 12 0,-1 5 29,2-15-40,0 5-244,4-17 70,0-7-1215,1 2 1263,0 1 1,0 0-1,1-1 1,-1 1 0,1 0-1,0 0 1,0 0-1,1 0 1,-1 0 0,5-5-1,3-6 110,-5 7 42,0 0 1,1 1-1,0 0 1,0 0 0,1 1-1,14-12 1,-18 16 42,1-1 1,-1 1 0,0 0 0,1 0-1,0 0 1,-1 1 0,1-1 0,0 1-1,0 0 1,0 0 0,0 0 0,0 0-1,0 1 1,0 0 0,0 0 0,0 0-1,0 0 1,6 1 0,-9-1-48,0 1 0,0-1 1,-1 1-1,1-1 0,0 0 0,-1 1 0,1-1 0,0 1 1,-1 0-1,1-1 0,0 1 0,-1-1 0,1 1 0,-1 0 1,0 0-1,1-1 0,-1 1 0,1 0 0,-1 0 0,0-1 1,0 1-1,1 0 0,-1 0 0,0 1 0,1 23 454,-1-18-297,0-2-153,0 0 0,0 1 0,-1-1 0,1 1 0,-1-1 1,-1 1-1,1-1 0,-1 0 0,0 0 0,0 0 0,0 0 0,-1 0 0,1 0 0,-1 0 0,-1-1 1,1 0-1,-1 1 0,0-1 0,0 0 0,-8 6 0,5-6 2,-1 1 1,0-1-1,-1 0 1,1-1-1,-1 1 1,0-2-1,-10 3 1,0-2 18,-1-1 0,-34 0 0,52-2-96,23-6-3122,-12 3 370,-1 3-1777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20 472,'0'0'8309,"0"-4"-6267,2 1-1367,0-10 3118,-10 14 248,8 9-3995,0 18 358,0 0-1,-2-1 1,-1 1-1,-9 37 1,8-27-7423,4-47-3286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24 856,'0'0'5678,"-2"-3"-5110,-7-8 10,1 2 6357,15 10-4466,-2 1-2388,-1 0-1,1 0 1,-1 1-1,0-1 0,0 1 1,0 0-1,6 6 1,26 27 173,-32-31-205,10 10 133,2 1-21,-2 1 0,19 27 0,-29-37-140,0 0-1,-1 0 1,1 1-1,-2-1 1,1 1 0,-1-1-1,0 1 1,-1 0-1,0 0 1,1 12 0,-2-17-14,0 22 30,0 1 0,-2 0 0,-10 46-1,4-44-32,-2 1-1,0-2 0,-19 34 1,25-55-63,0 1 0,0-1 1,0 0-1,-1 0 1,0 0-1,-6 5 0,7-8-1045,0 0 0,0 0-1,0 0 1,0-1 0,-1 1-1,-6 2 1,3-4-6286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5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1 640,'0'0'6242,"2"2"-5265,-9-1-7244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0 600,'0'0'8436,"0"8"1113,0 32-8734,-1 17-162,3 63-239,-1-114-397,0 0 1,1 0 0,2 7-1,-2-9-16,-1 0 0,1 1-1,-1-1 1,0 1 0,0 6-1,-1-10 2,0-1 0,1 0 0,-1 0 0,0 0 0,0 0 0,0 0 0,1 0 0,-1 0 0,0 0-1,0 1 1,1-1 0,-1 0 0,0 0 0,0 0 0,1 0 0,-1 0 0,0 0 0,0 0 0,0 0 0,1 0-1,-1 0 1,0 0 0,0-1 0,1 1 0,-1 0 0,0 0 0,0 0 0,0 0 0,1 0 0,-1 0 0,1-1 10,-1-1-13,1 0 0,-1 0-1,1 0 1,-1 0 0,0 0 0,0 0-1,0 0 1,0 0 0,-1-2-1,1-5-93,0-26-3303,0 28-1171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29 3712,'0'0'7099,"0"-4"-6067,0-10-458,0 3 3157,-21 11-2909,15 0-739,0 1 0,0 0 1,0 0-1,0 1 0,0-1 0,0 1 1,1 1-1,-1-1 0,1 1 1,-1-1-1,-6 6 0,-6 5 689,-27 25-1,45-38-759,-4 3 20,1-1 0,0 1 0,0 0 0,0 0 0,1 1 0,-1-1 0,1 0 1,-1 1-1,1 0 0,1-1 0,-1 1 0,0 0 0,1 0 0,0 0 0,0 0 0,0 0 0,0 0 0,1 0 0,0 7 0,0-7-24,0 1-1,0 0 0,1-1 1,-1 1-1,1-1 1,0 1-1,1-1 0,-1 1 1,1-1-1,0 0 0,0 0 1,0 0-1,1 0 1,4 6-1,15 20 74,-2 1 0,18 36 0,-32-54-67,0 1 1,-1 0-1,0 1 0,-2-1 1,1 1-1,-2-1 0,2 30 0,-4-24-1,1-12-8,-1 0 1,0 1-1,0-1 1,-1 0-1,0 0 0,-1 1 1,0-1-1,0 0 1,-5 11-1,-2-2-20,0-1 0,-1 0 0,-1-1 0,0 0 1,-14 14-1,22-27-175,1 1 0,-1-2 0,0 1 0,0 0 0,0 0 0,0-1 0,-4 2 0,5-2-188,0-1 1,1 1-1,-1-1 0,0 0 0,1 1 0,-1-1 0,0 0 0,1 0 0,-1 0 0,0 0 0,0 0 0,1-1 0,-1 1 0,0 0 0,1-1 0,-4-1 0,-7-8-4791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75 1112,'0'0'12932,"-2"-4"-11752,-9-12 1124,17 13-1397,12-3-370,0 1-1,37-5 1,-24 5-293,117-16 136,-116 17-357,-16 3-202,-15 1-69,-7 0-3475,-5 0 1064,-2 0-2007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1 720,'0'0'15188,"-5"1"-14890,-1 0-152,1 1 0,0 0 0,0 0 0,0 1 0,0-1 0,0 1 0,0 0 0,1 1 0,0-1 0,-1 1 0,1-1 0,-4 7 1,-5 6 27,2 1 0,0 0 0,1 1 0,1 0 0,1 1 0,0 0 1,1 0-1,2 1 0,0-1 0,1 1 0,1 0 0,1 0 1,0 27-1,2-33-168,-1-4-5,1 1-1,1 0 0,-1 0 1,2-1-1,-1 1 1,2-1-1,-1 1 1,8 16-1,-2-12-87,1 0-1,1 0 0,0 0 1,1-2-1,25 26 0,-20-25-1355,0 0 0,26 16 0,-20-16-3085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1592,'0'0'12154,"3"-4"-11082,9-11-519,-6 11-261,-6 4-140,0 2 32,0 23 352,-1 1 1,-5 31-1,0-23-520,2 0-1,0 42 1,4-75-44,1-1 0,-1 1 0,0-1-1,0 1 1,0-1 0,0 0 0,1 1 0,-1-1 0,0 1 0,0-1-1,1 0 1,-1 1 0,0-1 0,1 0 0,-1 1 0,0-1-1,1 0 1,-1 1 0,1-1 0,-1 0 0,0 0 0,1 0 0,-1 1-1,1-1 1,-1 0 0,1 0 0,-1 0 0,1 0 0,-1 0 0,1 0-1,-1 0 1,1 0 0,-1 0 0,1 0 0,-1 0 0,1 0-1,-1 0 1,1 0 0,-1 0 0,1-1 0,1 1-5,0 0 0,0-1 1,0 1-1,0-1 0,0 1 0,-1-1 0,1 0 1,0 0-1,0 0 0,1-1 0,4-4-4,-1-1 1,0 0-1,-1 0 0,1 0 0,-2 0 0,9-15 0,15-51 20,-7 14 831,-20 59-787,-1-1 0,0 1 0,0 0 0,0-1 0,0 1 0,0 0 0,1-1 0,-1 1 0,0 0 0,0-1 0,1 1 0,-1 0 0,0-1 0,1 1 0,-1 0 0,0 0 0,1-1 0,-1 1 0,0 0 0,1 0 0,4 3 384,2 13-66,-4-3-281,1-1-1,1 1 1,0-1 0,8 13 0,-12-22-116,1-1 1,0 1-1,0 0 0,0-1 1,0 1-1,1-1 0,-1 0 1,0 1-1,1-1 0,0 0 1,0-1-1,0 1 0,-1 0 1,1-1-1,1 1 0,-1-1 0,0 0 1,0 0-1,0 0 0,1-1 1,-1 1-1,7 0 0,17-1-330,-26-1 383,0 1 0,-1 0 0,1 0 0,0 0-1,-1-1 1,1 1 0,0 0 0,0-1 0,-1 1 0,1-1 0,-1 1 0,1-1 0,0 1 0,-1-1 0,1 1 0,-1-1 0,1 0 0,-1 1 0,0-1 0,1 1 0,-1-1 0,0 0 0,1-1 0,6-20 74,-5 17-75,0-4 156,-1-1-1,0 0 0,0 0 1,-2-19-1,1-12 507,4-78 390,-3 113-1316,1 10-1399,3 11-2049,-5-2-482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5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13 5657,'0'0'5886,"0"-12"-1693,0 494-2873,1-490-1404,-1 0 0,2 0-1,-1-1 1,1 1-1,0 1 1,1-1 0,5-11-1,0 3-289,0 0-1,16-21 1,-21 34 346,1-1 0,-1 0 0,1 1 0,-1 0 0,1 0 0,0 0 0,0 0 0,1 1 1,-1 0-1,0-1 0,1 2 0,0-1 0,-1 0 0,1 1 0,0 0 0,5-1 0,4 1-35,0 0 0,0 0 0,0 1-1,19 3 1,-29-2 57,1 0 1,-1 0-1,0 1 1,1-1-1,-1 1 1,0 0-1,0 0 1,0 1-1,-1-1 1,1 1-1,-1 0 1,1 0-1,-1 0 1,0 0-1,0 1 1,0-1-1,0 1 1,-1 0-1,1-1 1,1 6-1,0-1-7,0 0 0,-1 0 0,0 1 0,0 0 1,0 0-1,-2 0 0,1-1 0,0 20 0,-1-24 25,-1 1 1,0 0-1,0 0 0,0 0 1,-1-1-1,0 1 0,0 0 1,0-1-1,0 1 0,-1-1 1,0 1-1,0-1 0,0 0 1,0 1-1,-1-1 0,1 0 1,-1-1-1,0 1 0,0 0 1,-1-1-1,1 0 0,-1 0 1,-5 4-1,-4 3 67,-1 0-1,0-1 1,-1-1 0,0 0-1,0-1 1,-1 0 0,1-2-1,-2 0 1,1 0 0,0-2-1,-1 0 1,1-1 0,-1 0-1,0-2 1,-20-1 0,34 1-55,0-1 1,-1 0 0,1 0 0,0 0 0,0 0-1,0-1 1,0 1 0,0-1 0,1 1 0,-1-1-1,0 0 1,1 0 0,-1-1 0,1 1-1,0 0 1,0-1 0,0 0 0,0 1 0,-2-4-1,2 2-18,-1-1-1,1 1 0,0-1 0,0 0 1,1 1-1,0-1 0,-1 0 0,1 0 0,0-7 1,5 39-1550,9-4-3735,-6-13-2420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5:4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9 2640,'0'0'8646,"3"-8"-2666,-13 12-5956,0 1 0,0 0 1,1 0-1,0 1 1,0 1-1,1-1 0,0 2 1,-13 13-1,-2 0 145,-53 63 211,75-83-381,0 0 0,0 0 0,0 0 0,0 1 0,0-1 0,0 0 0,0 0 0,1 1 0,-1-1 0,0 0 0,1 1 0,-1-1 0,1 1 0,-1-1 0,1 0 0,0 1 0,0-1 0,-1 1 0,1-1 0,0 1 0,0 0 0,1-1 0,-1 1 0,0-1 0,0 0 0,1 1 0,-1-1 0,1 1 1,-1-1-1,1 1 0,0-1 0,-1 0 0,2 2 0,3 4 21,1-1 1,0 0-1,0 0 1,0 0-1,9 5 0,-10-7-4,1 1 0,-1-1-1,0 1 1,7 9 0,-6-6-16,-5-7 4,-1 0 0,1-1-1,0 1 1,-1 0-1,1 0 1,-1 0 0,0 0-1,1-1 1,-1 1-1,0 0 1,1 0 0,-1 0-1,0 0 1,0 0-1,0 0 1,0 0-1,0 1 1,0 0-4,1-1 0,-1 0 0,0 1 0,1-1 0,-1 1 0,1-1 0,-1 0 0,1 0 0,0 1 0,0-1 0,-1 0 0,1 0 0,0 0 0,0 0 0,0 0 0,2 2 0,23 16 0,-12-9 0,-8-5-13,-1-1 1,1 0-1,0 0 1,0 0-1,0-1 0,0 0 1,1 0-1,-1 0 1,1-1-1,0 0 1,0 0-1,0-1 0,0 0 1,0 0-1,11-1 1,69 5 269,-86-5-533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3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5857,'0'0'10891,"7"0"-10332,26 1-103,-32-1-425,1 0 0,-1 0 1,1 0-1,-1 0 0,0 0 0,1 1 0,-1-1 1,1 1-1,-1-1 0,0 1 0,1-1 0,-1 1 1,0-1-1,1 1 0,-1 0 0,0 0 1,0 0-1,0 0 0,0 0 0,0 0 0,0 0 1,0 0-1,0 0 0,0 0 0,0 2 0,0 1 1,0-1 0,0 0 0,0 1-1,-1-1 1,0 1 0,0-1 0,0 6-1,0 0 101,-1-6-115,1 0 0,-1 0 0,0 0 0,0 0 0,0 0 0,0 0 0,0-1 0,-1 1 1,1 0-1,-1-1 0,0 1 0,0-1 0,0 0 0,-3 4 0,-6 4 52,-18 14 0,25-21-27,-43 29 211,53-31-374,11-3 141,-1 0 0,1-1-1,-1 0 1,0-1 0,27-11 0,6-1-48,-45 15-179,1 0 0,-1 0 1,1 1-1,-1-1 0,8 1 0,-8 0-837,-16 0-12954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4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3424,'0'0'14010,"6"-7"-13529,21-19-58,-26 25-396,1 0 0,-1 0 0,1-1 1,-1 1-1,1 1 0,0-1 0,0 0 0,-1 0 1,1 1-1,0-1 0,0 1 0,0-1 1,0 1-1,0 0 0,0 0 0,-1 0 0,1 0 1,0 0-1,0 0 0,0 0 0,2 1 1,6 0 39,-8-1-64,0 0-1,-1 0 1,1 0-1,0 0 1,0 1 0,0-1-1,-1 0 1,1 1 0,0 0-1,-1-1 1,1 1-1,0 0 1,-1 0 0,1 0-1,-1 0 1,1 0-1,-1 0 1,0 0 0,1 0-1,-1 1 1,0-1-1,0 0 1,0 1 0,0-1-1,0 1 1,0-1 0,0 1-1,-1 0 1,1-1-1,0 3 1,1 3-39,-1 0-1,0 0 1,-1 0 0,0 0-1,0-1 1,-1 12 0,0-13 32,-1-1 0,1 0 0,-1 1 1,1-1-1,-1 0 0,0 0 0,-1 0 1,1 0-1,-1 0 0,0-1 1,0 1-1,0-1 0,-7 6 0,0-1-93,0 0-1,0-1 0,-21 11 0,29-17-61,1 0-1,0-1 1,-1 1-1,1-1 0,-1 1 1,1-1-1,0 0 1,-1 0-1,1 1 1,-1-1-1,-2 0 1,2 0-423,3-4-1151,2-2 213,0-1 1,1 1 0,7-11 0,8-5-1761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5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81 104 176,'2'2'16200,"0"3"-15980,-2-1-145,0 0 0,0 0 0,0 0-1,0 0 1,-1 0 0,1 0 0,-1 0-1,0 0 1,-1-1 0,1 1 0,0 0-1,-1-1 1,-2 5 0,0-3-13,-1 1-1,1-1 1,-1 0-1,-10 9 1,15-14-57,0 0-1,0 0 1,0 0-1,0 0 1,0 0 0,-1 1-1,1-1 1,0 0-1,0 0 1,0 0-1,0 0 1,-1 0 0,1 0-1,0 0 1,0 0-1,0 0 1,0 1 0,-1-1-1,1 0 1,0 0-1,0 0 1,0 0 0,-1 0-1,1 0 1,0 0-1,0 0 1,0 0-1,0 0 1,-1-1 0,1 1-1,0 0 1,0 0-1,0 0 1,-1 0 0,1 0-1,0 0 1,0 0-1,0 0 1,0 0 0,0-1-1,-1 1 1,1 0-1,0 0 1,0 0-1,0 0 1,0 0 0,0-1-1,0 1 1,0 0-1,0 0 1,-1 0 0,1 0-1,0-1 1,0 1-1,0 0 1,-1-11-12,1 10 10,-1-29-88,1 8 74,2-31 1,-1 47-7,0 0 1,0 0 0,0 0 0,1 0 0,0 0 0,0 0 0,1 0 0,0 1-1,5-9 1,-6 12 23,-1 1 0,1-1-1,-1 1 1,1-1-1,0 1 1,-1 0 0,1 0-1,0 0 1,0 0-1,0 0 1,0 0 0,0 1-1,0-1 1,0 1-1,0-1 1,0 1-1,0-1 1,0 1 0,0 0-1,1 0 1,-1 0-1,0 0 1,0 1 0,0-1-1,0 1 1,0-1-1,0 1 1,0-1 0,0 1-1,0 0 1,0 0-1,0 0 1,0 0 0,-1 0-1,1 1 1,0-1-1,-1 0 1,3 4 0,1 1 6,-1 1 0,-1-1 0,1 1 1,-1 0-1,0 0 0,3 13 0,5 47 54,-8-45-41,0-4-12,-1 0 0,-1 0 0,-1 0 0,-1 0 0,-6 35 0,5-43-9,-1 0 0,0 1 0,-1-1 0,0 0 0,-1-1 0,0 1 0,-1-1 0,0 0 0,0 0 0,-1-1 0,-11 12 0,11-13-70,-1 0-1,0-1 1,-9 7 0,13-11 41,1 0 0,0-1 0,-1 1 1,1-1-1,-1 0 0,0 0 0,0 0 0,1 0 1,-1 0-1,0-1 0,-4 1 0,7-2 18,1 1-1,-1 0 1,1 0 0,-1-1-1,1 1 1,-1 0-1,1-1 1,-1 1 0,1 0-1,-1-1 1,1 1-1,0-1 1,-1 1-1,1-1 1,0 1 0,-1-1-1,1 1 1,0-1-1,0 1 1,-1-1-1,1 1 1,0-1 0,0 1-1,0-2 1,-4-15-91,4 17 89,0-4-20,-1 1 0,1-1 0,0 1 0,0-1 0,1 1 0,-1-1 0,1 1 0,-1 0 0,1-1-1,0 1 1,0 0 0,1 0 0,-1-1 0,1 1 0,3-4 0,-3 4 41,1 0 1,0 0-1,0 0 0,0 1 1,0-1-1,0 1 0,1 0 1,-1 0-1,1 0 0,0 0 0,-1 1 1,1-1-1,7-1 0,-6 2 94,1 0 0,-1 0-1,0 0 1,1 1-1,7 0 1,-11 0-73,1 0 0,-1 1-1,0-1 1,0 0 0,0 1 0,0 0 0,0-1-1,1 1 1,-1 0 0,0 0 0,-1 0-1,1 0 1,0 0 0,0 1 0,2 1 0,10 12 47,0 1 1,-1-1 0,10 19 0,-22-32-89,1 0 1,-1 0-1,1 0 1,-1 0-1,1 0 1,-1 0-1,1-1 1,0 1-1,0-1 1,0 1-1,0-1 1,4 2-1,-4-2-322,-1-1 0,1 1 0,-1-1-1,1 0 1,-1 1 0,1-1-1,-1 0 1,1 0 0,-1 0-1,1 0 1,-1 0 0,1 0 0,-1-1-1,3 0 1,8-4-6010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43 568,'0'0'9786,"0"-4"-8169,1-1-1195,-1 2 140,0-1 0,1 1 0,0-1 0,-1 1 0,1 0 0,2-6 0,-3 9-500,0 0 0,0 0 0,1 0 0,-1-1 0,0 1 0,0 0 1,0 0-1,0 0 0,0 0 0,0 0 0,0-1 0,0 1 0,0 0 0,0 0 0,-1 0 0,1 0 0,0 0 0,0-1 0,0 1 1,0 0-1,0 0 0,0 0 0,0 0 0,0 0 0,0 0 0,0 0 0,0-1 0,-1 1 0,1 0 0,0 0 0,0 0 0,0 0 1,0 0-1,0 0 0,0 0 0,-1 0 0,1 0 0,0 0 0,0 0 0,0 0 0,0 0 0,0 0 0,-1-1 0,1 1 0,0 0 1,0 0-1,0 1 0,0-1 0,-1 0 0,1 0 0,0 0 0,0 0 0,0 0 0,-10 0-538,9 0 701,-8 0-216,0 1 0,0 0 0,0 1 0,0 0 0,1 0 0,-1 1 0,1 0 0,-1 0 0,1 1 0,0 0 0,0 0 0,-11 9 0,18-12-8,0 1 0,0-1 0,0 0 0,0 1 0,0-1 0,0 1 0,0 0 0,1-1 0,-1 1 0,0 0-1,1-1 1,-1 1 0,1 0 0,0 0 0,0-1 0,0 1 0,0 0 0,0 3 0,0-3 23,0 1 0,1 0 0,-1 0 0,1 0 0,0-1 0,-1 1 1,1 0-1,1-1 0,-1 1 0,3 4 0,58 73 265,-38-51-201,-16-20-81,-1-1 0,8 13 0,-13-18-2,0 1 1,0 0-1,-1-1 1,1 1-1,-1 0 1,0 0 0,0-1-1,0 1 1,-1 0-1,1 5 1,-1 1 16,0-3 9,0 0 1,0-1-1,-3 14 0,2-18-27,0 1-1,0 0 1,-1 0-1,1-1 1,0 1-1,-1 0 1,0-1-1,0 0 1,0 1-1,0-1 0,-4 3 1,0 0-95,0 0 1,-1-1-1,0 0 1,0 0-1,0-1 1,-1 1-1,1-2 1,-1 1-1,0-1 1,1 0-1,-11 1 1,10-2-544,0 0 0,-1-1-1,1 0 1,-13-1 0,16 0-226,0 0 0,-1 0 0,1-1 0,0 1 0,1-1 0,-1 0 0,-7-4 0,-6-6-4743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5977,'0'0'10029,"18"-2"-8977,61-7-120,11 3 435,-45 4-1091,3 1-364,-29 2-3306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44 1296,'0'0'6816,"4"-5"-5479,17-32 2047,-21 38-3320,0-1 0,0 0 0,0 0 0,-1 0 0,1 0 0,0 0 0,0 0 0,0 0 0,0 0 0,0 0 0,0 0 0,0 0 0,0 0 0,-1-1 896,1 1-896,0 0 0,0 0 0,0 0 0,0 0 0,0 0 1,0 0-1,0 0 0,0-1 0,0 1 0,0 0 0,0 0 0,0 0 0,0 0 0,0 0 0,0 0 0,0 0 0,0 0 0,0 0 0,0 0 0,0 0 0,0 0 0,0 0 0,0 0 0,0-1 0,-7 5 829,-2 5-778,0-1 1,1 2-1,0-1 0,0 1 1,-12 21-1,7-8 221,1 0 1,-11 32-1,18-40-267,1 0 1,0-1-1,2 1 0,0 0 1,-1 22-1,6 27-65,-2-56-5,1-1-1,0 1 0,0 0 0,0-1 1,1 0-1,4 9 0,-3-9-119,1 1 1,-1-1-1,1 0 0,1-1 1,-1 1-1,1-1 0,0 0 1,9 6-1,-7-7-1333,0 0 1,0 0-1,0-1 0,12 5 1,-2-2-8221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5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 1168,'0'0'8819,"-2"1"-7197,-3 1-706,-8 2 3647,13-4-4528,0 0 1,0 0-1,0 0 0,0 1 0,0-1 0,0 0 0,0 0 0,1 0 1,-1 1-1,0-1 0,0 0 0,0 0 0,0 0 0,1 0 0,-1 0 0,0 1 1,0-1-1,1 0 0,-1 0 0,0 0 0,0 0 0,0 0 0,1 0 1,-1 0-1,0 0 0,0 0 0,1 0 0,-1 0 0,0 0 0,0 0 0,1 0 1,-1 0-1,0 0 0,0 0 0,0 0 0,1 0 0,-1 0 0,0 0 1,0 0-1,1 0 0,-1-1 0,0 1 0,0 0 0,0 0 0,1 0 1,7-4-14,1 1 0,0 0 1,0 1-1,0 0 1,0 0-1,0 1 1,11-1-1,-20 3-25,1-1 0,-1 0 0,0 0 0,0 0 1,1 0-1,-1 1 0,0-1 0,1 0 0,-1 0 0,0 0 0,0 1 0,1-1 0,-1 0 1,0 1-1,0-1 0,0 0 0,0 0 0,1 1 0,-1-1 0,0 0 0,0 1 0,0-1 1,0 0-1,0 1 0,0-1 0,0 0 0,0 1 0,0-1 0,0 0 0,0 1 0,0 13-62,0-11 55,0-1 14,0 1 0,-1-1 0,1 0 0,0 0 0,-1 0 0,0 0 0,1 1 0,-1-1 0,0 0 0,0 0 0,0 0 0,-1-1 0,1 1 0,0 0 0,-1 0 0,1-1 0,-1 1 0,1 0 0,-4 1 0,-14 17-26,19-20 6,0 0-1,0 0 1,0 0-1,0 0 1,0 0-1,0 0 1,0 0 0,0 0-1,0 0 1,1 0-1,-1 0 1,0 0-1,0 0 1,0 0-1,0 0 1,0 0 0,0 0-1,0 0 1,0 0-1,0 0 1,0 0-1,0 0 1,0 0-1,0 0 1,0 0-1,0 0 1,0 0 0,0 0-1,0 0 1,0 0-1,0 0 1,0 0-1,0 0 1,0 1-1,0-1 1,0 0-1,0 0 1,0 0 0,0 0-1,0 0 1,0 0-1,0 0 1,0 0-1,0 0 1,0 0-1,0 0 1,0 0 0,0 0-1,0 0 1,0 0-1,0 0 1,0 0-1,0 0 1,0 0-1,0 0 1,0 0-1,0 0 1,0 0 0,0 0-1,0 0 1,0 0-1,0 0 1,6-1-162,7-5 269,-9 4-93,-1 0 0,1 1 0,0-1-1,0 1 1,-1 0 0,1 0 0,0 0 0,0 0 0,0 1 0,0-1 0,0 1 0,5 0 0,-9 0 2,0 0-1,1 1 1,-1-1 0,1 0 0,-1 0-1,0 0 1,1 1 0,-1-1 0,1 0-1,-1 1 1,0-1 0,1 0 0,-1 0-1,0 1 1,0-1 0,1 1 0,-1-1-1,0 0 1,0 1 0,0-1-1,1 1 1,-1-1 0,0 0 0,0 1-1,0-1 1,0 1 0,0 0 0,0-1-1,1 3 9,0-1 1,-1 0-1,0 1 0,1-1 1,-1 1-1,0-1 0,0 0 1,0 1-1,-1-1 0,1 1 1,0-1-1,-1 0 0,0 1 1,0-1-1,0 0 1,0 0-1,0 1 0,0-1 1,0 0-1,-1 0 0,1 0 1,-1 0-1,1-1 0,-1 1 1,0 0-1,-2 1 0,-5 4 76,6-4-47,0-1 0,0 1 0,0-1 0,-1 0 0,1 0 0,-6 2 0,3-1 56,0-1 0,-1-1 0,1 1 0,0-1 0,-1 0-1,-10 0 1,16-1-191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0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78 2616,'0'0'12374,"0"-1"-12329,0 1 0,0-1 1,0 1-1,0-1 0,0 1 1,0-1-1,0 0 0,0 1 1,0-1-1,0 1 0,0-1 1,0 1-1,-1-1 0,1 0 1,-1 0-1,-48-27 20,42 23-64,-1 1 0,1 0-1,-1 0 1,0 1 0,0 0-1,-1 0 1,1 1 0,-1 0-1,1 1 1,-10-1 0,13 1-3,0 1 1,-1 1 0,1-1-1,-1 1 1,1-1-1,0 1 1,0 1 0,0-1-1,0 1 1,0 0 0,0 0-1,0 0 1,0 1-1,1 0 1,-1 0 0,1 0-1,-6 5 1,0 3 22,0 0 1,1 0-1,-7 13 0,13-19-20,1 1 1,-1-1-1,2 1 0,-1-1 0,1 1 0,-1-1 0,2 1 0,-1 0 1,1-1-1,-1 1 0,2 8 0,-1-2-4,1-9-9,-1 0-1,0 0 1,1 0 0,-1 0-1,1 0 1,0 0-1,0 0 1,0 0 0,1 0-1,-1 0 1,1-1 0,-1 1-1,1 0 1,0-1 0,0 0-1,0 1 1,0-1-1,1 0 1,-1 0 0,1 0-1,-1 0 1,1 0 0,0-1-1,0 1 1,0-1 0,-1 0-1,2 0 1,-1 0-1,0 0 1,0 0 0,0 0-1,4-1 1,3 1-95,-1 0 0,0-1-1,0 0 1,1 0 0,-1-1 0,0 0-1,0-1 1,0 0 0,15-5 0,-19 5 81,0 0 1,-1 0 0,1-1-1,-1 1 1,0-1 0,1 0-1,-1 0 1,-1-1 0,1 1 0,0-1-1,-1 1 1,0-1 0,0 0-1,0-1 1,0 1 0,-1 0 0,0-1-1,0 1 1,2-7 0,0-7 72,-1-1 1,0 1 0,-2-1-1,-2-36 1,1 17 1780,-1 57-1209,-1-8-530,1-1 0,0 0 0,1 0 0,0 0 0,0 1 0,1-1 1,4 15-1,-4-21-86,0 0 1,0 0 0,0 0 0,1-1 0,0 1-1,0 0 1,0-1 0,0 1 0,0-1-1,1 0 1,0 1 0,-1-1 0,1-1 0,0 1-1,1 0 1,-1-1 0,0 1 0,1-1-1,0 0 1,-1 0 0,7 2 0,-7-3 2,0 0 1,1 0-1,-1-1 1,0 1-1,1-1 1,-1 1-1,0-1 1,1-1-1,-1 1 1,1 0-1,-1-1 1,0 1-1,1-1 1,-1 0-1,0 0 1,0 0 0,0 0-1,0-1 1,0 1-1,0-1 1,0 0-1,0 0 1,-1 0-1,1 0 1,-1 0-1,0-1 1,1 1-1,-1-1 1,0 1-1,0-1 1,-1 0-1,1 0 1,0 1-1,-1-1 1,0 0-1,1-4 1,-1-2 84,-1 8-65,0 11-11273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0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6569,'0'0'8285,"21"39"-4520,-9-19-3473,-2 0 0,-1 1 0,7 24 0,9 25-130,-21-60-154,-3-8-13,0-1 0,-1 1 1,1-1-1,-1 0 0,1 1 1,-1 0-1,0-1 0,1 3 1,-1-3-214,0-11-7517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1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53 4240,'0'0'5143,"-8"-9"-2795,7 9-1752,1 0-488,-3 0-29,2 0-69,1 0-1,-1 0 1,1 0 0,-1 0 0,1 1-1,-1-1 1,1 0 0,-1 0 0,1 1-1,0-1 1,-1 0 0,1 1 0,-1-1-1,1 0 1,0 1 0,-1-1 0,1 1-1,0-1 1,0 0 0,-1 1 0,1-1-1,0 1 1,0-1 0,0 1 0,-1 0-1,-3 14 191,4-11-66,-1 0-55,0-1 0,0 1 0,1-1 0,-1 1 0,1 5 1,0-8-85,0-1 1,0 1-1,0 0 1,1 0-1,-1 0 1,0-1-1,0 1 1,1 0-1,-1 0 1,0-1-1,1 1 1,-1 0-1,1 0 1,-1-1 0,1 1-1,-1-1 1,1 1-1,0 0 1,-1-1-1,1 1 1,0-1-1,-1 0 1,1 1-1,0-1 1,-1 1-1,1-1 1,0 0 0,0 0-1,0 1 1,-1-1-1,3 0 1,1 1-5,0-1 1,0 1 0,0-1-1,0 0 1,0 0 0,0-1-1,0 1 1,0-1-1,6-2 1,-8 3-11,-1-1 0,1 1-1,-1-1 1,1 0 0,-1 0 0,0 0-1,0 0 1,1 0 0,-1 0 0,0 0-1,0 0 1,0 0 0,0 0 0,0 0-1,0-1 1,-1 1 0,1 0 0,0-1-1,-1 1 1,1-1 0,-1 1 0,1 0-1,-1-1 1,0 1 0,1-1 0,-1 0-1,0-2 1,0-10 26,1 10 1,-1 0 0,0 0 1,0 0-1,0 0 0,0 1 0,-1-1 0,1 0 0,-1 0 0,0 0 0,0 0 0,-1 1 0,-2-7 0,2 9 21,1 0-1,0 0 1,0 0 0,-1 0 0,1 1-1,0-1 1,-1 1 0,1-1 0,-1 1-1,1-1 1,-1 1 0,1 0-1,-1 0 1,1-1 0,-1 1 0,1 0-1,-1 0 1,1 1 0,-1-1 0,1 0-1,-1 0 1,1 1 0,-1-1-1,1 1 1,-1-1 0,1 1 0,0 0-1,-1-1 1,1 1 0,0 0 0,-1 0-1,1 0 1,0 0 0,-1 1 0,-3 7 40,1-1 1,1 1 0,0 0 0,0 0 0,1 0 0,0 1 0,0-1 0,1 0 0,0 15 0,1-23-81,0 0 0,0-1 0,1 1 0,-1 0 1,0-1-1,0 1 0,0 0 0,0-1 0,1 1 0,-1 0 0,0-1 0,0 1 0,1-1 1,-1 1-1,1 0 0,-1-1 0,1 1 0,-1-1 0,0 1 0,1-1 0,0 0 0,-1 1 1,2 0-1,-1-1-38,0 1 1,1-1 0,-1 1-1,1-1 1,-1 1-1,0-1 1,1 0 0,-1 0-1,1 0 1,-1 0 0,3 0-1,-2 0-15,1 0 0,-1-1 0,1 1 0,-1-1 0,0 0-1,1 1 1,-1-1 0,1 0 0,-1 0 0,0 0 0,0-1 0,0 1-1,4-3 1,-3 0 29,0 0-1,-1 0 0,1 0 0,-1-1 1,0 1-1,0-1 0,0 1 0,0-1 1,-1 0-1,0 1 0,0-1 1,0 0-1,-1 0 0,0-9 0,0 13 73,0 0 0,-1 1 0,1-1-1,0 0 1,-1 1 0,1-1 0,0 1-1,-1-1 1,1 1 0,-1-1 0,1 1-1,0-1 1,-1 1 0,1-1 0,-1 1 0,0 0-1,1-1 1,-1 1 0,1 0 0,-1-1-1,0 1 1,1 0 0,-1 0 0,0 0-1,1-1 1,-1 1 0,0 0 0,1 0-1,-1 0 1,0 0 0,1 0 0,-1 0-1,0 0 1,0 1 0,-2-1 8,1 0 0,0 0 0,-1 0 1,1 1-1,0-1 0,-1 1 0,1-1 0,0 1 0,-4 2 1,2-1 1,0 1 1,1 0-1,0 0 1,-1 0 0,1 0-1,0 0 1,1 1-1,-1 0 1,1-1 0,-1 1-1,1 0 1,0 0 0,-1 5-1,0-1-23,1 0 0,0 1 0,1-1 0,0 1 0,0 14 0,1-22-34,0 0 0,0 0 0,0 0 0,1 0 0,-1 0 0,0 0 0,0-1 0,1 1 0,-1 0 0,1 0 0,-1 0 0,1 0 0,-1 0 0,1-1 0,-1 1 0,1 0 0,0 0 0,-1-1 0,1 1 0,0-1 0,0 1 0,0 0 0,0-1 0,-1 1 0,1-1 0,0 0 0,0 1 0,0-1 0,0 0 0,0 1 0,0-1 0,1 0 0,5 1-71,-1 0 0,1-1 0,-1 0-1,7-1 1,-1 1 17,-8 0-60,1-1-1,-1 1 1,1-1-1,-1 0 1,1 0-1,-1 0 0,1-1 1,-1 1-1,0-1 1,7-4-1,-9 5 55,0-1-1,0 1 0,0-1 1,0 1-1,0-1 0,0 0 1,-1 1-1,1-1 0,-1 0 1,1 0-1,-1 0 0,0 0 0,0-1 1,0 1-1,0 0 0,0 0 1,0-1-1,0 1 0,-1 0 1,0-1-1,1-2 0,-1 1 81,0 0 1,0 0-1,-1 0 0,0 1 0,1-1 0,-1 0 0,-1 0 0,-2-5 0,3 7 77,0 0 0,0 0 0,0 0 0,-1 1 0,1-1 0,-1 0 0,1 1 0,-1 0 0,1-1 1,-1 1-1,0 0 0,0 0 0,0 0 0,0 0 0,0 0 0,0 0 0,-4-1 0,4 1-40,0 1 1,0-1 0,0 1 0,0 0 0,0-1-1,0 1 1,0 0 0,0 0 0,0 0-1,0 1 1,0-1 0,0 0 0,0 1-1,0-1 1,0 1 0,0 0 0,0-1-1,0 1 1,1 0 0,-1 0 0,0 0 0,0 0-1,1 1 1,-1-1 0,1 0 0,-1 1-1,1-1 1,0 1 0,0-1 0,-2 3-1,0 1-6,1 0-1,0 0 0,0 0 0,1 0 0,-1 1 0,1-1 1,0 0-1,1 0 0,-1 11 0,1-16-53,0 1 0,0-1 0,0 1 0,1-1-1,-1 1 1,0-1 0,0 0 0,0 1 0,0-1 0,1 1 0,-1-1 0,0 1 0,0-1-1,1 0 1,-1 1 0,0-1 0,1 0 0,-1 1 0,1-1 0,-1 0 0,0 0 0,1 1 0,-1-1-1,1 0 1,-1 0 0,1 1 0,1-1-23,0 1 0,0-1 0,0 0-1,-1 1 1,1-1 0,0 0 0,0 0 0,2 0-1,-3 0-27,1 0-1,-1 0 0,1 0 1,0-1-1,-1 1 0,1 0 0,-1-1 1,0 1-1,1-1 0,-1 1 0,1-1 1,-1 0-1,0 0 0,1 1 0,-1-1 1,0 0-1,0 0 0,0 0 1,0 0-1,0 0 0,2-2 0,2-25-3587,-5 15-618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1016,'0'0'13832,"7"6"-12093,18-1-1274,1-1-1,-1-2 1,36 0 0,20 2-70,37 1-231,65 9 267,-52-9-319,-90-4-104,-27-2-8,0 2 1,23 2-1,-19 0 22,0-2-1,0 0 0,26-3 1,-1 0-202,-42 2 178,-1 1-301,0-1 123,-1 1 0,1 0-1,0-1 1,-1 1 0,1-1-1,0 1 1,-1-1 0,1 1-1,0-1 1,-1 0 0,1 1-1,-1-1 1,1 1 0,-1-1-1,1 0 1,-1 1 0,1-1 0,-1 0-1,0 0 1,1 1 0,-1-1-1,1 0 1,-1 0 0,0 0-1,1 0 1,-1 0 0,1 0-1,-1 0 1,0 0 0,1 0-1,-1 0 1,1 0 0,-2 0-1,-4 0-3965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1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0 823 1240,'0'0'5994,"14"-1"-5228,-9-1-353,-1-1 0,1 1 1,-1-1-1,7-5 1,-6 3-48,0 2 1,0-1 0,8-3 0,24-12 1643,-22 11-1284,1 0-1,21-6 0,-15 6-542,22-12 0,-28 13-43,3-1-105,-11 5-16,0-1 1,0 0-1,-1 0 0,10-6 1,-7 3 22,1 1 0,0 0 1,22-9-1,-6 4-46,7-4 9,-5 2 9,36-21-1,-33 17 10,-19 10 2,25-17 0,-26 16-23,0 1 0,1 0-1,13-5 1,-17 8-2,22-8-4,-19 7 9,-1 1-1,12-7 0,26-15 10,-35 19-16,1 0 0,26-8 0,6-2 1,-24 8 1,-16 7 3,0-1 0,0 0 0,0 0 0,11-9 0,-10 7-2,0 0 0,0 1 0,14-6 0,3-2-11,11-5 8,-15 7 5,-2 0 1,36-24-1,-33 19-3,1 1-1,1 1 1,0 0-1,39-13 1,-61 25-1,0 0-1,0 1 1,0-2 0,0 1 0,0 0 0,0 0 0,-1-1 0,1 1 0,0-1 0,1-1 0,9-7-95,5 4-67,-13 5 169,-1 0-1,1-1 1,-1 1-1,1-1 1,-1 0 0,0 1-1,0-1 1,0-1-1,4-2 1,0-2 10,1 1-1,-1 0 1,1 1-1,1 0 1,15-8-1,-6 4 8,27-8 0,-21 8-139,-22 9-34,9-10-3154,-9 7 2621,5 0 132,0-2-2618,-14 3-1084,-5 2-7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1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 5457,'0'0'5674,"-2"-2"-4906,-5-9 1493,-1 11-860,5-1-777,7 2 1422,57 10-1786,0-3 1,89 2-1,-82-7-590,-70-2 381,-1-1 0,0 1 0,1 0 0,-1 0 1,1 0-1,-1 1 0,1-1 0,-1 0 0,1 1 0,0-1 1,0 1-1,0 0 0,0 0 0,-3 3 0,-32 39-37,28-33 31,-4 8-15,0 1-1,-16 36 1,14-26-31,-6 19 48,12-26-38,7-15-9,-1 1 0,-1 11 0,-5 16 0,7-30-30,0 0 0,1 0 0,-2 10 0,3-2-5646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15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4336,'0'0'7935,"0"0"-7820,0 0 0,0 0-1,0-1 1,0 1 0,1 0-1,-1 0 1,0 0 0,0 0 0,0 0-1,1-1 1,-1 1 0,0 0-1,0 0 1,0 0 0,1 0-1,-1 0 1,0 0 0,0 0 0,1 0-1,-1 0 1,0 0 0,0 0-1,1 0 1,-1 0 0,0 0-1,0 0 1,1 0 0,-1 0-1,0 0 1,0 0 0,1 0 0,-1 0-1,0 0 1,0 0 0,1 0-1,-1 1 1,3 1-44,0 0-1,0 1 1,0 0-1,-1 0 1,1 0-1,-1 0 1,0 0-1,3 6 1,4 4 45,24 41 119,-22-36-210,0 0 0,0-1 1,19 20-1,-27-34-39,1 1 0,0-1 0,0 0 0,0-1 0,0 1 0,9 4 1,-11-6-35,0 0 1,1 0-1,-1-1 0,0 1 1,1 0-1,-1-1 1,1 1-1,-1-1 1,1 0-1,-1 0 1,1 0-1,-1 0 1,1 0-1,-1-1 0,0 1 1,4-2-1,-5 1 43,1 0-1,0 0 1,-1 0 0,1 0-1,-1 0 1,0-1-1,1 1 1,-1 0 0,0-1-1,0 1 1,0-1-1,0 1 1,0-1-1,0 0 1,-1 0 0,2-2-1,0-2 18,0 1-1,-1-1 0,2-12 1,2-164 1949,-5 188-1970,1 0 1,0-1-1,1 1 0,-1 0 0,1-1 1,4 8-1,2 7 14,-5-11-13,1 1 0,1-1 0,-1 0-1,2 0 1,-1-1 0,1 0 0,1 0 0,-1 0 0,10 8 0,-11-12-65,-1 0 1,1-1 0,0 1-1,1-1 1,-1 0-1,0 0 1,9 3 0,-10-5-22,0 0 0,-1 0 1,1-1-1,0 1 1,0-1-1,0 1 0,-1-1 1,1 0-1,0-1 1,0 1-1,0-1 0,6-1 1,-9 1 89,0 1 1,0-1-1,0 1 1,0-1 0,0 1-1,-1-1 1,1 0-1,0 0 1,-1 1-1,1-1 1,0 0-1,-1 0 1,1 0 0,-1 1-1,1-1 1,-1 0-1,0 0 1,1 0-1,-1 0 1,1-2 0,2-21 36,-3 21-20,2-22 340,-2 0 0,-1 0-1,-1 0 1,-1 0 0,-1 0 0,-1 1-1,-2 0 1,-9-25 0,15 47-349,-7-13 679,8 15-698,0-1-1,0 1 1,-1 0-1,1-1 1,0 1-1,-1 0 0,1-1 1,0 1-1,-1 0 1,1 0-1,0 0 1,-1-1-1,1 1 1,-1 0-1,1 0 0,0 0 1,-1 0-1,1 0 1,-1 0-1,1 0 1,0 0-1,-1 0 0,1 0 1,-1 0-1,1 0 1,-1 0-1,1 0 1,0 0-1,-1 0 1,1 0-1,-1 0 0,1 0 1,-1 1-1,1 4-2059,1 16-3092,2-12 169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1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31 904,'0'0'14156,"1"-13"-12882,4 11-1134,0 0 0,0 0 1,0 0-1,0 0 0,1 1 0,-1 0 1,0 0-1,9 0 0,-6 0-125,0 0-45,-1 0 0,1 1-1,0 0 1,-1 0 0,13 1 0,-19 0 13,1-1-1,-1 0 1,1 1-1,-1-1 1,1 1-1,-1 0 1,1-1 0,-1 1-1,0 0 1,1 0-1,-1 0 1,0 0 0,0 0-1,0 0 1,0 0-1,0 0 1,0 0-1,0 1 1,0-1 0,0 0-1,0 1 1,-1-1-1,1 0 1,-1 1-1,1-1 1,-1 1 0,1-1-1,-1 1 1,0-1-1,0 1 1,0-1-1,0 4 1,0-1-1,0 0 0,0-1 0,0 1 0,-1 0 0,1 0 0,-1 0 0,-2 5 0,2-7 19,0 0-1,0 0 1,-1-1-1,1 1 1,-1 0-1,1-1 1,-1 1 0,0-1-1,0 1 1,1-1-1,-1 0 1,0 1 0,0-1-1,0 0 1,-3 0-1,-2 2-12,2 0-11,-1 0 0,0-1 0,0 0 0,0 0 0,0 0 0,0-1 0,-7 1 0,11-2-110,2-1 81,0 1 1,0-1-1,0 1 0,0-1 0,0 1 1,0-1-1,0 0 0,1 1 0,-1-1 1,0 1-1,0-1 0,0 1 0,1-1 1,-1 1-1,0-1 0,1 1 0,-1-1 1,0 1-1,1 0 0,-1-1 1,1 1-1,-1 0 0,1-1 0,-1 1 1,0 0-1,2-1 0,12-8-156,-6 6 176,0 1 0,0 0 1,0 0-1,0 0 0,1 1 0,-1 0 1,1 0-1,8 1 0,-17 1 40,1-1-1,-1 0 0,0 0 0,1 0 1,-1 0-1,0 1 0,0-1 1,1 0-1,-1 0 0,0 1 0,0-1 1,1 0-1,-1 1 0,0-1 0,0 0 1,0 1-1,1-1 0,-1 0 1,0 1-1,0-1 0,0 0 0,0 1 1,0-1-1,0 0 0,0 1 1,0-1-1,0 1 0,0-1 0,0 1 1,0 15 308,0-12-231,0 5 25,0-7-90,1 0 0,-1 0 0,0 0 1,0 0-1,0 0 0,0 1 0,0-1 0,-1 0 1,1 0-1,-1 0 0,1 0 0,-1-1 1,0 1-1,0 0 0,0 0 0,0 0 0,-2 3 1,-4 1 60,1-1 1,-1 0-1,0 0 1,0 0 0,0-1-1,-1 0 1,1 0-1,-1 0 1,-14 3 0,15-5-775,0-1 0,-1 0 0,1 0 0,-8 0 0,-2-1-4139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2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0 760,'0'0'2295,"2"2"-1315,0 1-1120,-1-2 676,0 0-1,-1 0 1,1 0 0,-1 0-1,0 0 1,1 0 0,-1 0-1,0 0 1,0 0 0,1 0 0,-1 2-1,1 0-346,1-1 0,0 1 0,0-1 0,0 0 0,0 1 0,0-1 0,3 2 0,1 1 10,6 8 68,-1 1-1,-1 0 1,-1 1 0,9 17-1,-13-24-219,2 4 10,2 0 0,11 13 0,-11-14-12,0 0-1,9 15 1,18 50 750,-6-9-234,-20-50-346,17 22-1,7 12 34,10 35 48,-41-79-241,1-1 1,1 0-1,4 6 0,7 9 7,-3-3-12,2 0 0,21 22 0,10 10-9,-28-29-31,-9-12-2,-1 1 0,0 0-1,-1 0 1,0 0 0,-1 1 0,6 15 0,-6-14 29,0-1-1,0 1 1,9 11-1,12 21 83,-14-20 46,-8-16-85,-1 0 0,7 17 1,11 39 489,-10-25-467,-7-25-99,-1 0 0,2-1 0,13 25-1,1 3-2,-3 4 15,-10-15 16,-1-6 7,0-9-33,0-1 1,1 0 0,18 25-1,-17-27 0,0 0 0,-1 1 1,0 0-1,8 23 0,-13-27 0,1 0 0,1 0 0,-1 0 0,2-1 0,-1 1 0,1-1 0,7 9 0,-7-9 4,0 0 1,0 1-1,-1-1 1,0 1-1,3 13 1,0-2-2,-4-15-20,0 0 1,0-1-1,0 1 0,0-1 1,1 0-1,0 1 0,6 4 1,11 13 30,-9-8-2,22 19 1,-28-27-14,27 22 76,-18-16-99,-1 0 0,-1 1 0,-1 0 0,19 25 0,-14-8-15,-8-13 11,-7-12 21,0-1 1,0 0 0,1 1-1,4 4 1,7 5-61,15 14 0,3 1-31,-2 4 36,-9-11 79,-10-11-14,-9-9-9,-1 0-1,1 0 0,0-1 1,0 1-1,0-1 0,0 1 1,4 1-1,-2-1-4,0 0 0,-1 1-1,1-1 1,-1 1 0,1 0 0,-1 0 0,0 0 0,0 1-1,5 6 1,-4-5 9,0 0 1,0 0-1,7 5 0,-2-3 15,-7-5-19,0 0 0,1 0 0,0 0-1,-1-1 1,1 1 0,3 1 0,-3-1-1,0 0 1,-1 0-1,0 0 1,1 1 0,-1-1-1,3 5 1,1 1 0,1 1-6,10 9-20,-14-17 7,-1 1 0,0 0 0,0 0-1,0 0 1,-1 0 0,1 0 0,1 3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2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7 200,'0'0'15135,"-3"-2"-14244,-8-2-371,8 3 1253,3 8-1017,1 6-527,1 0 1,5 22 0,0 0-197,-6-29-24,1 0 0,0 0 0,0 0-1,1 0 1,0 0 0,0-1 0,1 1 0,-1-1-1,8 8 1,13 22 22,-19-22-36,-5-11 0,0-1 0,0 0 0,1 0 1,-1 0-1,1 0 0,-1 0 0,1 1 1,-1-1-1,1 0 0,-1 0 0,1 0 1,0 0-1,1 1 0,-1 10-536,-1-12 543,-1 0-1,1 1 1,0-1 0,-1 0 0,1 1 0,-1-1 0,1 0-1,0 0 1,-1 1 0,1-1 0,-1 0 0,1 0 0,-1 0-1,1 1 1,-1-1 0,1 0 0,-1 0 0,1 0 0,0 0-1,-1 0 1,1 0 0,-1 0 0,0 0 0,-1 0 8,-90 12 70,-55 10-33,51-5 24,87-14-82,8-3-68,7 0-305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2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68 680,'0'0'12083,"2"-3"-11261,-2 2-585,1 0-147,-1 0-1,1 1 1,-1-1-1,0 0 1,1 0 0,0 1-1,-1-1 1,1 0-1,-1 1 1,1-1-1,0 1 1,-1-1 0,1 1-1,0-1 1,0 1-1,-1-1 1,1 1 0,0 0-1,1-1 1,-2 5 506,0 6-347,-2-1 0,1 0 0,-1 0 1,-1 1-1,-4 9 0,-4 15-55,7-17-206,0 0 1,1 0-1,-2 27 0,5-43-292,4-1 132,-1-1-1,1 1 0,-1-1 0,0 0 0,1 0 0,-1 0 1,0 0-1,0 0 0,0-1 0,0 1 0,0-1 0,0 0 1,0 0-1,0 0 0,-1 0 0,4-4 0,4-4-70,-1-1-1,13-20 1,-13 18 78,49-85 1268,-57 97-215,-6 143 292,5-141-1241,0 1 0,0-1 0,0 1 0,0-1 0,1 1 0,-1-1 0,0 1 0,1-1 0,-1 0 0,1 1 0,-1-1 0,1 1 0,-1-1 0,1 0 0,0 1 0,0-1 0,0 0 0,0 0 0,0 0 0,0 0 0,0 1 0,0-2 0,1 1 0,-1 0 0,0 0 0,1 0 0,-1 0 0,1-1 0,-1 1 0,0-1 0,1 1 0,-1-1 0,1 1 0,0-1 0,1 0 0,-1 0 61,0 0 1,0 0-1,1 0 1,-1 0 0,0 0-1,0-1 1,0 1-1,0-1 1,0 1-1,0-1 1,0 0 0,0 0-1,0 0 1,0 0-1,-1 0 1,1 0-1,0-1 1,-1 1 0,1 0-1,-1-1 1,1 1-1,-1-1 1,0 0-1,1 1 1,-1-1 0,0 0-1,1-2 1,3-7 320,-1-1 0,0 1 1,3-22-1,7-61 750,-12 83-977,-1 0 0,1-12 0,0 17 517,-1 5-1693,0 14-10830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23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0 784,'0'0'12179,"0"0"-12139,0 1 0,0-1 0,0 0 0,0 0 0,0 0 0,0 1 0,0-1 0,0 0 0,0 0-1,0 0 1,0 1 0,0-1 0,0 0 0,0 0 0,0 0 0,0 1 0,0-1 0,0 0 0,0 0 0,0 0-1,0 1 1,0-1 0,0 0 0,0 0 0,-1 0 0,1 0 0,0 1 0,0-1 0,0 0 0,0 0 0,-1 0-1,1 0 1,0 0 0,0 1 0,-31 26 1940,20-18-1468,-17 18-1,27-26-469,-13 18 104,11-9-139,3-10-5,0 1 0,1-1 0,-1 0 0,0 1 0,0-1 0,0 0 0,0 0 0,0 1 0,0-1 0,1 0-1,-1 0 1,0 1 0,0-1 0,0 0 0,1 0 0,-1 0 0,0 1 0,0-1 0,1 0 0,-1 0 0,0 0-1,0 0 1,1 1 0,-1-1 0,0 0 0,0 0 0,1 0 0,-1 0 0,0 0 0,1 0 0,12 2 101,1-1 0,-1-1 0,20-1 0,2 0-762,-31 1 321,0-1 0,-1 1 1,1 0-1,-1-1 0,1 0 0,0 0 1,-1 0-1,4-1 0,-1-1-1494,0 0 0,-1-1-1,9-6 1,-5 1-2986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2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2 576,'0'-2'15527,"-3"8"-15086,0-1-1,1 1 1,0 0-1,-2 8 1,-6 16 78,4-17-312,2 0-1,-6 23 0,0-1-182,7-24-455,1 1 1,0 0-1,1 0 1,0 18-1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3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0 690 776,'0'0'535,"13"0"10765,-9 1-11184,0-1 0,1 0 0,-1 0 0,0-1 0,0 1 0,0-1 0,0 0 0,0 0 0,-1 0 0,1 0 0,0-1 0,0 0 0,-1 1 0,1-1 0,-1 0 0,0-1 0,1 1 0,2-4 0,29-33 992,-19 21-973,-10 11-84,0 0-1,12-10 1,-14 13 55,1-1 1,-1 0 0,1-1-1,-1 1 1,-1-1-1,1 0 1,3-8 0,7-12 325,-8 17-371,-2 3-32,0 1 0,-1 0 0,0-1 0,3-8-1,11-18 623,-14 24-628,-2 8-22,0-1 1,-1 0-1,1 0 0,-1 0 0,0 0 0,1 0 0,-1 0 1,0 0-1,0 0 0,1-2 0,-1 1 1,0 0 0,1 0 0,-1 1-1,1-1 1,0 0 0,0 0 0,-1 0 0,1 1 0,0-1-1,1 0 1,-1 1 0,2-3 0,-1 2-1,0 0 1,-1 0-1,1-1 0,-1 1 1,0 0-1,2-5 0,-1 2 6,0 0 0,0 0 0,0 1-1,4-6 1,7-13 14,0 1 2,-10 16-12,0 1-1,0 0 0,4-11 0,6-10 37,-7 17-92,-5 8 49,0 0 1,-1 0-1,1 1 0,-1-1 1,1 0-1,-1 0 1,1 1-1,-1-1 0,1 0 1,-1 0-1,1-1 1,16-43 126,-8 19-100,-4 16-14,4-21-1,-5 18-11,-3 10 1,0-1 0,0 0 0,0 0-1,0 0 1,-1 0 0,1-6 0,3-9 35,0-7-2901,-4 24 2223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8 7457,'0'0'10026,"-3"-5"-9282,0 3 456,3 9-1024,-1-4-142,1-1 1,0 1 0,0 0 0,0 0-1,1-1 1,-1 1 0,0 0 0,1-1-1,0 1 1,0 0 0,0-1 0,0 1-1,0-1 1,0 1 0,1-1 0,2 4-1,12 13-55,2-1-1,0-1 0,1 0 0,0-1 1,1-1-1,35 19 0,-52-33 13,21 12-245,42 28 0,-66-40 244,1-1 0,-1 0 0,0 0 0,1 0 0,-1 0 0,0 1 0,1-1 1,-1 0-1,0 0 0,0 1 0,1-1 0,-1 0 0,0 1 0,0-1 0,1 0 0,-1 1 0,0-1 0,0 0 0,0 1 0,0-1 0,1 0 0,-1 1 1,0-1-1,0 0 0,0 1 0,0-1 0,0 1 0,0-1 0,0 0 0,0 1 0,0-1 0,0 0 0,0 1 0,0-1 0,-1 1 0,1-1 0,0 0 1,0 1-1,0-1 0,0 0 0,0 1 0,-1-1 0,1 0 0,0 1 0,0-1 0,-1 0 0,1 0 0,0 1 0,-1-1 0,1 0 0,-23 10 231,13-6-240,-53 19 189,-54 24 113,19 7 274,86-47-1126,1 1 0,0 1 0,1 0 0,0 0 0,0 1 0,-7 11 0,6-11-5019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3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99 568,'0'0'4733,"0"-2"-4086,0-3-390,0 3-47,1 1 0,-1-1 0,0 0-1,0 0 1,0 0 0,0 0 0,0 0 0,-1 0-1,1 0 1,-1 0 0,1 0 0,-1 0-1,0 0 1,1 1 0,-2-3 0,0 3-78,1 0 1,-1 0 0,0 0-1,0 0 1,1 0-1,-1 0 1,0 0 0,0 1-1,0-1 1,0 1 0,0-1-1,0 1 1,0 0-1,0 0 1,0 0 0,0 0-1,0 0 1,0 0-1,0 0 1,0 1 0,-2 0-1,2 0-69,-1 0-1,0 0 0,1 0 1,-1 1-1,1-1 1,-1 1-1,1 0 0,0 0 1,-1-1-1,1 1 1,0 1-1,1-1 1,-1 0-1,-2 3 0,2-1 93,-16 27 636,17-28-769,0-1 0,0 0 1,0 1-1,1-1 0,-1 0 0,1 1 0,0-1 1,-1 1-1,1-1 0,1 1 0,-1-1 0,1 4 1,-1-5-24,0 0 1,1-1 0,-1 1-1,1 0 1,-1-1 0,0 1-1,1-1 1,0 1 0,-1-1-1,1 1 1,-1-1 0,1 1 0,-1-1-1,1 0 1,0 1 0,-1-1-1,1 0 1,0 1 0,0-1-1,-1 0 1,1 0 0,0 0-1,0 0 1,-1 1 0,2-1-1,24 0 66,-18 0 17,-2 0-242,-1-1 0,1 1-1,0-1 1,-1 0 0,1 0-1,-1 0 1,0-1 0,10-3-1,-13 4 115,0 0-1,0 0 1,0-1-1,-1 1 0,1 0 1,0-1-1,-1 1 1,1-1-1,-1 1 0,1-1 1,-1 0-1,0 0 1,0 0-1,1 1 1,-1-1-1,-1 0 0,1 0 1,0-1-1,0 1 1,-1 0-1,0 0 0,1 0 1,-1 0-1,0-4 1,0-3 45,0-4 107,-2-20 0,1 29 3,1 1 0,-1 0 0,0 0 0,0 0 0,0 0 0,0 0 0,-1 0 0,1 0 1,-1 1-1,0-1 0,-3-4 0,4 6-71,0 0 0,0 1 1,0-1-1,0 0 0,-1 1 1,1-1-1,0 1 0,0 0 1,0-1-1,0 1 0,-1 0 0,1 0 1,0-1-1,0 1 0,-1 0 1,1 0-1,0 0 0,0 1 1,0-1-1,-1 0 0,1 0 0,0 1 1,-2-1-1,1 1 45,-1 0 0,0 0 0,0 1 0,0-1-1,1 1 1,-1-1 0,-4 4 0,3-2-78,0 1 0,1 0 1,-1 0-1,1 0 0,0 1 0,0-1 0,0 1 0,1-1 1,-1 1-1,1 0 0,0 0 0,1 0 0,-1 0 0,1 0 1,0 0-1,0 7 0,1-12-18,0 1 0,0-1 0,0 1 0,0-1 0,1 1 0,-1-1 0,0 1 0,0-1 0,0 1 0,1-1 0,-1 1 0,0-1 1,0 1-1,1-1 0,-1 1 0,0-1 0,1 0 0,-1 1 0,1-1 0,-1 0 0,1 1 0,0 0 0,15 3-130,25-3-60,-30-2 23,-9 1 127,0 0-1,0 0 1,-1 0 0,1 0-1,0 0 1,0-1 0,-1 1-1,1-1 1,0 1 0,-1-1-1,1 0 1,-1 1 0,1-1-1,-1 0 1,1 0 0,-1 0 0,1 0-1,-1 0 1,0-1 0,0 1-1,0 0 1,2-2 0,-3 2 43,1-1 1,-1 1-1,1 0 1,-1-1-1,1 1 1,-1 0 0,0-1-1,0 1 1,0-1-1,0 1 1,0 0-1,0-1 1,0 1 0,0 0-1,-1-1 1,1 1-1,0-1 1,-1 1-1,1 0 1,-1 0 0,0-1-1,1 1 1,-1 0-1,0 0 1,0 0-1,-2-2 1,1-1 21,-21-18 205,22 21-140,-1 0 0,0-1 0,1 2 0,-1-1 0,0 0 0,0 0-1,0 0 1,0 1 0,1-1 0,-1 1 0,0 0 0,0-1 0,-4 1 0,6 0-71,0 0 0,-1 0 0,1 0 0,-1 0 0,1 1 0,0-1 0,-1 0 0,1 0 0,-1 0 0,1 0 0,0 1 0,-1-1 0,1 0 0,0 0-1,-1 1 1,1-1 0,0 0 0,-1 1 0,1-1 0,0 0 0,0 1 0,0-1 0,-1 0 0,1 1 0,-4 15 43,3 19-33,1-28 16,0 0-16,0 4-107,0-10 85,1-1-1,-1 0 1,0 0-1,0 1 0,0-1 1,0 0-1,1 1 1,-1-1-1,0 0 0,0 0 1,1 1-1,-1-1 1,0 0-1,1 0 0,-1 0 1,0 0-1,0 1 1,1-1-1,-1 0 1,0 0-1,1 0 0,-1 0 1,1 0-1,-1 0 1,0 0-1,1 0 0,-1 0 1,0 0-1,1 0 1,2 0-54,0 0 1,0 0 0,1 0 0,-1 0 0,0-1-1,0 1 1,0-1 0,0 0 0,0 0 0,5-3-1,-7 3-20,0 0-1,0 0 0,1 0 0,-1 0 0,0 0 1,0-1-1,0 1 0,0 0 0,0-1 1,-1 1-1,1-1 0,0 1 0,-1-1 1,1 1-1,-1-1 0,1 0 0,-1 1 1,0-1-1,0 0 0,0 1 0,0-1 0,0-1 1,0-5-215,1 5 236,-1 1 0,0-1 0,-1 0 0,1 0 0,0 0 0,-2-5 0,1 7 87,1 0 0,-1 0-1,1 1 1,-1-1-1,1 0 1,-1 1 0,1-1-1,-1 0 1,0 1 0,1-1-1,-1 1 1,0-1 0,0 1-1,1-1 1,-1 1 0,0-1-1,0 1 1,0 0 0,0 0-1,1-1 1,-1 1-1,0 0 1,0 0 0,0 0-1,0 0 1,0 0 0,-1 0-1,1 0-44,1 0-1,0 0 1,0 0 0,0 0-1,-1 0 1,1 0-1,0 0 1,0 0-1,-1 0 1,1 0-1,0 0 1,0 1-1,0-1 1,-1 0 0,1 0-1,0 0 1,0 0-1,0 0 1,0 0-1,-1 1 1,1-1-1,0 0 1,0 0 0,0 0-1,0 0 1,0 1-1,0-1 1,-1 0-1,1 0 1,0 0-1,0 1 1,0-1-1,0 0 1,0 0 0,0 0-1,0 1 1,0-1-1,0 0 1,0 0-1,0 1 1,0-1-1,0 0 1,0 0 0,0 0-1,0 1 1,0-1-1,1 0 1,-1 3-1042,0 3-4276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3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195 108 304,'0'0'14362,"0"-10"-13384,0 7-910,-1-1 0,0 1 0,0 0 0,0-1 0,0 1 0,-1 0 0,1 0 0,-1-1 1,0 1-1,0 0 0,0 1 0,0-1 0,-6-5 0,1 1-47,-1-1 1,-1 1-1,-12-8 1,18 13-15,0 1 1,0-1-1,0 1 1,0 0-1,0 0 1,0 0-1,0 0 0,0 1 1,-1-1-1,1 1 1,0 0-1,0 0 0,-5 0 1,5 0-2,1 0 1,0 1 0,0-1-1,0 1 1,0-1 0,-1 1-1,1 0 1,0 0-1,0 0 1,0 0 0,1 0-1,-1 0 1,0 1-1,0-1 1,1 0 0,-1 1-1,1 0 1,-1-1-1,1 1 1,-2 2 0,-5 8 39,6-8-28,-1 0 0,1 0 0,0 0 0,0 0 0,0 0 0,-2 9 0,1 0-2,0 0-1,1 1 1,1-1 0,1 18 0,0-27-45,0 0 1,1 0-1,-1 0 0,1-1 1,0 1-1,0 0 0,1 0 1,-1 0-1,1-1 1,0 1-1,0-1 0,0 1 1,0-1-1,1 0 0,0 0 1,-1 0-1,1 0 1,0 0-1,4 2 0,-3-2-158,0-1 0,0 0 0,0 0-1,1 0 1,-1 0 0,1-1 0,-1 0-1,7 2 1,1-2-734,24 0-1,-28-1 703,-5 0 180,-1-1 1,0 1-1,1 0 1,-1-1-1,0 0 1,0 0-1,0 1 1,0-1-1,0 0 1,0-1-1,0 1 1,0 0-1,0 0 1,-1-1-1,1 1 1,0-1-1,-1 0 1,1 1-1,-1-1 1,0 0-1,1 0 1,0-2-1,2-3-17,-1 0 0,0 0 0,0 0-1,-1 0 1,3-10 0,0-11 861,2-53 0,-7 40 4109,0 175-4589,0-130-371,0-1-1,1 0 1,-1 1-1,1-1 1,0 1 0,-1-1-1,1 0 1,1 0 0,-1 1-1,1-1 1,-1 0-1,1 0 1,0 0 0,0-1-1,0 1 1,0 0-1,1-1 1,3 4 0,-3-3-21,1-1 0,0 0 0,0 1 1,0-1-1,0 0 0,1-1 0,-1 1 1,0-1-1,1 0 0,-1 0 0,1 0 1,-1 0-1,1-1 0,5 0 0,-9 0 57,1 0-1,-1 0 1,1-1 0,-1 1-1,0 0 1,1-1-1,-1 1 1,0-1-1,1 1 1,-1-1-1,0 0 1,0 0 0,0 1-1,1-1 1,-1 0-1,0 0 1,0 0-1,0 0 1,-1 0-1,1 0 1,0 0 0,0-1-1,-1 1 1,1 0-1,0 0 1,-1-1-1,1 1 1,-1 0-1,0-1 1,1 1 0,-1 0-1,0-2 1,2-7-3,-1 0 1,-1 0 0,-1-15-1,1 10-75,3-4-4782,-2 12 823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4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7 720,'0'0'12966,"0"0"-12944,0 0-1,0 0 1,0 0 0,0 0-1,-1 0 1,1 0-1,0 0 1,0 0 0,0 0-1,0 0 1,0 0-1,0 0 1,0 0 0,0 0-1,0 0 1,0 0 0,0-1-1,0 1 1,0 0-1,0 0 1,0 0 0,0 0-1,0 0 1,0 0-1,0 0 1,0 0 0,0 0-1,0 0 1,0-1-1,0 1 1,0 0 0,0 0-1,0 0 1,0 0 0,0 0-1,0 0 1,0 0-1,0 0 1,0 0 0,0 0-1,0-1 1,0 1-1,0 0 1,0 0 0,0 0-1,0 0 1,0 0-1,1 0 1,-1 0 0,0 0-1,0 0 1,0 0-1,0 0 1,0 0 0,0 0-1,0 0 1,0 0 0,0 0-1,0 0 1,1 0-1,6-2 270,1 1 0,0 1 0,0-1 0,11 2 0,-3-1-132,-16 0-158,1 0 1,0 1 0,0-1-1,0 0 1,-1 0-1,1 1 1,0-1 0,0 0-1,-1 1 1,1-1 0,0 1-1,-1-1 1,1 1 0,0-1-1,-1 1 1,1-1-1,-1 1 1,1 0 0,-1-1-1,1 1 1,-1 0 0,0-1-1,1 1 1,-1 0-1,0 0 1,1-1 0,-1 1-1,0 0 1,0 0 0,0 0-1,0 1 1,1 30 174,-1-25-104,0-3-41,0 1-1,-1-1 1,0 0 0,0 1 0,0-1 0,-1 0 0,1 0 0,-1 0 0,0 0 0,-2 4 0,-5 5 91,-16 18 0,-1 3-9,21-24-142,5-9-9,2-1-59,3-1 112,1 1 0,0-1 0,0 0 0,-1 0 0,1-1 0,-1 0 0,10-4 0,39-23 54,-9 5-33,-24 11 107,-20 12 316,16 0-493,-9-11-2795,-8 6-2048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51 496,'0'0'1632,"-3"0"-203,1 0-1381,1 0 197,-1-1-1,1 1 1,0 0-1,0 0 1,-1 0 0,1 0-1,0 0 1,-1 1 0,1-1-1,0 0 1,0 1-1,-1-1 1,1 0 0,-2 2-1,-18 18 2447,18-17-2474,1 1 0,0-1 1,0 1-1,0 0 0,0-1 1,1 1-1,0 0 0,-1 0 1,1 6-1,-1 2 155,1 23 1,1-26-330,0-7-44,0-1 0,0 0 0,0 1 0,1-1 0,-1 0 0,0 0 0,1 1 0,-1-1 0,1 0 0,-1 0 0,1 1 0,-1-1 0,1 0 0,0 0 0,0 0 0,-1 0 0,1 0 0,0 0 0,0 0 0,2 1 0,-1-1-40,-1 0 0,1 0 0,0 0 1,0 0-1,0-1 0,0 1 0,1-1 0,-1 1 1,0-1-1,0 1 0,0-1 0,3 0 0,-2 0-49,0 0 0,-1 0 0,1-1 0,0 1 0,0-1-1,0 1 1,0-1 0,0 0 0,0 0 0,-1 0 0,1 0 0,0-1-1,-1 1 1,1-1 0,-1 0 0,0 1 0,1-1 0,-1 0-1,2-3 1,-1 0 55,-1-1-1,1 0 1,-2 0 0,1 0-1,-1 0 1,1 0-1,-2 0 1,1 0 0,-1 0-1,0 0 1,-1-12-1,0-5 41,1 18 71,0 1-1,-1 0 0,1-1 0,-1 1 1,0 0-1,0 0 0,0-1 0,0 1 1,-1 0-1,0 0 0,0 0 0,0 1 1,-1-1-1,1 0 0,-4-4 0,5 8-38,0-1 0,0 0 0,0 1-1,0-1 1,0 1 0,0-1 0,0 1-1,0-1 1,0 1 0,0 0 0,0-1-1,0 1 1,0 0 0,0 0 0,0 0-1,0 0 1,-1 0 0,1 0 0,0 0-1,0 0 1,0 0 0,0 0 0,0 1-1,0-1 1,0 0 0,0 1 0,-2 0-1,1 0-16,-1 1 0,0 0 0,0-1 0,1 1 0,-1 0 0,1 0-1,-4 4 1,1 1 16,0 0 0,1 0 0,0 0 0,1 0-1,-1 0 1,1 1 0,1-1 0,-1 1 0,2 0 0,-1 0-1,1 0 1,0 0 0,1 0 0,0 9 0,0-15-60,0-1 1,0 1 0,0-1 0,0 1-1,0-1 1,0 0 0,1 1 0,-1-1-1,1 1 1,-1-1 0,1 0 0,-1 1-1,1-1 1,0 0 0,0 0 0,-1 1-1,1-1 1,0 0 0,0 0 0,0 0-1,1 0 1,-1 0 0,2 1 0,0-1-55,0 1 1,1-1-1,-1 0 1,0-1 0,1 1-1,-1 0 1,0-1-1,1 0 1,5 0 0,-6 0 0,5 0-21,-1 0 1,1 0-1,-1-1 1,8-2-1,-13 3 99,-1 0 0,0-1-1,1 1 1,-1 0 0,0-1-1,1 1 1,-1-1 0,0 0 0,0 1-1,0-1 1,0 0 0,0 0-1,0 1 1,0-1 0,0 0-1,0 0 1,0 0 0,0 0 0,0 0-1,-1-1 1,1 1 0,0 0-1,-1 0 1,1 0 0,-1-1-1,0 1 1,1 0 0,-1 0 0,0-1-1,0-1 1,1 0 95,-1 0 0,0 0 1,-1 0-1,1 0 0,-1 0 0,1 0 0,-1 1 0,0-1 1,0 0-1,0 0 0,0 0 0,-1 1 0,1-1 0,-1 1 1,0-1-1,1 1 0,-1-1 0,-1 1 0,1 0 0,0 0 1,0 0-1,-6-3 0,4 1 67,0 1-95,1 1 1,-1-1-1,0 1 0,-5-3 0,7 4-297,3 3-749,4 6-1223,6 1-2280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4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33 696,'0'0'9290,"4"-13"-7449,0 11-1721,-1 0 0,1 0 0,0 0 0,0 0 0,0 0 0,0 1 0,0 0 0,0-1 0,1 2 0,5-2 0,6 1 64,25 1-1,-22 0 24,-16 0-174,0 1 0,1-1 0,-1 1 1,0 0-1,0-1 0,0 2 1,0-1-1,0 0 0,0 0 0,0 1 1,0 0-1,-1-1 0,1 1 0,3 3 1,11 7 389,-13-8-372,1 0-1,0 0 1,-1 0 0,0 1-1,0 0 1,5 6 0,14 17 2,-17-23 16,-1 1 0,1-1 0,-1 1 0,0 0 0,-1 0 0,1 1 0,-1-1 0,-1 1 0,1 0 0,-1 0 0,2 9 0,0-1-18,0 1 1,11 24-1,-9-24-41,5 15 62,2 9 157,36 50 93,-47-84-309,0 0 0,-1 1 0,0-1 0,2 10 1,0 0 68,0-7-68,-4-9-13,1 1-1,-1 0 1,0 0-1,1 0 1,-1 0 0,1 0-1,-1 0 1,0 0-1,0 0 1,0-1-1,0 3 1,1 2 3,0 0 0,0 0 0,1-1 0,3 9 0,-1-2 1,8 13 10,4 0 9,2-1-1,33 33 1,-49-53-24,35 31-10,-34-31 3,1-1 0,0 1 1,0-1-1,0 0 1,0 1-1,0-2 1,0 1-1,9 2 0,-10-4 12,-1 1 0,1 0 0,-1 0-1,0 0 1,1 0 0,-1 0 0,0 0-1,0 1 1,0-1 0,0 0 0,4 4-1,16 24 39,-19-25-12,0 0 0,0 1 0,0-1 0,0 0 0,1-1 0,0 1 0,0-1 0,0 1 0,6 2 0,6 1 71,1-1 0,0 0 0,1-2 1,-1 0-1,23 2 0,-22 1-85,-16-6-15,0-1 1,0 1 0,-1 0-1,1 0 1,0-1-1,0 1 1,0-1-1,3 1 1,-2-1 5,0 0 0,0 1 0,-1-1 1,1 1-1,0 0 0,2 1 0,15 2-18,-16-3 14,0-1 0,1 1 0,-1 0 1,0 0-1,0 0 0,0 0 1,7 4-1,17 4-14,-13-5 9,-7-3 9,-1 1 1,0-1-1,10 0 1,-12-1-5,0 1 0,0-1 0,1 1 0,6 2 0,-1-1 21,50 7-46,-53-6-720,-15-1-1080,-1 0 1515,4-1-492,0 0 0,0-1 0,-1 1 0,-6-1 0,9 0-628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4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 8953,'0'0'4359,"1"-10"-1000,1 11-3234,0-1 0,0 1 0,1-1 1,-1 1-1,0 0 0,0-1 0,0 1 0,0 0 0,0 0 0,0 1 0,0-1 1,0 0-1,0 0 0,-1 1 0,1-1 0,-1 1 0,1 0 0,-1 0 0,1-1 1,0 4-1,8 9-59,10 18 0,-11-17-44,11 16 1,15 19-12,-33-48-30,1 0 1,-1 0 0,1 0 0,0 0 0,0 0-1,0-1 1,5 3 0,12 7-435,-20-11 451,0 0-1,1 0 1,-1 0 0,0 0-1,0 1 1,1-1 0,-1 0 0,0 0-1,0 1 1,0-1 0,0 0-1,1 0 1,-1 0 0,0 1-1,0-1 1,0 0 0,0 0 0,0 1-1,0-1 1,0 0 0,0 1-1,0-1 1,0 0 0,0 0-1,0 1 1,0-1 0,0 0 0,0 1-1,0-1 1,0 0 0,0 0-1,0 1 1,0-1 0,0 0-1,0 0 1,-1 1 0,1-1-1,0 0 1,0 0 0,0 0 0,0 1-1,-1-1 1,1 0 0,0 0-1,0 0 1,0 1 0,-1-1-1,1 0 1,-1 0 0,-17 10 195,6-5-186,-6 7 193,0 1 0,1 1 0,1 0 0,0 1 0,-16 20 0,-39 52-42,69-86-278,0 1 1,1 0-1,-1-1 1,1 1-1,0 0 1,-1 0-1,1 0 1,0 0-1,0 0 1,0 0-1,1 0 1,-1 0-1,0 1 1,1-1-1,0 0 1,-1 3-1,0-4-392,1 1 0,-1 0 0,0-1 0,0 1 0,0-1 0,0 0 0,0 1 0,-1-1 0,1 0 0,0 0 0,-1 0 0,-1 2 0,-2 0-4378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5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20 880,'0'0'15698,"0"1"-15272,0 11-130,-2-1 0,0 1 0,-4 15 0,3-15-256,0 0 0,1 0-1,-1 18 1,3 68-80,0-96-171,5-2-1034,-3-1 1246,0 1 0,-1-1 0,1 0 0,0 1 0,-1-1 1,1 0-1,0 0 0,-1 0 0,0 0 0,1 0 0,-1 0 0,0-1 0,1 1 0,-1 0 0,0-1 1,2-1-1,17-27 44,-8 7-33,17-44 0,-28 64-9,-1 2 1,1 0 0,-1 0 0,0 0 0,1 0 0,-1 0 0,1 0 0,-1 0 0,1 0 1,-1 0-1,1 0 0,0 0 0,0 0 0,0 1-1,-1 0 0,0 0-1,1 0 1,-1 0 0,0 0 0,0 0-1,1 0 1,-1 0 0,0 0 0,1 0 0,-1 0-1,0 0 1,0 0 0,1 0 0,-1 0-1,0 1 1,0-1 0,1 0 0,-1 0 0,0 0-1,0 0 1,0 1 0,1-1 0,-1 0-1,0 0 1,0 0 0,0 1 0,0-1 0,0 0-1,1 0 1,-1 1 0,0-1 0,0 0 0,0 0-1,0 1 1,0 0 0,4 8 37,10 27-2,-8-18-2,-5-13-36,1 0 0,-1-1 0,0 1 0,0 0 0,-1 5 0,0-8-12,0 1-1,0 0 0,1-1 1,-1 1-1,1-1 0,-1 1 1,1-1-1,0 0 0,0 1 1,0-1-1,1 3 0,-1-5-12,0 0 24,0-1 1,0 1-1,0-1 1,1 1-1,-1-1 0,0 0 1,0 1-1,0-1 1,0 0-1,0 0 0,-1 0 1,1 0-1,0 0 1,0 0-1,-1 0 0,1 0 1,0 0-1,-1 0 1,1 0-1,-1 0 0,1-2 1,9-29 98,4-46 371,-4 14-291,-8 47-93,-3 16-82,1 0-1,0-1 0,0 1 0,1 0 1,-1 0-1,0-1 0,0 1 0,1 0 1,-1 0-1,0 0 0,1 0 0,0-2 1,0 2-18,-2 9-635,0-1 75,0 1 0,-4 13 0,-1 2-5407,3-12-448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5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1240,'0'0'8032,"-1"4"-5986,-10 15 341,9-16-2115,0 0 0,0 0 0,1 0 0,-1 0 0,1 0 1,-2 5-1,3-8-247,-1 1 0,1 0 1,0 0-1,-1 0 1,1 0-1,0 0 0,0 0 1,0 0-1,0 0 0,0 0 1,0 0-1,0 0 0,0 0 1,0 0-1,0 0 1,1 0-1,-1 0 0,0 0 1,1 0-1,-1 0 0,1-1 1,-1 1-1,1 0 0,-1 0 1,1 0-1,0-1 1,-1 1-1,1 0 0,0-1 1,0 1-1,-1 0 0,1-1 1,0 1-1,0-1 1,0 1-1,0-1 0,0 0 1,1 1-1,28 9 151,-28-9-172,0-1-1,-1 0 1,1 1-1,0-1 1,0 1-1,0-1 1,-1 1-1,1 0 1,0 0-1,-1 0 1,1 0-1,-1 0 1,1 0-1,-1 0 1,0 0-1,1 1 1,-1-1 0,0 0-1,0 1 1,0-1-1,0 1 1,0 0-1,0-1 1,-1 1-1,2 3 1,-1 0 6,0 0 0,0 0-1,-1 0 1,0 0 0,0 0 0,0 0 0,-2 10 0,1-11 4,-1 0-1,0 0 1,1 0 0,-1 0 0,-1 0 0,1-1 0,-1 1 0,1-1-1,-1 1 1,0-1 0,0 0 0,-1 0 0,1 0 0,-1 0 0,1-1 0,-1 1-1,0-1 1,0 0 0,-6 2 0,10-3-77,-1-1 0,1 0 1,-1 0-1,1 1 0,-1-1 0,1 0 1,-1 0-1,1 1 0,-1-1 0,1 0 1,-1 0-1,0 0 0,1 0 0,-1 0 0,1 0 1,-1 0-1,0 0 0,1 0 0,-1 0 1,1 0-1,-1-1 0,1 1 0,-1 0 1,1 0-1,-1 0 0,0-1 0,1 1 0,-1 0 1,1-1-1,0 1 0,-1 0 0,1-1 1,-1 1-1,1-1 0,0 1 0,-1 0 1,1-1-1,0 1 0,-1-1 0,1 1 0,0-1 1,0 1-1,-1-1 0,1 0 0,-1-4-899,1 1 0,0 0 0,-1 0 0,2-1 0,0-4 0,-1-3-1119,0-11-2232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5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0 616,'0'0'13656,"9"0"-11693,-1 1-1762,-1 0 0,1 0-1,-1 1 1,0 0 0,0 1 0,0-1-1,0 1 1,0 0 0,9 7 0,-1-2-138,-12-7-301,-1-1 1,1 1-1,-1 0 0,1-1 1,0 1-1,0-1 1,-1 0-1,6 0 1,9-2-4349,-8 0-1667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5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2430 600,'0'0'1096,"2"0"-735,7 0-46,-7 0 561,6-3 3528,-8 2-4222,4-11 1118,-3 11-1238,0 0-1,-1 0 1,1 0-1,-1 0 1,0 0-1,1 0 0,-1 0 1,0-1-1,0 1 1,1-1-1,-1-1 89,1 1 0,0 0 0,0 0 0,-1 0 0,2 0 0,-1 0 0,0 0 0,0 0 0,2-2 0,6-9 269,-2-10 54,-6 18-251,0 1 1,0-1 0,0 1 0,1 0-1,3-6 1,-4 8-177,0 0 0,0-1 0,0 1-1,-1-1 1,1 1 0,-1 0 0,1-6 0,2-7 276,8-26 37,-1 12-242,-6 18 48,4-7-46,-6 13-119,1 0 0,-1 0 1,0 0-1,-1 0 0,3-10 0,3-9 66,-5 15-39,0 1 0,0-1 1,0 1-1,-1-11 1,2-7 24,-1 9-33,0 4-1,0 0-1,5-18 1,-2 14-28,-3 10-1,0 0-1,0 1 1,4-9 0,0 2 23,6-21 0,-9 24 0,8-32 72,-5 16-74,-5 20-7,0 1 0,0-1 1,4-9-1,-1 4 39,-1 1-1,2-13 1,0 2 78,2-8 97,-4 16-144,0 0-1,0 1 1,2-1 0,7-16-1,20-38-16,-12 21-25,-15 37-35,1 1 0,0 0 0,0 0 1,0 1-1,9-8 0,15-18-6,-21 22 7,1 1 1,0-1 0,0 2-1,1 0 1,0 0-1,1 0 1,0 2 0,14-8-1,-2-1-4,-20 12 7,1 1 0,0-1 0,8-4 1,12-7 45,5-2-8,37-15 68,25-11 230,-84 40-320,-3 1-13,0 0 1,0 0-1,0 1 1,9-2 0,79-13 41,-64 10-42,-22 4-2,0 1 1,1-1 0,13 0-1,97-6 6,-59 3 0,-45 3 9,-1 0 0,1-1 0,19-7 0,-16 5-4,23-5 0,150-19 192,-165 24-187,-1-2-1,1 0 1,-1-1 0,-1-2 0,45-24 0,45-23 18,-65 34-36,-29 15 11,28-17-1,63-39 619,7-4-589,-111 64-21,0 0 1,-1-1-1,1 0 1,-1 0-1,0 0 1,6-9-1,8-9 4,24-23-1,-22 26-20,21-29-1,-36 41 2,-3 4 0,0 0 0,0 0 0,0 0 0,-1-1 0,4-6 0,24-56 48,-22 51-54,1 1 3,-7 11 2,0 1 1,0-1 0,0 0-1,2-8 1,7-23 9,4-20 9,-12 43 6,1-5 6,-4 12-26,1 0 0,-1 0 0,1 0 0,0 0 0,0 0 0,1 1-1,-1-1 1,1 1 0,0-1 0,1 1 0,-1-1 0,1 1 0,0 0-1,4-5 1,3-11 25,-7 13-30,3-10 52,-5 13-53,0 0 0,0 1 0,1-1 0,-1 0 0,1 1 0,0 0 1,4-6-1,9-12-114,-12 15-122,1 0 0,0 1 0,7-8 0,-8 10 115,0 0-1,-1 0 1,1-1-1,-1 1 1,3-7-1,2-2-219,-6 11-57,-7 1-1950,2 1 1646,0 0 0,0 0 1,0 1-1,0-1 0,-4 3 1,-9 8-4513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 10 432,'0'0'639,"14"-4"11553,-10 4-13561,72-5 2230,-73 5-821,0 0 0,0 0 0,0 0 0,-1 0 0,1 1 0,0 0 0,0-1 0,0 1 0,0 0 0,-1 0 0,1 1 0,0-1 0,-1 1 0,1-1 0,-1 1 0,1 0 0,-1 0 0,0 0 0,0 0 0,0 0 0,0 0-1,0 0 1,2 5 0,-1-3 3,1 0-19,0 1 0,-1 0 1,1 1-1,-1-1 0,0 1 0,-1-1 1,1 1-1,-1 0 0,0 0 1,0 0-1,-1 0 0,0 0 0,0 0 1,0 1-1,-1-1 0,-1 12 1,1-16-25,1 5 58,-1 0 0,0 0 0,-1 0 1,0 0-1,0 0 0,0 0 0,-1 0 0,-4 9 1,-10 30 112,14-36-156,-2 1-1,0-1 1,-6 13-1,-7 10 76,9-17 29,0 0 0,-17 22 0,-5-4 97,-58 53 0,61-63-164,10-10-4,-1-1 1,-21 12 0,2-1-7,-121 68 26,9-5-7,128-73-61,-10 6 4,-53 45 0,66-49-4,10-10 0,0 2 0,-12 14 0,6-4-1,5-8 2,0 1 0,1 0 0,0 0 0,1 1 0,1 0 1,-9 21-1,-9 34 293,16-47-145,1 0-1,0 1 1,2 0-1,0 0 0,1 1 1,-1 31-1,5 183 1762,0-229-1875,1 1-1,1 0 0,0-1 1,0 0-1,5 13 0,3 13 14,12 37 25,-17-43-32,-1 0-1,-2 0 1,0 33 0,-2-60 11,-12 0-9573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1:5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3472,'4'2'10876,"1"-1"-11133,9-1 717,-6 1-376,-1-1-1,1 0 0,-1-1 1,1 1-1,-1-1 0,0-1 0,1 1 1,-1-1-1,12-5 0,-8 1-34,0 1 0,0-2-1,-1 1 1,0-1 0,0-1 0,-1 1-1,0-2 1,-1 1 0,0-1 0,0 0-1,0-1 1,9-18 0,-15 25-40,0-1 0,1 1 1,-1 0-1,1-1 0,-1 1 1,1 0-1,5-4 0,9-8 454,-16 15-383,-1 4-64,0 2 84,1 1-1,0-1 1,3 10 0,2 13 133,-1 9-3,1 1 0,14 44-1,-5-44-197,-10-27-10,-1 1-1,4 13 0,-4-12 188,-3-28-3241,-1 5-1315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0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1712,'0'-3'9972,"0"-5"-5136,2 21-4713,0-1 0,1 1 1,0-1-1,1 1 0,9 20 0,-7-18-118,-3-8-19,0 0 1,1-1-1,0 0 0,5 8 0,-7-11-63,0-1 0,0 1 0,0-1-1,1 0 1,-1 0 0,0 0 0,1 0 0,0 0 0,-1 0 0,1-1 0,0 1-1,4 1 1,-5-3 72,0 0-1,-1 0 0,1 1 1,0-1-1,-1 0 0,1 0 0,0 0 1,-1-1-1,1 1 0,0 0 1,-1-1-1,1 1 0,-1-1 0,1 1 1,0-1-1,-1 1 0,0-1 1,1 0-1,-1 0 0,1 0 0,-1 0 1,0 0-1,0 0 0,1 0 1,-1-1-1,0 1 0,0 0 1,0-1-1,0 1 0,-1 0 0,2-3 1,2-5-9,-1 1 0,0 0-1,0-1 1,2-11 0,-5 18 14,1 0 1,1-12 204,2 0-1,7-18 1,-11 31-200,0 1 0,1 0 1,-1-1-1,0 1 0,1 0 1,-1-1-1,1 1 0,-1 0 0,1 0 1,-1-1-1,0 1 0,1 0 1,-1 0-1,1 0 0,-1 0 1,1-1-1,-1 1 0,1 0 0,-1 0 1,1 0-1,0 0 0,15 1-59,-8-1 57,-4 1-6,0-1 1,0 1-1,0 0 1,-1 1-1,1-1 0,0 1 1,-1-1-1,1 1 0,-1 0 1,1 0-1,-1 1 1,0-1-1,6 6 0,13 9 39,-10-7-61,-12-9 19,1 0 0,0 0 0,0 0 0,-1 0 0,1 0 0,0-1-1,0 1 1,0 0 0,0-1 0,0 1 0,0 0 0,0-1 0,0 1 0,0-1 0,0 1 0,0-1-1,1 0 1,-1 1 0,0-1 0,0 0 0,0 0 0,1 0 0,-1 0 0,0 0 0,0 0 0,0 0 0,0 0-1,2-1 1,-2 1 15,0-1-1,0 0 0,-1 0 0,1 1 1,0-1-1,0 0 0,-1 0 1,1 0-1,-1 0 0,1 1 0,0-1 1,-1 0-1,0 0 0,1 0 1,-1 0-1,0 0 0,1 0 1,-1 0-1,0 0 0,0-2 0,2-23 67,-2 24-68,1-43 22,0 17 137,-4-43-1,-5 42 554,8 28-627,-1 1-1037,1 0 896,0 0 1,0 0-1,0 0 1,0 0-1,0 0 1,0 0-1,0 0 0,-1 0 1,1 0-1,0 0 1,0 0-1,0 0 1,0 0-1,0 0 1,0 0-1,0 0 0,0 0 1,0 0-1,0 0 1,-1 0-1,1 0 1,0 0-1,0 0 1,0 0-1,0 0 0,0 1 1,0-1-1,0 0 1,0 0-1,0 0 1,0 0-1,0 0 1,0 0-1,0 0 0,0 0 1,0 0-1,0 1 1,0-1-1,-1 20-4069,1-10-655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0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1840,'0'0'6986,"-1"13"-4453,-3 6-1999,-1 1 1,2-1-1,1 1 0,0-1 0,2 23 0,0-40-540,0-1 0,0 1 1,0 0-1,1-1 0,-1 1 0,0 0 0,1-1 0,-1 1 0,1-1 0,0 1 0,-1-1 0,1 1 0,0-1 0,0 1 0,0-1 1,0 0-1,0 1 0,0-1 0,0 0 0,1 0 0,-1 0 0,0 0 0,1 0 0,-1 0 0,1 0 0,-1 0 0,1 0 0,-1-1 1,3 1-1,3 1-27,1 0 0,-1-1 0,0 0 0,1-1 1,10 0-1,-18 0 33,0 0 0,1 0 1,-1 0-1,1-1 1,-1 1 0,1 0-1,-1 0 1,1-1-1,-1 1 1,1 0-1,-1-1 1,1 1-1,-1 0 1,0-1 0,1 1-1,-1-1 1,0 1-1,1-1 1,-1 1-1,0-1 1,0 1 0,1 0-1,-1-1 1,0 1-1,0-1 1,0 0-1,4-18 1,-3 15-14,2-30 389,-16 33 11,8 2-379,1 0 0,-1 0 0,0 0 0,1 1 0,-1-1-1,1 1 1,-1 0 0,-6 5 0,2-2-135,8-5-48,1 0 0,0 0 0,-1 1 0,1-1-1,0 0 1,-1 0 0,1 1 0,0-1 0,0 0 0,-1 0 0,1 1 0,0-1 0,0 0 0,0 1-1,-1-1 1,1 0 0,0 1 0,0-1 0,0 0 0,0 1 0,0-1 0,0 0 0,0 1 0,0-1-1,0 0 1,0 1 0,0-1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4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23 4176,'5'-23'10928,"-10"24"-10886,-5-1-25,0 1 1,0 0 0,1 0-1,-1 1 1,0 1 0,1 0-1,-12 4 1,-6 3 130,12-5 405,-30 15-1,40-17-395,0 0 0,0 0 0,1 0-1,-1 1 1,1 0 0,0 0 0,0 0 0,0 0 0,-4 7-1,5-5-62,0 0 0,1-1 0,-1 1 0,1 0 0,1 0 0,-1 0 0,1 0 1,0 0-1,1 1 0,-1-1 0,1 0 0,1 0 0,-1 1 0,2 5 0,-1-9-72,-1-1 1,1 0 0,0 1-1,0-1 1,0 0 0,0 0-1,0 0 1,1 0 0,-1 0 0,1 0-1,-1 0 1,3 2 0,25 19 285,-24-19-263,0-1 1,0 1 0,0 0-1,-1 0 1,1 1 0,4 5-1,-6-5-32,0 0 1,0 0-1,0 0 0,-1 0 0,1 0 0,-1 1 0,-1-1 0,1 1 0,-1-1 1,0 1-1,0 0 0,-1 8 0,1-8 2,-1 0 0,-1 0-1,1 0 1,-1 0 0,0-1 0,0 1 0,0 0-1,-1 0 1,0-1 0,0 1 0,-1-1 0,0 0 0,0 0-1,0 0 1,0 0 0,-1 0 0,0 0 0,-6 5-1,5-5-23,-1 0 0,0 0-1,-1-1 1,1 0-1,-1 0 1,0 0 0,0-1-1,-12 5 1,16-7-164,0 0 0,0 0-1,0-1 1,0 1 0,0-1 0,0 1 0,0-1 0,0 0 0,0 0-1,0 0 1,0 0 0,0-1 0,0 1 0,0-1 0,0 0 0,0 0-1,0 0 1,1 0 0,-1 0 0,0-1 0,1 1 0,-1-1 0,1 0-1,-5-3 1,-10-16-4372,4 1-1957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41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1168,'0'0'12774,"15"-5"-10852,49-14-483,-48 14-944,0 1-1,0 2 1,26-3-1,-21 3-188,103-1 196,-106 3-507,-16 0-22,0 0-1,0 0 1,0 0-1,1 1 1,-1-1 0,0 1-1,0-1 1,0 1 0,0 0-1,0 0 1,0 0-1,0 0 1,2 1 0,7 6-3658,-5-3-974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4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10354,'0'0'6390,"-12"7"-5647,-1-1-477,6-3-108,0 1-1,0-1 1,0 1 0,1 1 0,-1-1 0,1 1 0,0 1-1,-9 9 1,2 1 33,0 1 1,1 0-1,1 0 0,1 1 1,1 1-1,0 0 0,1 0 1,1 0-1,1 1 0,1 0 1,1 0-1,1 0 0,0 1 0,2-1 1,1 1-1,3 33 0,-1-45-210,0 0-1,0-1 1,1 1-1,1-1 1,-1 1-1,2-1 1,-1 0-1,1 0 1,0-1 0,1 1-1,-1-1 1,2 0-1,-1-1 1,14 12-1,-8-9-704,0-1 1,1 0-1,0-1 0,0 0 0,0 0 0,1-2 0,0 0 1,22 6-1,-4-7-7286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4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80 488,'4'-3'18052,"-4"1"-18080,0 0 0,0 1-1,0-1 1,0 0 0,0 0-1,-1 0 1,1 0 0,-1 0-1,1 1 1,-1-1 0,0 0-1,0 0 1,1 1 0,-1-1-1,-1 1 1,1-1-1,0 0 1,0 1 0,0 0-1,-1-1 1,1 1 0,-1 0-1,1 0 1,-1 0 0,0 0-1,1 0 1,-4-1 0,3 0 13,-5-2-36,-1-1 0,0 1-1,0 0 1,0 0-1,-10-2 1,16 5 44,-1 0 0,1 1-1,-1-1 1,1 1 0,0 0 0,-1 0-1,1 0 1,-1 0 0,1 0 0,-1 0-1,1 0 1,0 1 0,-1 0 0,1-1-1,0 1 1,-1 0 0,1 0 0,0 0-1,0 0 1,0 0 0,0 0 0,0 1-1,0-1 1,-2 3 0,0 0 17,1 0 1,0 0-1,0 1 0,0 0 1,0-1-1,1 1 0,0 0 1,0 0-1,0 0 0,1 0 1,-1 6-1,-1 5 31,2 0 1,0 22-1,1-35-55,0 0-1,0 0 1,1 0 0,-1 1-1,1-1 1,0 0-1,0 0 1,0 0 0,1 0-1,-1 0 1,1 0 0,-1-1-1,1 1 1,0 0-1,0-1 1,0 1 0,1-1-1,4 4 1,-3-3-11,0-1-1,0 1 1,0-1 0,0 0-1,0 0 1,1-1 0,-1 1-1,0-1 1,1 0-1,0 0 1,-1 0 0,1-1-1,6 1 1,-7-1-35,0 0-1,1 0 1,-1-1 0,0 1 0,1-1-1,-1 0 1,0 0 0,0 0-1,0-1 1,7-3 0,-8 3 47,0 0 1,-1 0-1,1-1 0,0 1 1,-1-1-1,1 0 1,-1 1-1,0-1 1,0 0-1,0 0 0,0-1 1,2-4-1,2-7 101,0 0-1,-1-1 1,-1 1-1,0-1 0,-1 0 1,2-29-1,-5 45-62,0 0 0,0 0 0,0 0 0,0 0 0,0 0 0,0 0 0,0-1-1,0 1 1,0 0 0,1 0 0,-1 0 0,0 0 0,0 0 0,0 0 0,0 0 0,0 0-1,0 0 1,0 0 0,1 0 0,-1 0 0,0 0 0,0 0 0,0 0 0,0 0 0,0 0-1,0 0 1,0 0 0,0 0 0,1 1 0,-1-1 0,0 0 0,0 0 0,0 0 0,0 0-1,0 0 1,0 0 0,0 0 0,0 0 0,0 0 0,0 0 0,1 0 0,-1 0 0,0 1-1,0-1 1,0 0 0,0 0 0,0 0 0,2 21 408,1-1 1,0 1-1,13 37 1,-11-41-423,-3-10-684,7 17 1860,-2-16-4001,4-5-6248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4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3200,'0'0'12034,"0"7"-10709,-1 39 1291,0-10-1842,6 55 1,-3-75-866,1 9-391,-3-24 120,1 0 0,-1 0 1,0 0-1,1 0 0,0 0 0,-1 0 1,1-1-1,-1 1 0,1 0 0,0 0 0,1 1 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1032,'0'0'9277,"0"-6"-7868,0 0-2204,0-11 4323,0 11 234,0 20-2652,0 213-796,14-227-1188,-11-1 831,0 0 1,-1 0-1,1-1 1,-1 1-1,1-1 1,-1 1-1,0-1 1,1 0-1,-1 0 1,0 0-1,0 0 1,0 0-1,-1 0 1,1-1-1,1-2 1,4-6-164,-1 1-1,5-16 1,36-88-210,-47 113 425,0 1-1,0 0 0,0 0 1,0 0-1,0-1 1,0 1-1,0 0 0,0 0 1,0 0-1,1-1 0,-1 1 1,0 0-1,0 0 1,0 0-1,0 0 0,0-1 1,1 1-1,-1 0 0,0 0 1,0 0-1,0 0 1,1 0-1,-1 0 0,0 0 1,0 0-1,0-1 0,1 1 1,-1 0-1,0 0 1,0 0-1,1 0 0,-1 0 1,0 0-1,0 0 0,0 0 1,1 0-1,-1 0 1,0 1-1,0-1 0,1 0 1,-1 0-1,0 0 0,0 0 1,0 0-1,0 0 0,1 0 1,-1 0-1,0 1 1,0-1-1,0 0 0,1 0 1,-1 0-1,0 0 0,0 0 1,0 1-1,0-1 1,0 0-1,0 0 0,0 0 1,1 1-1,-1-1 0,0 0 1,0 0-1,0 0 1,0 1-1,7 15 230,32 84 37,-37-94-271,25 55 17,-27-60-34,1 0 0,-1 0 0,1 0 0,0 0 0,-1 0 0,1-1 0,0 1 0,0 0 0,0 0 0,0-1 0,-1 1 0,1-1 0,0 1 0,0-1 0,0 1 0,0-1 0,0 1 0,1-1 0,-1 0 0,0 0 1,0 0-1,0 1 0,0-1 0,0 0 0,0 0 0,2-1 0,-1 1-5,-1 0 0,1 0 1,0-1-1,-1 1 1,1-1-1,-1 0 0,1 1 1,-1-1-1,1 0 1,-1 0-1,0 0 0,0 0 1,1 0-1,-1 0 0,0 0 1,0 0-1,0 0 1,0 0-1,1-3 0,2-4 34,0 1-1,-1-1 1,-1 0-1,1 0 1,1-15-1,2-42 430,-2-109 1620,-4 174-2052,0-1 82,-1 8-502,-11 32-3377,8-26-914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 16,'0'0'9589,"0"-1"-8247,-4-8 5822,0 16-6871,-1 9 15,-3 3-169,-29 49 462,36-65-587,-1 0 0,1 1 0,0 0 0,0-1 0,0 1 0,0-1-1,1 1 1,-1 7 0,1-11-19,0 1-1,0-1 1,0 1-1,0-1 1,1 0-1,-1 1 1,0-1 0,0 1-1,0-1 1,1 0-1,-1 1 1,0-1-1,0 1 1,1-1-1,-1 0 1,0 1-1,1-1 1,-1 0-1,0 0 1,1 1-1,-1-1 1,0 0-1,1 0 1,-1 0-1,1 1 1,-1-1-1,0 0 1,1 0 0,-1 0-1,1 0 1,-1 0-1,2 0 1,18 1-152,-12-1 17,-2 0-230,0 0 0,0-1 0,0 0-1,10-1 1,-14 1-47,-1 1-1,1-1 1,0 0 0,0 1-1,-1-1 1,1 0-1,-1 0 1,1 0 0,-1 0-1,1 0 1,-1-1-1,0 1 1,0 0 0,1-1-1,-1 1 1,0 0-1,0-1 1,0 1-1,-1-1 1,2-2 0,0-8-5803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 4504,'0'0'5090,"0"-3"-3495,0-17 6677,0 30-8121,-1 12 155,1-10-129,0 1 0,3 22 1,-2-31-164,0 1 0,0-1 1,1 0-1,-1 1 0,1-1 0,0 0 1,0 0-1,1 0 0,-1 0 1,1-1-1,4 6 0,7 6 5,-10-10-3,0 0-1,1 0 0,-1 0 1,12 7-1,-12-10-8,7 10 46,-8-8-26,-2-3-23,-1 0-5,0-1 0,1 0 0,-1 1 0,0-1 0,0 0 0,1 0 0,-1 1 0,0-1 0,1 0 0,-1 0 1,0 1-1,0-1 0,1 0 0,-1 0 0,1 0 0,-1 0 0,0 0 0,1 1 0,-1-1 0,0 0 0,1 0 0,-1 0 0,0 0 0,1 0 0,-1 0 0,1 0 0,-1 0 0,1 0 0,0 0 224,-1-15-7729,0 1 3568,0 0-1525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1 1 928</inkml:trace>
  <inkml:trace contextRef="#ctx0" brushRef="#br0" timeOffset="1">1 1 928,'21'48'14975,"-13"-32"-12826,-6-12-2012,-1 0-1,0 1 1,0-1-1,-1 1 1,1-1 0,-1 1-1,0-1 1,0 1-1,-1 6 1,0 6 118,-5 65 725,2-41-1552,2 0-3386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46 7313,'0'0'11321,"-2"0"-11124,-3 0-38,6 0 26,12 0 220,23-1 232,5-3-218,47-11 0,0 0-343,-65 11-140,0 1-819,28-1 0,-50 4-89,-6 0-5547,-7 0 2230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2 800,'0'-2'16874,"0"51"-16022,2 0 1,9 52 0,-6-76-881,-1 0 1,0 34-1,-4-46-190,0 19-3342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254 149 7945,'0'0'7417,"1"-3"-6801,2-19 887,-3 21-1443,0-1 1,0 1 0,0-1-1,0 1 1,-1 0-1,1-1 1,0 1-1,-1 0 1,1 0-1,-1-1 1,1 1-1,-1 0 1,0 0 0,1-1-1,-3-1 1,-28-31 80,23 24-130,0 1-1,-18-15 0,22 21-31,1 1 0,-1-1 1,0 1-1,0 0 0,0 0 0,0 0 0,0 1 1,0-1-1,0 1 0,-1 0 0,-8-1 0,10 2 8,-1 0 0,1 0 0,-1 0 0,1 0 0,-1 0 0,1 1 0,0-1 1,-1 1-1,1 0 0,0 0 0,-1 0 0,1 0 0,-4 3 0,2 0 1,-1 0 1,1 0-1,0 1 1,1-1-1,-8 10 1,7-8-3,2 1 0,-1-1 0,1 0 0,0 1 0,0 0 0,1-1 0,-1 1 0,2 0 0,-1 0 0,1 1 0,0-1 0,1 0 0,0 0 0,0 0 0,2 12 0,-1-16 4,-1-1 0,1 0 1,0 0-1,0 0 1,0 0-1,1 0 0,-1 0 1,0 0-1,1 0 1,0-1-1,-1 1 0,1 0 1,0-1-1,0 0 1,0 1-1,0-1 0,0 0 1,0 0-1,0 0 1,0 0-1,0 0 0,1 0 1,4 0-1,4 1-109,0 0 0,0-1 0,21-1 0,-24 0 0,-1 0 53,-1 0-1,1 0 0,-1-1 0,1 0 1,-1-1-1,0 1 0,0-1 0,10-4 1,-12 4 60,0 0 1,-1 0 0,1-1 0,-1 1 0,0-1-1,0 1 1,0-1 0,0 0 0,0 0 0,-1 0-1,1-1 1,-1 1 0,0-1 0,3-5 0,0-5 43,0 0 0,-1 0 1,-1 0-1,0 0 0,-1 0 0,0-21 1,0 27 826,2 15 168,3 17-405,-3-4-440,-2-1 0,1 23 0,-3-27-180,1 1 0,1-1-1,1 0 1,7 29 0,-9-43-116,-1 0 0,1 0 0,-1 0 0,1 0 0,-1 1 0,1-1 0,0 0 0,0-1 0,-1 1 0,1 0 0,0 0 0,0 0 0,0 0 0,0-1 0,0 1 0,0 0 0,0-1 0,0 1 0,0-1 0,3 2 0,-3-2-668,1 0 1,0 1-1,0-1 0,-1 0 1,1 0-1,0 0 0,0 0 1,2-1-1,5-1-8190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3 680,'0'0'14352,"6"-1"-13896,-1 1-320,1-1 0,-1 1-1,0 0 1,1 0-1,-1 0 1,7 1 0,-10 0-103,1-1 0,-1 1 0,0 0 0,1 0 0,-1-1 0,0 1 0,1 1 1,-1-1-1,0 0 0,0 0 0,0 1 0,0-1 0,0 1 0,0 0 0,0 0 1,-1-1-1,1 1 0,2 4 0,-3-3 40,1 1 0,0-1 0,-1 1 0,0-1 0,0 1 1,0 0-1,0 0 0,-1-1 0,0 1 0,1 0 0,-1 0 0,-1 0 0,1-1 0,-1 1 0,1 0 0,-3 6 1,1-4 61,-1 0 0,0 0 0,0-1 0,0 1 0,-1-1 1,0 1-1,0-1 0,0 0 0,-5 4 0,-4 2 43,10-8-122,-1 0 0,0 0 0,1 0 1,-1 1-1,1 0 0,-5 7 0,8-11-65,0 0 0,0 0 0,0 0 0,0 0 0,0 1 0,0-1 0,0 0 0,0 0 0,0 0 0,0 0 0,0 0 0,0 1 0,0-1 0,1 0 0,-1 0 0,0 0 0,0 0 0,0 0 0,0 0 0,0 1 0,0-1 0,0 0 0,0 0 0,1 0 1,-1 0-1,0 0 0,0 0 0,0 0 0,0 0 0,0 0 0,1 0 0,-1 0 0,0 0 0,0 0 0,0 1 0,0-1 0,0 0 0,1 0 0,-1 0 0,0 0 0,0 0 0,0 0 0,0-1 0,1 1 0,9 1 53,-8-2-71,13 0-297,0-1-1,0-1 0,0 0 1,0-1-1,-1-1 1,17-7-1,-27 10 82,34-13-4293,-7 1-3986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90 864,'0'0'13822,"3"-4"-12928,7-18 306,-10 24-1015,-1-1-1,1 1 0,0 0 0,0 0 1,0-1-1,0 1 0,0 0 1,0 3-1,1 3 158,-2 49 377,0-18-602,4 43-1,-3-80-164,0 0 0,0-1 0,1 1 0,-1 0 0,0-1 0,1 1-1,0-1 1,-1 1 0,1-1 0,0 1 0,0-1 0,0 0 0,0 1 0,0-1-1,0 0 1,0 1 0,0-1 0,0 0 0,1 0 0,-1 0 0,0 0-1,1 0 1,-1-1 0,1 1 0,0 0 0,-1-1 0,1 1 0,-1 0 0,1-1-1,0 0 1,-1 1 0,1-1 0,0 0 0,2 0 0,0 0-192,0 0 0,0-1 0,0 1 0,0-1 0,0 0 0,-1 0-1,1 0 1,0-1 0,0 1 0,-1-1 0,1 0 0,-1 0 0,0 0 0,4-2 0,-2-2-134,0 1 0,0-1-1,0 0 1,-1 0 0,1 0 0,-1-1 0,-1 0-1,4-8 1,18-59 568,-21 59 314,-3 11-95,3-10 991,0 12-475,0 7 186,0 8-705,7 26 0,-9-30-409,0 0 0,0 0 0,1 0 0,0-1 0,1 1 0,0-1 0,7 10 0,-10-16-64,1-1-1,-1 1 1,1-1 0,0 0 0,-1 1-1,1-1 1,0 0 0,0 0 0,0-1-1,0 1 1,0 0 0,0-1 0,0 1-1,0-1 1,0 1 0,3-1 0,-3 1 11,-1-1-1,1 0 1,-1 0 0,0 0 0,1 0 0,-1 0 0,1 0 0,-1-1 0,0 1 0,1 0 0,-1-1 0,0 1 0,1-1 0,-1 1-1,0-1 1,1 1 0,-1-1 0,0 0 0,0 0 0,0 0 0,0 0 0,0 0 0,2-1 0,-1-3 64,0 0 1,0 0 0,0 0 0,-1 0-1,1 0 1,-1-1 0,0-6 0,-1-39 776,0 27-242,1-3 49,0 16-264,-1 0 1,0 0 0,0 0 0,-1 0 0,-1 0 0,0 0 0,-4-13 0,3 21-205,3 3-181,-1 1 0,1-1 1,0 0-1,-1 1 0,1-1 0,0 0 1,-1 1-1,1-1 0,0 1 1,0-1-1,0 1 0,-1-1 0,1 0 1,0 1-1,0-1 0,0 1 1,0 0-1,-1 35-4202,1-19-1167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6081,'0'0'13075,"0"8"-12954,0 27-59,1-30-60,-1-1 0,1 0 0,-1 0 0,1 1 1,1-1-1,-1 0 0,1 0 0,-1 0 0,1 0 0,0 0 1,1 0-1,3 5 0,3 1-11,0 0-1,16 13 1,-22-20 1,-1-1 8,4 3-39,0 1 0,-1-1 1,6 8-1,-9-11 5,-1 1-1,1-1 1,-1 0 0,0 1 0,0-1-1,0 1 1,0 0 0,-1-1 0,1 1-1,-1 0 1,1-1 0,-1 5 0,0-6 5,-1 0 0,1 0 0,0 0 0,-1 0 1,1 1-1,-1-1 0,1 0 0,-1 0 0,0 0 1,0 0-1,1 0 0,-1 0 0,0-1 0,0 1 1,0 0-1,0 0 0,0 0 0,0-1 0,0 1 1,0-1-1,0 1 0,0-1 0,0 1 1,-1-1-1,1 1 0,0-1 0,0 0 0,0 0 1,-3 1-1,-3 0-769,-1 0 1,0 0 0,-9-1-1,-7-1-3868,2-4-3057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4584,'0'0'10315,"47"-29"-9035,-30 26-520,4 0-352,-4 0-64,-1-1 48,5 4-72,-4 0-176,0 0-144,-4 0-48,-5 0-832,-4 4-2240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2936,'0'0'13991,"3"0"-13492,21-1 129,1-1 0,-1-1-1,0-1 1,24-6 0,39-15-2556,-83 24-1365,-8 1-702,-8 0-1457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2:5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0 904,'0'0'14824,"0"2"-14045,2 5-447,-1-1 1,0 1-1,0 0 0,-1 0 0,0 0 1,0 0-1,-1-1 0,-1 12 1,-1 6-38,-1 120 117,4-128-421,0-14-93,1-1-1,-1 1 1,0 0-1,0 0 1,1-1-1,-1 1 1,1 0 0,-1-1-1,1 1 1,0-1-1,0 1 1,0 0 0,2 1-1,-1 1-883,-1 2-5624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24 1712,'0'0'9277,"6"-4"-8372,17-12-386,-17 13 1588,-16 22-515,8-13-1316,-138 255 2803,110-200-2933,29-56-154,1-4-70,1 10-1128,-1-11 1025,0 1 1,0-1-1,0 1 1,0-1-1,0 1 0,0-1 1,0 1-1,0-1 1,0 1-1,0-1 0,0 1 1,0-1-1,0 1 1,1-1-1,-1 1 0,0-1 1,0 1-1,1-1 1,-1 0-1,0 1 0,1-1 1,-1 1-1,0-1 0,1 0 1,-1 1-1,1 0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39 808,'0'0'13772,"1"-6"-12274,6-26 1952,-4 34-3087,0 10-262,-2 1 1,0-1-1,-1 16 1,0-28-102,0 44 10,0 54-2703,6-102-4124,2-12 5032,-4 7 360,10-15-1464,-7 10 2439,1 1 1,15-20 0,-19 29 824,0 0 0,0 0 1,0 0-1,0 1 0,0 0 0,1 0 0,-1 0 0,1 0 0,0 0 0,0 1 1,8-2-1,0 0 590,-1 2 1,1 0-1,0 0 1,25 1-1,-36 1-910,0 0 0,0 0 1,0 1-1,0-1 0,0 0 0,1 1 0,-1 0 0,0 0 0,0-1 0,0 1 0,-1 0 0,1 0 0,0 1 0,0-1 0,0 0 0,-1 1 0,1-1 0,-1 0 0,1 1 1,-1 0-1,0-1 0,1 1 0,-1 0 0,0 0 0,0 0 0,0 0 0,-1 0 0,1 0 0,0 0 0,0 4 0,0-3 6,-1 0-1,1 0 1,-1 0-1,0 1 1,0-1-1,0 0 1,-1 0-1,1 1 1,-1-1-1,1 0 1,-1 0-1,0 0 1,-1 0-1,1 0 1,0 0-1,-1 0 1,0 0-1,1-1 1,-4 5-1,-5 1-52,0 0 1,0 0-1,0-1 0,-1 0 0,0-1 0,0 0 0,-1-1 0,0 0 0,0-1 0,0 0 0,0-1 0,-1 0 0,0-1 0,1 0 1,-23 0-1,34-2-103,-1 0 1,1 0-1,0 0 0,0 0 1,0 0-1,0 0 1,0-1-1,-1 1 1,1 0-1,0 0 1,0-1-1,0 1 0,0-1 1,0 1-1,0-1 1,0 0-1,0 1 1,0-1-1,0 0 0,1 1 1,-2-3-1,1 2-216,0-1 0,0 0 0,0 0 0,1 0 0,-1 0 0,1 0 0,0 1 0,-1-1 0,1 0 0,0 0 0,0-3-1,0-8-2998,0 3-1948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23 568,'0'0'14219,"7"-4"-13184,21-11-326,-21 12 642,-7 7-820,0 0-464,0-1 0,-1 1 0,0 0 0,0-1 0,0 1 0,0 0 0,0-1 0,-1 1 0,-2 4 0,-8 21 214,11-28-288,1 0 1,0 0-1,0 0 0,0-1 1,0 1-1,0 0 0,0 0 1,0 0-1,0-1 0,0 1 1,0 0-1,0 0 0,0 0 1,1-1-1,-1 1 0,0 0 1,1 0-1,-1-1 0,0 1 1,1 0-1,0 0 0,0 0-25,0 0 0,0 0 1,1 0-1,-1 0 0,0 0 0,1-1 0,-1 1 0,0-1 1,1 1-1,-1-1 0,3 1 0,5 0-248,0 0 0,0 0 0,14-2 1,-11 1-90,-9 0-2,-1 0 1,0 0-1,1-1 0,-1 1 1,1-1-1,-1 1 1,4-2-1,13-10-6369,-6 2-901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2 680,'-2'-2'17132,"-1"5"-16617,1 1-294,1 1 0,-1-1 1,1 1-1,-1 0 0,0 6 0,0 3-64,-2 9-211,1 1 0,1 0 0,2 33 1,0-28-1531,0-13-4057,0-13 887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2656,'0'0'16520,"11"0"-16128,34-1-27,-42 2-330,1 0 1,-1-1-1,0 1 0,0 0 0,1 1 0,-1-1 0,0 0 1,0 1-1,0 0 0,0 0 0,-1 0 0,1 0 0,0 0 1,-1 0-1,0 1 0,1-1 0,-1 1 0,3 5 0,-1-3-11,0 1-1,-1 0 0,0 0 0,0 0 1,0 0-1,-1 1 0,0-1 1,-1 1-1,2 9 0,-1 6 1,-1 33 0,-1-30-22,-1-11-405,0-1 1,0 1-1,-1-1 0,-1 1 1,-1-1-1,0 0 0,0 0 1,-1-1-1,-1 1 0,0-1 1,-1 0-1,0 0 0,-1-1 1,-17 19-1,3-10-5640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0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25 158 616,'0'0'7815,"0"0"-7626,-1 0 0,1 0 0,0 1 0,-1-1 0,1 0 0,-1 0 1,1 0-1,-1 0 0,1 0 0,-1 0 0,1 0 0,-1 0 0,1 0 1,-1-1-1,1 1 0,-1 0 0,0-17 1541,-4-26 1,2 27-1724,-1-27 1,4 5 1202,-2 37-488,0 6-242,3 5-466,0 0 1,0 1 0,4 10-1,-2-8-102,2 22-1,-1 27-3956,-3-39-1164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41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9193,'0'0'10256,"12"0"-9817,43 0-115,-38-1-237,0 0 0,0-1 0,0-1 0,22-6 0,23-4-125,-38 9-1855,-36 1-7502,0 3 3154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4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 3144,'0'0'10856,"0"-5"-9544,0-14-408,0 14 2652,-5 37-2711,6-22-795,1 0 0,-1 0 0,2 0 0,-1 0-1,1 0 1,8 16 0,-6-16-75,-1-1-1,-1 1 1,0 0-1,0 0 1,-1 0-1,2 20 1,-4 17-3496,-1-40-199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4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5841,'0'0'11974,"0"0"-11946,0 0 1,0 0-1,1 0 0,-1 0 1,0 0-1,1 0 0,-1 0 1,0 0-1,0 0 0,1 0 1,-1 0-1,0 0 0,0 0 1,1 0-1,-1 0 0,0 1 1,0-1-1,1 0 0,-1 0 1,0 0-1,0 0 0,0 0 1,1 1-1,-1-1 0,0 0 1,0 0-1,0 0 0,1 0 1,-1 1-1,0-1 0,0 0 1,0 0-1,0 1 0,0-1 0,2 7 157,-2 0-1,1 0 0,-1 0 0,-1 11 0,0 4 20,1 174-704,0-196 245,4-2-1230,-2 1 1414,-1-1 1,0 0-1,0 0 1,0-1-1,0 1 0,-1 0 1,2-4-1,3-11 12,2 3 32,1 0 1,17-25-1,-19 33 0,-1-1 0,1 1 1,0 0-1,0 1 0,0-1 0,1 1 0,10-5 0,-14 8 101,0 0-1,1 1 0,-1 0 0,0 0 1,0 0-1,1 0 0,-1 0 0,1 1 0,-1-1 1,0 1-1,1 0 0,-1 0 0,6 1 1,-9-1-49,1 1 0,0-1 1,-1 1-1,1-1 1,-1 1-1,1-1 0,0 1 1,-1-1-1,1 1 1,-1 0-1,0-1 0,1 1 1,-1 0-1,0-1 0,1 1 1,-1 0-1,0 0 1,0-1-1,1 1 0,-1 0 1,0 0-1,0 1 1,0 21 299,-1-14-132,1-4-161,-1-1 0,0 0 0,0 1 0,-1-1 0,1 0 0,-1 0 0,0 0 0,0 0 0,0 0 0,0 0 0,-1 0 0,0-1 0,-4 5 0,-7 7-2,-24 19-1,36-31-17,-11 7 84,0 0-1,-18 10 1,26-17-573,0 0 0,-1-1 0,1 1 0,-1-1 0,1 0-1,-1-1 1,0 1 0,1-1 0,-12 1 0,12-4-4275,1-6-2623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4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 5097,'0'0'10982,"4"0"-10470,-3-1-497,5 0 223,0 1 0,0-1 0,1 1 0,5 0 0,-11 0-223,0 0-1,0 0 0,1 0 1,-1 1-1,0-1 0,0 0 0,0 0 1,0 1-1,0-1 0,0 0 1,-1 1-1,1-1 0,0 1 0,0-1 1,0 1-1,0-1 0,0 1 1,-1 0-1,1-1 0,0 1 0,0 0 1,-1 0-1,1-1 0,-1 1 1,1 0-1,-1 0 0,1 0 0,-1 0 1,0 0-1,1 0 0,-1 0 0,0 0 1,0 0-1,1 2 0,-1-1 26,0 1-1,0-1 0,0 1 0,-1-1 1,1 1-1,-1-1 0,1 0 0,-1 1 0,0-1 1,0 1-1,0-1 0,0 0 0,0 0 1,-1 0-1,1 1 0,-1-1 0,1-1 1,-1 1-1,0 0 0,0 0 0,0 0 1,0-1-1,0 1 0,-2 0 0,-23 17 211,-54 39 366,86-57-647,5-2 63,0 1 0,0-2 0,0 1 0,0-2 0,12-3 1,48-21-514,-50 19 89,-13 5-175,1-1 1,-1 1-1,9-7 1,-13 8-437,0 0 1,0-1 0,0 1 0,-1-1 0,4-4-1,-1-3-6453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44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8 616,'0'0'13193,"5"-1"-12411,-2-1-590,0 1 1,1 0-1,-1 0 1,1 1-1,-1-1 1,0 1-1,1 0 0,-1-1 1,1 1-1,-1 1 1,1-1-1,-1 0 1,1 1-1,-1 0 1,1 0-1,-1 0 1,6 2-1,-1 2 46,-1-1 0,1 1 0,-1 1 0,0-1 0,0 1 0,-1 1 0,8 8 0,-4-3-111,-1 1 0,-1 0 1,10 20-1,-12-19-12,0 0 1,-1 1-1,-1 0 1,2 16-1,4 63 167,-9-81-266,0 0 0,-2 0 0,0 0 0,-3 19 1,2-25-82,0 1 0,-1-1 1,0 0-1,0 0 0,0-1 1,-1 1-1,0 0 1,0-1-1,-9 10 0,1-4-1033,0-1-1,0-1 0,-28 18 1,2-9-6356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8 146 808,'0'0'5533,"0"-6"-4328,0-59 2494,0-10 3663,-6 110-7056,6 0 3,-1 48 414,19 156-1,26 53-298,-27-191-346,-13-63-90,2 24 24,-6 18 2,0-79-2,1 0-22,-1-1 0,1 0 0,-1 1 0,1-1 0,-1 1 0,1-1 0,-1 0 0,1 1 1,-1-1-1,1 0 0,0 0 0,-1 0 0,1 1 0,0-1 0,-1 0 0,1 0 0,-1 0 0,1 0 0,0 0 1,0 0-1,382 0 300,-382 0-235,-1 2-880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0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1424,'3'1'17428,"-3"-1"-17319,-10 29 159,5-17-213,1 0 0,0 0-1,1 1 1,0-1 0,-1 22-1,4 18-16,0-52-39,0 1 1,1-1-1,-1 1 0,0-1 1,0 1-1,1-1 1,-1 1-1,0-1 1,1 0-1,-1 1 1,0-1-1,1 1 1,-1-1-1,1 0 0,-1 1 1,1-1-1,-1 0 1,1 0-1,-1 1 1,1-1-1,-1 0 1,1 0-1,-1 0 1,1 0-1,-1 0 0,1 0 1,-1 0-1,1 0 1,-1 0-1,1 0 1,-1 0-1,1 0 1,0 0-1,-1 0 1,1 0-1,2 0 26,0-1 0,0 1 0,0-1 0,0 1 0,5-3 0,16-5-22,6-3-1539,-24 9 757,-6 2 603,1 0-1,-1 0 1,0 0 0,1 0-1,-1-1 1,0 1-1,1 0 1,-1 0 0,0 0-1,1-1 1,-1 1-1,0 0 1,1 0 0,-1-1-1,0 1 1,0 0-1,0-1 1,1 1 0,-1 0-1,0 0 1,0-1-1,0 1 1,0 0-1,1-1 1,-1 1 0,0-1-1,0 1 1,0 0-1,0-1 1,0 1 0,0 0-1,0-1 1,0 1-1,0 0 1,0-1 0,0 1-1,-1-1 1,1-5-4285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0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80,'0'0'10047,"0"-2"-8477,0-5-174,0 11 256,0 17-183,0 114 809,1-125-2245,-1-1-1,1 1 1,1 0 0,4 15-1,5-1-8410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3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0 159 544,'0'0'18867,"8"-6"-18894,8-10 135,0 0 0,23-17 0,-34 29-122,1 0 0,-1 1 1,0-1-1,1 1 0,0 0 0,0 1 0,0-1 0,0 1 1,0 0-1,10-1 0,-4 0-10,0 0 1,17-8-1,-23 9 23,85-30-820,-86 29 718,-4 2-14,-4 3-68,1-1 192,-1 1 0,1 0 0,-1 0 0,1 0 0,0 0 0,0 0 0,0 0 0,0 0 0,1 1 1,-1-1-1,0 1 0,-1 3 0,0 0-27,2-5 18,1 0 0,-1 0-1,1 0 1,-1 0-1,1 0 1,0 0-1,-1 0 1,1-1-1,0 1 1,0 0-1,0 0 1,0 0-1,-1 0 1,1 0-1,1 2 1,-1 13 94,1 0 0,0 0 0,5 17 0,18 69 261,-20-82-340,-3-15-46,0 0 0,0-1 0,0 1 1,1 0-1,-1 0 0,6 7 1,-7-11-64,0-1 1,1 1-1,-1-1 0,1 0 1,-1 1-1,1-1 0,-1 0 1,1 0-1,-1 1 0,1-1 1,-1 0-1,1 0 0,-1 0 1,1 0-1,-1 0 1,2 0-1,1-2-2954,-2-6-2413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4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50 1064,'0'0'4474,"-7"-5"-2952,1 2-1161,0 0 83,1 0 1,-1 0-1,1-1 0,0 1 1,0-1-1,0 0 0,-7-9 0,8 8 1891,4 8 1251,8 12-1687,4-2-1693,-2 1 1,11 15 0,-2-1-58,10 21-13,-18-31-130,8 11 11,-16-25-13,23 31 56,-24-32-56,0 0 0,0 0 0,-1 0 0,0 0 0,1 1 1,-1-1-1,0 0 0,-1 1 0,2 6 0,-2-10-4,0 0 0,0 0 0,0 0 0,0 0 0,0 0 0,0 0 0,-1 0 0,1 0 0,0 1 0,0-1 0,0 0 0,0 0 1,0 0-1,0 0 0,0 0 0,1 0 0,-1 0 0,0 1 0,0-1 0,0 0 0,0 0 0,0 0 0,0 0 0,0 0 0,0 0 0,0 0 0,0 0 0,0 0 0,0 0 0,0 1 0,0-1 0,0 0 0,1 0 1,-1 0-1,0 0 0,0 0 0,0 0 0,0 0 0,0 0 0,0 0 0,0 0 0,0 0 0,1 0 0,-1 0 0,0 0 0,0 0 0,0 0 0,0 0 0,0 0 0,0 0 0,0 0 0,1 0 0,-1 0 0,0 0 0,0 0 1,0 0-1,0 0 0,0 0 0,1 0 116,-5 10 6,-1-8-99,1 1-1,-1-1 0,0 1 0,0-1 0,0-1 1,0 1-1,0-1 0,-5 2 0,-26 8-7,3 4 4,2 2-1,-39 27 1,50-29-29,1 1 1,0 1-1,1 0 1,-16 21-1,29-32-1176,11-5-1581,3-1 2295,-6 0-276,0-1 0,-1 1-1,1 0 1,0-1 0,0 0 0,-1 1 0,6-3 0,1-1-6502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4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80 360,'0'0'8376,"-1"1"-7059,-9 10 3748,0 10-5347,7-12 753,0 0-403,1 0 0,0 0 1,1 0-1,0 0 0,0 0 0,1 14 0,1-14-80,-1-7-5,0-1 0,0 0 0,0 1 0,0-1-1,1 1 1,-1-1 0,1 0 0,-1 1 0,1-1-1,0 0 1,-1 0 0,1 0 0,0 1 0,0-1-1,0 0 1,0 0 0,0 0 0,0 0 0,0 0-1,0-1 1,1 1 0,-1 0 0,0 0 0,0-1-1,1 1 1,-1 0 0,0-1 0,1 0 0,-1 1 0,1-1-1,-1 0 1,3 1 0,5 0-194,1-1 0,-1 1 0,18-2 1,-25 0 181,3 1-68,0-1-1,0-1 0,1 1 0,-1-1 0,0 0 0,0 0 1,-1-1-1,1 1 0,0-1 0,-1 0 0,0 0 0,0 0 1,0-1-1,0 1 0,0-1 0,-1 0 0,1 0 0,-1 0 1,0-1-1,-1 1 0,1-1 0,-1 1 0,0-1 0,0 0 1,0 0-1,-1 0 0,2-7 0,-2 0 162,-1 0 1,-2-25-1,1 31 118,0 0 1,0 0-1,-1 1 0,0-1 1,0 0-1,-1 0 1,-5-9-1,6 13-50,1 0 0,-1 0 0,0 1 0,1-1-1,-1 1 1,0-1 0,0 1 0,0 0 0,0-1 0,0 1-1,0 0 1,-4-1 0,4 1-86,1 1 0,0-1 0,-1 1 0,1 0-1,-1 0 1,1 0 0,-1-1 0,1 1 0,-1 0 0,1 1-1,-1-1 1,1 0 0,0 0 0,-1 1 0,1-1 0,-1 0-1,1 1 1,0-1 0,-1 1 0,1 0 0,0 0 0,0-1-1,-2 2 1,0 2-28,0-1 0,0 1 0,1 0-1,-1 0 1,1 0 0,0 0-1,0 1 1,-1 4 0,-11 37 73,14-46-91,-2 11 9,0-1 0,1 0 0,1 21-1,0-18-14,0-13-8,0 1 0,0 0-1,0-1 1,0 1-1,0 0 1,0-1 0,0 1-1,0 0 1,1-1 0,-1 1-1,0 0 1,1-1 0,-1 1-1,0 0 1,1-1-1,-1 1 1,0-1 0,1 1-1,-1-1 1,1 1 0,0-1-1,-1 1 1,1-1-1,-1 1 1,2 0 0,-1-1-21,1 0 1,-1 1 0,1-1-1,0 0 1,-1 1 0,1-1-1,-1 0 1,1 0 0,-1 0 0,1-1-1,2 1 1,0-1 18,0 0 0,0 0 0,0-1-1,0 1 1,0-1 0,0 0 0,0 0 0,5-4 0,-7 4 39,0-1 0,0 1 0,0-1 0,0 0 0,0 1 0,-1-1 0,1 0 0,-1 0 0,0 0 0,0 0 0,0 0 0,0 0 0,0-1 0,-1 1 0,1 0 0,-1 0 0,0 0 0,0-1 0,-1-3 0,1 6 5,-1 1 0,1-1 0,0 1 1,-1-1-1,1 0 0,-1 1 0,1-1 1,-1 1-1,1-1 0,-1 1 0,1 0 1,-1-1-1,1 1 0,-1-1 0,1 1 1,-1 0-1,0-1 0,1 1 0,-1 0 1,0 0-1,-1-1 0,-16-2 397,12 3-337,-7-2 141,1 1 0,-25 1 0,35 0-224,0 0-1,0 1 1,-1-1 0,1 1 0,0-1-1,0 1 1,0 0 0,0 0-1,1-1 1,-1 2 0,0-1-1,0 0 1,0 0 0,1 0 0,-1 1-1,1-1 1,-1 1 0,1-1-1,0 1 1,-1-1 0,1 1-1,0 0 1,-2 3 0,1 0-8,1 0 0,-1 1 1,1-1-1,0 0 0,0 0 0,0 1 0,1 8 1,0-13-11,0 0 0,0 1 0,0-1 0,0 0 0,1 1 0,-1-1 0,1 0 0,-1 1 0,1-1 0,-1 0 0,1 0 0,-1 1 0,1-1 0,0 0 0,0 0 0,0 0 0,0 0 0,1 1 0,0 0-43,0-1 0,1 1-1,-1-1 1,0 0 0,1 0 0,-1 0-1,1 0 1,-1 0 0,4 0 0,4 1-264,0-1 0,-1-1 0,1 0 0,14-1 1,-22 1 272,0 0 1,0 0-1,0-1 1,0 1 0,0-1-1,0 1 1,0-1-1,0 0 1,0 0-1,0 0 1,-1 0 0,1 0-1,0 0 1,-1 0-1,1 0 1,0-1 0,-1 1-1,0-1 1,1 1-1,-1-1 1,0 1-1,0-1 1,0 0 0,0 1-1,0-1 1,0 0-1,-1 0 1,1 0-1,-1 0 1,1 0 0,-1 0-1,0 0 1,1-2-1,0-5 89,-1 1-1,0-1 1,0 1-1,-2-13 1,2 18 25,-1 1 0,1 0 0,-1-1 0,1 1 1,-1 0-1,0 0 0,0 0 0,0 0 1,-1 0-1,1 0 0,0 0 0,-1 0 1,1 0-1,-1 0 0,0 1 0,1-1 1,-1 1-1,0-1 0,0 1 0,0 0 0,-4-2 1,5 2-57,1 1 1,-1 0-1,0 0 1,1-1-1,-1 1 1,0 0-1,1 0 1,-1 0-1,1 0 1,-1 0-1,0 0 1,1 0-1,-1 0 1,0 0-1,1 0 1,-1 0-1,0 0 1,1 0-1,-1 0 1,0 0-1,1 1 1,-1-1-1,1 0 1,-1 1-1,1-1 1,-1 0-1,0 1 0,1-1 1,-1 0-1,1 1 1,0-1-1,-1 1 1,1-1-1,-1 1 1,1-1-1,0 1 1,-1 0-1,0 3-206,-1-1 0,1 1 0,0 0 0,1-1 0,-1 6 0,-1 2-974,-2 11-2984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43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170 180 5537,'0'0'6086,"0"-6"-5200,0-4-397,0 0-1,-1 0 1,0 0 0,-1 1 0,-3-13 0,4 22-422,1-1 0,0 1-1,-1-1 1,0 1 0,1 0 0,-1-1 0,1 1 0,-1 0 0,1-1 0,-1 1 0,0 0 0,1 0 0,-1 0 0,0 0 0,1-1 0,-1 1 0,0 0-1,1 0 1,-1 0 0,0 0 0,-20 1 264,12-1-258,4 0-61,1 1 0,-1-1 0,1 1 0,-1-1 0,1 1 0,-1 1 0,1-1-1,0 1 1,-1-1 0,1 1 0,0 0 0,0 0 0,0 1 0,1-1 0,-1 1 0,1 0 0,-1 0 0,1 0 0,0 0 0,-3 5 0,3-5-10,0 1 0,1-1 0,-1 1 1,1 0-1,0 0 0,0 0 0,0 0 1,1 0-1,0 0 0,-1 1 0,1-1 1,1 0-1,-1 1 0,1-1 0,0 6 1,0-9-9,0 0 1,0 0 0,1 0 0,-1 0-1,0 0 1,1 0 0,-1-1-1,1 1 1,-1 0 0,1 0 0,0 0-1,-1 0 1,1-1 0,0 1-1,0 0 1,-1 0 0,1-1 0,0 1-1,0-1 1,0 1 0,0-1 0,0 1-1,0-1 1,1 1 0,28 8-212,-27-8 172,6 0-176,-1 1 0,1-1 0,-1-1 0,1 0 0,-1 0 0,1 0 0,0-1 0,8-2-1,-12 2-33,1 0-1,-1-1 1,1 0-1,-1 0 0,0 0 1,0-1-1,0 1 0,0-1 1,0 0-1,0 0 1,-1-1-1,8-7 0,-10 8 211,0 0 0,0 0 0,0-1-1,-1 1 1,1-1 0,-1 1 0,0-1-1,0 1 1,0-1 0,0 1 0,-1-1 0,1 0-1,-1 0 1,-1-3 0,1 2 88,0 0 0,-1 0 1,0-1-1,0 1 0,0 1 1,-1-1-1,1 0 0,-1 0 1,-4-6-1,0 1 333,0 1 0,-1 1 0,0-1 0,0 1 1,-1 0-1,0 1 0,-18-13 0,23 18-319,1 1 0,-1-1 0,0 1 0,-1 0 0,1 0 0,0 0 0,0 1 0,0-1 0,-1 1 0,1 0 0,0-1 1,0 1-1,-1 1 0,1-1 0,0 0 0,0 1 0,0 0 0,-1-1 0,1 1 0,0 1 0,0-1 0,0 0 0,0 1 0,1-1 0,-1 1 0,0 0 0,1 0 0,-1 0 0,1 0 1,-1 0-1,1 0 0,-3 5 0,0 2-42,0 1 1,1-1 0,0 1 0,1-1 0,0 1 0,-3 20-1,5-16-8,0 0-1,1 22 0,1-11-58,-1-24 0,0-1-1,1 1 1,-1 0-1,0 0 1,0-1-1,1 1 1,-1 0-1,1 0 1,-1-1-1,1 1 1,-1-1-1,1 1 1,-1 0-1,1-1 1,-1 1-1,1-1 1,0 1-1,-1-1 1,1 0-1,0 1 1,0-1-1,-1 0 1,1 1 0,0-1-1,0 0 1,0 0-1,-1 1 1,1-1-1,0 0 1,0 0-1,0 0 1,-1 0-1,1 0 1,0 0-1,1-1 1,0 1 7,0 0 0,0 0 1,0 0-1,0 0 0,0-1 0,0 1 1,0-1-1,-1 1 0,1-1 1,0 0-1,0 0 0,-1 0 0,1 0 1,-1 0-1,3-1 0,-3-1 63,0 1 0,0-1-1,0 1 1,0-1 0,-1 0 0,1 1-1,-1-1 1,0 0 0,0 1 0,0-1-1,0 0 1,-1-3 0,1-4 133,0 9-110,-1 0 0,1 0 0,0-1 0,-1 1 0,1 0 0,-1 0 0,0 0 0,1 0 0,-1 0 0,0 0 0,0 0 0,1 0 0,-1 0 0,0 0 0,0 0 0,0 0 0,0 1 0,0-1 1,0 0-1,-1 1 0,1-1 0,0 0 0,0 1 0,0 0 0,-1-1 0,1 1 0,0 0 0,-1-1 0,1 1 0,0 0 0,-3 0 0,3 0-24,0 0 1,-1 0-1,1 0 1,0 0-1,0 0 1,-1 0 0,1 0-1,0 0 1,-1 0-1,1 1 1,0-1-1,0 0 1,0 1-1,-1-1 1,1 1 0,0-1-1,0 1 1,0 0-1,0-1 1,0 1-1,0 0 1,0 0 0,0 0-1,0 0 1,0 0-1,1 0 1,-1 0-1,0 0 1,1 0-1,-1 0 1,1 0 0,-1 0-1,0 2 1,1 1-27,-1 0 1,1-1-1,0 1 1,0 0-1,0 0 1,0-1-1,1 1 1,1 5-1,-2-8-1,1 0 0,-1 1-1,1-1 1,0 1-1,0-1 1,0 0 0,0 1-1,0-1 1,0 0-1,0 0 1,0 0-1,1 0 1,-1 0 0,0 0-1,1 0 1,-1 0-1,1 0 1,-1-1 0,1 1-1,-1-1 1,3 2-1,-1-1-59,1-1 0,-1 1 0,1 0 0,0-1 0,-1 1 0,1-1 1,-1 0-1,1 0 0,-1-1 0,1 1 0,0-1 0,-1 0 0,1 1 0,-1-1 0,0-1 0,1 1 0,-1 0 0,0-1 0,0 0 0,0 0 0,0 0 0,0 0 0,0 0 0,0 0 0,-1-1 0,1 1 0,-1-1 0,0 0 0,0 1 0,0-1 0,0 0 0,-1 0 0,1 0 0,-1-1 0,1 1 0,-1 0 0,0-1 0,-1 1 0,1 0 0,0-4 0,0-1-128,1-23-416,-2 29 516,0-1-1,0 1 1,-1-1 0,1 1-1,0-1 1,-1 1 0,0 0-1,1-1 1,-3-3-1,1 5-198,0-1 0,0 0 0,0 0 1,0 1-1,0-1 0,-1 1 0,1 0 0,-1-1 0,1 1 0,-1 0 0,1 0 0,-1 1 0,1-1 0,-4 0 0,-11 0-5616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4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91 624,'0'0'6602,"0"-6"-5912,0-13-204,0 5 2395,-5 15-1295,2 2-1511,0 1 1,0-1-1,0 1 1,0 0 0,1-1-1,-1 1 1,1 0-1,0 0 1,0 1 0,0-1-1,1 0 1,-2 7-1,2-5-56,0 1 1,1-1-1,0 1 0,0-1 0,2 13 0,-2-18-29,1 0 0,-1-1 0,0 1-1,1-1 1,-1 1 0,0-1 0,1 1-1,-1-1 1,1 1 0,-1-1 0,0 1 0,1-1-1,-1 0 1,1 1 0,0-1 0,-1 1-1,1-1 1,-1 0 0,1 0 0,0 1 0,-1-1-1,1 0 1,-1 0 0,1 0 0,1 0-1,19 1-52,-14-1 60,-5-1-32,1 1 1,0 0-1,0-1 1,0 1-1,-1-1 1,1 0-1,0 0 1,-1 0-1,1 0 1,-1 0-1,1 0 1,-1-1-1,0 1 1,1-1-1,-1 0 1,0 0-1,0 1 1,0-1-1,-1-1 1,1 1-1,0 0 1,-1 0-1,1 0 1,-1-1-1,0 1 1,1-4-1,1-1 25,-1 1 0,0-1 0,0 0 0,-1 0 0,0 0 0,0 0 0,-1 0 0,0 0 0,0-8 0,-1 13 55,1-1 0,-1 1 0,1-1 0,-1 1-1,0 0 1,0-1 0,0 1 0,0 0 0,-1-1 0,1 1 0,0 0 0,-1 0 0,0 0-1,1 0 1,-1 1 0,0-1 0,0 0 0,0 1 0,0-1 0,0 1 0,-1-1 0,1 1-1,0 0 1,-1 0 0,1 0 0,-1 1 0,1-1 0,-1 0 0,1 1 0,-1-1 0,0 1-1,1 0 1,-1 0 0,0 0 0,1 0 0,-4 1 0,4 0-26,-1-1-1,1 1 1,0 0 0,0 0 0,0 0 0,0 0 0,0 1-1,0-1 1,1 0 0,-1 1 0,0-1 0,1 1 0,-1 0-1,1-1 1,-1 1 0,1 0 0,0 0 0,0 0 0,-2 4-1,0 1 7,-1 0 0,1 1 0,1-1 0,-3 12 0,4-10-13,0 0-1,1 17 0,1-9-9,-1-16-20,0 0 0,0 0-1,0 1 1,0-1 0,1 0-1,-1 0 1,0 0 0,1 0-1,-1 0 1,1 0 0,-1 0-1,1 0 1,0 0 0,-1 0-1,1 0 1,0 0 0,0 0-1,-1 0 1,1 0 0,0-1-1,0 1 1,0 0 0,0-1-1,0 1 1,0-1 0,1 1-1,-1-1 1,0 1 0,0-1-1,0 0 1,2 1 0,-1-1-4,0 0 0,0 1 0,0-1 0,-1 0 0,1 0 0,0-1 0,0 1 0,0 0 0,0-1 0,0 1 0,-1-1 0,1 1 0,0-1 0,0 0 0,-1 1 0,1-1 0,0 0 1,-1 0-1,1-1 0,1 0 0,0-1 20,-1 0 0,0 0 1,0-1-1,0 1 1,0 0-1,0-1 0,-1 1 1,0-1-1,0 1 1,0-1-1,0 0 0,0 1 1,-1-1-1,1 0 1,-1 1-1,0-1 0,-1-7 1,1 9 62,-1-1 0,1 1 0,-1 0 0,0 0 0,1-1 0,-1 1 0,0 0 0,0 0 0,0 0 0,-1 0 0,1 0 0,0 0 0,-1 1 0,1-1 0,-1 0 0,0 1 0,0-1 0,0 1 0,1-1 0,-1 1 0,-1 0 0,1 0 0,0 0 0,0 0 0,0 0 0,-1 0 0,1 0 0,0 1 0,-1-1 0,-1 1 0,1-1 9,1 1 1,0 0-1,0 0 0,0 0 0,-1 0 1,1 0-1,0 1 0,0-1 0,0 0 1,-4 2-1,5-1-74,0 0 0,0 0 0,0-1 0,0 1 0,0 0 0,0 0 0,0 0 0,0 0 0,1 0-1,-1 0 1,0 0 0,1 0 0,-1 1 0,1-1 0,-1 0 0,1 0 0,0 0 0,0 1 0,-1-1 0,1 0 0,0 2 0,-1 5-1081,1 0 0,0 0 0,1 8 0,3 0-5329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21T12:49:55.9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18056 4686 4320 0,'0'0'1385'0,"0"0"-769"16,0-16 216-16,0 10 160 0,0 6 16 16,0-4-95-16,0 4-121 15,0-3-192-15,0 1-192 16,-4-2 80 0,0 1 0-16,1 0-240 0,-5 0 8 15,-1-1-72-15,5 1-64 16,-3-3 16-16,-1 2-64 0,-1-2 0 15,1 3 24-15,1-3 89 16,3-1-25 0,-9 1-8-16,6 0 24 15,-5-1-112-15,-1-2-56 16,2 2 56-16,-9 1 8 0,4 0 8 16,-4-4 72-16,4 4-32 15,0 3 0-15,5-3 8 16,-6 2-8-16,6 1-32 0,-1 0 32 31,-1 0-24-31,-2 3 8 16,2-4 24-16,-2 4 8 0,2 0-16 15,2 0-48-15,3 0-64 16,-4 0 56-16,4 0 24 31,-4 0 48-31,0 0-8 0,0 0-120 0,-4 0 56 16,-4 0-64-16,0 0 8 15,0 0 72-15,1 4-72 0,-5 2 8 16,3 1-8-16,2-1-8 16,-1 0 8-1,-1 0 0 1,2 1 0-16,-1 3 64 0,0-4-16 0,4 3-48 16,0-2 40-16,0 5-40 15,0 1 56-15,1-3-64 0,-2 5 0 16,2-2 8-16,-6 3 8 31,2 3-8-31,3 0 0 16,-1-3 72-16,2 0-64 0,-2 3-16 15,2-3 8-15,3 3-8 0,0 0-144 16,4 0 0-16,0 0 72 16,0 0 72-16,4-3 96 31,-4 3 72-31,4 0-64 0,0-3-48 15,1 3-8-15,-6 0-40 16,1 3 0-16,1 4 40 0,-1-1-48 16,-1 4 8-16,1-4 48 15,1-3 8-15,3 0 8 32,0 0 8-32,4-2-80 0,0-1 0 15,0-3 0-15,8 3 96 0,3 3-16 16,2-7 160-16,-2 8-112 0,5-1-24 15,-4-3-40-15,4 6-56 16,-4-5 49 0,0 2-49-1,4-3 0-15,-4-3 40 0,-1 3-40 16,6-4-8-16,-6 2 0 16,10 2 0-16,-5 0 8 0,3 0-8 0,9-4-137 15,0 8 65-15,0-4 72 31,4-3 8-31,-4 3-8 16,0-7 8-16,0 1 48 0,-9 0-48 16,2-4 1-16,-6-2-9 15,-2-1 0-15,-2 0-9 0,2 1 1 16,2-4 0-16,-2 3 0 31,6 1 8-31,1-1-8 0,0 0 8 16,4-2 0-16,0 2 0 15,-4 1 8-15,-1-2-8 0,2-1 0 16,-6 2 0-16,5-3 8 16,-3 1 0-16,-2-1-8 15,2 0 0-15,2 0 0 0,-3-3-8 32,4 3 8-32,-4 0-40 15,4-3 40-15,-4 4 8 0,8-4 57 0,-4 0-65 16,7 0 0-1,1 0 8-15,0 0-8 16,0-4 0 0,4 1 0-16,-8-3 0 0,0 3-8 15,-5-4 8-15,-2 4 0 16,-6 0 8-16,6-4 0 0,-2 2 0 16,6-2-8-16,-1 1 8 0,-5-1-8 31,9-2 8-31,-3 2-8 15,-2-2 0-15,-3-4 0 0,4 4 0 16,-4-7 0-16,-4 0 0 16,0-3 0-16,0 3 0 0,-5-3-8 15,2 3 8-15,-1-3 0 32,0 0 0-32,-5 3 0 0,6-3 8 15,3 0 0-15,-5-4 8 16,1 5-16-16,1-1 0 0,-9-3-40 15,0 2-17-15,0 1 57 16,0 0 8-16,0 0 201 31,0 0-17-31,0 0-128 0,-4 0 16 16,4 0 0-16,0-3-32 16,0 0-48-16,0 2 0 0,0 2 48 15,0-1-48-15,0 3 8 0,-9-3-16 16,2 2-104-1,-1-1 112 1,-5-1 48-16,2-1 128 0,-6 1-48 16,10 4-56-16,-5-5-64 15,4 5 0-15,-4-1 40 16,0 3-32-16,4 0-8 0,-4 1-8 0,-4-4 0 16,4 3 8-16,-3-3-8 15,-6 0-48 1,6 4 0-16,-5-4 48 15,-1 3 8-15,6-3 8 16,-2 7 32-16,2-7-40 16,-1 3 0-16,0 3-8 0,0-2 8 31,0-4-8-31,0 0 48 0,-3 0-40 16,-2 0 48-16,-7-3-56 15,-3 1-8-15,-5 1 0 16,-5-2 0-16,2 0-88 0,-1 0 88 15,-4 4-216-15,0 5-24 32,1 0-336-32,-5 10-361 0,12 0-1279 15,4 0-1945-15</inkml:trace>
  <inkml:trace contextRef="#ctx0" brushRef="#br0" timeOffset="4086.01">31125 9918 5737 0,'0'0'3897'16,"0"0"-3225"-16,0 0 112 16,0 0 576-16,0 0-72 0,-44-22 41 15,44 13-121-15,0-4-256 16,0-6-688-16,16 3 192 15,7-6-168 1,5-3-200 0,0-1-40-16,8 4-40 0,-3 0-8 15,3 9-88-15,-8 3 72 0,3 10-24 16,-3 0-96-16,-1 4 136 16,5 11 8-16,-4 4 56 0,0 10-56 31,4 3 80-31,-4 3-32 15,0 3-48-15,0 3 32 0,4 0-32 16,4 0-8-16,4-2 0 16,4-1-392-16,4-3 280 15,-1-10-360-15,-4-6 240 0,-2-9-104 16,-1-10-72-16,-9 0 392 31,-3-13 16-31,-3-9 64 0,-6-10-64 0,-7-3-56 16,0 0 56-16,-8 0 16 15,-4 0 208-15,0 10 120 16,0 6 208-16,0 6-72 16,0 7-248-1,0 3-104-15,0 3-128 16,0 0-128-16,-8 6 120 0,0 7-40 16,1-1 48-16,-2 4 24 0,-3-3-16 15,9 3-16-15,-1 0-32 16,0-1 40-1,-1 5 0-15,5 2 0 16,-4 0 0-16,4 3-448 16,0 1-264-16,0 0-472 0,0-8-432 15,4-2-489-15,1-6-151 16,3-7 911-16,-5-3 1345 0,1-13 128 31,4-9 536-31,4-10 65 16,4-6 79-16,-4-3-96 0,8-1 336 15,0 5 88-15,0 5 201 16,-4 10-537-16,0 6-168 16,0 10-352-16,-5 6-152 0,6 0-40 31,-6 2-88-31,9 11 72 16,1 3-72-16,7-3 0 15,3-1 48-15,13-2-48 0,4-4 80 0,7 1-64 16,5-4-8-16,-4 3 48 15,4-6-48-15,0 6-8 16,-12 1-48 0,-5-1 48-16,-7 7 0 15,-4 0 96-15,-8 2-48 16,0 8-40-16,0 2 88 0,3 4-96 0,1 0 8 16,9 2 0-16,-2-3-8 15,9-2 16-15,-5-7-16 0,2-3 48 31,-1-10-40-31,-5-6 120 16,-3 0 224-16,0-19 513 16,0-9-265-16,0-7-296 0,-1-7 8 15,5-5-144-15,-3-1-168 0,-1 0 72 32,-9 11 104-32,-3 8-104 15,-12 7-72-15,1 12-24 16,-9 7-248-16,0 3-488 0,-24 0-617 15,-1 0-2703-15,-3 0-1650 0</inkml:trace>
  <inkml:trace contextRef="#ctx0" brushRef="#br0" timeOffset="5346.21">17893 4264 56 0,'0'0'9810'16,"0"0"-7234"-16,0 0-255 15,0 0-729-15,0 0-296 16,0-48-111-16,0 45-305 16,0 3-464-16,0 0-256 15,0 3-160-15,0 13 0 16,-4 6 8-16,-4 4 48 0,4 5 40 15,0-6-88-15,0 1 0 16,0-4 0 0,4-9-8-16,0-7-80 15,4-6 80-15,20 0 16 16,12-12 216-16,16-13-64 0,8-7-104 16,3-3-8-16,5-4 0 31,-12 4-40-31,-4 7 32 15,-12 6 48-15,-12 9-48 0,-9 7-48 16,-7 3 0-16,-8 3-8 16,4 0-96-16,-4 0 40 0,0 0 56 15,0 6 0-15,4 1-72 16,-8-5-64-16,4 1-32 31,-4 1-72-31,0-4-40 0,0 0-176 0,0 0-128 16,0 0-361-16,0 0-239 15,0 3-256-15,-4 0-377 0,4-3-863 16,0 0-3794-16</inkml:trace>
  <inkml:trace contextRef="#ctx0" brushRef="#br0" timeOffset="8999.99">18598 6909 2536 0,'0'0'5161'0,"0"0"-3569"0,0 0-591 15,0 0-281-15,0-13 192 16,0 10-48 0,-3 3-152-16,-1-4-143 15,0 1-225-15,-1 0-88 16,5 0-32-16,0 0-16 0,-4 3 48 16,0-7-88-16,0-2-64 31,-3 0-8-31,-2-1 16 15,-3-3 56-15,1 1 0 0,-2-5-56 16,2 5-40-16,-6-4 16 16,6 3-16-16,-1-3 32 0,0 4 64 15,0 2-24-15,4 0-40 32,-4 4 0-32,0 0 40 15,0-4-96-15,-4 7-40 0,0-3 8 0,-3 0-8 16,-2 2 56-16,1 1-56 15,-3 0 88-15,3 0-40 0,-1 0 16 16,2 3 32-16,-1-4 8 16,4 4-40-1,-4 0 8 1,-4 0-72-16,0 0 40 0,1 0-40 16,-5 0 0-16,4 0 8 0,3 0-8 15,2 7 0-15,3-4 0 0,0 0 0 31,4 4-8-31,0-1-8 16,-1 3-40-16,2 1 48 16,-1 2-8-16,-4 8 0 0,0-1 8 15,-4 0 8-15,4 3 8 0,-3 4-16 16,-2-4 0-16,6 3-80 31,2-3-64-31,6 1 144 16,3-4 72-16,-4 6-64 0,3-3 88 15,5 3-88-15,-4 1 64 16,4 0-24-16,-4-1-40 0,1 0 8 16,3-3-8-16,-4 4 8 31,4-4 32-31,0 3-32 16,0 1 32-16,0-4-48 0,7 4 0 15,6-4 0-15,6 0 80 16,-2 0 32-16,2 4-48 0,-3-4 0 0,0 0-16 15,0 3-40 1,-8-3 57 0,4 4-65-16,0-4 8 15,0 0 0-15,-4 1 0 0,8-5 8 16,-4 2 32-16,8-1 8 0,0-3-56 16,-1 0 8-16,5 0 0 15,4-4 0 1,-4 1 8-16,4-1-16 15,-4-2 8-15,-4-1-8 16,4 1 0-16,-8-3 0 0,4-1 0 16,-8 0 8-16,7 0 8 15,-2-2-8-15,-2-1-8 0,2 0 8 32,2 0 0-32,1 1-8 15,4 2 0-15,4-3-8 0,-4-3-112 16,0 0 40-16,0 0 72 15,0 0 0-15,0 0 8 0,-1 0-8 16,-3 0 8-16,5-6-8 31,-5-4 8-31,3 0-8 16,-3-5 8-16,4-1 0 0,-4-7-16 16,0 1 8-16,0-3-41 15,3 0 41-15,-2-1 8 0,-1 0-8 0,-1 1 0 16,1 3 8-1,-3 0 0 1,-2 3 0-16,-3-4 0 16,-3 5 8-16,-2-5-8 0,-3 1 73 15,0-4 47-15,0-2 8 16,0 3 8-16,0-7-24 0,-4 0-48 0,0 4 8 31,0-1 104-31,0 1-72 16,0 2-32-16,0 1-56 15,-12-1 88-15,4 1 32 0,-3-1 16 16,2 1-8-16,-3 0-48 16,5-4-16-16,-2 1 16 0,-3 2 0 31,1-2 0-31,-6 6-96 16,-3-1-80-16,1 1 80 0,-5 3 8 15,0 0-8-15,-1 3 120 16,-2 3-104-16,-4 4-16 0,3-1-48 15,-4 4-176-15,0 6-408 32,-9 0-697-32,10 13-1159 15,3 2-3201-15</inkml:trace>
  <inkml:trace contextRef="#ctx0" brushRef="#br0" timeOffset="11395.97">31754 9992 6409 0,'0'0'5161'0,"0"0"-3753"0,0 0-440 32,0 0-487-32,0 0-161 15,0 0-216-15,-7 22 360 0,-6 10 24 16,2 5-224-16,-5 2-152 15,0 2-112-15,-1-6 8 0,10-4 96 32,-1-5-104-32,8-10 0 15,0-4 0-15,0-5 104 16,15-4 368-16,18-3 40 0,7-10-216 16,12-5-16-16,7-11 184 15,5-2 33-15,4-1-81 0,-1-3-176 16,-3 4-16-1,-12 6-56-15,-12 2-8 16,-12 8-48-16,-13 5-64 16,-10 7-48-16,-5 0-336 0,0 0-1289 15,-41 10-647-15,2-1-2033 16,-1 1-3953-16</inkml:trace>
  <inkml:trace contextRef="#ctx0" brushRef="#br0" timeOffset="12899">18677 6591 6969 0,'0'0'2000'0,"0"0"-639"16,0 0-249-16,0 0 280 0,0 0 177 15,0 0-225-15,5-16-496 31,-5 16-320-31,0 0-376 16,4 0-152-16,-4 0-8 0,0 0-72 16,4 6 80-16,-4 7 104 15,0 3 32-15,0 6 0 0,0-2-24 16,0 5-32-16,0-6 0 31,0-4-64-31,-4 2-8 0,4-8 32 16,0-6-40-16,0-3-8 15,8 0 8-15,12 0 136 0,8-16 96 16,4-9-128-16,8-7-8 16,3-3 0-16,-3 0-32 31,8-3-48-31,-9 7 32 0,2 5 1 16,-13 7-49-16,-9 6 96 15,-2 7-48-15,-10 3-24 0,5 0 24 16,-7 3-48-16,-5 0-8 0,0 0 8 15,0 0-48 1,0 0-112 0,0 0-209-16,0 0-119 0,0 0-104 15,0 0 104-15,-5 3-568 16,1 0-737-16,0 3-631 0,0-6-2937 0</inkml:trace>
  <inkml:trace contextRef="#ctx0" brushRef="#br0" timeOffset="27299.76">31384 9893 8649 0,'0'0'2545'0,"0"0"-1425"0,0 0-728 16,4 0 640-16,8 0 321 16,11 0-473-16,5 6-240 0,17 1-200 15,2 5-96-15,13 1-112 16,20 0-64 0,27 0-40-16,29-1 48 15,11-2-112-15,-3-4 0 0,-13 3-64 16,-19-5 0-16,-24 2 0 15,-29 1 0-15,-19-4 8 0,-12 3-8 16,-4-3 0-16,0 0-8 31,-5 0-40-31,-11 4-64 0,-3-4-208 16,-5 0-464-16,0 7-616 16,-5-4-281-16,-38-3-359 0,3 0-865 15,-8-3-5728-15</inkml:trace>
  <inkml:trace contextRef="#ctx0" brushRef="#br0" timeOffset="27666.87">31500 10052 880 0,'0'0'8345'16,"0"0"-6520"-16,0 0-913 16,0 0-96-16,0 0 457 0,87 29 71 15,-39-17-360 1,4 4-368-16,23 10-256 16,21 2-112-16,16 1-72 0,11-1-104 15,-11-12-56-15,-24-3-8 16,-25-10 80-16,-19-3-88 15,-8 0 56-15,-1 3-40 0,-7-3-8 32,-4 3 0-32,-7-3 0 0,-13 0-8 15,0 3-8-15,-4-3-40 16,0 0-280-16,0 7-1272 16,-8-1-817-16,-9 1-647 0,2-5-7226 15</inkml:trace>
  <inkml:trace contextRef="#ctx0" brushRef="#br0" timeOffset="31702.02">17283 4286 6033 0,'0'0'1984'0,"0"0"-327"16,0 0-601-16,0 0 24 0,0 0 552 31,0-41-55-31,0 34-393 16,0 4-352-16,0 0-88 15,0 3-256-15,0 0-256 0,0 0-232 16,0 0-48-16,0 6 40 15,0 7 8-15,0 6 8 0,4 3 8 32,-4 0 32-32,0-2-48 15,0 2 16-15,0-6-8 16,4-4 8-16,-4-5 32 0,5-1-48 16,-5-6-16-16,8 0 16 15,3 0 369-15,9-6 143 0,8-10-248 16,16-10-168-1,0-2-48-15,7-7-40 16,5-3-8-16,-8 3-8 16,-4 3 8-16,-12 4 64 0,-8 9-64 15,-9 3 128-15,-2 3-40 16,-9 10-40-16,0 0-48 16,-4-1-96-1,0 4-72-15,0 0-448 0,0 4-521 16,-16 11-247-16,4 1-1729 15,4-3-2736-15</inkml:trace>
  <inkml:trace contextRef="#ctx0" brushRef="#br0" timeOffset="46338.04">28523 4318 4640 0,'0'-4'1185'16,"0"1"-833"-16,0-3-208 0,0 3 504 16,0-4 56-16,0 4-8 15,0-3-104-15,0 0 113 0,0-1-185 16,-4-2-208-16,-4 2 48 15,5-5-80 1,-6 2 24-16,1 4-40 16,0-4-96-16,5 4 72 0,-6 0 168 15,5-1-32-15,-4 1-144 16,1-4-96-16,-6 4-56 0,2-4 168 16,-5 1-104-16,0-1-64 0,-8 4-72 31,4-3 40-31,-4 5-48 15,0-2 8-15,4 0 48 16,0 2 16-16,0 2-64 0,0 2 49 16,1 0-9-16,-2-4-40 0,2 4-8 31,-5 0 56-31,4 0-56 16,-8 0 0-16,0 0 16 15,-4 6-8-15,4 1-8 0,-4-1 0 16,4 1 0-16,0 5-16 15,5-2 16-15,3-4-8 0,-1 0-8 32,6 4 16-32,3-7-48 15,4 7 40-15,0-4 8 16,0 0 0-16,4 1 8 0,-4 2 104 16,0-3-40-16,0 4 32 0,1 3 64 15,-2-4 96-15,1 4-112 16,0 0-80-1,1-1 8-15,-2 1-64 16,5 0 80-16,0 0-40 16,0-1-48-16,4 1 40 0,-3 3-48 15,-1-3 8-15,-5 2 0 0,5 1 0 16,-4 0 0 0,-3 0 0-16,6 3 0 15,-3 0 72-15,8 0-72 16,-3 0 8-16,3 0-16 15,0 1 0-15,0 2 8 0,0-3 168 16,0 3-48-16,3-6-120 0,1-1 0 31,-4-2-8-31,4-3 0 16,-4-1-64-16,0-5 48 16,0 2-32-16,5 0-56 0,-5 0-96 15,8 4 200-15,-5 3 72 16,5 6 552-16,5-3-336 0,-2 0-144 31,1-1-64-31,4 2 0 16,-4-5 96-16,4 4-64 15,0-3-56-15,-4-1-48 0,0-2 0 16,4-1 40-16,-4 4-40 16,-1-4 0-16,2 1 0 0,-1 0 0 15,4 2 0 1,-4-2 0-16,4 2-8 15,-5-2 8-15,6 3 40 16,-2-1-48-16,-3 1 8 0,4 0 0 16,-4 0 0-16,0-4-8 15,0 1 0-15,4-1 0 16,-4 0 0-16,0 1-48 16,0 0 48-16,0-4 48 15,0 3-32-15,0-2-16 16,-1-1 8-16,2 1 0 0,-1-1 0 15,4 0-8-15,-1 4 16 16,2-4-16 0,-6-2 8-16,1 2 0 15,4-3-8-15,1 0 0 16,-2 4 0-16,2-4-72 0,-2 0 64 16,1 0 8-16,0 0-48 15,4 0 24-15,-4-3 24 0,-4 3 0 31,4-3 0-31,-4 0 8 16,4 0-8-16,-5 0-16 16,2 0 16-16,-6 4 72 0,10-4 0 15,-10 0-72-15,9 0 72 16,-4 0-72-16,4 0 8 0,0 0-8 31,4-4 16-31,-4 1 32 0,4-3-40 16,0 0-8-16,0-1 8 15,-5 1 72-15,6-1-16 0,-10-2-64 16,9 0 0-16,-3-1 0 16,-2-3 16-16,2 4 56 15,-2-4-8-15,1-3-64 16,0 0 0-16,0 0 0 16,-4-3 56-16,4 4-56 15,-4-5 0-15,-4 2-64 0,4 1 48 16,-4 2 16-16,0-1 24 15,-5 0-24 1,1 0 48-16,1 0-32 16,-5 0 40-16,4 0 16 15,-4-3-72-15,0-3 0 0,4 3 8 16,-4 0 128-16,0-3-88 16,0-3 0-16,4 2-40 0,-4 1 0 31,4 0 8-31,-4 0-8 15,3 3 0-15,-3 3 0 16,0 0 0-16,0 3 80 0,0 1 72 16,0-1-112-16,-3 0 40 15,-1 0-16-15,-4 4-64 32,-1-4 9-32,2 4-17 0,-1-4 8 0,-4-3-8 15,-4 0 8-15,-4 3-8 16,0-6-65-16,-8 3 65 0,4 1-64 15,-4 2 56-15,4 0 8 16,5 0 0 0,-1 4 0-1,8 3 56-15,-1-7-16 0,2 3-40 0,-6 1-8 16,-2-4 0-16,3 4-88 16,-12-4-136-16,-4 3-88 0,-8 1-424 15,1-1-176-15,-30 7-1336 31,14-3-1985-31,7 2-4729 16</inkml:trace>
  <inkml:trace contextRef="#ctx0" brushRef="#br0" timeOffset="52731.01">28153 7654 7961 0,'0'0'2417'16,"0"0"-1649"-16,0 0-464 15,-12-31 112-15,12 21 400 16,-4 1 8-16,-1 2-15 0,1-2-201 16,-3-1-312-16,-1 4-88 15,0-3 88-15,-4-1 240 0,0-3-16 32,0 4-112-32,0-1-112 15,0 1-24-15,4-1-48 0,-4 1-32 16,4-1 88-16,-4 1-64 15,0-1-47-15,-4 0-41 16,0 1-72-16,-4 0-8 0,-8-1-48 31,5 4 8-31,-1-1 8 16,-4 1 32-16,8 3 0 0,0-1 32 16,0 1-72-16,0 3 40 0,1 0 0 15,-6 0-40-15,5 0 0 16,-8 3 0-16,5 4 0 0,-9 3 40 15,4-1-40 1,0 1 8 0,4 2 40-16,0-2-40 0,5-1 48 15,-2 4-56-15,1-4 64 0,9 4-24 16,-6-3-48-16,6 2 8 16,-1 1 80-1,0 3-80-15,0-4 40 16,-1 5-40-16,6-2 0 15,-5 5 40-15,3-1-32 16,-2-1 48-16,3 5-56 0,4-4-8 16,-4 3 0-16,4-3 8 0,0 0-8 31,0 0 8-31,4-3-8 16,0 3 56-16,0-3-56 15,0 3 0-15,0-3 0 0,0 3 0 16,0 0 8-16,0 0-8 15,0-3 0-15,0 3-8 0,8 0-40 32,-4-3 48-32,4-3-8 15,-4 3 0-15,4-4-48 16,0 1 48-16,0-4 0 0,4 4-56 16,-1-3 64-16,6 2 0 0,-2 1 0 15,5-4 0-15,1 4 8 16,-2 0-8-1,5 0-48-15,0 0-16 16,-3-4 56-16,-2 4-88 16,1-4-56-16,-8 1 32 0,4-4 120 15,-4 1 8-15,0-1-8 0,-4 0 8 16,7 0 0 0,-2 1-8-16,2 3-56 15,-2-8 40-15,6 8 8 16,-2-4-88-16,-6 1-48 15,6-1-24-15,-10-3 32 0,5 4-105 16,0-1 161-16,0 0-8 16,4 0-16-1,4 1-16-15,0 3 40 16,0-4 16-16,3 3-24 16,2-2 40-16,-1-1 32 0,0 4 16 15,-5-4 0-15,5 0 8 16,0 1 88-16,-3-4-40 0,2 3-40 31,1 0 64-31,4 1-32 16,-4-1-40-16,0 1-8 15,3-4-8-15,-7 3 8 0,4-3 0 16,-3 0 0-16,-6 1 0 0,5-4 8 16,-4 0 0-16,0 0 64 15,0-4-64 1,4-2-8-16,-1-3 0 15,2-1-104-15,3-2-64 16,0 2-16-16,-9 0-8 0,5-2 48 16,-4 2 80-16,0-5 0 15,-4 2 64-15,0-4 8 16,-4 2-8-16,0-1 48 16,0 0 24-16,0 0 8 15,-4 0 32-15,4 1-32 16,0-2-24-16,0 2-40 0,0-1-8 15,0 3-8-15,-4-3 8 16,-4 0 0 0,0 1-8-16,0-5-48 15,0 1 48-15,-4-3 8 16,-4 0 40-16,0 0 104 0,3-1-24 16,-2 1 184-16,7 0-63 15,-4 3-65-15,0 0-48 0,4-3-40 31,-4 6 16-31,0-3-40 16,4 0-64-16,-8 0 56 16,0 0-16-16,0 0 0 0,0-1 40 15,-4 5 0-15,4-1-40 16,-3 0 24-16,2 3 0 0,1 1 8 16,0-5-8-1,-4 5-72-15,4-1 8 16,-3-3 40-16,-2 4-40 15,2-4 0-15,-5 3-8 0,4 1 16 16,-4 2-16-16,4-3 0 16,-8 0 0-16,0 1 0 15,0-1 0-15,-3 0 0 16,-5 1 0 0,3 2-8-16,-3-2 8 0,-3 2-16 15,-1 4 8-15,0-1 8 0,0 1-104 16,0 6-280-16,0 0-609 15,-3 0-1039 1,7 0-2689-16,7 0-5825 0</inkml:trace>
  <inkml:trace contextRef="#ctx0" brushRef="#br0" timeOffset="62810.44">28049 4118 3872 0,'0'0'857'0,"0"0"-177"16,4 0-312-16,-4-4 104 15,0 2 72-15,4-2 80 0,-4 1-88 31,0 3-144-31,0 0-288 16,0 0-40-16,4 0-24 0,-4 0 144 16,0-3-72-16,0-4 8 15,0 4-120-15,0-3 48 16,4-3-48-16,-4 2 8 0,4-6 0 16,-4 4-8-16,0-1 0 15,0 1-96 1,0-4 96-16,0 3 8 0,-4-2 0 15,0-1 0-15,0 3 64 16,0-2-16-16,-4-1-56 16,5 1-8-16,-6-4 8 0,1 0-8 15,0-3 8 1,5 0 8-16,-6 0 0 16,5 3 40-16,-4 0-32 0,8 0 32 15,-4 0-48-15,1 0 8 16,-1 0-8-16,-5 1 0 15,5-5 0-15,0 5 8 0,-3-4 8 32,-1 3 40-32,-5-3-56 0,6-1-8 15,-10 1 0-15,2 1-64 16,-2-2 72-16,2-2-8 16,2 3 8-16,2 0 8 0,3 3 0 15,0-3 8-15,4 3 64 31,0 0-80-31,4 0 8 0,0 1 65 16,-4 2-65-16,4-6-8 16,-4 0 0-16,-4 3 0 15,-4-6-8-15,-4 3-49 0,-8-3 49 16,0 2-256-16,1-2 264 16,-1 3 0-1,0 3 0-15,3-3 0 0,2 4 8 16,3 2 0-16,0-3 8 15,0 3-16-15,0-3 16 16,-4-3-16-16,4 0 16 0,-4-3-8 16,-4 3-8-1,0-3-8-15,5-1 8 16,-9 1 64-16,8 0-64 0,-4-4 0 16,-1 4 0-16,2-3 8 15,3 0 0-15,5 2 40 16,-6-2-32-16,1 3 56 0,5 3 97 31,-2 0-25-31,-2 3-88 0,2 3-56 16,2-3 0-16,-1 4 0 15,-5-5 8-15,6 2-16 16,-5-1-24-16,0 3-40 0,0 0-64 16,-4 1 128-16,0-4-40 31,-4 0 40-31,1 0-153 0,-5-3 145 15,-1 0 8-15,1 3-40 16,5 0-216-16,-1 0 80 16,0 1 80-16,-3 2 8 0,-1-3-16 15,0 3-200-15,-5-3 168 32,2 0 136-32,-1 1-88 0,-4-2 88 0,5 5-64 15,-6-1 64-15,5-3 8 16,1 7 8-16,-9-4 0 15,0 0 0-15,4 1-8 0,-8 2 0 16,8-3 8 0,-8 1 0-1,9-1-8-15,-1 1 88 0,1 2-24 0,-2 0 0 16,1 1 16-16,5 3-32 16,-1 2-40-16,0 1 8 15,-4 0-16-15,4 0 16 0,-7-1-16 31,2 4 8-31,-2-2 0 16,3 2 40-16,5 0-48 0,-6 0 16 16,5 0-8-16,-3 0 0 15,3 0 8-15,-1 0-8 0,-2 2 0 16,-1 5-8-16,-4-1 0 31,0 1-88-31,5-4-40 0,-2 3 72 16,6 0 8-16,3 1 40 15,0-1 8-15,4 1-8 16,0-4 8-16,0 0 0 0,1 3 8 16,-1-3 0-16,-4 4-8 31,0-1 8-31,-4-2-8 0,0 2 0 0,0-3 8 16,1 0 0-16,-5 0 0 15,3 1-8-15,-2-1 0 16,-1 0 0-16,5 0 0 0,-1 0 8 15,-1 0-8 1,-2 0 8 0,3 4-8-16,4-1-48 15,-4 0 40-15,5 4 0 0,-5-4 8 0,3 7-16 16,-3-3 16-16,1 2 0 16,-1-2-8-1,4 3 8-15,0 0 0 16,0-4 0-16,-3 4 0 15,-1-1 0-15,-5-2 0 16,-2-1 0-16,-1 1-192 0,0-1 8 16,1 1 72-16,-2-1 96 0,6 1 0 15,3 0 8-15,-4 2 0 32,8 1 0-32,0-1 0 15,-4 1 0-15,1 0 8 0,3 0 0 16,0 2 0-16,-4 1-8 15,4 3 8-15,-3-3-8 0,-2 0 8 16,1 0 0-16,4 0 0 31,-3 0 8-31,3-4 88 16,0-2-48-16,4 3 32 0,-4 0 0 0,4-1-72 16,0-2 64-16,4-1-24 15,-3 1-40-15,3-1 0 0,4 1 0 16,0-4 56-1,4 4 8 1,0-4-64-16,4 3 8 16,1-2-8-16,-6-1 8 0,6 4-16 15,-2-4 16-15,-2-3-8 0,-2 7-8 16,-2-4 0-16,2 3-320 0,-3 1-248 31,9 0-920-31,3-4-1089 16</inkml:trace>
  <inkml:trace contextRef="#ctx0" brushRef="#br0" timeOffset="63225.4">22909 2603 5777 0,'0'0'1096'15,"0"0"-640"-15,0 0-312 32,0 0-24-32,0 0 504 15,0 0 464-15,48-51-351 0,-48 51-721 16,-12 0 64-16,-12 7 0 16,-4 9 16-16,-8 6 56 0,-11 7-48 0,3 2 8 15,-4 4-16 1,0 3 120-1,5-3-64-15,2-3-48 16,9-4 0-16,0-2 0 0,17-4 40 16,-1-6-64-16,12-6 16 15,4-1-80-15,0-3 120 0,4 1 320 0,12-1 312 16,8 4-168-16,-1-1-295 31,9 4-153-31,0-3-104 16,9 5-32-16,-2-2-16 0,9 3-48 15,-4-4-705-15,16 8-719 16,-13-5-616-16,-7-5-1225 0</inkml:trace>
  <inkml:trace contextRef="#ctx0" brushRef="#br0" timeOffset="68210.22">3347 12166 3976 0,'0'0'5658'16,"0"0"-3290"-16,0 0-1408 0,0 0-168 16,0 0 593-16,0 0 55 15,0 0-400 1,0 0-464-16,0 0-256 0,0 0-47 15,0 0-49-15,0 0-88 16,0 0-64-16,11 3-16 16,9 4 16-16,4-1 120 15,16-3-16-15,7 3-48 16,22-2-16 0,23-1 72-16,11 0-16 0,8 4-16 0,-7-4-56 15,-20 0-80-15,-24 0 40 16,-13 1-40-16,-4-4-8 15,6 2-8-15,11 1 16 0,3 1-8 32,1-4 40-32,-8 3-40 0,-9 3 0 15,-6-2 0-15,-13-1 0 16,-5 0 48-16,-11 0-56 16,-4 0-96-16,-4-3-168 0,-4 0-264 15,0 3-400-15,-4-3-577 31,-32 0-879-31,1 0-1905 0,-6 0-3249 16</inkml:trace>
  <inkml:trace contextRef="#ctx0" brushRef="#br0" timeOffset="68624.83">3426 12411 1736 0,'0'0'6969'15,"0"0"-4624"-15,0 0-1393 16,0 0-256-16,0 0 552 0,0 0 169 16,0 0-329-16,88 3-464 15,-53 4-120-15,6-1-112 16,6 3 144-16,1-2-39 0,20-1-81 31,20-6-88-31,26 0-120 0,10 0-32 16,-4 0-48-16,-5 0-32 15,-19 0 56-15,-20 0 64 16,-16 0 48-16,-20 6-136 0,-12-3-64 16,0 4-56-16,-5-4-8 31,1 3 8-31,-8-2-8 0,0-2 0 15,-8 2 0-15,8-1-104 16,-5-3-96-16,6 0-128 16,-2 0-336-16,2 0-545 0,-1 0-967 15,-8-3-3489-15</inkml:trace>
  <inkml:trace contextRef="#ctx0" brushRef="#br0" timeOffset="73174.37">30993 10068 1408 0,'0'0'4761'0,"0"0"-1825"15,0 0-1359-15,0 0-553 16,0 0-48-16,0 0-288 16,0 0-184-16,0 0-95 0,0 0-225 31,-4 0-64-31,0-4 160 15,-7-2-280-15,-2 0 56 0,-2-4 0 16,-2-3-48-16,2-2 104 16,2-7-56-16,2-4-8 15,-1-3 8-15,4-2 0 0,4-4-56 32,0 0 16-32,0 0 56 0,4 3 8 15,0 0-8-15,0 4 40 0,0 2 56 16,0-2 40-16,4 2 0 15,0-2-64-15,3-7-88 16,-2-3-8-16,-1-7 16 16,0-2-56-1,-4-1 168-15,0-2 176 16,0 5-56-16,-13 3 80 0,2 5-216 0,-5 2-80 16,-4-4 96-16,0 8-56 15,1-1-64-15,6 6 16 16,2 1 104-1,7 0-63-15,4 3 31 16,0-4-40-16,-4 1-48 16,-1-4-56-16,-3-2-8 0,1-1-32 15,-10 0 32-15,2 3-24 16,3 1 32-16,0 2 0 0,4 4 48 31,4 3-48-31,4-3-8 16,0 3 8-16,0 0 8 0,0-4 0 15,-4 1-8-15,-5 3-40 16,-2-6 32-16,-6 2-144 16,-2 1-17-16,-1 3-55 0,4 3 56 31,4 7 160-31,4-1-8 16,0 7 16-16,8-3-64 0,0 3-8 0,0 0-56 15,0 0-128-15,0-1-176 16,0 1-216-16,0 3-344 15,0 0-240-15,0 0-449 16,0 0 1105 0,0 0-1032-16,0 0 47 15,8 0 793-15,0 0 552 0,1 0 200 0,-2 0-104 16,-3 0 56-16,4-3 64 16,-4 0 56-16,-4-3 176 15,0 2 32 1,0 4 128-16,0 0 48 15,4 0-31-15,-4 0-225 16,4 0-136-16,4 0-48 0,8 0 136 16,8 4 40-16,4 2 72 15,4-3 24-15,3 3 8 0,6 1 0 32,-2-1 0-32,-3 0 8 15,4-3-40-15,-5 4-56 0,2-1-88 16,-1-6-16-16,-1 4 24 15,5-2 120-15,4 2-8 16,0-4-88-16,-1 0-72 0,2 3-64 31,2-3 8-31,-7 0 112 16,-4 0-112-16,-4 0 176 0,0 0 8 16,-8 0-40-16,4 0-72 0,0 3-32 15,4-3-48-15,-1 3 8 16,9 0-8-16,-4-3 0 15,3 4-8 1,-2-4 8-16,-1 0 0 16,-1 0 0-16,-3 3 0 15,0-3 0-15,-4 0 8 0,-4 0-8 0,4 0 16 16,-1 3-16-16,1-3 8 16,9 0 0-1,-2 0-8-15,5 0 0 16,0 3 0-16,4-3 0 15,-1 0 0-15,-3 0 8 16,-3 0-8-16,-6 0 8 0,-7 0 8 16,-4 0 1-16,0 0 39 0,-4-3-56 31,8 0 0-31,-4 3-8 16,8 0 0-16,-1 0-49 15,5 0 49-15,4 0-64 0,-4 0-8 16,0 0 72-16,-4 0 8 31,-5 0-8-31,-2 0 8 0,-5-3 0 16,-1 3 0-16,6-4 0 15,-2 4-8-15,5 0 0 16,8 0-96-16,4 0-184 0,4 0-80 16,0 4 32-16,3 2 176 0,-6-3 152 15,-2-3-8-15,-7 3 16 16,-1-3-8-1,-6 0 8-15,3 0 8 16,-9 0-8-16,6 0 0 16,-1-3 0-16,8 0-128 0,-5-3-240 15,9 2 168-15,0 1-56 0,0 0 120 16,0 3 64 0,0-3 72-16,-5 3 0 15,-7 0 0-15,-7 0 80 16,-1-3-32-16,-5 3-40 15,-3 0 8-15,5-4-8 0,-5 4-8 16,0 0 8-16,-1 0-8 16,1 0 0-1,0 0 0-15,0 0 0 16,5 0 0-16,2 0 8 16,1 0 8-16,-4 0 88 0,4 0-48 15,-4 0 40-15,0 0-88 16,0 0 0-16,-8 4 0 0,0-4-8 31,0 0-16-31,0 3-72 16,0-3 24-16,0 3 64 15,0 3 16-15,0 1 144 0,0-1-56 16,-4 7 16-16,0 0 144 0,0 6-8 16,0 3 0-16,0 0-48 15,0 6-80 1,-4 1-80-16,4 3-32 15,-4 3 64-15,4 0-32 16,0 3 0-16,-4 3-40 0,5 1 112 16,-1 2 16-16,4 1-32 15,0-4 16-15,0 3-112 16,0-3 0-16,0 1 97 16,7-8-89-16,1 5-8 15,-4-8 8-15,-4 1-8 16,4 0 40-16,1 0-48 0,-5 0 8 15,0 2-8-15,0-2 24 16,0 3 32 0,-5 0 88-16,1 3-88 15,0-3 48-15,4 3 40 16,-4 0-8-16,0-6-72 0,4 0 24 16,-3-4-16-16,-1 1 8 15,4-4-80-15,-5 0 48 0,5-2-48 31,0 2 72-31,0 4-56 16,0-4-8-16,9 4-8 16,2-1 8-16,2 1 72 0,-2-4-72 15,1-3 8-15,-8 4-8 16,4-7-8-16,-8 0-8 0,0-3-56 16,0-3 56-1,0 0 0-15,0-8-8 16,0 2-40-16,-4-4 8 15,0-3-104-15,-4 0-280 0,-4 0 432 16,-8-6 104-16,-16-10 120 16,-3 0-64-16,-9-6-80 15,-8 3 8-15,-4-6 0 16,0 5-16-16,-4 1 0 16,4 0-64-16,1 3 8 15,0 4 32-15,3 5-48 0,-4-2 0 31,-4 5 0-31,1-2 0 16,-17 0 0-16,-20-4 8 0,-16-2 0 16,9-4 0-16,19 3 64 15,25 4-64-15,18 2 96 0,-11-2 96 16,-3-1 88-16,-5 1-120 16,-4 2-48-16,5 1-8 31,-1 3-16-31,-7 3 0 0,-2 0 48 15,-2 0-64-15,-1 0-72 16,4 0 80-16,9 0-32 0,3 0-48 16,8 0 16-16,5 0-16 15,2 0 0-15,6 0-8 16,7 0-112-16,0 0-592 0,0-3-784 16,4-7-1257-1,13-2-4592-15</inkml:trace>
  <inkml:trace contextRef="#ctx0" brushRef="#br0" timeOffset="100541.76">13204 1108 6361 0,'0'-3'3297'0,"0"3"-1585"16,0-3-432-16,0 3-432 16,0 0-47-16,0 0-33 31,0 0-192-31,0 0-296 0,0 0-112 15,0 0 40-15,0 0 88 16,0 0 8-16,0 0-80 0,0 0 0 16,0 0-16-16,0 3-40 15,0 3 136-15,0 3-16 16,0-2-72 0,0 6-56-16,-4 2-39 0,4 1-1 15,0 7-40-15,-5 2 16 16,1 0-48-16,0 10-48 0,1-3 48 15,-1 6 32-15,0-3-72 16,-4-3 104 0,3 3-112-1,-2-7 64-15,-5 1-64 0,8 0 0 0,-8-1 0 16,4-2 8-16,0 2-8 16,-4-3 0-16,4-2 56 0,0-5-48 31,4 2-16-31,0-5 8 15,4-2-8-15,0-3 0 0,0-1-40 16,0-2 40-16,8-1-80 16,4 0 88-16,12-3 152 0,8-3 112 15,3 0-32-15,14 0-120 16,2 0-40-16,5 0-16 31,-4-6-8-31,0 0 0 0,-9 3-40 16,-11 0 0-16,-8-1 0 15,-8 1 40-15,-4 0-24 0,-4 3 48 16,-8-3-64-16,0 3 64 16,0 0-64-16,0 0-8 15,0-4-200 1,0 4-440-16,-12-6-529 0,-4-10-479 16,-4 4-2217-16,8-1-2664 15</inkml:trace>
  <inkml:trace contextRef="#ctx0" brushRef="#br0" timeOffset="101098.31">13949 1016 2832 0,'0'0'7186'16,"0"0"-5178"-16,0 0-520 0,0 0-351 0,0 0-337 15,0 0-264-15,-21-13-200 16,6 26-72-1,-9 9 0 1,0 10 104-16,-4 9 248 0,5 7-96 16,-5 9-143-16,0 16-65 0,7 16-64 15,6 16-200-15,10-10 64 16,5-19-104-16,0-22 200 0,9-16-200 31,10 7 40-31,5 2 16 16,8 4 64-16,8-7-128 0,0-6-72 15,4-6-616-15,19-13-801 16,-11-6-1575-16,-12-13-4314 0</inkml:trace>
  <inkml:trace contextRef="#ctx0" brushRef="#br0" timeOffset="102439.77">14347 1196 56 0,'0'0'10578'0,"0"0"-8202"0,0 0-335 15,0 0-329-15,0 0-344 31,0 0-487-31,0 0-529 0,0 0-352 16,-4-6-184-16,0 29 56 16,0 5 112-16,4 4-64 15,0 3 24-15,0-4 48 0,4-2 8 16,12-7-56-16,0-6-201 16,4-9 1-1,0-4 256-15,4-3 56 0,-1-16-56 16,-3-6-32-16,4-7 24 15,-3-6-112-15,-10 4 120 16,1 2 8-16,-3 6 240 16,-9 11 393-1,3 2-57-15,-3 10-184 0,0 0-360 16,0 0-40-16,0 0-152 0,0 10-40 16,0 9 120-16,0 6 72 15,0 7 0-15,0 3 48 16,0 6-8-16,-3 1-32 0,-2 5-8 31,1 4 8-31,0 0 40 0,0 3-48 16,-7 3 0-16,-2-3 0 15,1 3 8-15,-4-3 0 16,-3-3-8-16,2-7-8 0,-2 1-56 16,3-14-208-16,0-5 264 31,0-7-168-31,4-13-48 0,0-3 224 15,0-3 296-15,0-6 472 16,-4-16-136-16,-4-10-8 16,4-12-32-16,4-10-344 0,8-16-32 31,4 6-72-31,0-2-144 0,16-4 0 16,9 13-8-16,6-1-376 0,1 5-480 15,19-5-616-15,-10 11-3001 16,-5 12-5257-16</inkml:trace>
  <inkml:trace contextRef="#ctx0" brushRef="#br0" timeOffset="102979.27">14311 940 3088 0,'0'0'7850'15,"0"0"-5306"-15,0 0-927 16,0 0-537-16,0 0-112 0,-3 0-232 16,3 0-472-16,0 0-264 31,0 0 0-31,0 0-8 0,0 0 16 16,3 2 40-16,-3-2 80 0,4 0 16 15,0 0 48-15,4 0 257 16,8-9 95-16,4-7-336 0,0 0-104 15,0-6-8 1,-1 0-16 0,-2 3-80-16,-6 6 112 0,-3 1 256 15,-3 8-48-15,-1 1-120 0,-4 3-136 16,4 0-64-16,0 3-192 16,3 13 0-16,6 3 192 0,2 10 0 31,9-1 8-31,4 1 40 15,0 6-48-15,8-4-160 0,16 17-936 16,-12-13-2897-16,-9-3-5009 0</inkml:trace>
  <inkml:trace contextRef="#ctx0" brushRef="#br0" timeOffset="103393.81">14972 1549 7041 0,'0'0'7874'16,"0"0"-6258"-16,0 0-568 0,0 0-536 31,0 0 16-31,0 0-135 16,0 0-249-16,0 0-80 15,77 54-48-15,-77-25-16 0,0 6-96 16,-4-4-120-16,-20 4-57 0,-4-3-719 31,-17 3-408-31,6-9-1561 16,7-8-4296-16</inkml:trace>
  <inkml:trace contextRef="#ctx0" brushRef="#br0" timeOffset="104054.31">15466 1314 5601 0,'0'0'9138'16,"0"0"-7226"-16,0 0-512 0,0 0-1128 16,0 0-184-16,0 0-88 0,0 0 128 15,-51 89-120 1,43-54 72-16,8 0-80 16,0-6-160-16,0-4-96 15,16-9 160-15,8-10 96 16,8-6 24-16,4 0-24 0,-1-10-120 15,1-15 104-15,-8-6 16 16,-4-8 48-16,-8 4-40 0,-4 4 64 31,-8 8 384-31,-4 11 249 16,0 6-97-16,0 6-608 0,0 0-72 16,-4 15 72-16,-8 11 0 15,0 5 8-15,-1 8 40 0,6 5-48 16,-1 3 0-16,8 5-8 31,0 1 8-31,0 8 120 16,0-4-96-16,0 0-24 0,0 4-24 15,-4-8-96-15,0 1 120 16,-8-3-96-16,-4-4 96 0,-4-5-96 16,-4-7 48-1,-3-6-80-15,-1-7-16 16,0-7-88-16,0-5-136 15,0-10 368-15,0 0 216 0,0-10 16 16,4-12 112-16,5-13 24 16,6-9 32-16,13-16-208 15,4-20-24-15,40-15-168 16,4 6 136 0,0 13-136-16,-12 28-280 0,-5 7-632 15,-3 12-1009-15,-7 1-4184 0</inkml:trace>
  <inkml:trace contextRef="#ctx0" brushRef="#br0" timeOffset="104629.22">15805 1130 10874 0,'0'0'2712'0,"0"0"-687"16,0 0-793-16,0 0-216 0,0 0-192 15,0 0-431-15,52 35 199 16,-28 6 16-16,8 26-216 16,8 19-232-16,-1 25-152 0,2 3 40 31,-14-6-40-31,-11-19 72 15,-8-22-80-15,-8-13 0 0,0-13-72 16,-12-6-48-16,-12 6-192 16,-11 3-616-16,-46 14-457 15,6-17-2631-15,4-12-4802 0</inkml:trace>
  <inkml:trace contextRef="#ctx0" brushRef="#br0" timeOffset="106453.23">11881 1130 10042 0,'0'0'2928'0,"0"0"-1279"16,0 0-905-16,0 0-416 0,0 0 96 16,0 0-136-16,0 0-288 15,19 3-72 1,-2 13 72-16,3 9 120 15,3 7 40-15,9 6-96 16,0 7-56-16,4 3 40 0,0 2-40 0,-4 1 48 16,0 6-48-16,-8-3 8 15,-5 3-16 1,-2 0 8 0,-10-6-8-16,-7-3 0 0,0-7-160 15,-4-6 152-15,-12-6-320 16,-3-13-128-16,-5-4 456 0,-4-9 48 15,-8-3 184-15,0-3 72 16,-4-16-8 0,4-13 160-16,4-3-112 15,4-9-144-15,9-7-200 16,6-3-32-16,9 7 24 0,4 2 16 16,4 14 104-16,13 11-112 15,2 11-472-15,9 9-712 0,0 3-1201 31,-12 10-2928-31</inkml:trace>
  <inkml:trace contextRef="#ctx0" brushRef="#br0" timeOffset="107308.89">11670 2289 6361 0,'0'0'4433'0,"0"0"-3753"0,0 0-584 15,0 0 136-15,0 0 136 16,0 0 448-16,115 0 72 0,-63 0-375 16,7 3-241-16,9 3-88 15,4-2 64-15,16 5 104 16,11 4-80 0,21 2-120-16,0 2-56 0,-1-2-32 15,-4 1-16-15,-7 0-32 16,3 0 56-16,1 3-8 0,-4-3 16 15,-5 3 24-15,-11-3-40 16,0-3-16 0,-8 2-40-1,-1-2 0-15,-3 0 0 0,-1 0 40 0,5 0-32 16,0-1-8-16,4 1 40 16,-1-1-40-16,5 1 0 0,0 0 0 15,-5 0 0-15,-11-1 0 31,-13 1 56-31,-15-7-64 16,0 4 0-16,8-4 0 0,23 7 0 16,21-1 0-16,-13 1 0 0,-7-4 16 15,-12 1-16-15,-8-3 16 16,24 2-16-16,15 4 16 31,-11-4-8-31,-8 1 8 0,-1-1-16 16,-19-2 56-16,7 2-48 15,10-3-8-15,-18 1 0 0,9 3 16 16,-8-4 192-16,0 0 312 16,-4 0-144-16,-1 1-184 15,-7-4-72 1,-5 0-112-16,-6 1 40 0,-10-2-32 16,-11-2-16-16,-16 0-64 15,-24-2-1504-15,-11-8-2969 0,-9-3-1392 16</inkml:trace>
  <inkml:trace contextRef="#ctx0" brushRef="#br0" timeOffset="108209.12">12777 3028 8977 0,'0'0'3145'0,"0"0"-744"0,0 0-769 16,0 0-248-16,0 0-79 31,0 0-425-31,0 0-384 0,-7-15-288 16,7 15-208-16,3 6-120 15,5 7 120-15,9 6 56 0,6 10 336 16,9 8-208-16,12 5 48 15,7 2-88-15,9 4-128 32,0 0 104-32,3-1-16 0,-7 1-72 15,-4-4-32-15,-8-2-152 16,-12-1-184-16,-8-6-32 0,-13-3 64 16,-6-1 64-16,-5-2 40 0,-5-4 104 15,-14 1 48 1,-5-4-88-1,-4-6 64-15,0-4 64 0,-8-8 8 16,-3-4 264-16,-1 0 56 16,-4-16-64-16,4-9-24 0,1-14-16 15,6-2-8 1,6-10-208-16,14-3 0 16,13 0 8-16,0 4 0 15,21 5-8-15,10 10-56 0,5 13-64 16,28 15-440-16,-12 7-992 15,-1 0-3209-15</inkml:trace>
  <inkml:trace contextRef="#ctx0" brushRef="#br0" timeOffset="109199.61">14001 3216 11746 0,'0'0'2216'0,"0"0"-799"0,0 0-249 15,0 0 56-15,0 0-223 31,0 0-793-31,0 0-208 0,0 0-112 16,4 41 112-16,-17-6 136 16,9 3-32-16,4 1-8 15,0-5-96-15,4-2-8 0,20-3-224 16,8-11-89-16,8-8 121 16,0-7-144-1,4-3-56-15,-5-19 232 0,-7-6 168 16,-4-7 8-16,-12-3-8 15,-4 0 160-15,-8 10 464 16,1 3 73-16,-5 12 55 0,0 4 56 16,0 2-320-1,0 4-440-15,0 0-48 16,0 13-144-16,0 9 48 0,0 7-24 16,0 6 120-16,0 9 0 15,3 4 72-15,9 3-72 16,4 0 16-16,-4 6 40 0,3-3-40 31,-2 6 48-31,-1 0-16 16,-4 1-40-16,-8-1 8 0,0-3-16 15,0-6 0-15,-12-3-16 16,-4-7-448-16,0-6 368 0,0-3 88 16,0-7 8-16,1-3 0 31,-6-9-168-31,1-4 168 0,-4-2 184 15,-3-7 112-15,-5-3-32 16,-8-13-88-16,0-7 40 16,4-5 264-16,-3-10-184 0,2-3-32 31,5-7 24-31,13-3 48 0,10-6-80 16,9-6-216-16,21 2-40 0,10-2-168 15,9 12-432-15,28-9-672 16,-13 15-1593-16,-6 4-9769 15</inkml:trace>
  <inkml:trace contextRef="#ctx0" brushRef="#br0" timeOffset="109843.96">14184 3099 9690 0,'0'0'2640'0,"0"0"-839"0,0 0-585 0,0 0-296 15,0 0-176-15,0 0-320 16,0 0-256-16,0 0-168 0,0 0 0 15,0 0 8 1,0 0 0 0,0 0 40-16,0 0 0 15,0 3-40-15,0-3-8 0,0 3-56 0,0 0 56 16,0-3 8-16,0 0 96 16,0 0 104-16,0 0 288 0,0 0 305 31,4-6 79-31,4-7-296 15,3-9-392-15,6 0-112 0,2-7-8 16,-3 4-24-16,-4-1 112 16,0 7 56-16,-4 10 104 0,-4 2-32 15,0 4-88-15,-4 3-200 32,9 0-16-32,-9 0-160 15,7 10-24-15,5 2 112 0,4 10 88 16,0 4 0-16,0 5 0 15,0 1-248-15,4 13-696 0,-9-7-1657 16,2-12-5536-16</inkml:trace>
  <inkml:trace contextRef="#ctx0" brushRef="#br0" timeOffset="120365.98">29966 5835 1200 0,'0'-3'1120'16,"0"0"-336"-16,0 0-216 0,0-1 104 15,0 4 201-15,0 0-537 16,0 0-240-16,0 0 8 0,0 0 1000 15,0 0 56-15,0 0-504 32,0 0-352-32,-4 0-152 15,4 0 8-15,-4 0-55 0,-9 0 7 0,2-2-112 16,-1 2 48-16,-4 0-32 16,0 0 64-16,0 0-24 0,4 0 152 15,0 0-24 1,0 0-128-1,4 0-48-15,0 0 64 16,-4 0-16-16,1 0-40 0,-6 2 72 16,6-2-40-16,-14 4 184 15,5-1-48-15,-8 0 8 0,5-3-48 0,3 3-48 32,0-3-40-32,4 4-8 15,7-1-48-15,2 3 8 16,-5 0-8-16,8 4 24 0,-8 0-24 15,4 2 16-15,-4 1 32 16,-4-3 16-16,1 2 32 0,-6-2 24 31,10-1 8-31,-6 1-16 16,6-1-56-16,2-2-40 0,1 2-8 16,5 4 0-16,-1-1 0 15,0 4-8-15,0 3 56 0,0 3-48 16,-1 1 56-16,1-4 0 31,1 3 24-31,-5-3-80 16,4 0 64-16,0 3-64 0,-1-6 40 15,1 0-32-15,4 0 0 0,0 0-8 16,0-4 64-16,0 1-72 0,0 3 0 16,0 3 0-1,0-3 88 1,0 3 56-16,0 0 8 15,0 0-72-15,0-3-80 0,0 7 48 16,0-5-40-16,0 1 0 16,-3 1 0-16,3-1 0 0,0-1 16 15,0 5-16 1,0-7 56-16,0 3-64 16,0-3 8-16,0-1-8 15,0-2 0-15,0 0 8 0,0 3-8 16,-8-4 8-16,0 4-8 15,-1 0 8-15,2 3 0 0,-1-3 8 32,0 3-8-32,4 0 0 15,4-3-8-15,-4 3 8 0,4 4-8 16,0-5 8-16,-4 5 0 16,4-4 0-16,-4 6-8 31,-4-6 8-31,0 0-8 0,5-3 8 15,-6 3 0-15,5-3 8 16,0 3-8-16,4 0-8 0,0 0-160 16,0 4 112-16,0-1 48 15,0 0 56-15,0 3-48 0,0 0 0 16,0-2 56-16,-4-1-48 16,4-3-16-1,0 0 48-15,-4-6-48 16,4 3 8-16,0 0 8 0,0-1-8 15,0 1-8-15,0-3-80 16,4 6 80-16,0 0-160 16,8-3 160-16,0 6 0 15,0 1 0-15,4-5-56 16,-4 5 56-16,-1-4 136 16,2-3-64-16,-5 3-64 0,3 0 40 15,-2-4-48-15,3 2 0 16,0-2 0-16,0 5-8 15,-1-8-8 1,6 4-112-16,-6 0-216 16,6 0 344-16,-2-4 64 0,-2-2-56 15,-2 3-8-15,-3-4 8 16,-4 1 0-16,1-4 8 16,-2 0-8-16,5 1 48 0,-4-1-40 31,4 4-8-31,4-4-8 15,-4 4-40-15,4-4-24 0,4 3 64 16,-4 1 8-16,-4-4 0 16,4 1-8-16,-4 2 16 15,4 1-16-15,-4-4-40 0,7 3 40 16,2 1 8 0,2 0-8-16,1 2 0 15,4-2 0-15,4 0 16 0,-4-1-16 16,0 1 0-16,-4-4 16 15,-4-3 40-15,0 0-48 16,-12 0 40-16,3-3-40 16,-2 0-8-16,7 3-8 15,-5-3 8-15,6 0 8 16,-1 0 0-16,-1 0 0 0,2 4 8 16,6-4-16-16,-7 3 0 15,4 3 0-15,0-2 8 16,0 2-8-1,0 0 0-15,-4 0 8 16,0 1 0-16,0-4 0 0,-1 4 0 16,-2-5 8-16,3 2-8 15,-1-1 8-15,6 0-16 16,-2 0 0-16,2 0-96 0,7 1 96 31,-5-4-56-31,-3 0 56 16,5 0 0-16,-10 0 8 0,6-7-8 15,-10-2 0-15,5-1-40 16,-4-3-16-16,0 1 56 16,4-1 88-16,-1 3-80 0,2-2 0 15,-1 2 0 1,4 1 0-16,-8 3 8 16,3-4-8-16,2 3-8 0,-5 1 24 15,-5 0 24-15,5 0-48 16,1-4 0-1,-5 1 8 1,3-1-8-16,5 0 40 0,-3-2-40 16,2 2 0-16,2-3 8 15,-6 4 0-15,5-4 8 0,-4 4-16 0,0-4 48 16,-4 3-48-16,0 4-96 16,-4-3 16-16,0-1 80 15,0 0 96 1,0 1 56-16,0 3-64 15,0-4-24-15,0 1-8 16,0-1-48-16,0 4-8 0,0-4 0 16,4 4 8-16,-4-4 0 15,0 1 8-15,0-1-16 0,0 1 0 32,0-7 0-32,-4 3 0 15,-4 1 0-15,8-4 0 16,-3 3 8-16,3 0-8 0,0 0 0 15,0 4 0-15,0-1 0 16,0-2-16-16,3 2 16 0,1 1-8 31,0-1 8-31,-4 1-8 0,0-1 8 16,0 1-8-16,0-1 8 16,0 0 0-16,0 1 8 0,0 3-8 15,8-4-8-15,-4 7-320 16,8-4 320-16,-4 1-72 15,0 0 80 1,-1 3 0-16,6 0 48 16,-9-1-48-16,4 4 8 0,-1-3-8 15,2 3-8-15,-1 0-56 0,-1 0 64 16,10 0-8-16,-6 0-8 16,2 0 16-1,-1 7-128-15,3-4 128 16,1 3 0-16,1 1 48 15,-2-5-40-15,2 2 72 0,-6-1 48 16,1 0 24-16,0 0-32 16,4 1-48-16,-4-1 32 0,4 0 8 31,-4-3 0-31,4 0 1 16,-5 0 7-16,6 0-40 15,-6 0 24-15,2 0-32 0,-2 0-16 16,-3-3 8-16,5-4-8 15,-6 4-56-15,5-7 8 0,0 8 80 32,0-8 0-32,1 4-24 15,-2-4-56-15,1 1 72 0,-4-1-24 16,8 0-40-16,-8-2 40 0,8-4-56 16,-8-3-96-1,4 0 40 1,0 0 40-16,-4-7 16 0,-1 4 0 15,-2 0 88-15,-5 0-16 16,0-3-72-16,0 2 0 0,0-2 16 16,0-1-8-16,0 4 8 0,-5 3-16 15,5-3-208-15,-4 6 144 16,1-3-480 0,-1 3 328-16,0 4-105 15,-8-5 41-15,0 2 72 16,-4-1 0-16,0 0 104 0,-4-3 104 15,4 3 0-15,0 0-128 16,4 3 0-16,4 7 128 0,8-1 0 31,0 5 56-31,0-2-56 16,0-2 0-16,0 3 0 16,0-4 0-16,4 4 0 0,-4-6 0 15,4 2 0-15,0 1 0 31,0-3 8-31,5-1 0 0,-6 0-8 16,5 1 0-16,0-1-56 16,0 1 48-16,4 0 16 15,0-4 8-15,-5 3 64 0,6-2-72 16,-1 2 72-16,-4-3 48 0,4 4-112 16,-8-1 40-16,3 0 0 15,-3 4 64 1,1-3-72-16,-1 2 0 15,0-2 56-15,-4-1 72 16,0 4-72-16,0-1-96 0,0-2 112 0,0 3-72 16,0-4-48-1,0 1 0-15,0-4 8 16,0-3-16-16,0 3 8 16,0-2-8-16,-8 2 8 15,3 0 0-15,1 0 0 16,-3 4-48-16,3 0 48 0,-4-1-8 15,4 0 8-15,-1-2-8 0,2-1-112 32,-1 0 16-32,4-3 96 15,0 1-72-15,-8-2-120 16,4-1 64-16,-5-1 88 0,2-1-8 16,-1 1 48-16,4 1 8 15,-4-2 24-15,4 1-24 0,-4 0 16 31,4 0-16-31,-4-3 48 16,1 6-48-16,-2-3-16 16,-3 3 8-16,1 3 0 0,2-2-48 15,-6 2 8-15,2-3 48 16,5 3 8-16,-3-3 8 0,-2 4 40 16,6-4-56-1,-9 3 0-15,0 1 112 16,-5-1 16-16,6 0-120 15,-9 4-8-15,-4-4 8 0,4 3 48 16,-3 4-48-16,-1-4-8 16,0 4 8-1,-4 3-8-15,0 0 0 16,-5 0 0-16,6 3 0 0,-9 0-8 16,4 0 8-16,-3 0 8 15,3 0 0-15,-4 0 0 0,4 0 8 16,4 0 48-16,-4 0-56 31,4 0 40-31,1 0-40 0,3 3 0 16,-4 3 80-16,4-3-40 15,4 4-32-15,-4 2 64 0,5 0-80 16,-2 8 8-16,-3-5-8 16,4 7 8-16,-4-3 8 31,4 3-16-31,-4 0 16 0,5-3-8 15,-1-3 49-15,0 0-41 16,0-4-16-16,4 4-209 0,-4-4-775 16,8-2-1544-16,8-1-6290 0</inkml:trace>
  <inkml:trace contextRef="#ctx0" brushRef="#br0" timeOffset="121670.1">30933 7582 8641 0,'0'0'1977'0,"0"0"-217"15,0 0-376-15,0 0-319 0,0 0-465 16,13-35-88-16,-9 31-152 31,0 4-288-31,-1 0-16 16,5 0 16-16,5 0 56 0,-6 0-120 16,10 0 80-16,-9 4-80 15,3 2 0-15,-2 4-8 0,-2-4 0 16,-3 3-8-16,0 1-40 31,-4 3 0-31,0-4 40 16,0 4-24-16,-8 3 32 0,-8-1 336 15,1 2-112-15,-6 1-24 0,6-1-112 16,-1-2-24-16,0 4-56 16,4-6 88-16,0 3-88 0,8-3 40 15,0-4-48 1,4 1 0-1,0-1 0-15,4-2 32 0,12-4 96 16,8 3 72-16,0-6-112 16,8 0-88-16,-1 0-168 15,5-13-328-15,-8-3-336 0,0 1-560 0,-12-4-105 32,-8-1 393-32,-8 11-1096 15,0-4-961-15</inkml:trace>
  <inkml:trace contextRef="#ctx0" brushRef="#br0" timeOffset="121895.1">30838 7661 8313 0,'0'0'3073'0,"0"0"-881"15,0 0-567-15,0 0-385 0,0 0-736 16,0 0-104-16,88-13-64 31,-53 13-176-31,6 6-48 0,2 1-32 16,-3 3-80-16,-5-4-72 15,-7 0-1176-15,0 0-1449 0,-7-6-1271 16,-10 0-1674-16</inkml:trace>
  <inkml:trace contextRef="#ctx0" brushRef="#br0" timeOffset="122238.51">31395 7572 9097 0,'0'0'1777'0,"0"0"-329"0,0 0 72 15,0 0 249-15,0 0-473 16,0 0-664-16,0-19-632 0,0 26-128 15,0 5 128-15,0 4 0 32,0 6-72-32,0 4 72 0,0-1 48 15,9 3 24-15,3-2 32 16,-1 2 64-16,-2-2-16 16,-1-7-80-16,-4 0-72 0,-4-6 0 31,0-1-48-31,-12-2-48 15,-8-7 96-15,-4-3-8 0,-8 0-376 16,4 0-704-16,-12-25-552 16,12 0-737-16,9-4-3168 0</inkml:trace>
  <inkml:trace contextRef="#ctx0" brushRef="#br0" timeOffset="122386.93">31392 7515 7737 0,'0'0'1456'0,"0"0"-487"16,87 0 151-16,-55 0-160 0,0 0-624 16,-12 6-336-1,-8 1-1216-15,-3-4-4609 16</inkml:trace>
  <inkml:trace contextRef="#ctx0" brushRef="#br0" timeOffset="135852.1">32742 5566 1816 0,'13'0'2400'0,"-1"-7"-671"16,-1 1-849-16,2-4-144 31,-2 4 160-31,-3 3 465 15,-3-4 47-15,-5 7-432 0,0-3-520 16,0 3-272-16,0 0-160 0,0 0-24 16,0 0 0-16,0 0 48 15,0 0 192-15,0-3 144 32,0 3-24-32,0-6-191 0,-5 0-89 15,-3-4 48-15,1 0 112 16,-6 0-232-16,-2-5 160 0,3 5-72 15,-1 1-96-15,6-4 80 16,-1 4-72-16,-5 2 40 31,10-2-40-31,-5 2-8 0,-5 1-8 0,-2 0-168 16,-9-1 112-16,-4 1 16 16,-8-1 48-16,-3-2 24 0,3 3-16 15,-1 3 0 1,10-4 0-1,-1 7 8-15,8 0-16 16,0 0-48-16,0 0 32 0,4 0 8 16,-3 0 0-16,-2 3 0 0,1 4 8 15,-8-1 0-15,5 3-56 0,-5 1 48 32,4 3 0-32,0-1 0 15,0 5 8-15,4-5-8 16,0 4-72-16,5 0 160 0,-2-1-88 15,2 2 16-15,-2 2 48 0,1 0-8 16,1 0-40-16,-6-4 120 16,2 8-72-16,3-4 8 31,-4 0-56-31,0-3 72 0,0 3-16 16,0 0-64-16,0 0 8 15,0 0-8-15,4 0 0 16,0 4-16-16,1-5-160 0,2 8 168 31,2 2-32-31,3 1 40 16,-1 3 40-16,1 3-40 0,5 0 0 15,-5-1 64-15,4 1 16 0,-5 0 8 16,5 0-80 0,-3-3 56-16,3 0-56 0,-4 3 8 0,3-7-16 15,1-3 0 1,4 1-72-1,0 0 8-15,0-1 16 0,0-3 48 16,0 0 16-16,0 0-8 0,4 0 64 16,1 1 48-16,3 2-48 15,-4 1-64-15,3-4 24 0,2-3-32 32,-1 3-8-32,3-6-16 15,2 0 24-15,2 0 120 0,2-1-64 16,2 2-32-16,1-4 32 15,4 2-8-15,0-2-40 0,0 3 0 16,4-3 0-16,0-1 8 31,-8-2 32-31,3-1-48 0,-6 1 0 16,-2-4 48-16,1 1-48 16,-4-5 8-16,4 5-8 15,0-4 8-15,0 0 8 0,0 1-16 16,4 2 8-16,4-6 64 31,0 3-72-31,4 0 8 0,4-3-8 16,-4 0 48-16,-1 0-40 15,5 0-8-15,-8 0 8 0,0-3 0 16,-4-3 56-16,3-4-56 0,2 0 8 16,3-2 0-1,3-1-16 1,1-6 8-16,4 0-8 0,1 0 0 15,2 0 0-15,-3 0-96 16,-4-4 16-16,0 1 64 0,-1 0 8 16,-3 0 8-16,0-3-16 0,0-1 8 31,0 1-56-31,0-1-32 16,-5 1 32-16,5 3-24 0,-3-4 24 15,-1 4 16-15,-5 0 32 16,-3 0 8-16,1 0-112 15,-6-4 72-15,1 4 16 0,-3-3 32 32,2-4 8-32,1 1 0 0,0-7 0 15,4-1 80-15,0 1-80 16,-4 0-8-16,-5 1-240 16,-7 2 240-16,0 0 0 0,0 0 32 15,-7 1 40-15,-1-4 128 31,0 3-80-31,0 1-32 0,-4-5-88 16,0 8-48-16,0-1 48 16,-4 4 8-16,0 3-8 15,-3 2-8-15,-5-2 8 0,-4 0 0 16,-8 3 72 0,0-3-56-16,-4 0-8 15,0 3 0-15,-3-1 0 0,-5 5-8 16,-5-1 0-16,6 3-288 15,-5 0-560-15,0 4-417 16,-3 3-663-16,11 2-833 0,8 1-2480 0</inkml:trace>
  <inkml:trace contextRef="#ctx0" brushRef="#br0" timeOffset="139685.72">30766 7956 5401 0,'0'0'2288'0,"0"0"-247"15,0 0-921-15,0 0-104 0,0 0 192 32,0 0-55-32,0 0-321 15,0 0-312-15,0 0-192 16,0 0-128-16,0 4-88 0,4-4-104 15,0 6 0-15,5 3 112 16,2 1 104-16,10 2-40 0,2 8-80 31,9-5 16-31,8 4-16 0,7-6-32 16,2 3-24-16,7-3 8 16,-5-4-48-16,-3-3-8 0,-5-2-56 15,2-4-128 1,-10 0 48-1,-3-10-8-15,0-2 136 0,-8-4-40 16,-1 0 48-16,-6 3 8 16,-6 4-8-16,-7-1 0 0,1 7-96 15,-5 3 80-15,0 0-48 0,0 0-120 16,0 0-96-16,0 0-120 16,-5 0-56-1,-10 0 456-15,-2 0 48 16,-6 3 104-16,-5 3-48 15,0 4-56-15,-4-1-40 0,-3 1-8 16,-2 0 48-16,1-4-48 16,-7 0-8-16,3-3-112 0,-4-3-8 31,1 0 120-31,-2 0-40 16,6-3-424-16,3-9 160 15,0-1 160-15,8 0 152 0,4 0 160 16,13-2-160-16,-2 2-96 31,5 0 96-31,5 0 8 0,3 4 104 16,-4 0 16-16,4-1-56 15,-4 3-72-15,-1 1 0 0,5 3 104 16,-4 3 208-16,4-3 8 16,0 3-88-16,0 0-16 0,0 0-216 15,0 0-96-15,0 0-224 16,0 3 88-1,0 6 200-15,9 8 32 16,-1-2 184-16,7 5 40 16,5-5-152-16,4 7 32 0,4-3-32 0,8-3 40 15,4 3-24-15,8-6-88 16,-1 3-320 0,5-6-896-16,12-10-689 15,-16 0-975-15,-8-4-3634 16</inkml:trace>
  <inkml:trace contextRef="#ctx0" brushRef="#br0" timeOffset="154917.41">28527 4029 5217 0,'0'0'4361'16,"0"-4"-2793"0,0 2-608-16,0 2-248 0,0 0 112 0,0 0-15 15,0 0-233-15,0 0-288 16,0 0-192-16,0 0-96 0,0 0-80 16,0 2-16-16,0 8 96 31,0 3 240-31,-4 3 32 15,0 0 8-15,0 3 64 0,0 0-160 16,-3-3-88-16,7-1-24 0,-5-2 32 16,5-4 16-16,0 1-112 31,0-7 0-31,0 1 0 16,9-4 168-16,10 0 688 0,5 0-127 15,12-10-217-15,8-9-104 16,3-6-120-16,5-7-120 0,-4-6-112 15,4-1-56-15,-13 5 56 16,-7-1-56-16,-8 6 48 31,-3 10-8-31,-14 6 16 0,-3 7-64 0,-4 6 0 16,0 0-216-16,0 3-1192 16,-32 23-441-16,1-1-855 0,-1-6-2378 15</inkml:trace>
  <inkml:trace contextRef="#ctx0" brushRef="#br0" timeOffset="155427.28">28727 3603 8489 0,'0'0'1897'31,"0"0"-785"-31,0 0-312 0,0 0-16 16,0 0-144-16,0 0-488 15,0 0-152-15,-17 10 0 16,9 9 529-16,-8 0-177 0,8 3-264 15,1-3-40-15,3 1 24 32,4-5-24-32,0-5-40 0,0-1 40 15,4-6 0-15,7 4 168 0,6-7 536 16,7 0-144-16,4 0-168 16,7-10-120-16,5-6 104 15,3-6-168 1,6-4-168-16,3-2-80 15,-5 3 120-15,-3-4-56 0,-4 7 16 16,-4 3 16-16,-8 6 1 16,-8 4-57-16,-5 2 24 0,-7 4-56 15,-3 3-8-15,-1 0-8 0,-4 0-265 32,0 3-975-32,-4 13-384 15,-5 0-985-15,-2-3-2928 0</inkml:trace>
  <inkml:trace contextRef="#ctx0" brushRef="#br0" timeOffset="158595.26">11434 11141 616 0,'0'0'5521'0,"0"0"-4097"15,0 0 473-15,-19-92-345 0,19 67 64 31,0 2-135-31,0 7 151 16,0 3-200-16,0 1-240 0,0 6-199 16,0 2-73-16,0 4-328 15,0 0-208-15,0 0-192 16,4 0-192 0,0 10-56-16,7 15 56 0,6 10 0 15,11 10 8-15,3 12 40 16,9 3-32-16,3 0 32 0,2 4-48 15,2-4 0-15,1 0-40 16,1-6-104-16,-6 1-24 0,-3-8-24 16,-5 1 0-1,-11-7 88-15,-3 0-8 16,-14-3 56-16,-7-3-24 16,-4-6 8-16,-16-4-40 0,-12-3-8 15,-3-3 112-15,-9-6 8 16,-8-6 176-16,0-7 72 15,1 0-32 1,3-16 104-16,8-16-8 16,8-6-40-16,8-22-136 0,20-23-128 15,4 7 88-15,4 6-88 16,20 13-8-16,4 19 0 31,4 9-152-31,-4 4 16 0,0 12-64 16,-9 7-192-16,-2 6-368 15,-6 0-664-15,-7 12-377 0,0 4-2072 16,-4 0-2672-16</inkml:trace>
  <inkml:trace contextRef="#ctx0" brushRef="#br0" timeOffset="159453.73">12665 11217 8041 0,'0'0'2241'0,"0"0"-185"15,0 0-23 1,0 0-249-16,0 0-320 15,0 0-239-15,0 0-505 16,0 0-408-16,13-54-312 0,-13 70 48 16,0 12 8-16,0 11 240 15,0 5-152-15,-4 7-40 0,4 3-56 32,-5-1-40-32,5 2 40 15,0-4 0-15,-4-1-40 16,-3-5 0-16,3-10 0 0,0-7 0 15,-5-5-8-15,5-11-56 32,1-5 56-32,3-1 192 0,0-6-40 15,0 3-152-15,7-3-80 0,21 0 80 16,13 0 232-16,10 0-88 16,13 0-144-16,8 0-72 0,-5-3-392 15,1-3-856-15,0-7-1625 16,-20 4-2320-16,-12-4-2065 0</inkml:trace>
  <inkml:trace contextRef="#ctx0" brushRef="#br0" timeOffset="159778.06">13498 11182 7825 0,'0'0'2609'0,"0"0"-705"16,0 0-248-16,52-76 1 0,-44 66-289 31,-8 1 24-31,0 9-527 16,0 0-705-16,-19 6-152 15,-9 13 576-15,-8 13-24 0,-8 13-112 16,0 2-120-16,4 10-56 15,4 7 16-15,8 9-144 0,12-3-144 32,13-1 0-32,6-2-8 15,25-10 0-15,16-3-168 0,12-3-464 16,35-16-824-16,-15-13-1473 0,-8-12-5449 16</inkml:trace>
  <inkml:trace contextRef="#ctx0" brushRef="#br0" timeOffset="160377.99">14001 11261 2736 0,'0'0'9258'16,"0"0"-6113"-16,0 0-1193 0,0 0-1008 15,0 0-480-15,0 0-191 32,-17 29 143-32,13-4-328 0,1 1-80 15,3 2 8-15,3-2 56 16,13-4-32-16,4-6-40 16,8-6 0-16,0-10 32 0,4 0-32 15,0-17-56-15,0-8 48 16,-8-7 8-16,0 0 0 0,-9 1 8 31,-3 3 112-31,-7 5 256 16,-5 10-8-16,4 13 184 0,-4 0-392 15,0 4-160-15,0 18-56 0,0 13 48 16,0 3 8 0,0 13 0-1,3 3 0-15,5 3 0 0,0 3 8 16,4 0-8-16,-8 1-56 15,-4-4-72-15,0-6-184 16,-7-4 16-16,-14-2 72 0,-3-4-8 0,-4-6 224 16,0-6 8-16,1-1 8 15,3-12-8 1,0-3-128-16,8-10 128 16,-4-3 344-16,4-6 144 15,0-20-96-15,4-6-96 16,4-12 40-16,8-19-232 0,4-20-88 15,28-22 40-15,8 10-56 0,-4 19-472 32,8 18-896-32,-20 33-1569 15,-4 3-7257-15</inkml:trace>
  <inkml:trace contextRef="#ctx0" brushRef="#br0" timeOffset="160834.15">14119 10950 4232 0,'0'0'6890'0,"0"0"-5330"0,0 0-464 16,0 0 121-16,0 0-257 0,0 0-376 31,0 0 160-31,0 0-328 16,-7 16-304-16,7-10 8 0,0-6-40 16,0 0 64-16,7 0 104 15,10-3 361-15,3-9-337 0,3-10-96 31,1-7-88-31,-3 0-40 16,-2-2-40-16,-7 9-8 0,-8 2 120 16,0 8 368-16,0 9 32 15,-4 3-264-15,0 0-256 0,4 12-144 16,5 13 144-16,2 7 0 16,9 3 48-16,4 7-40 31,0 2-8-31,0 3-312 0,0 10-1248 15,-9-12-3361-15,-6-7-6018 0</inkml:trace>
  <inkml:trace contextRef="#ctx0" brushRef="#br0" timeOffset="161121.06">14746 11611 8769 0,'0'0'2561'16,"0"0"-785"-16,0 0 305 0,0 0-625 15,0 0-552-15,0 0-296 31,47 73-280-31,-47-45-176 0,0 1-144 16,-12-1-8-16,-12 1-48 16,-15 3-640-16,-1-4-1336 0,8-8-4201 15</inkml:trace>
  <inkml:trace contextRef="#ctx0" brushRef="#br0" timeOffset="162110.76">15371 11303 9057 0,'0'0'3169'16,"0"0"-784"-16,0 0-1161 0,0 0-680 0,0 0-288 16,0 0 24-16,0 34 144 15,0-8-224-15,0 3-8 0,11-7-64 16,6-3-8-16,7-4-120 31,0-8 0-31,8-7-8 16,4-7-184-16,-5-11 40 0,-3-14 96 15,0-3 56-15,-12 0 8 16,-5 3 64-16,-6 10 496 0,-1 6 353 16,-4 10 87-16,0 6-568 31,0 6-440-31,-9 23-80 0,-2 12 72 16,-1 23 0-16,8 18 8 15,0-2 16-15,4-8-8 16,0-14-8-16,0-10-112 0,0-4-200 31,0 3 40-31,0 1 80 16,0-10 72-16,-12 0 64 0,-3-6 40 15,-10-10-136-15,-3-3 24 0,-3-9 128 16,-5-10 528-16,4 0 96 16,-5-13-152-16,6-13-104 0,4-5-56 15,6-7-40 1,14-6-224-1,7-8-48-15,15-1-176 0,25-8-336 16,40-15-992-16,-9 9-3057 16,-2 17-5777-16</inkml:trace>
  <inkml:trace contextRef="#ctx0" brushRef="#br0" timeOffset="162381.41">15913 10989 12202 0,'0'0'2905'16,"0"0"-1249"-16,0 0-1072 16,0 0-96-16,0 0 152 15,0 0 25-15,124 111-161 0,-77-32-264 16,1 25-40-16,-16 14-152 31,-17 0-40-31,-15-11-8 0,-39-11-72 16,-21-7-1032-16,-19-10-369 15,14-19-2576-15,6-12-224 0</inkml:trace>
  <inkml:trace contextRef="#ctx0" brushRef="#br0" timeOffset="163241.89">11909 12484 5025 0,'0'0'4729'0,"0"0"-2937"16,0 0-128-16,0 0-327 31,0 0-153-31,0 0-176 0,0 0-472 16,0 0-216-16,36 0 392 15,-5 6-95-15,29 7-33 16,36-1-144-16,51 8-184 0,37 2-16 31,27 0-48-31,20 3-72 16,4 4 0-16,20 9-16 0,12 3 16 15,-4 4-72-15,-9-4 0 16,-18-6-40-16,-17-10 80 16,-20-12-80-16,-11-13-8 0,-9 0-48 15,-16-3-16-15,-11-3 56 16,-21 6 8 0,-15 0 8-16,-13 9 0 15,-23 4 56-15,-20-4-56 0,-21 4 48 16,-7-3-56-16,-8-4 8 15,0 4-8-15,-12-1-320 0,-28-6-936 16,-16 0-1625 0,-12-3-2496-16</inkml:trace>
  <inkml:trace contextRef="#ctx0" brushRef="#br0" timeOffset="164066.01">12598 13189 11090 0,'0'0'4017'31,"0"0"-2329"-31,0 0-160 16,0 0-375-16,0 0-465 15,0 0-456-15,0 12-224 0,0 17-8 16,11 12 128-16,14 7 24 15,10 6-104-15,17 9 24 0,8-2-24 16,8 2 0-16,4 0-40 16,-4 1 8-1,-9-4-16-15,-15-6-16 16,-8-6-136-16,-20-3-64 0,-12-10 24 16,-4-4 40-16,-20-5 64 15,-16-4 40-15,-4-3 48 0,-12-3 168 16,-8-7 88-1,4-2-64 1,-3-7 0-16,7 0 32 0,8-16-64 16,12-6 16-16,17-13 0 15,11-19-160-15,19-23-16 0,17 1 8 16,16 6-8-16,4 16-264 0,-4 20-752 31,12 5-857-31,-8 7-2744 16,-17 9-8345-16</inkml:trace>
  <inkml:trace contextRef="#ctx0" brushRef="#br0" timeOffset="164975.01">13685 13493 6969 0,'0'0'4889'0,"0"0"-2737"0,0 0-367 16,0 0-521-16,0 0 192 15,0 0-463-15,0 0-633 31,0-12-352-31,0 40 88 0,0 10 176 16,-11 10-152-16,-1 9-16 16,3 3-88-16,2 4 64 0,-1-4-72 15,8-2-8-15,0-11-120 0,8-9-248 16,8-9-240-16,7-14-80 16,5-11 39-16,8-4-207 15,4-19-24 1,4-16 168-16,8-26 392 15,-9-2 240-15,-2-7 80 0,-9 0 56 16,-13 19 360-16,1 7 544 16,-8 16 304-16,-8 15-71 0,1 13-577 15,-5 6-616 1,0 20-72-16,0 15 72 16,3 13 8-16,1 6 8 15,8 3-8-15,4-2-8 0,7-10-288 16,5-4-128-16,9-8-49 31,3-11-15-31,-1-12-64 0,-3-16 304 16,4 0 240-16,-8-22 8 15,4-26 72-15,-8-31 120 0,0-26 240 16,-13 3 88-16,-15 20 105 16,0 28 47-16,-3 22-16 15,-9 7-144-15,-4-1-96 0,4 7-400 31,-1 16-24-31,2 3-552 16,3 38-576-16,4-3-1313 0,-4 3-6929 0</inkml:trace>
  <inkml:trace contextRef="#ctx0" brushRef="#br0" timeOffset="165794.03">14530 13929 6105 0,'0'0'2832'0,"0"0"-783"31,0 0 79-31,0 0 49 15,0 0-593-15,0 0-616 0,96-10-328 16,-60 10-247-16,3 0-217 0,9 0-56 16,-4 0-72-16,4 0-32 15,-4 0 32-15,-9 0-48 16,-11 3 0-16,1 0-16 0,-14 1 8 31,-6-4-48-31,-5 6-88 16,0-3-104-16,0 6 248 0,-9 10 432 15,-6 4-24-15,-2 9-160 16,-7 2 64-16,5 8-8 16,-5 2-112-16,0 4-72 0,1 3-56 31,-2-4-56-31,5 4-8 0,-4-6-264 16,1 5-1304-16,7-12-313 0,-1-12-3976 15</inkml:trace>
  <inkml:trace contextRef="#ctx0" brushRef="#br0" timeOffset="165976.43">14590 14170 4993 0,'0'0'10410'31,"0"0"-8474"-31,0 0-928 16,0 0-287-16,135-10-113 0,-43 20-336 15,32 9-96-15,-1-10-176 16,-27-6-552-16,-33-3-5194 0</inkml:trace>
  <inkml:trace contextRef="#ctx0" brushRef="#br0" timeOffset="166546.34">16686 12868 10778 0,'0'0'3176'31,"0"0"-2535"-31,0 0 39 0,0 0 512 16,103 7-80-16,-51-7-448 0,4 3-264 15,-5-3-183-15,-2 0-129 16,-10 0-88-16,1 0-353 0,-16 0-951 16,-12-3-1624-16,-8 3-1761 15,-4-4-4984-15</inkml:trace>
  <inkml:trace contextRef="#ctx0" brushRef="#br0" timeOffset="166725.87">16710 13046 4120 0,'0'0'7546'0,"0"0"-5810"0,0 0-207 15,0 0 311-15,0 0-184 16,79 12-671-16,-15-8-489 0,0 5-232 15,12-2-168-15,19 2-96 16,-23-3-864-16,-9-6-3993 0</inkml:trace>
  <inkml:trace contextRef="#ctx0" brushRef="#br0" timeOffset="175902.82">18383 11849 8433 0,'0'0'2609'0,"0"0"-505"0,-11-26-839 15,11 20 231 1,-5 3-96-1,5 0-360-15,0 3-375 0,0 0-369 16,0 0-296-16,0 0-72 0,5 9-96 16,6 10 168-16,5 10 96 15,12 6 80 1,7 12-16-16,14 7-112 16,-1 3 136-16,-1 7-120 15,9 0 16-15,-4-1-64 0,3 4-16 16,-3-4 0-16,-3-2-192 15,-14-4-8-15,-11-3-96 16,-8-4 160-16,-16-2 32 0,0-3 56 31,-4-8-32-31,-16-2 72 0,-4-3-8 16,4-3 8-16,-8-10-105 16,-4-6-31-16,4-10 144 15,-7-3 201-15,-5-10 135 0,0-18 88 31,-4-23 8-31,1-25-16 16,6-20-120-16,9 4-32 0,17 16-152 16,11 26-96-16,0 21-16 15,16 0-8-15,7 4 0 0,14 6-72 16,34 19-424-16,-7 0-1537 0,-4 3-3600 16</inkml:trace>
  <inkml:trace contextRef="#ctx0" brushRef="#br0" timeOffset="179726.32">19515 12039 2496 0,'0'0'5849'16,"0"0"-3680"-16,0 0-449 16,0 0-256-1,-13-31 121-15,13 31-433 0,-3 0-616 16,-1 3-376-16,0 9 40 16,0 8 64-16,0 5 56 15,4 4-120-15,0-1-104 0,0 1 32 16,12-1-80-16,4-2-48 15,7-8 0-15,9-5-72 16,0-6-104-16,9-7-96 16,-2 0 136-16,1-13-136 15,-9-12 112-15,-6-4 80 16,-9-3 80-16,-4 0 0 0,-12 7 136 31,0 3 408-31,0 9 104 16,0 4 73-16,0 9-257 0,-4 0-464 15,0 9 0-15,0 14-72 16,4 8 72-16,0 14 56 0,0 2-8 16,12 10 24-16,8 17 0 15,3 8-24-15,-3 19-48 0,-3 1 8 32,-13-10 0-32,-4-19-8 15,0-22-56-15,-13-13-16 16,-2-12-200-16,-2 2 200 0,-2 1 8 15,-1-4 56-15,-1-9-96 16,2-7-24-16,-5-9 128 0,4 0 432 31,-8-22-48-31,0-9-24 0,-4-20-32 16,-4-26 88-16,4-21-104 16,13-10-160-16,14 23-64 0,5 21-24 15,5 29-64 1,10 10-64-1,10 3-40-15,6 2-384 0,13 8-976 16,-4 5-2601-16,-4 4-5353 0</inkml:trace>
  <inkml:trace contextRef="#ctx0" brushRef="#br0" timeOffset="180275.12">19603 11785 2664 0,'0'0'7842'0,"0"0"-5914"15,0 0-600-15,0 0 57 16,0 0-177-16,0 0-520 0,-9-16-688 16,9 23-56-1,0-1 56 1,0 7 152-16,4-4-8 0,1-2-40 15,-1-1-8-15,-4-3-96 16,4-3 72-16,-4 0 8 0,3 0 184 16,5-6 216-16,5-7-280 0,2-12-80 15,5-1-47-15,-4-2-65 16,-4-4-8 0,4 3 8-16,-9 7 0 15,2 6 192-15,-1 10 8 16,-8 6 16-16,8 0-224 0,-8 9-64 15,7 14 64-15,-2 8 16 32,3 4 56-32,0 4-64 0,3-1 64 15,2 0-72-15,11 16-88 16,-1-13-1233-16,-3-6-4432 0</inkml:trace>
  <inkml:trace contextRef="#ctx0" brushRef="#br0" timeOffset="180885.11">18100 13557 7433 0,'0'0'6521'0,"0"0"-4336"16,0 0-1065-16,0 0-88 16,96 0 9-16,7 0-121 0,53 3-336 0,43 13-216 15,24 3-192-15,8 0 16 16,-7 7-48 0,2-4-88-1,-7-3 16-15,-23 0-72 0,-36-7 8 16,-50-2-8-16,-37-3 0 15,-34-4 0-15,-11-3-8 0,-12 0-120 16,-7 0-120-16,-9 0-376 16,-28 0-1160-1,-13 3-945-15,-6 0-2224 16</inkml:trace>
  <inkml:trace contextRef="#ctx0" brushRef="#br0" timeOffset="181514.2">18789 13823 10186 0,'0'0'6305'15,"0"0"-4329"-15,0 0-599 16,0 0-561-16,0 0-408 0,0 0-272 15,0 0-136 1,0 0-24-16,4 58 24 16,20-7 120-16,4 3-112 15,16 0 88-15,4 6 24 0,4-3-120 16,-5 0-80-16,2-3-160 16,-14 0-312-16,-7-6 360 0,-4 0 192 31,-12-4-320-31,-8-6 64 15,-4 0 192-15,0-3 8 0,-16 0-64 16,-8-7 72-16,-4 4 24 16,-7-3 16-16,-6-4 8 0,-2-9-8 15,-6-6 8-15,6-10 320 16,-5 0 88-16,8-23-8 31,1-12 8-31,-1-22-16 0,16-22 16 16,24-23-72-16,0 7 16 15,32 25-232-15,4 23-64 0,-1 25-56 16,10 5-120-16,6 11-352 16,29 6-584-1,-13 10-1152-15,-14 5-6042 16</inkml:trace>
  <inkml:trace contextRef="#ctx0" brushRef="#br0" timeOffset="182164.11">19431 14103 6361 0,'0'0'5601'16,"0"0"-3336"-16,0 0-241 0,0 0-376 15,0 0-423-15,8-63-553 16,-8 69-600-16,0 16-64 0,0 13-8 15,0 13 104-15,-4 9-32 16,0 0 24-16,4 3-40 16,0-2-56-1,4-11 0-15,7-9-296 0,6-12-488 16,-2-13-481-16,9-13 225 16,4 0 760-16,4-30 104 0,4-7-128 15,1-8 176-15,-6-2 128 16,-11 8 224-1,-8 11 1096-15,-4 15 25 16,-8 13-393-16,0 7-840 0,0 25-104 16,-4 9 56-16,4 16 16 15,0 3-80-15,16 0-232 16,8-6-472 0,8-6-409-16,3-13-23 15,1-20 152-15,1-15-1713 0,-10-5 2697 16,1-43 344-16,-4-32 1241 15,-8-24 103-15,-12-11-224 16,-4 20-375-16,-4 31-33 0,-8 33-320 16,8 12-296-16,-4 6-280 31,0 10-160-31,-4 3-624 0,-4 44-1064 16,4-2-2889-16,4 2-7050 0</inkml:trace>
  <inkml:trace contextRef="#ctx0" brushRef="#br0" timeOffset="182614.6">20084 14481 9025 0,'0'0'6410'32,"0"0"-5418"-32,0 0-160 15,0 0-16-15,0 0-248 0,80 0-295 16,-36 0-153-16,0 3-80 15,0 3-40-15,-1 1-168 0,-6-7-161 16,-14 3 9-16,-11-3 224 31,-4 0 96-31,-8 0 224 0,0 3 305 16,0 1 47-16,-15 8-152 16,-2 7-32-16,-3 7-56 15,-3 8-216-15,3 11-24 0,3 6 32 31,-2 3-48-31,2-1-64 16,6 1-16-16,-2 0-280 0,-2 0-864 16,3-15-1473-16,0-14-10242 0</inkml:trace>
  <inkml:trace contextRef="#ctx0" brushRef="#br0" timeOffset="182780.44">20028 14697 3088 0,'0'0'8434'0,"0"0"-7274"16,92-7-352-16,-36 7 313 0,15 4-313 0,2 2-456 31,18-3-352-31,-15 1-24 16,-24-4-4113-16</inkml:trace>
  <inkml:trace contextRef="#ctx0" brushRef="#br0" timeOffset="183629.44">21375 13433 10818 0,'0'0'4609'0,"0"0"-3097"16,0 0-400-16,0 0 25 0,0 0-81 16,0 0-648-16,0 0-360 15,-39 35 192-15,11 3-32 0,-4 3-96 31,0 7-56-31,-4 3-56 16,8 3 0-16,0 0-168 0,8-10-448 16,5-2-968-16,6-14-2169 15,9-19-1736-15</inkml:trace>
  <inkml:trace contextRef="#ctx0" brushRef="#br0" timeOffset="183802.21">21276 13481 9754 0,'0'0'4769'0,"0"0"-2625"16,0 0-984-16,0 0-1064 0,0 0 32 16,4 73 272-16,11-22-152 15,2 9-47 1,7 0-201-16,0-3-160 16,-1-3-1369-16,-10-9-1111 0,-10-17-1505 15,-3-12-4017-15</inkml:trace>
  <inkml:trace contextRef="#ctx0" brushRef="#br0" timeOffset="183987.52">21104 13614 728 0,'0'0'7617'16,"0"0"-5496"-16,0 0-1321 16,0 0 248-16,0 0 897 0,96 61-161 31,-28-30-728-31,0 4-648 15,3-3-224-15,0 3-96 0,-11-10-88 16,13 4-376-16,-26-7-3473 16,-11-9-7441-16</inkml:trace>
  <inkml:trace contextRef="#ctx0" brushRef="#br0" timeOffset="186822.64">22758 12204 4560 0,'0'0'4545'0,"0"0"-2784"0,0 0-265 32,0 0-16-32,0 0 193 15,0-25-417-15,0 25-456 0,0 0-392 16,0 10-328-16,0 9 16 15,8 6 160-15,8 13-16 0,8 23-143 16,20 21-25-16,19 29-64 16,9 16 72-16,-4-3-64 0,-9-16-16 31,-18-19-160-31,-17-7-161 16,-17-15-175-16,-7-20-160 15,0-8-104-15,-20-14 80 0,-4 0 512 16,-12-5 160-16,-11-1 8 15,-5-16 376-15,-4-3 264 0,4-19 0 32,1-13 64-32,11-9 57 15,7-23-97-15,18 4-296 0,15-10-368 16,8 3 0-16,32 7 0 0,11 3-184 16,5 9-552-1,4 20-281 1,-4 28-967-16,-16 0-2617 0,-16 9-5241 15</inkml:trace>
  <inkml:trace contextRef="#ctx0" brushRef="#br0" timeOffset="187428.46">23491 12421 1792 0,'0'0'5369'0,"0"0"-3401"0,0 0-119 16,0 0-65-16,0 0 209 16,0 0-321-16,0 0-528 15,12-45-608 1,-12 45-336-16,0 10-200 15,0 8 128-15,0 14 217 0,0 12-121 16,0 17-104-16,0 15-56 0,0 0-8 16,-4-9-48-16,4-13 64 15,0-13-72 1,0-3 8-16,0 1 0 16,-4-11 48-16,4-9-48 15,0-9-8-15,0-4 8 16,0-6 64-16,0 0 104 0,20 0 288 31,7 0-40-31,29-9-280 16,32 2-96-16,28 4-48 0,-5 3 0 15,-23 0-48-15,-29 6-232 16,-27-2-392-16,-4-1-489 0,-20-3-895 16,-8 0-1929-16,0 0-3712 0</inkml:trace>
  <inkml:trace contextRef="#ctx0" brushRef="#br0" timeOffset="187841.7">24734 12398 9337 0,'0'0'3217'0,"0"0"-616"31,0 0-977-31,0 0-248 16,0 0-487-16,0 0-249 0,-107 13-56 16,66 25-216-16,-6 25-80 15,8 23-112-15,14 22-88 0,22 7-88 16,6-8 48-16,41-12-40 16,0-31 88-16,0-10-96 31,-5-13-192-31,-3-15-392 0,8 2-608 15,20-18-1129-15,-4-7-2392 16,-13-3-6953-16</inkml:trace>
  <inkml:trace contextRef="#ctx0" brushRef="#br0" timeOffset="188367.06">25140 12598 6617 0,'0'0'6017'32,"0"0"-3320"-32,0 0-1017 15,0 0-704-15,0 0-576 0,0 0-31 16,0 0-33-16,-71 108-232 16,71-51-24-16,0 1-16 0,4-8-64 15,16-9-184-15,8-9-345 31,8-13-87-31,3-13 168 0,-3-6 200 16,0-18 192-16,-5-17 56 16,-3-10 64-16,-7-9-8 0,-10-3 184 15,-6 6 328-15,-1 10 185 16,-4 16 71-16,0 18-192 31,0 7-632-31,4 35-144 0,0 9 144 16,3 17 0-16,6 6 120 15,2-7-120-15,2 6-16 0,2 1-80 16,-3-3 40-16,-8-4-80 16,-4-6-64-1,-4-3 32-15,-15-7-32 16,-17-9-80-16,-9-10 0 0,-6-5 47 16,-5-11 233-16,-4-6 209 15,5-3 279-15,-1-6-48 0,8-16-128 16,8 0-96-1,8-13-216 1,16-6-16-16,8-7-472 0,20-25-873 16,12 12-2687-16,8 4-6259 0</inkml:trace>
  <inkml:trace contextRef="#ctx0" brushRef="#br0" timeOffset="188808.66">25025 12268 5113 0,'0'0'6369'15,"0"0"-4585"-15,0 0-983 32,0 0-473-32,0 0 704 0,0 0-152 15,-8 32-496-15,12-23-160 0,8 1-104 16,-4-7 128-16,8-3 328 16,3-3-104-16,2-10-224 0,7-9-112 15,0-10-63-15,0 1-17 16,-5-8-48-1,-3 7 0-15,-8 7 8 16,0 6 288-16,-12 13 288 0,0 6-280 16,0 0-312-16,0 22-104 15,0 10 104-15,0 15 8 16,0 4 96-16,8 9-56 0,12 4-48 31,12 25-616-31,0-16-2233 16,0-16-6345-16</inkml:trace>
  <inkml:trace contextRef="#ctx0" brushRef="#br0" timeOffset="189103.12">25894 13116 4761 0,'0'0'7577'16,"0"0"-5937"-16,0 0-247 16,0 0-113-16,0 0-424 15,0 0-440 1,0 0-272-16,67 92-136 0,-91-64 0 15,-8 1-8-15,-20 9-784 0,5-7-1640 16,7-8-4154-16</inkml:trace>
  <inkml:trace contextRef="#ctx0" brushRef="#br0" timeOffset="189798.52">26212 12858 7281 0,'0'0'4857'0,"0"0"-3033"15,0 0-847-15,0 0-697 16,0 0 336-16,0 0 168 16,0 0-344-1,52 99-232-15,-40-64-112 16,4-4-24-16,0-2-72 0,0-6-280 15,0-11-200-15,0-6-48 16,3-6 248-16,5-15-16 0,-3-14 40 16,-1-6 104-1,-1-10 152-15,-2 1 96 16,-10-1 432-16,-3 11 336 16,0 5 88-16,-4 13 56 0,0 13-383 15,0 3-625-15,0 16-88 16,0 16 88-16,-4 6 64 0,0 10-56 15,0 6 56-15,4 0-48 32,0 3-8-32,0 0 40 15,0 0-32-15,0 7-16 0,0-5-8 16,0-1-320-16,-12-4-105 16,0-10 49-16,-12-5 176 0,5-11 48 15,-13-9-88-15,0-9-184 31,-1-10 432-31,-6 0 616 0,-1-20-40 16,5-8 41-16,3-10-89 16,4-7-104-16,11-5-320 0,13-4-104 15,4 3-56-15,28 0-24 16,53-9-1113 0,-14 9-2967-16,5 13-6963 15</inkml:trace>
  <inkml:trace contextRef="#ctx0" brushRef="#br0" timeOffset="190054.78">26882 12525 9602 0,'0'0'3232'0,"0"0"-1567"0,0 0-833 31,0 0 248-31,116 102-40 0,-73-17 32 16,0 20-455-16,-2 6-233 15,-17-6-136-15,-20-10-144 16,-8-15-40-16,-29-10-64 0,-22-4-392 31,7-18-1585-31,1-13-2528 0</inkml:trace>
  <inkml:trace contextRef="#ctx0" brushRef="#br0" timeOffset="190871.81">23009 13995 3528 0,'0'0'5785'0,"0"0"-3664"15,0 0-673 1,0 0-47-16,0 0-329 0,95-9-64 16,-50 9-240-1,26 0-312-15,25 0-64 0,39 6 192 0,21 7-79 16,15 5-185-16,12 5-72 16,8-1 56-16,17 4-8 0,7-4-40 31,0 3 0-31,0 0-152 15,-16 1-8-15,-7-4 32 0,-14-3-40 16,-10-6-40-16,-16-7-40 16,3-3-8-16,-7-3 16 0,-5 7-16 31,-7-1 0-31,-13 3 64 16,-31 4-56-16,-25-6 136 15,-27-4-72-15,-12 0-64 0,-4-3 16 16,-5 0 56-16,-10 0-16 15,-9 0-64-15,-4-6-352 0,-20-4-424 32,-40-12-1064-32,8 0-2930 0,-4-1-8104 15</inkml:trace>
  <inkml:trace contextRef="#ctx0" brushRef="#br0" timeOffset="191846.98">23841 14519 10002 0,'0'0'3280'16,"0"0"-1039"-16,0 0-905 0,0 0-576 16,0 0-136-16,-3-3-176 15,10 16-303-15,2 9 447 16,10 6 88-16,2 7-328 0,10 10-184 31,1 3-80-31,8 5-80 16,4-2 0-16,3 3 0 0,2 0 104 0,-10-3-112 15,-3-3-408-15,-8-7 248 16,-12-3 152 0,-8-10-104-1,-4 1 56-15,-4-7-168 0,-8-3 104 16,-12 0 72-16,-4 0 8 15,-8-6 40-15,-4 0 16 0,-3 0-8 0,3-10 72 16,-1-3-16-16,2-3 80 16,7-17 208-16,1-8 8 15,3-13-88 1,3-7-96-16,10-9-104 16,11-3 0-16,0-1-72 15,19 4-56-15,9 6 8 0,8 20-272 16,16 24-336-16,0 7-1801 31,-9 3-3232-31</inkml:trace>
  <inkml:trace contextRef="#ctx0" brushRef="#br0" timeOffset="192679.46">24790 14751 744 0,'0'0'8289'31,"0"0"-5472"-31,0 0 40 0,0 0-993 16,0 0-888-16,0 0-560 16,0 0-192-16,0 0 457 0,0 86-281 15,0-42-208-15,0 0-120 16,15-6-64-16,13-3-8 16,4-6-176-16,5-13-224 0,2-13-41 31,5-3 225-31,0-19 128 15,0-16 88-15,0-9 8 0,-12-4 72 16,-9-3-72-16,-7 10 144 16,-8 9 457-16,-8 13 151 15,0 10 0-15,0 9-312 0,-8 0-384 16,-8 18-64 0,4 17 0-16,-4 7-8 15,8 12 0-15,8 3 8 0,0 7 48 16,17-4-40-16,2 3 40 15,9-2-48 1,-4-1-96-16,-4-3-64 16,-4 0-72-16,-8 0-184 0,-8-3-32 15,0-3 160-15,-8 0-969 16,-16-7 889-16,1-2 272 0,-9-11 88 16,4-2-96-16,-4-7 16 15,0-3 80-15,4-12 8 0,4-7 104 31,0-4 592-31,0-21-55 16,4-10-17-16,-4-22-48 0,4-19-56 16,12-23-104-16,8 10-192 15,0 17-224-15,24 21-48 16,-3 25 0-16,6 4-248 0,25 6-776 31,-8 7-2801-31,-4 5-7353 0</inkml:trace>
  <inkml:trace contextRef="#ctx0" brushRef="#br0" timeOffset="193325.13">24794 14620 3408 0,'0'0'5921'0,"0"0"-3648"16,0 0-1041-16,0 0 225 0,0 0 31 16,0 0-224-1,0 0-272-15,-4 4-231 16,4-4-129-16,4 0-136 16,4 0-64-16,4 0-112 0,7-13-192 15,5-3-16 1,4-6-48-1,0-7 0-15,4-6-64 0,0-3 48 0,0 3-48 16,-8 4 0-16,0 2 64 16,-12 10-56-16,-1 10 48 15,-6 9-56-15,-1 0-72 0,-4 22-56 32,4 13 88-32,0 9 40 15,7 7 40-15,2 3-40 0,23 22-776 16,-5-16-2313-16,1-12-6089 15</inkml:trace>
  <inkml:trace contextRef="#ctx0" brushRef="#br1" timeOffset="200810.84">16853 1308 5841 0,'0'0'4857'0,"0"0"-3617"0,0 0 40 15,-24-77-351-15,20 59-641 16,0 5-160-16,-4-3-64 16,4 0-8-1,1 3 104-15,-1 1 112 16,-5-1 24-16,1-3-144 0,-3 0-96 15,-6-3-48-15,-3-3-8 16,-7-4 0 0,-10-2-48-16,2-10 48 15,-9 0 8-15,-4 0-8 0,1 0-8 16,-1 6 8-16,4 7 0 16,4 2 0-16,4 7 0 0,4 1 0 15,0 2 0-15,0 0 0 31,-3 0-56-31,-9-3 56 0,-4 4 0 16,-8-7-8-16,0 3-56 16,-8 0-8-16,5-3 24 0,-5 0 32 15,4 0 16-15,5 3-8 16,3-3 8-16,4 0 0 16,0 3-16-16,0 0 16 0,-8 0-16 31,-4 1 16-31,-7 2 0 15,-1 0 8-15,5 0-8 0,-1 4 8 16,8 3-8-16,13-1 0 16,-2 1 16-16,10-1-16 0,-1 4 0 15,0 0 0-15,-3 0 0 16,-10 0 0 0,-7 0 8-16,0-1 0 15,-3 1-8-15,-1-7 8 0,1 4 0 16,3 0 48-16,4-4-48 15,4 4 0 1,0 0-16-16,-4-1 0 16,1 4 0-16,-9 3 0 0,-3 0-8 15,-6 0 8-15,2 0 8 16,-1 0 0-16,4 0 0 0,4 0 0 16,8 0 0-16,5 0 16 15,3 0 32-15,0 0-48 16,-4 3-8-1,-3 4 0-15,-5-1 0 16,-8 0 8-16,-3 4 0 0,-2 0 8 16,-2-4-8-16,-1 3 8 15,0-2 0-15,8-1 0 32,1-3 48-32,7 0-48 0,-4 0-8 15,9 1 72-15,-9-1 56 16,4 3 24-16,-8 0-88 15,4 1 8-15,8 6-64 0,1-1 0 16,-1 4 0-16,4 6-8 16,1 4 16-1,-5 2-16-15,-4 1 8 0,-4 6 0 16,-4 3-8-16,0-3 16 16,1 3-8-16,3-3 0 15,4-3 8-15,1 2-16 0,3-5 8 16,4 6 8-16,4 0-16 15,1 0 0-15,-2 6 0 16,6 4 0-16,-1 5 8 16,0 8-8-16,-4 14-16 15,-4 21 16-15,-3 12-48 16,-1 3-24-16,7-7 72 0,14-25 0 16,4-18 0-16,10-14 8 15,-7 10-8 1,1 22-104-16,-10 26 88 15,1 18 16-15,9-8-104 16,3-1 104-16,3-16 48 0,2 10-48 16,3 6-8-16,4 0 8 31,0-3-8-31,4-3-112 0,4-10 120 16,0 0 88-16,0-3-88 15,0 0-72-15,0-6 72 16,4 0 88-16,8-4-88 0,12 1 0 15,8 6-152-15,8 3 152 16,7 0 16-16,9-7 80 0,8-5-88 16,-8-13 0-1,-9-10 96-15,-2-13-104 16,-10-6 56-16,9 7-56 16,4 2 16-16,-1 7 72 0,1-6-24 15,-8 0-64-15,4-4-56 16,0 4-24-16,8-4-152 15,19 4 216-15,21 9-32 16,35 6 96-16,13 1 16 16,3-4 48-16,-11-6 56 15,-17-13 24-15,-7 1 24 0,-5-4-168 32,-7-6 24-32,0-1-64 15,-9-2 64-15,1-7-72 0,0 0-64 16,0-3 48-16,3-3 16 15,5 0 8-15,3-6-8 0,5 2 8 16,-8-2 0-16,-1 0-8 16,-3-4 0-16,0-3 0 0,3-3 0 31,5 0 16-31,3 0-8 16,5-13 0-16,4 0 48 15,-1-5-48-15,1-1 32 0,-5-1-40 16,-7-2-8-16,-4 0 0 15,-8-1 8-15,-2-2 0 0,-2 0 8 32,0-7-8-32,0-6 0 0,3-7 8 15,13-5-8-15,-4-4 8 16,3-7 0-16,1 4 0 0,-9 3-8 16,-14 7 0-1,-22 5 8 1,-11 11 0-16,-4-1-8 0,-1-9 8 15,13-7 0-15,4-9 64 0,4-3-72 16,4-4 0-16,-1-3 0 16,9 4 0-16,0-4 0 0,-4 4 0 15,-5 2 0-15,-7 4 8 16,-8 0 40 0,-17 3-48-16,-6-3-8 15,-9-3 8-15,-4-1-8 16,-1 4 8-16,-2 0 80 0,-1 3-24 15,-1 0-48-15,6 3 0 16,-2 0 8-16,5 1-8 0,-4-1 40 31,4-6-48-31,0 3 16 16,0-3 32-16,0 3 8 16,-4 3 168-16,-4 3 0 0,-4 1 0 15,0-1 24-15,0-3 144 31,4 4-47-31,-5-7-241 0,10 0 88 16,-1-3-48-16,4-1-72 16,-4 1-24-16,-1-6 8 0,-2-1-48 15,-1-2-8-15,-8-11-16 0,0-12-288 16,-8 10 256 0,-9 9 48-1,2 10 8-15,6 15 128 0,-6-9-120 16,-2-9 176-16,-6 2-144 15,-13-15 16-15,-19-13-64 16,-25-12-8-16,-8-1 0 0,4 16 8 0,20 23 8 31,-3 6 0-31,-21 0 8 16,-12 3-16-16,-15 3-72 0,4 26-240 16,10 12-569-16,6 13-439 15,3 0-968-15,32 6-593 16,13 4-3360-16</inkml:trace>
  <inkml:trace contextRef="#ctx0" brushRef="#br1" timeOffset="203801.08">23447 11776 2968 0,'0'0'2345'15,"0"0"-761"-15,0 0-576 16,0 0-504-16,9-80 144 0,-9 52 457 16,-13-1 127-16,-2 4-192 31,-6 0-72-31,-3 5-175 0,0-2-161 15,-3 10-256-15,-10-4-184 16,-6 3-184-16,-5 7 48 0,-3-1-40 16,-5 7-8-16,3 0-8 15,-2 13 0-15,0 6-8 32,-1 6-8-32,-4 10-8 0,0 3-48 15,0 7 144-15,-4-1-72 16,1 4 8-16,-1-4 88 0,8 4-96 15,4 0 56-15,1-1-40 16,6 1-16 0,6 3 0-16,-1 6 88 15,0 0-88-15,4 4 8 0,-3 2-8 16,7 0 88-16,0-2-80 16,8 5-8-16,0 10 0 15,8 10 56-15,4-3-48 0,8-10 80 16,0-10 144-1,4-12-152-15,0 0 80 16,0 9-96-16,4-2 192 0,0-1-56 16,-4 0 48-16,0 6-80 15,0 13-48-15,-4 13-16 16,-4 16-48 0,-3 0-8-16,6-3-40 15,5-8 0-15,0-14 0 0,0-1-8 16,0-2 8-16,5-4 48 15,6 0-48-15,1-1 8 16,4 5-8-16,-8-11-8 0,-1-9-8 31,2-15-104-31,-5-1 40 16,4 7 64-16,-4-1 8 0,3 7 0 16,2-6 0-16,-1-4-8 15,3 4-40-15,2-7 40 16,2 7-48-16,2 3 56 0,7 3 16 15,3-3-8-15,1 6 0 16,12-3 0 0,0 0 40-16,12 0-40 0,-5-6 0 15,9 2 8-15,-7-2-8 16,5-4 64-16,-1 4 48 16,-1-4 48-16,-1 1-104 0,1 6 8 15,4-4-64 1,-4 7 64-1,3 0-56-15,1 3-8 0,-4-3 8 0,0 0 40 16,-1-3-56-16,-2 0 8 16,-2-10 0-16,5 0 0 15,-9-6-8-15,6-3 8 0,3 0 0 32,-1-4 0-32,5 1 56 15,0-4-64-15,4-3 48 0,7 1-40 16,-3-1 8-16,7 0-8 15,-2-3 8-15,2 1-8 16,-3 2 8-16,4-3-16 0,-4-1 8 31,3-1-8-31,-4-2 0 0,1-2-112 16,-3-3 64-16,-2-4 40 16,5-3 8-16,-1-3 0 15,5 0 8-15,16-6 0 0,-8-7 8 31,-5 3-8-31,17 1 0 16,-1 6-8-16,25-3 8 0,4-4 0 16,-13 1 0-16,-7-11 0 0,-17 1 0 15,5-9-8-15,-4-1 0 16,8-9 0-16,-1 0 0 0,1 0 0 16,-17 6-8-1,-11 7 8 1,-12 9 8-16,-9-3-8 0,9 0 8 15,8-6-8-15,8-4 8 0,4-3 0 16,0-3 0-16,12-6-8 16,15-10 8-1,21-6 0-15,7-7 0 16,-11 1 0-16,-9 3 0 16,-31 12 0-16,-21 10 0 0,-14 6 0 15,-13 0 0-15,7-9 64 16,1-3-72-16,7-10 8 0,-2 0 233 31,2 3-73-31,1-6-96 16,0 3-24-16,3 0 32 15,9-7-32-15,8 1-40 0,0-3 0 16,-1-4-8-16,-3 1 0 16,-4 2 0-16,-11 4-8 0,-10 2-88 15,-3 1 80-15,-8-3-32 31,-4-10 0-31,-4 3-56 0,-4-6 88 16,-9-9-40-16,-3 18 32 0,0-9 8 16,0 3-8-16,0-3 24 15,-7-19 104-15,-5-9-96 0,-4-4 32 16,4 22-40 0,0 17-48-1,-4 2-72-15,0-12 120 0,-7-16 40 16,-5-10-40-16,-4 7-48 15,0 16-297-15,8 12 49 0,0 13 296 16,7 13 8 0,-6-13-8-16,-17-19-40 15,-4 0-128-15,-4 0-104 16,-3 9 272-16,-13 7 72 0,-24-19-72 16,-20-10 0-16,-3 7 0 15,7 12 0-15,21 19-80 16,23 14-152-16,-7-1 96 0,-21-10-112 31,-12-2-56-31,-11-7 176 16,-1 6 112-16,12 7 8 0,-3-1 0 15,-1 1-112-15,4 3 40 16,-8-3 72-16,5-1 8 0,-9 1 0 31,5 0 0-31,-5-3 0 16,-3 2 8-16,-8 4 88 15,-1 0-88-15,-8 3 72 0,5 3-72 16,-1 7 8-16,1 3-8 0,-4 2 48 16,7-2-48-16,-3 3 0 15,-1 0 0 1,4 3 40-16,-3 1-48 16,-1-1 56-16,1 3-48 15,0 0 0-15,3 0-16 0,8 1 16 16,5 6-8-16,7 2 48 0,5 4 48 15,0 0-40-15,2 0-40 16,18 7 40 0,19-1-8-16,12 3-40 15,8-2 0-15,-7 6-8 16,6 2-56-16,-2 2-16 0,15 1-48 16,4 5-152-16,9 5-640 15,6-3-1425-15,1-5-2880 0</inkml:trace>
  <inkml:trace contextRef="#ctx0" brushRef="#br1" timeOffset="206831.17">20292 11722 5193 0,'0'0'776'0,"0"0"-120"15,0 0 152-15,0 0 488 16,0 0-111-16,-40-76-145 0,31 63-160 16,2-6-224-16,-1 0-240 31,-5-4-160-31,6-2-48 16,-9-7-136-16,4 1-16 0,-4-5-40 15,-4 2 32-15,0 2 112 16,-3 0 136-16,-5 4-231 0,0 2 111 31,-4 4-32-31,4 0-40 16,0 0-8-16,0-4 64 0,4 4 272 15,1 0-240-15,2-1-32 0,-3 1-64 16,-4 3 104-16,4 1-48 16,-3 5-24-16,-6 3-48 15,1 4-64 1,-3-1 72-16,-5 4-88 15,-3 3 0-15,-2 0 64 0,6 0-56 16,-6 0 8-16,2 0-8 0,0 0 0 16,-2 0 0-16,-2 7-8 31,3-1 0-31,-8 0 0 16,4 1 0-16,-4 2 0 0,1 0 8 15,-1 4-8-15,0 3-8 0,1 0 8 16,2 6-40-16,-3-3 40 15,5 4 16-15,-1-1-16 32,0 0 0-32,0 0 8 0,5-2 40 15,-5 2 0-15,4-3 24 16,4-1 8-16,-4 5-32 0,5-1-40 16,3 0-8-16,-1 4 0 15,-2-1-48-15,3 4 0 16,-4 6 48-16,4 3 0 0,0 3-16 31,0 4 16-31,5-4 0 0,3 3 56 16,0 1-56-16,0-1 0 0,8 0 0 15,4-2 8-15,0 5 0 16,4 1 64-16,-3 0-72 16,2 3 56-16,1-1-32 15,1 4 24 1,-6 0 0-16,-3 3-40 15,5 0 40-15,-6 7-40 0,2 0 48 16,-1 2-48-16,3 4 48 0,2 3-8 31,-1-3 0-31,4 0 24 16,4 0-8-16,8-4-64 0,-4 4-48 16,4-3 48-16,0 0 0 15,4-1 0-15,0-2 0 0,8-1 0 16,0 1 0-16,0-1 8 15,-1 1 40-15,6 2-40 0,-6 4 40 32,2-3 0-32,-1 3-40 15,-5-1 0-15,2-8 8 0,-1-1-16 16,-4-3 0-16,3-6-8 16,2-3-64-16,3-1 64 31,-1-2-112-31,6 3 112 0,-6-1-8 15,6 4 8-15,-6-1 8 16,-3 5 0-16,4-1 0 0,-4 0 0 16,4 3 0-16,4-3-8 0,-1 0-112 15,10 0-56-15,3-4 48 16,3 2 56-16,5-8-40 16,5 0 104-1,2-3 8-15,1 1 96 16,0-4-96-16,-5 0 8 0,6-3-8 15,-9 0 0-15,3-6-48 0,-3-1-8 32,4 0 40-32,4-2-32 15,-1 3 16-15,2-1 32 0,2 1 72 16,5-4-8-16,4 1-64 16,-4-1 8-16,8-3 48 0,-9 0-48 15,5-2-8-15,-8-5 8 16,-4 1-8-16,-1 0 48 0,1 0 24 31,0 0-64-31,-4 3-8 16,4 0-8-16,-5 0-376 0,2 0 104 15,-2 0 184-15,9 0 96 16,-8-3 0-16,4-3-40 16,0-4 40-16,-1 1 8 0,1-7-8 31,0 0-40-31,0 0-40 15,0 0 80-15,-4-3 0 0,-1 0-48 16,2 0-280-16,-2 0-304 16,1 0 160-16,-1-6 296 15,2-6-81 1,-2-1 49-16,1-6 32 0,-8-4 72 16,0 1 104-16,-1-7 40 15,1 4 296-15,5-3 121 0,3 2 47 16,-1 1-200-16,2 0-216 15,2 2-80-15,-7 1 8 0,-8 0-16 16,0 0 24 0,-8-7 24-16,-8-3 8 15,-1-3 120-15,-2-3 200 16,2-6 56-16,5 3-160 0,8-1-112 16,0 1-72-16,4 0-40 15,0 9-40-15,-4 0 0 0,-1 0 56 31,-6 0 24-31,-6-3 160 16,-2-6 96-16,-9-6 80 0,0-4 153 16,4 0-17-16,0-3-72 15,3 3-192-15,10 1-152 32,-6 5-136-32,6 4 88 0,-6 3-88 15,-3-1 0-15,-4 2 80 16,0-5-88-16,-4 1 0 15,0-3 0-15,0 3 0 0,0-4 0 16,0-3 0-16,0 4 16 16,0-1-16-16,0-3 8 0,0 4-8 15,-4 0-8 1,-4 2-72-16,-7-5-48 16,-2 2 72-16,-3-2 48 15,-3-1 16-15,3 0-8 0,-4 1 48 16,3-1-40-16,6 1 56 15,-5-1-56-15,0 1 0 16,0 5 8-16,0 1-8 16,4 3 56-16,-4 6-64 15,1 0-112-15,2 0-72 16,2 1 184-16,-1 2 0 0,0-6 0 31,0 4 0-31,4-1-48 0,3-3 0 16,2 0-48-16,-1 0 48 15,0 0 0-15,3 0 48 16,-2 0 0-16,3 3 0 0,0-3 0 16,-4 1 8-16,4-4 0 15,0-1 0-15,0-2 0 0,0 3 64 32,4 0-72-32,0-3-40 15,4 6 40-15,4-4-8 16,4 2 8-16,0 2 0 0,0 3 8 15,0-3 0-15,-1 3 0 32,2 1-8-32,-2-4 8 0,-2 3 0 0,3 0 0 15,-5-3 0-15,6 3 0 16,-1 0-8-16,-1 1 0 16,-7-1-8-16,1 0 0 0,-1-3-64 15,-4-3 64-15,0 4 8 16,0-1 0-16,0-4-56 15,-9 2 48 1,-3-5 8-16,1 1 8 0,-2-7-8 16,-2 4 0-16,-5 2-112 15,-1 1 8-15,-6 6-40 0,-9 4 96 16,-4 5-120-16,-7 4 168 16,2 6 0-1,2 3-232-15,2 7-985 16,10 6 25-16,8 3-1745 15,10 6-1584-15</inkml:trace>
  <inkml:trace contextRef="#ctx0" brushRef="#br1" timeOffset="-214363.71">27359 4623 1696 0,'-3'0'2288'0,"-1"0"-647"16,0-7-593-16,-4 1-408 0,-1-1-216 15,2 4 280-15,-1-3-224 16,0 6-80-16,0-3 121 0,0 3-161 31,4 0-88-31,-4 0-64 16,4 0-48-16,-8 0-8 16,4 0-48-16,-7 0 80 0,-2 9 40 15,1-2-144-15,-3 2 56 31,-2 4 96-31,2 3-112 0,-5 3-16 16,4 0-48-16,-1 3 96 0,2 0 56 16,3 4-40-16,-4 2-80 15,4-2 56-15,4 5-64 0,0-2 56 16,-4 3 32 0,4 0-64-1,0-1 48-15,-3 1-16 0,2 0 16 16,6-4 1-16,-5-3-1 15,3 1-80-15,2-4-64 16,3 1 8-16,-4-1 32 0,8 0-48 16,0-3-208-1,0 6 39-15,0-2 169 16,0-1 0-16,8 0 73 16,-1 4 23-16,1-4 96 0,-3 0-104 15,-1-3-80-15,0-3 8 0,0 3 48 16,3-3 0-16,-3 0-64 31,5 2 0-31,-1-5-128 16,-1 6-40-16,10 1 112 0,-2-5 56 15,5 5 0-15,0-5 112 16,-4-2-24-16,0 0-24 0,-4-7 88 16,0 1-32-16,-5-1-120 15,2-3 88-15,3 3-88 31,-5 1 72-31,6-4-72 0,2 0-88 16,6 3 80-16,-1-3-56 16,7 4 56-16,1-1-56 0,0-2 64 0,0 2 0 15,-4 0 0 1,-4-6 48 0,-4 3 24-16,0 0-72 15,-4-3 0-15,-1 0-104 0,2 0 104 16,2 0-16-16,5 0-40 15,1-6-168-15,2-6 168 0,1 2-64 0,-4-3-56 32,4 4 176-32,-8-4 48 15,0 4 32-15,-8-4-72 16,4 0-8-16,-4 0-128 0,0-2 128 16,4-5 0-16,0 5 88 15,0-5-32-15,3 1-8 0,-2 1 32 16,2-2-72-16,-2 4-8 31,-2-2 16-31,-3 1 136 0,1 2-120 16,-2 2-24-16,-3 0-8 15,0 4 96-15,0-4 88 0,-4 0-168 16,4 4 216-16,-4 0-80 31,0-1 24-31,0 0 72 16,5 0 160-16,-5 1-152 0,0 0-80 15,0-1-48-15,3 1-80 16,1-4-32-16,-4 0-16 0,4 0 48 0,0-2-40 16,-4-1 72-16,4 0-72 15,0 0 0 1,-4 3 0 0,0-3 128-16,0 4-136 0,0-4 0 15,0 0 56-15,0 3-56 16,0-3 48-16,0 4-24 0,0-4 40 15,0 0-64-15,0-3 8 0,0 3 72 32,0-6-80-32,-8 3-96 15,0-7 96-15,-4 4 24 0,-4-3-16 16,-4 3-8-16,1-1 8 16,-5 1 72-16,0 0-72 0,-4 0 64 31,3 2-56-31,2 2 24 15,-1 2-32-15,4 3-8 0,-4 1 8 16,-3 5-8-16,-1 1-8 16,-9 6-88-16,-2 0-32 0,-21 3-816 15,12 9-1393-15,4 1-1815 0</inkml:trace>
  <inkml:trace contextRef="#ctx0" brushRef="#br1" timeOffset="-211805.63">28264 7372 2800 0,'0'0'1528'31,"0"0"193"-31,0 0-833 15,0 0 232-15,0 0-24 0,-84-73 105 16,69 60-289-16,-1 1-344 0,-1 2-16 16,2 4-336-16,-5-4-88 15,0 4 0-15,-8-1-48 0,0-2-32 16,-4 3 0 0,1-1-32-1,-5 1 0-15,4-1 40 0,-5 4 16 16,2 1-72-16,3 2 64 15,-4 0-16-15,8 0 16 0,-4 2 0 16,4 11 88-16,-3 0 0 0,-5 6 16 31,0 3-56-31,0 3 1 16,-4 4-41-16,4 0-72 0,4-1-8 16,1 7 0-16,3 0-153 15,3 6 153-15,10 1 0 16,3-1-120-1,0 7 120-15,8-1 8 16,4 1 72-16,0 3-72 16,8-4 0-16,4 1 0 0,8-7 0 15,-4 0-184-15,4-3 184 16,3-3 152-16,1 1-152 0,1-5 72 16,3-3 57-16,-4 4-129 31,8-3 128-31,-5-1-128 15,9 4 8-15,0-3-8 0,0-1-80 16,3 1 32-16,2-4-129 0,2 1 65 16,-3-4-160-16,-5-6 192 15,2 0-536 1,-5-4 104-16,-4-2 360 16,-5-3 8-16,5-1 64 15,-4-3 80-15,0 0 8 0,4 0-8 16,4 0 56-16,4 1-112 0,-1-4 56 15,9 3-8-15,-4 0 8 0,0-3 0 32,0 3-40-32,-9-3 40 15,1 0-56-15,-8 0 16 16,-3 0 40-16,-2-3 72 0,-3-7 24 16,1 1-96-16,2-7 8 15,1 0 64 1,0 0-64-16,8-3 0 15,-4-3-8-15,0 0 32 16,-4 3-32-16,-4-3 120 0,0-1-120 16,-5 4 112-16,-3 0-112 15,1-3-152-15,-1 0 152 0,-5-4 72 32,1-2-64-32,0-4 32 15,4 0 96-15,-3-2-32 16,-1-5 64-16,-4 4-40 0,0-6-64 15,0 3 24-15,-4-4 24 16,-9-2-32-16,5 3 496 0,-8 0-472 0,4 2-24 16,-4 4 129-1,1 7-113 1,-2-1-24-16,-2 4-72 16,-1 3 176-16,-4 0-88 0,0 2-80 15,-4 1 0-15,-3 7-8 16,-1-1-8-16,-5 1 8 15,-2 2-8-15,-1 4-8 16,-4-1 8-16,0 1-8 16,8 6 8-16,1 0 8 15,3 0 0-15,12 0-16 0,3 0-64 16,10 0 24-16,7 0-481 16,0 0-623-1,3 0-408-15,14 6-64 16,-6-3-3314-16</inkml:trace>
  <inkml:trace contextRef="#ctx0" brushRef="#br1" timeOffset="-209088.26">28746 8842 7825 0,'0'0'1488'0,"0"0"-1023"0,0 0-265 15,0 0 480-15,0 0 352 31,-23-48-624-31,23 42-160 0,-4 3-96 16,-1-3 32-16,5-1 200 16,-4-2 208-16,0-1-111 0,-3 1-49 15,3-4-176-15,-5 3-104 16,1 1-80-16,-3-4 120 31,-2 0-88-31,-2 4-48 0,-2-1-8 16,2 1-40-16,2 0 8 15,-2-1-8-15,7 3 56 0,-4 1-64 16,0 3 8-16,1-3 0 0,-2-1 0 16,1 4 0-16,-4-3-8 15,-3 0 0-15,-5 2 0 16,-8-2 0 0,0 0 8-16,0-1-8 15,-4 1 0-15,5 0 16 0,-1-1 40 16,8 4 16-16,-1 0-72 15,9 3-8 1,1 0-48-16,3 0 56 16,0 0 0-16,-4 0 0 0,4 0 0 15,-4 0 8-15,0 0 64 16,-4 3-16-16,-4 0 0 0,4 0 16 16,-8 1-72-16,9 2 8 15,-5-3 0-15,-1 7-8 0,5-4 0 31,1 4-8-31,3-1-64 16,0 1 16-16,4-1 40 0,0 4 16 16,0-4-16-16,0 1-8 15,0 2 24-15,0-2 48 16,0 3-24-16,1 0-24 0,-6 2 0 31,6 1-152-31,-2 3 64 16,5 0 0-16,1-3 80 15,7 3-48-15,-4-3 56 0,4 6 0 16,0-3 128-16,0 0-72 16,0 1-56-1,-4 2 0-15,4-3 0 0,-5 0 8 16,5 3 56-16,-4 0-16 16,0 0-40-16,4 0 0 15,-4 1 0-15,4-1-8 0,0 3-56 16,4 1-112-16,9-1-16 15,2-3 184-15,6 4 24 16,-6-4 0-16,9 4 104 16,-4-4-256-16,4 0 256 15,0 0-128-15,-4-6 128 16,4 3-56-16,-8-3-64 0,8-3 32 16,-9-1-40-16,5 1 0 15,1 0 0 1,2-4 80-16,-3 1-32 15,0-1-40-15,0 1 56 16,4-1-8-16,-4 1-56 0,-5-4-88 16,6 4-24-16,-5-7 112 31,-1 3-24-31,2-2 24 0,2-1 0 16,-2-3 0-16,2 0 16 15,-3 0 0-15,8 0 40 16,-4 0-48-16,0 0-8 0,4 0 8 15,-5-3 0-15,6-1 0 32,-1-2-8-32,4 3 8 0,-4-3 8 0,-5-4-16 15,5-2 0-15,-7-1 0 16,2-6 0-16,1 3-8 16,-1-7 8-16,2 5 0 0,-1-2 8 15,-1-2 0-15,2 3 48 16,-5-3-40-16,-1 6-16 15,-2-3 8-15,-2 0 264 16,-3-3-216-16,-4 3 240 16,5-3 184-16,-9-1-184 15,4 1-80-15,3 0 104 0,-3 0-88 32,4-4-88-32,1-2-136 15,-6-4 208-15,1 0-15 0,-4 0-25 16,0-6-64-16,0 3 96 15,-12-3 32-15,-4 6-16 0,-4-3-32 16,1 7-144-16,-5 2 48 31,3 11-48-31,2 2 8 0,-1 3-56 16,-4 7-736-16,3 0-1721 16,10 3-2616-16</inkml:trace>
  <inkml:trace contextRef="#ctx0" brushRef="#br1" timeOffset="-202872.74">23471 4889 776 0,'0'0'2928'0,"0"0"993"16,0 0-2953-16,0 0-480 0,0 0 161 15,0 0 391-15,0 0 120 16,0 0-64 0,0 0-31-16,0 0-233 15,0 0-216-15,0 0-192 16,0 0-96-16,0 0-48 0,0 0 16 15,0 0 8-15,0 0-56 16,-4 0-80-16,4-6-112 0,-4-4 8 16,0 1 0-16,1 2-48 31,-2-5-8-31,1 5 40 16,0-2-40-16,-4-4 40 0,4 7-48 15,1-1-8-15,-1 1 0 16,-1 3 0-16,1 0 8 0,0 0-72 15,0-4-64-15,-3 7 136 16,-6-6 8 0,1 3 0-16,-4-1-8 15,-3 2-8-15,2-2 0 0,-2 1 8 16,3 0 0-16,-4 0 0 16,4 3 0-1,4-4-8 1,-4 4-48-16,1 0 56 0,2 0 0 15,-2 0 0-15,-2 0 0 0,-2 0-8 16,-5 0 8-16,0 4 0 0,-1-1 0 16,6 0 8-16,-5 0-8 15,4 3-8-15,0-2 8 16,0-1 0 0,4 3 0-16,-3-3 0 15,6 1 8-15,1-1-8 0,0 3-8 16,0-3 8-16,1 4-16 15,-2-4-32-15,2 3 48 16,-1 3 0-16,-4-2 0 0,4 3-8 31,-4-1-64-31,4 4 72 16,-4-4 0-16,0 4 0 0,0 0 0 16,4 2 0-16,-4-2 0 15,4 0 0-15,1 0 0 31,2-4-48-31,1 1 32 0,1 3 16 16,-2-1 0-16,1 1-8 0,-3 0-40 16,3 2 40-16,-1 4 0 0,1-3 0 15,-3 7-32-15,2-8 40 16,-2 5 8 0,3-5 0-1,-1 1 0-15,1-3 0 0,1 3 0 16,3-4-8-16,-4-2-32 15,3 3 32-15,1-1 0 0,4-2 0 0,-3 3 8 16,-1-4 0-16,4 0-8 16,-4 4 0-16,4-3 16 15,0-1-16 1,0 4 0-16,0-3-8 16,0 2 8-16,0-2-8 15,0 2 8-15,0-2 0 0,0 3 0 16,0-1 0-16,0 1 0 31,0-3 8-31,4-1 0 0,-4 1-8 16,4 2 0-16,-1-2-40 15,6 0-56-15,-5-1 96 0,4 1 0 16,3-1 0-16,2 1 0 16,2-1-8-16,-2 1 16 31,6-4 80-31,-2 4 0 0,-2-4-80 15,5 4-16-15,-8-4-40 16,4 3 48-16,-4-2 64 0,4-1-64 0,-4 0 64 16,4 1-56-16,0-4 8 15,0 0-8-15,8 0-8 16,-8 1-136-16,4-1 128 16,-1-3-64-1,-6 3 64-15,2 0 0 16,-2-3 8-16,-2 3 0 0,-3 0 0 0,1-3 8 15,2 4 0-15,-3-1 8 32,5-3-8-32,-2 3 0 15,5 0 0-15,0 0-8 0,-1 0-152 16,6 0-176-16,-1 1 104 16,-1-1-24-16,1 0 88 0,1 0 152 15,-6-3-40-15,2 0 48 31,-2 0-48-31,-2 0-136 0,2 0-296 16,5 0 256-16,-4 0 144 16,4 0 72-16,4 0 0 0,-5-6-56 15,9-1 56-15,-7 4-128 16,-1 0 128-16,-5 0 0 16,-2 0-32-16,2 0 40 0,-7-4 0 31,5 4 16-31,2 0-8 15,1-3 0-15,0-1-8 0,4 1-256 16,0 3 256-16,0-4 8 16,0 1-8-16,-1 0 0 15,-2-1 8 1,-10 4 48-16,6-3-40 0,-5 0 88 16,-5-1-48-16,5-2-8 15,5-1-40-15,-6 1 40 0,9-4-32 16,0-3-16-16,1 0 0 15,-2 0 8 1,5 3-8-16,-8-2 88 16,4-1-88-16,-8 0-8 0,0-3-96 15,-4 3 0-15,-1-3 104 16,1 0 384-16,1 0-56 0,3 3-136 16,0-3-104-16,-1 0-16 15,6 3 24-15,-5-3 0 0,3 3 24 31,-2-3 16-31,-1 0 96 16,-1 3 216-16,-7-3-216 16,0 3-88-16,0 1 80 0,0-5-176 15,0 1 72-15,0-3 248 32,-4 6-184-32,1-3-112 0,-1 3-8 15,-4 0 24-15,3 3 0 16,-6-2-40-16,-1 2-48 15,-4 0-16-15,0-3 16 0,-4 4 0 16,-4-1 8-16,0 4 41 0,1-4-49 16,-2 4 8-16,1-1-8 15,0 3 72 1,1-2-64-16,-1 3 0 16,4-1 0-16,-5-2 56 15,2 2-56-15,-1 1-8 0,-8-4 0 16,4 4 0-1,-3 0 0-15,-5 2-8 16,4 4-233-16,-5 0-527 0,-2 10-968 16,3 3-1137-1,8 3-1368-15</inkml:trace>
  <inkml:trace contextRef="#ctx0" brushRef="#br1" timeOffset="-196949.39">23456 4959 4672 0,'0'0'1529'16,"0"0"-961"-16,0 0 160 15,0 0 400-15,0 0 33 16,0 0-209-1,0 0-208-15,0 0-176 0,0 0-56 16,0 0 0-16,0 0 16 0,0 0-55 16,0 0-49-16,0 0-176 15,0 0-32-15,0 0 56 16,0 0 24 0,0 0-24-16,3-6-184 15,5-4 40-15,0 1 40 0,1-7-32 16,2 0-64-16,1 0-64 15,4 0 8-15,-1 1 32 32,-2-2-48-32,2 4 0 0,2-2 0 15,-2 2-200-15,6-3 192 16,3 3 8-16,-5-2 48 0,1 2 16 16,4-3-56-16,-4 0 56 15,4 4-56-15,0-1-8 16,0 3-40-16,-1-3 40 0,-3 4 16 31,5 0-8-31,-1-4 40 16,-1 3 0-16,-3 1-40 0,0-4 8 0,5 4 64 15,-6-4 264-15,1 6-208 16,4-2-88-16,-1 3-48 16,1-4-8-16,4 1-8 15,4-1 16 1,-4 0 8-16,0 4 0 0,0-3-8 15,-8 6 8-15,-4-1-8 0,-1 4 8 16,-2 0-8-16,2 0-16 31,2 0-40-31,3 0 56 16,-1 0-8-16,2 0 0 0,-1 0 0 16,3 0 8-16,-3 0 0 15,4 0 0-15,-4 4 8 0,-4-1-8 16,8-3 8-16,-8 3-16 15,4 0 8-15,-1 0 0 0,1 0 8 32,5 0-8-32,-5 1 40 15,-1-1-32-15,-2 3 0 0,-6-6-8 16,-3 4 0-16,-4-4 8 16,-4 0 0-16,5 0 0 15,-5 0-8-15,0 0 8 0,0 0-8 31,0 0 56-31,0 0-48 16,0 0-8-16,0 0 24 0,0 0-16 16,0 0-8-16,0 0-8 0,0 0-144 15,0 0-352 1,0 0-776 0,0 0-889-16,-9 0 481 0,1 0-897 15,0 0 753-15</inkml:trace>
  <inkml:trace contextRef="#ctx0" brushRef="#br1" timeOffset="-196325.4">24539 4381 6065 0,'0'0'1976'15,"0"0"-295"-15,0 0-209 16,0 0-64-16,0 0-128 31,0 0-423-31,0-25-377 0,0 25-216 16,0 0-176-16,0 0-40 15,0 0-40-15,0 0-8 0,0 0 0 16,0 6 16-16,0-2 184 16,8 5 72-16,8 0-32 0,0 4 80 15,12 0 56-15,3 0-56 16,9 6-168 0,8-4-48-16,-8 5-56 15,-1-8-40-15,-2 4 0 0,-18-3-8 16,-2-4 0-16,-13-5 0 15,-1-1-16-15,-3-3-32 0,0 0-32 16,0 0 80 0,0 0 216-16,0 0 80 15,0 0-104-15,0 0-64 16,-3 3-128-16,-5 3 16 0,-5 7 32 16,-6-3 0-16,-5 8 24 15,-4 1 40-15,0 3-63 0,-4 4 47 31,4-4-88-31,4 4 40 16,5-4-32-16,2-3-16 16,6 0 8-16,3-6-8 0,3-4-24 15,1 1-225-15,4-7-239 16,0-3-208-16,0 0-1144 0,9-6-2425 31,3-4-5785-31</inkml:trace>
  <inkml:trace contextRef="#ctx0" brushRef="#br1" timeOffset="-195560.22">24627 4810 6385 0,'0'0'2848'0,"0"0"-1039"16,0 0-897-1,0 0-328-15,0 0-72 16,0 0 296-16,0 0-351 16,92-35-201-16,-69 35 48 0,1 6-16 15,-4 1-112-15,-4 2 16 16,-8 4-40-16,0 0-48 15,-8 2-88-15,0 2 88 16,0-2 128-16,0 7 96 16,-8-6-96-16,-4 7-8 15,-4-1 40-15,0 0-64 0,4 0-64 32,-4 1-40-32,4-5 16 0,0 1-32 15,8-3-72-15,0 0 64 16,4 0-64-16,0-3 8 15,0-4 40-15,13 4-40 0,6-3 208 16,5-1 24-16,4-2-72 16,8-5-71-16,3 2-89 0,-2-4 88 31,2 0-104-31,-3-4-169 16,-8-8-695-16,-4-4-608 15,-12-3-672-15,-12-6 47 0,0 2-1112 16,-8 7-2208-16</inkml:trace>
  <inkml:trace contextRef="#ctx0" brushRef="#br1" timeOffset="-195327.95">24575 4940 7937 0,'0'0'2345'0,"0"0"-521"15,0 0-72-15,0 0-383 0,0 0-833 16,0-13-56-16,24 13-104 16,4 4 96-16,11 2-240 0,5 3-88 31,0 1-24-31,0-4-120 16,8 4-648-16,-9-1-1840 0,-7-5-2441 0</inkml:trace>
  <inkml:trace contextRef="#ctx0" brushRef="#br1" timeOffset="-194856.14">25080 5077 1744 0,'0'0'7529'31,"0"0"-5640"-31,0 0-425 0,0 0-440 16,0 0-375-16,0 0-321 0,0 0-120 16,0 0-152-16,96-54-48 15,-63 54 136-15,-6 0-72 0,-7 3-56 16,-4 3 40 0,-4-3-56-1,-12-3 240-15,0 3 200 0,0-3 56 16,0 0-320-16,0 4-48 15,-8 2 168-15,4-3-16 0,-4 7-136 16,4-1-136-16,4 4 0 0,0 0 48 16,0 2 0-16,8 1-48 31,0 3 136-31,4-3-40 16,4 7-40-16,-4-5-56 0,-1 2 40 15,-2 2-32-15,-1-6-16 0,-8 0-56 16,0-1-96-16,-4-5-72 31,-12-1 104-31,-9-2 48 16,-6-1 72-16,-5-6 0 0,-4 0-152 15,-12-13-1392-15,9-2-2409 16,7-4-3489-16</inkml:trace>
  <inkml:trace contextRef="#ctx0" brushRef="#br1" timeOffset="-193564.82">25299 4724 6409 0,'0'0'1408'31,"0"0"-664"-31,0 0-144 0,0 0 145 15,0 0 15-15,0 0-48 16,0 0-112-16,-35-76-144 0,27 66-88 0,-4 1 216 16,0-4-304-1,-4 4 0 1,0-1 169-16,-3-3-273 16,-2 4 88-16,-3-4-64 0,5 0 104 15,-5 4 0-15,4 0-40 16,4 2-152-16,-8 1-40 0,4 2-64 15,-4-2 80-15,-3 3 0 0,-1 0 16 32,0 0-8-32,0 3-24 15,0 0 32-15,0 0-48 0,4 0-48 16,0 0 0-16,0 3-8 16,4 6 0-16,-4 1 0 0,0 0-8 15,1 2 8-15,-1 1 8 31,-1-1 0-31,5 1 0 0,1 0-8 16,-1 3 0-16,4-1-176 16,0 2 112-16,4 1 64 0,0 5 8 15,0-1 0-15,4 4 40 32,0 2-40-32,0 4-8 15,0 0-64-15,4 2-24 0,1 1 80 16,3 7-40-16,0 2 48 15,0 4 152-15,7-1-144 0,5 4 64 16,0 0-8-16,0-3 0 16,1-4-56-16,2 0 40 15,1-2-48 1,0-7-80-16,4 0-208 0,3-4 80 16,1-2-24-16,4-3 184 15,0-1 40-15,4-3-160 0,4 0-40 16,0-2 160-16,4-5-80 0,-4 1-24 31,7-6-40-31,-2-4 184 16,-2 0-216-16,-3-6 224 0,0 0 32 15,-1 0 80-15,-3 0-32 16,0-6-32-16,-4-4-48 0,4 1 80 31,-4-7-16-31,0 4 40 16,0-8 168-16,0-2 16 0,0 0-40 15,-4-3-96-15,4-5-56 16,0 2-32-16,-5-7-16 0,5 4-48 16,-4-1 48-16,-4 0-48 15,-4 3-40-15,0 1 40 32,-8 2 0-32,0 1-16 0,-1 0 16 15,-7-1 8-15,0 1 104 16,0-3 88-16,-11-4-112 15,-1-3 56-15,-12-4-72 0,0-2 24 16,-8-3 16 0,-4-1 152-16,-8 1 80 15,1 6-144-15,-6 3-72 0,10 6-32 16,3 7-88-16,12 13-8 16,5 5-8-16,2 4-608 15,6 22-856-15,2 1-1033 0,1 2-2128 16</inkml:trace>
  <inkml:trace contextRef="#ctx0" brushRef="#br1" timeOffset="-191856.72">25121 4759 5577 0,'0'0'2104'0,"0"0"-1328"0,0 0-312 16,0 0 225-16,0 0 343 15,0 0-160 1,0-3-368-16,0-4-208 16,0-2-72-16,0 3-88 0,0-4-72 15,8-3-56-15,-1-2 80 16,6-1-72-16,-2-7 32 15,5 1-48-15,4-3 8 0,0-4 0 16,8 4-8-16,0-7 0 31,4 4 8-31,4-4 544 0,0 0-224 16,3 3-184-16,-7 1-96 16,9-1 17-16,-10 1-49 15,1-1 120-15,0 0-64 0,0 4 8 16,-4 0-32-16,4-1 0 31,0 4-40-31,-1 3-8 0,1-3 0 0,0 0 16 16,0 3 0-16,-4-1 0 15,0 2 56-15,0-5-72 16,-5 4 16-16,-3-3 40 16,4 3-56-1,1 0 64-15,-2 0-64 16,5 0 0-16,0 0 0 0,7 0 8 0,-3 3-8 15,0-3 8-15,0 3-8 16,-4 0 8-16,-8 0 48 16,0 3-56-1,0 1 0-15,-4-1 0 16,0 4-16-16,4 2 8 16,-5-2 8-16,9 3 0 0,-3-1-16 15,3 1 8-15,-1 2-8 16,1 1 16-16,-4-3 0 15,0 2 8-15,0-1 0 0,-4-2-8 32,0 1 8-32,-4-1-8 0,8 1 8 15,-4 0-8-15,7-1 8 16,1 4-8-16,4 0-16 16,0 0-32-16,4 3 48 0,-4-4 0 31,-4 4 0-31,-5-2-8 15,-2 2 8-15,-6 0-8 0,2-4 8 16,-5 4 0-16,-1 0 0 16,6 0 0-16,-5 0-8 0,7 0-48 15,1 0 56-15,5 4-8 0,-6 2 8 16,2 0-8 0,-6-3 0-1,-3 0 8-15,-4-3-8 0,1 4-72 16,-5-4 72-16,0 0 0 0,3 3 0 15,1 0-8-15,4 3 0 16,4 1 16-16,0 2 0 0,4 0 0 31,0-2 8-31,-1 3-8 16,-2 3 8-16,-1-4-8 16,0 0 0-16,-4 4-48 0,-1 0 48 15,5 2-8-15,4 2 8 0,-4 1 0 31,4 1 16-31,0-2-8 16,0 5-8-16,0-6 8 16,-4-1-8-16,-4-2 0 0,-4-3 0 15,0-1-304-15,-4 4 103 16,0-4 193-16,0 1 8 0,0 2 40 16,0 5-24-16,4-5 73 31,4 1-41-31,-4 3-32 15,4-3-8-15,0-4 16 0,-5 4-16 16,2-4 40-16,-1 1-40 0,0-1 0 16,-4 1-8-16,4 0 0 15,0-1 0 1,0 0 8-16,4-2 0 16,-4 5 40-16,8-2-40 15,-5 2 8-15,2 5-8 0,3-5 0 16,-5 4 0-16,-3 3-8 0,5-6 8 15,-1 3 0-15,-5 0-8 0,5-1 8 32,-4-2 0-32,5 0 0 15,-2 0 8-15,1-7 32 16,0 3-48-16,1-2 8 0,-2-1 8 16,1-2 184-16,0-2 120 0,0 2-72 15,-4-4-64-15,0 3 24 31,0-3-120-31,0 0-80 16,0 0 64-16,0 0-16 0,-4 0-56 16,4 0-112-16,0 0-768 15,-4 0-585-15,0 0-823 0,0 0-1945 16,-8 0-1848-16</inkml:trace>
  <inkml:trace contextRef="#ctx0" brushRef="#br1" timeOffset="-191457.33">27217 4270 1320 0,'0'0'5313'0,"0"0"-3409"0,0 0-15 15,0 0-249-15,0 0 208 16,0 0-583-16,-9-19-649 15,14 19-384 1,2 0-88-16,5 3 128 0,1 3-80 16,2 4-64-16,1 0-48 15,0 2-16-15,4 1-56 0,-1 0 112 16,6 0-40-16,3-1-8 16,-4 1-24-1,0-3 24-15,-1-1-64 16,-3-3 40-16,-3-3 0 15,-10 1-48-15,1-4 72 0,-8 0-16 16,0 0 16-16,0 0-72 16,0 0-160-16,0 0-512 0,0 0-912 15,-4 0-513-15,-4 0 377 32,1-4-433-32,7 1-679 0</inkml:trace>
  <inkml:trace contextRef="#ctx0" brushRef="#br1" timeOffset="-191166.53">27567 4124 5457 0,'0'0'1608'0,"0"0"480"0,0 0-231 16,0 0-249-16,0 0 81 15,0 0-377-15,0 0-472 16,20-32-648-1,-20 32-192-15,0 10-24 0,0 9 24 16,-4 6 104-16,-8 0 112 16,0 11-32-16,-8-1-40 0,4 0-48 15,-8-1-24-15,4 4-64 16,1 1 56 0,-2-4-48-16,5-7 32 15,8 1-48-15,1-4-224 16,3-3-592-16,4-6-1056 0,0 0-1129 15,7-9-5201-15</inkml:trace>
  <inkml:trace contextRef="#ctx0" brushRef="#br1" timeOffset="-180329.11">23145 4105 9337 0,'0'-6'2657'0,"0"2"-1481"16,0 4-464-16,0-3-335 0,0 3 103 15,0 0 32-15,0 0-216 0,-5 0-216 32,1 13-80-32,-7 3 16 15,-6 3 184-15,2 9-48 16,-2 1 40-16,2-1-96 0,2 4-40 16,2-6-48-16,3-4-8 15,4-3 8-15,-1-3-8 0,1-7-216 31,4-2-24-31,0-4-120 16,-3-3 344-16,3 0 16 0,-4-19 48 16,4-7-48-16,-8-8-8 15,4-8 8-15,0 1 0 0,0 0 48 16,0 6 192-16,0 6 136 16,0 10 232-16,4 10-72 31,0 5-80-31,0 4-456 0,0 0-56 15,0 0-160-15,0 13 32 16,12 6 176-16,4 3 0 0,4 4 8 16,-1-4 96-16,2 0-88 0,-1-3 104 15,-1-3-112 1,2-3-256 0,-6 0-104-16,-2-1 136 0,-2-2-112 15,2 3-176-15,-9-4-128 16,-4 4-32-16,0-4 144 0,0 1 31 0,-4-7-39 31,-17-3-24-31,1 0 488 16,-12 0 72-16,-3-16 160 15,-1-6-96-15,0-7 40 0,1 1 136 16,10-4 168-16,5-3 112 16,9 7 217-16,7 6 47 0,4 5-496 31,0 8 24-31,11 6-312 15,10 3 8-15,2 0 32 0,9 16 144 16,4 6-128-16,0 6-56 16,3 1-8-16,-3 0-152 0,0-4-128 15,-12-6-304-15,-8-6-320 16,-4-4-305-16,-12-9 329 31,0 0 376-31,-8 0 512 0,-8-16 152 16,0 1-48-16,-12-8 16 15,0 1-16-15,0-4 24 0,0 4-72 16,-3 7 88-16,3 2-136 16,4 6 8-1,0 5-16-15,8 2 0 16,4 0-72-16,9 2-336 0,3 5 72 16,0 6 336-16,15-4 0 15,9 1 16-15,0-4-8 0,8 1 176 16,-4-5 8-1,0-2 40-15,-9 0 280 16,-6 0 72-16,-5 0 193 16,-8 0-129-16,0-2-216 0,0 2-432 15,0-4-56-15,0 4-440 16,-4-3-953-16,-5 3-807 0,9-3-4097 16</inkml:trace>
  <inkml:trace contextRef="#ctx0" brushRef="#br1" timeOffset="-179563.57">23260 3845 5905 0,'0'0'1656'16,"0"0"-712"-16,0 0-456 15,0 0 137-15,-36-80 23 16,16 64 120-16,4 7-120 15,-4-4 40-15,1 10-336 16,-5 0-136-16,3 3-64 0,-7 0-24 16,5 0-8-16,-1 9-48 15,-4 7-24-15,0 6-32 16,-4 7-8-16,-3 6 8 0,-1 10-16 31,-1-1-56-31,5 6 56 0,0 2 128 16,1-5-128-16,8 4 0 15,2-4 0-15,10 1-32 16,6 0 32-16,5-4-120 0,0-6 112 16,16-3-400-16,12-3 128 31,0-3 40-31,8-7 240 0,0 0 0 16,-1-9 0-16,5 2 0 15,4-5-64-15,0-7 64 16,0 1 64-16,3-1-56 0,5-3-8 31,-3 0-16-31,-2-3 16 0,-3-7 200 16,-4 0-144-16,-4-2 200 0,-8-4-152 15,-4-7 88-15,-1-2-136 16,-3-7 64-16,0-5-104 16,0-5 208-16,-4-9-120 15,4 1 169 1,-8-5 207-16,-4-1 32 15,-8 1-8-15,0-2 16 0,-8 3-104 0,-12 0 128 16,-12 7-152-16,0 2 64 16,-8 7-184-16,1 6-120 15,-2 14-104 1,6 5-40-16,3 13-8 16,4 0-104-16,4 19-584 15,-3 44-744-15,3-6-1361 0,7 4-3088 0</inkml:trace>
  <inkml:trace contextRef="#ctx0" brushRef="#br1" timeOffset="-176549.51">21742 5686 1016 0,'0'0'3304'0,"0"0"-431"16,0 0-1497-16,0 0-439 16,0 0 31-1,0 0 360-15,0-3-288 16,0 0-152-16,0-3-71 0,0 2 15 16,0-2-296-16,0-1-56 15,0-2-24-15,0 3-120 0,-4-1-64 16,-4 1-112-1,3-3-112-15,-2 2-40 16,-1 1 72-16,0-1-72 16,0-2 56-16,0 3-8 0,0-1-56 15,-3 1-64-15,2 0 8 16,-3 2 48 0,-4 1 0-16,1 0 8 15,-2 3-16-15,-2 0 16 16,2 0 0-16,-3 0 0 0,5 0 0 15,-2 0 56-15,2 0-56 16,-2 0-40-16,2 3 40 0,-1 4 8 16,4-1-8-16,-3 0-24 31,2 4 16-31,-2 0-8 16,2 2 8-16,-2-2 0 0,-2 5-56 15,6 1 64-15,-6 0 0 16,6 0-16-16,-6 0 16 15,6 0 0-15,-1 0-8 0,3-1-40 16,6-2 40 0,-5 0 8-16,4 0-8 15,0 2 0-15,0 5 8 0,-1-1 8 16,2 6 0-16,3-3 40 16,0 3-48-1,-4 4 8-15,4-3 0 16,0 2 0-16,0-6-8 15,0 1 0-15,0-1 8 0,0-3-8 16,0 0 0-16,0-3-8 0,4 6 8 16,4-3 0-16,0 0 8 31,-4 0 0-31,4 0 0 16,-1 0 32-16,2 1-32 0,-1-5-8 15,3 1 0-15,6 0-16 0,-2 0-40 16,5 0 56-16,5-4 72 15,-1 1-64-15,4 0 8 32,-5-4-8-32,5 1 96 0,-8-4-56 15,4 4-48-15,-5-4-56 16,2 4 56-16,-1-4 16 0,3 3-8 16,1 1-8-16,4-3-128 15,-4-1-56-15,4-3-48 31,0 0-96-31,-1 0 40 0,6-3 40 16,-6 3-240-16,-7-3 32 0,5 0 248 16,-1 0 136-16,-1 0 0 0,1 0 16 15,0 0 40-15,0-6 8 16,-1 0-88 0,1 0 96-1,1-4 0-15,-1 0-16 0,0-2 16 16,-1-1 0-16,1 0-8 0,-4-3-48 15,0-3 56-15,-8 3 8 0,4-3-8 16,-4 0 8-16,-4 3 0 31,3-3 8-31,-2 1 40 16,-1-2-8-16,0 1-48 0,-5 0 128 16,-3 0 216-16,4-3 40 15,-4 3-136-15,0-4-64 0,0 4 8 16,0-6-136-16,0 3-40 31,-7-1 112-31,3-2 0 0,-4 3 24 16,4 0 24-16,-5 0 24 15,6 2-48-15,-5 1-32 0,4 1-72 16,-4 1 96-16,0 5-72 16,0-1-16-16,0 1-40 31,1-1-8-31,-2 0 16 0,-3 4 32 15,1-1-48-15,-6-2 48 16,6 2-48-16,-2-3 0 0,-2 0-8 16,2 1 0-16,-2-1 48 0,-2 0 0 15,2 4-48-15,-2-4 0 16,-2 0 8-16,-5 4-8 16,4-4 16-1,1 4-8-15,-6-4 72 16,5 3-24-16,1 1 16 0,-1-4-56 15,-1 3 40-15,2-2 0 0,-1-1-56 32,-1 4 8-32,2 2-8 15,-1 1-8-15,-4 6 0 0,5 0 0 16,-2 0-144-16,5 0-240 16,-3 3-320-16,6 10-720 0,-2 3-360 15,2-1-793-15,1-5-2032 0</inkml:trace>
  <inkml:trace contextRef="#ctx0" brushRef="#br1" timeOffset="-172723.73">24475 5845 72 0,'0'0'7217'0,"0"0"-5225"16,0 0-831-16,0 0-81 0,0 0-96 16,0-3 16-16,0 0-23 31,0-1-281-31,0-2 296 15,0 3-280-15,0-1-440 0,-3-2-216 16,-2 0-48-16,-3 0 0 16,0-1-8-16,1 1 0 0,-6 0 0 15,5-4 0-15,-7 3 0 16,2 2 0-16,-2-5 0 31,2 3-8-31,-6-2 8 0,-1 6-8 16,-4-4 8-16,3 1-8 15,2 0 8-15,-1 0 0 0,4 2 0 16,-4 1 0-16,0 0-8 16,1 3 8-1,2 0 0-15,-2 0-8 16,-1 0 8-16,-5 0 0 0,6 0 8 16,-5 0-8-16,4 0 8 15,-4 0 0-15,4 0 0 0,0 0-8 16,-4 0 0-1,9 0 8-15,-6 6-8 16,-3-2-8-16,5 5 0 16,-1 0 8-16,-1 4-8 0,2 3-80 15,-1 0 88-15,-4 0-56 16,4 6 56-16,-4-3-8 0,0 3 16 16,0 1-8-16,5 2 0 31,-5 0 16-31,3-3-16 0,6 0 8 15,-2-2-16-15,6 2-32 16,3-3 16-16,-1 0-48 16,6-3 16-16,-1 6-24 0,4-3 64 31,0 4 8-31,0-1-48 16,0 0 48-16,0 0 16 0,0-3 0 15,7-3 0-15,-3 3 40 16,1 0-40-16,3-3-8 15,0 3 8-15,-1 0-8 0,6 3 16 16,-5-2-8 0,-1-2 8-16,2 5-16 15,3-5 0-15,-1-5-88 0,2 4-56 16,2-5 144-16,5 1-64 16,5-4-200-16,3 4 168 15,3-7 96-15,-4 4 16 16,5-4 160-16,-4 4-48 15,-4-4-112-15,0 0-16 16,1 1-32-16,-6-4 32 0,5 0 16 16,0 0-16-16,0-3-40 15,4 0 32-15,0 0 8 16,4 0-184 0,0 0 184-16,4 0 64 15,-5 0-64-15,1 0-24 0,0 0 24 16,-4-3 64-16,-4-7-48 15,-5 4 56-15,2-3-56 16,-6-1-8-16,2-2 40 0,3-1-40 31,-5-3 40-31,9 0-32 16,-4 0 48-16,0 3-64 0,0-2-32 16,-4-1 32-16,0 3 8 15,0 0 48-15,-4-2-56 16,0-2-136-16,-1 5 136 0,2-7-8 31,-2 0 24-31,2 0 16 0,-5-1 16 16,3-5-40-16,-2 0 0 0,2-1 64 15,-3-2-72-15,-4 3-16 16,5 2 16-16,-9 4 128 16,4 0-48-16,-1 3-80 15,-3 0 0 1,0 1-24-16,0-1 24 15,0-3 0-15,0 0 16 0,-7 3 184 0,-2 0-48 16,5 0-96-16,-7 0 40 16,-2 3-88-16,1-2 8 15,1 2-16-15,-6-3 72 0,-3 3-64 32,1-6 48-32,-5 3-8 0,0 0-40 15,1 1 0-15,2-1 40 16,1 3-48-16,8 7 8 15,0-1-8-15,8 4 8 0,4 3-8 32,-4 0 0-32,4 0-168 15,-4 0-728-15,0 6-488 0,-16 10-617 16,5 0-927-16,2-3-5034 0</inkml:trace>
  <inkml:trace contextRef="#ctx0" brushRef="#br1" timeOffset="-171141.56">22973 8451 8249 0,'0'0'1505'0,"0"0"-985"16,0 0-296-16,0 0 64 0,0 0 296 15,-16-31 168 1,8 25-88-16,4-7-104 16,-7 3-152-16,-2 1-7 15,-2-4-137-15,-6 0-88 16,-3 4 56-16,5 0-64 0,-5-1 40 16,3 3 88-16,2 1-112 15,-1 3-32 1,0-1 8-16,0 2-24 15,0 2-32-15,0 0-24 16,-3 0-16-16,-5 0-48 0,0 0 104 16,-4 9 40-16,0-3 56 15,0 4-64-15,4-1-32 0,0 4-64 32,0 0 16-32,4 0-72 15,0-1 16-15,1 4-8 16,-1 0 0-16,0 3 0 0,-1-3 8 15,6 6 32-15,-9 4-8 16,4-4-32-16,0 3-8 0,5 4 0 16,2-4 0-1,6 0 0-15,2 4 0 16,1-4 0-16,4 7 8 16,4-3-8-16,0 3 56 0,0-1-48 15,4 4-16-15,13-3 16 16,2 3-64-16,13-3 72 15,5-4-16-15,6 1 208 16,9-1-16-16,-1-6-88 16,1 1-24-16,0-4-32 15,-4-3-40-15,0 0 0 0,-1-10 8 16,-6 1-16-16,2-5 8 16,1-2-8-1,0 0 8-15,3-6-8 16,-2-7 8-16,2-2 8 15,-7-8 32-15,4-2-40 0,-5-10 88 16,-2-6 48-16,-5-13 16 16,0-3 9-16,0-7-65 0,-9-3-8 31,-7 4 112-31,-12 3 176 16,-4 6-24-16,-8 3 96 15,-16 10-64-15,-12 2-208 0,1 8-88 16,-1 12-8-16,-1 3-88 15,2 10-808-15,19 6-1257 0,4 12-3240 16,12 1-6913 0</inkml:trace>
  <inkml:trace contextRef="#ctx0" brushRef="#br1" timeOffset="-169333.74">23411 7893 6993 0,'0'0'3929'0,"0"0"-3305"16,0 0-376-16,0 0-88 15,0 0 424-15,0 0 264 16,0 0-71-16,-19-22-41 0,19 15 32 31,-9 1-392-31,5 0-240 0,-7-1-72 16,2-2-56-16,1-1 8 0,-3 1 56 15,-2 2-64-15,-2-2 88 16,3-1 32 0,0 1 16-1,-4 2-16-15,-4 1-120 0,5 3 0 16,-6 0 0-16,5 0 56 0,-3 3-16 15,2 0-40-15,-2 0 56 0,2 0-56 16,1 0 64-16,1 0-56 31,-2 0-8-31,6 6-8 16,-5 0 0-16,4 4 0 0,-4-1 0 16,4 4-48-16,0 0 48 15,-4 2-8-15,4 5 16 0,-4-1 32 16,4 3-40-16,1 0-8 31,-2 0 8-31,5 1 8 0,-3-1 40 16,2 0-48-16,1 3 8 15,1 0 0-15,-1 4 0 0,3 0 8 16,-3 2 40-16,4-2-56 16,1-4 8-16,3 1-8 31,0 0 0-31,0-4-104 0,0 0 104 15,11 0-48-15,2 1 40 16,-2-1 8-16,1-3 0 0,0-1 8 0,0 2 0 16,1-8 0-16,2 4-8 15,-2-3 0-15,-2 0-72 16,1-1 64-16,4 1 0 16,-4-3 8-1,8 2-176-15,0 1 72 16,-4-1 104-16,4-2 48 0,-1 3-48 15,-2-4-8-15,3 1-8 0,-1 0 0 32,-2 2-48-32,-2-5 56 15,5 2-8-15,-4-6-208 0,8 0 144 16,0-3-208-16,0 0 168 16,4 0-184-16,-5-3 88 0,5-6 136 15,-4-1 80-15,0-2 8 16,1-1-8-16,-2 0 16 0,-3-3-8 31,-4 3 112-31,0-2-112 16,-5-2 216-16,2 2-48 0,2-1-80 15,-6 0 8-15,3 0-96 16,-1 0 56-16,-2-3 0 16,2 0 8-16,-3 0-72 0,1-3 8 31,-5 0 40-31,0 0 152 15,-4-1-120-15,0-2-72 0,0 3 168 16,0 0-8-16,0-4-24 0,0 7 16 16,0 0-88-1,0 0-64 1,-4 3 40-16,4 0-32 0,-4 3 0 16,4-2-16-16,-5 2 8 15,1-3 0-15,0 0 0 0,0 0 32 16,-3 1-40-16,-1 2 0 0,-1-3 0 31,-2 0 0-31,3 0 208 16,-1 3-112-16,-2-2 24 0,3-2 96 15,-1-1 16-15,2 1-112 16,-1-1 33-16,0 2 15 16,-4 0-72-16,0 3-24 0,4 4-24 31,-4-4-48-31,0 7 48 0,0-4 32 15,-4 4-8-15,0-1-64 16,-3 1 0-16,-6 0-8 16,1 3 8-16,0-1-8 0,-8 1 0 15,9 3-104-15,-5 0-593 32,0 13-1247-32,4-1-1889 0,9 1-4224 0</inkml:trace>
  <inkml:trace contextRef="#ctx0" brushRef="#br1" timeOffset="-167690.64">24105 6953 440 0,'0'0'6769'0,"0"0"-4905"16,0 0-1287-1,0 0-185 1,0 0 120-16,-45-42 256 0,38 37-48 15,-5-8 248-15,4 3-352 0,0 1-23 16,-4-1-201-16,-4 0 72 16,0 1-88-16,-4 3-56 0,0-1-192 31,-3 1-56-31,-1 3-64 16,-1 0 48-16,-3 3-56 0,4 0 0 15,1 0 64-15,-1 3-64 16,-4 3 8-16,0 7 0 0,-4-3 40 15,0 5 16-15,1 7 104 16,3 4-40-16,-4-1-64 0,4 7-56 31,4 3 56-31,1 3-56 16,2 0-8-16,5 3 64 16,4-2-64-16,5 2 8 0,-2-3-16 15,9-3 8-15,0 0-8 31,0-4 0-31,0 1 8 16,9 0 72-16,6-3-72 0,1-1 0 0,-4-3 104 16,8 1-32-16,-4-1-72 15,0-2-80-15,8-4-272 0,-1 0 240 16,5-3-16 0,0-1 40-1,4-2 24-15,-4-4 56 16,4-2 16-16,-4-1 72 0,4 1-80 0,-4-4 8 15,0-3-8-15,0 3 0 16,0-3 8-16,0 0 0 0,-5 0 40 31,5 0-48-31,0-6 48 16,0-7-40-16,-4 0 80 16,0-6-40-16,-1 0 24 0,1-3 208 15,0-6-96-15,-3-1-48 0,2-3-8 16,-3-3-8-16,4-3-104 15,-4 0-8-15,-4 6 96 32,-1 0 264-32,-6 4 176 0,-5 3-223 15,-4 2-113-15,0 1-48 16,0 0 232-16,0 0-48 0,0 3-160 16,0-1-40-16,-8-2-56 31,-4 0-80-31,0 3-16 15,-8-3-8-15,1-4 16 0,-9 4 144 16,0 0-144-16,0-1 8 0,3 5 64 16,1-1-64-16,5 6 0 0,6 4-8 15,6 5 16 1,3 4-16 0,4 0-248-16,-8 4-1072 15,-8 18-145-15,0 3-2472 0,4-3-5193 16</inkml:trace>
  <inkml:trace contextRef="#ctx0" brushRef="#br1" timeOffset="-160026.27">17543 3727 5329 0,'0'0'4489'0,"0"0"-3321"32,8-25-528-32,-8 22-96 15,3-1 288-15,-3 4 96 0,0 0-247 16,4 0-305-16,-4 0-320 15,0 4-56-15,0 11-104 0,4 8 104 16,-4 5-16-16,0 7 16 16,0 0 8-1,0 3-8-15,0-6 64 16,0 0-56-16,0-10 0 0,0-3 8 16,9-6 96-16,2-7-24 15,5-6 40-15,4 0 128 0,8-16 224 16,8-9-8-16,3-17-240 0,10-8-56 31,-1-8 24-31,-5-2-56 16,1 0 0-16,-4 9-136 0,-12 7 192 15,-9 12-8-15,-6 10 40 16,-5 9-64-16,-4 6 0 16,-4 7-112-1,0 0-56-15,0 0-168 16,0 0-656-16,0 10-168 0,0 9-272 15,-8 3-1233-15,-5 1-1408 16,2-8-2392-16</inkml:trace>
  <inkml:trace contextRef="#ctx0" brushRef="#br1" timeOffset="-157516.2">17805 4820 2784 0,'0'0'2889'0,"0"0"-633"0,0 0-1360 15,0 0-512-15,0 0 313 0,0 0 391 31,0 0-64-31,0-4-48 16,0 1-296-16,4 0-167 16,0 0-217-16,1-4-192 0,-1 4 48 15,0-6-72-15,-1 2-24 16,5-6 64-16,0 1-64 0,0-4-8 31,4 0 32-31,-4-6-8 16,4 0 56-16,0-3-112 15,4-1 40-15,-4-3 0 0,4 1-8 0,0-1-40 16,-5 0-8-16,6 1 104 16,-2 6-56-16,2-4 16 0,-1 1 88 15,-1 3 184 1,6-1-40 0,-6-2-40-16,5 3-160 15,1 0-40-15,2 3-48 0,-3-4-8 16,4 4 56-16,-5 0-8 0,2-3-48 15,-5 6 0 1,0-3 0-16,4 0 56 16,-5 3-48-16,2-6 0 15,6 3-8-15,-3 0 80 16,4-3-72-16,0 0-8 0,-1-4 16 16,2 4 56-16,-1-4-72 15,0 4 16 1,0 0-16-16,-1 6 0 15,-3 0 0-15,1 0 0 16,-2 1-8-16,-3 2 8 0,4 0 8 16,0-3-8-16,-4 0 16 15,4-3-8-15,4 3 48 0,-4-3-56 16,3 3 8-16,1 1-8 31,-3 2 0-31,3-3 0 16,-5 3 8-16,5-3-8 0,4 4 8 15,-4-1-8-15,8 0 0 0,-4 4-8 16,0-1-40-16,0 1 0 16,4-1 48-1,0 1 0-15,-4-1-8 16,-5 1 0-16,1 2 8 16,-4-2 0-16,-4 2 48 0,-4 1-40 15,0 3 0-15,3-3-8 16,2-1 0-16,11 1 0 15,3 0-8-15,5-1 0 16,4 1 8-16,4-4 0 16,-4 4 0-16,-9 0 8 15,-3 2-8-15,-7-2 0 0,-6 3 8 16,-2 0-8-16,-6-3 0 0,9 2 0 31,-4 4-8-31,8-3 0 16,4 0 0-16,4 3-40 15,0 0 40-15,4 0 0 0,-4 0 8 16,0 0 0-16,-8 0 0 16,-1 0 0-16,-2 0 0 0,-2 0 0 31,1 0 0-31,0 0 40 16,0 0-40-16,3 0-128 15,6 0 80-15,3 0 48 0,7 0 0 16,1 6 8-16,5-2-8 15,-2-2 8-15,-7 5 48 0,-4-7 24 16,-13 6-72 0,2-6 56-16,-10 3-56 15,-3-3 8-15,-4 0-16 16,0 0 0-16,0 0 0 0,0 0 72 16,0 0-56-16,0 0-16 15,0 0-144-15,0 0-104 16,0 0-336-16,-11 0-616 15,-1 0-1033-15,-8 0 129 16,-4-12-1009-16,4-1-112 16</inkml:trace>
  <inkml:trace contextRef="#ctx0" brushRef="#br1" timeOffset="-157070.39">20088 3251 4336 0,'0'0'2353'0,"0"0"-1105"16,0 0 209-16,0 0 295 31,0 0 96-31,0 0-191 0,0 0-433 16,0 0-584-16,0-19-488 16,4 19-96-16,1 0-48 0,3 0 96 15,3 6 64-15,2 7 0 16,10 3-16-16,1-1 0 31,4 8-32-31,4 2-64 0,0 1-48 0,7-1 88 16,-7 4-88-16,0-1 40 15,-4-6-40-15,-8 0-8 0,-8-5 0 16,-8-8-88-16,-4 0-160 16,0 1 32-1,-20-3 216-15,-8-1 384 16,-7 3 280-16,-5 1-127 0,-4-1-105 15,0 4-168-15,0 3-112 16,8 0-112-16,8 3-40 0,4 0-64 16,5 0-16-16,2 3 24 31,6 0-200-31,3-2-569 16,3-5-503-16,5-2-896 0,5-4-833 15,7-9-5257-15</inkml:trace>
  <inkml:trace contextRef="#ctx0" brushRef="#br1" timeOffset="-156351.09">20447 3073 776 0,'0'0'8586'0,"0"0"-6210"0,0 0-176 16,0 0-887-16,0 0-201 0,20-57-384 15,3 51-280-15,9-1-336 16,9 7 88-16,10 0-24 15,-7 0-128-15,0 0-48 0,-9 3 0 32,-10 7-8-32,-13-1-32 15,-4 4-128-15,-8 3-88 0,0 6 256 16,-8 1 0-16,-12 5 152 16,0 1 64-16,-8-1-8 31,4 4-56-31,0-3-56 0,4-7 16 15,5 3 16-15,2-6-47 0,5-3-73 16,5-3 8-16,3-1 40 0,0 1 48 16,7-3-32-16,5 3-56 15,8-4 112 1,8 4 192 0,8-7-48-16,-1-3-104 0,14 3-40 15,-6-6-56-15,2 0-64 16,-2 0 8-16,-7 0 40 0,0-9-56 0,-9-7-96 15,-3-3-328-15,-7-3-168 16,-6 3-297-16,-3-4-55 16,-4 5-432-1,-12-1-1105-15,-7-1-1576 16,-5 8-1096-16</inkml:trace>
  <inkml:trace contextRef="#ctx0" brushRef="#br1" timeOffset="-156058.1">20462 3159 1504 0,'0'0'7529'0,"0"0"-5888"16,0 0-665-16,0 0-32 31,0 0 104-31,0 0-7 0,0 0-201 16,0 0-136-16,0 0-176 15,84 3-40-15,-39-3-64 0,6 3-64 0,5 1-16 16,8-4-48-16,-1 2-7 16,1 2-113-1,-12-1-72 1,-4-3-56-16,-16 3 48 0,-13-3-96 16,-6 0-80-16,-13 0-488 15,0 0-657-15,-9 0-1471 16,-2 0-2737-16,-6 0-2673 0</inkml:trace>
  <inkml:trace contextRef="#ctx0" brushRef="#br1" timeOffset="-155697.22">21256 3197 6329 0,'0'0'6409'0,"0"0"-4256"0,0 0-665 32,0 0-440-32,0 0-528 0,0 0-248 15,7 9-192-15,2 8 160 16,-1 5 169-16,-4 6-41 15,7 7-176-15,-6 3 72 0,3 7 32 0,-1-1-32 16,1 3-88 0,1-5-48-1,-5-4-40-15,3-3-16 0,-7-7-24 16,0-5-48-16,0-7 0 16,0-3-48-16,0-8-464 15,0-1-1065-15,-11-4-3784 0</inkml:trace>
  <inkml:trace contextRef="#ctx0" brushRef="#br1" timeOffset="-152690.14">21212 3159 408 0,'0'0'2352'0,"0"0"-840"0,0 0-887 16,0 0-233-1,0 0 592 1,0 0 192-16,0 0-288 16,0-3-320-16,4-1-152 0,-4 1-135 15,0-3-81-15,4 3 72 16,-4-7 0-16,4 4-32 0,0-7-104 0,-1 4-64 31,10-7 72-31,-5 3-88 16,3-3 0-16,6-3 0 15,-2 4 8-15,-2-2-64 0,2 2 0 16,2 2 8-16,-2 0 96 16,1 0 56-16,0 1-8 0,4-1 8 31,-3 0-64-31,2 1-88 15,1-1 96-15,4 0 72 0,-5-3-96 16,6 4-72-16,-1-1 0 16,0 0 48-16,4-3-40 0,-5 4 32 15,5-1 32-15,-4 3-80 32,8 4 0-32,-8 0 0 15,4 3 0-15,0 3 8 0,0 0-8 16,-1 0 40-16,6 3-40 15,-6 7-56-15,5 2 48 0,0 1 8 0,-1 3 8 16,-3-1-8-16,4 5 8 16,0-2 56-1,5 5-56 1,-2-7 88-16,-3 6-88 0,4-6 40 16,-12 3-24-16,-5-3-24 15,2 3 0-15,-10 0-48 0,-6 3 32 0,3 3-40 31,-4 1 56-31,7 2 0 16,-2 4 96-16,-1 0 0 16,-1 3-32-16,1 0-16 0,5-1 48 15,-10 5-96-15,5 2 88 16,-4-3-32-16,0 0-48 16,1-3 56-16,-1-3 0 0,-4 0-48 31,0-1-16-31,3 1 56 0,-3 0 16 15,0-4 32-15,0 1-8 16,0 0-16-16,0-1-72 16,0-3 40-16,0 4 8 0,0 0-40 31,-3-4 32-31,-6 7 56 16,-3-4 97-16,5 4 31 0,-6 3-72 15,1-6-88-15,1 6 0 16,-6-3-32-16,6-4-40 15,2 7 0-15,-6-7 8 0,7 4 0 16,-8 0 40 0,4-4-32-16,-1 4-16 15,2-3 16-15,-4 3 56 0,-2-1-72 16,1-2 48-16,0 3 104 16,0-4-96-16,0 1 32 15,5 3-80-15,-6-4 56 16,6 1-56-16,-6-1-8 15,6 4 0-15,-6-3 0 16,6-1 0-16,-2 4 144 0,2-4 0 16,-1 1 120-16,3-1-64 15,2 2-24-15,3-5-72 16,0 3-8 0,0 1-24-16,0 2-24 15,-4-2-40-15,8 0 8 0,-4-1-8 16,0 1 72-16,0-3-80 15,0-4 8-15,0-3 40 16,1-1-48-16,-2 2 0 0,5-5 8 31,0 2 40-31,0 1-32 16,-4-5 48-16,4 3 0 0,0 3-64 16,0-3 16-16,0-4 72 15,0 5-40-15,0-5 0 16,0 1-40-16,0-1 0 0,0-5-8 31,0-1 64-31,0 1-56 0,0 2 64 16,0-3-64-16,0 4-8 0,-4 0-8 15,0-4-8-15,-4 3 8 16,-4-2-72-16,4-1-144 16,-11-6-632-16,2 0-1713 15,6-6-2760 1</inkml:trace>
  <inkml:trace contextRef="#ctx0" brushRef="#br1" timeOffset="-152390.53">21602 5194 3408 0,'0'0'5937'0,"0"0"-3728"0,0 0-1137 32,0 0-592-32,0 0 489 15,0 0 343-15,0 0-496 0,56 32-296 16,-36-20-296-16,1 1-88 16,2 0-40-16,-3 0-32 15,4-1 16-15,0 1-24 0,-5-4-48 16,2 4-8-16,-6-3-384 15,-6-4-880 1,-5-3-1065-16,0-3-1687 0,-1 0-3338 16</inkml:trace>
  <inkml:trace contextRef="#ctx0" brushRef="#br1" timeOffset="-152015.31">22152 5137 9273 0,'0'0'2537'0,"0"0"-1129"16,0 0-87-1,0 0-193-15,0 0-184 16,0 0-376-16,0 0-560 16,-4 16 232-16,-20 3 240 0,-4 3-32 15,-12 7 41-15,1-1-49 16,-9 0-136-16,8-2 0 0,1 3-144 31,7-7-96-31,11 0-64 16,6-9 0-16,6-1-48 0,5 1-32 15,4-9 80-15,0-1 0 16,0 0 72-16,0-3 112 16,0 0-40-16,0 0-8 0,0 0-40 31,0 0 0-31,0 0-32 15,0 0 8-15,0 0-72 0,0 0-56 0,4 0-536 16,5-10-1057-16,3 1-2968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3 312,'0'0'14726,"0"0"-14692,0 0 1,0 0 0,0 0 0,0 0 0,0-1 0,0 1 0,0 0 0,0 0 0,0 0 0,0 0-1,-1 0 1,1 0 0,0 0 0,0-1 0,0 1 0,0 0 0,0 0 0,0 0 0,-1 0 0,1 0 0,0 0-1,0 0 1,0 0 0,0 0 0,-1 0 0,1 0 0,0 0 0,0 0 0,0 0 0,0 0 0,0 0 0,-1 0-1,1 0 1,0 0 0,0 0 0,0 0 0,0 0 0,-1 0 0,1 0 0,0 0 0,0 0 0,0 0 0,0 1-1,-1-1 1,0 2 81,-1 0-1,1 1 0,-1-1 0,1 1 0,-1-1 0,1 1 1,0-1-1,0 4 0,-5 9 285,-19 42 808,-30 99 1,-3 66-171,55-209-995,1-5-9,-37 167 434,31-132-393,3-1 1,0 50 0,5-75-73,-1 8 5,2 0 0,0-1 1,7 33-1,-6-49-18,0-1 0,0 1 0,1-1 0,0 0 0,0 0-1,1 0 1,0-1 0,0 1 0,1-1 0,0 0 0,0 0 0,0 0 0,0-1 0,12 9 0,-4-5-117,1 0 0,0-1-1,0 0 1,1-1-1,0-1 1,26 7 0,26 1-2168,3-8-4113,-33-5-2355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 7985,'0'0'10149,"-1"-6"-9375,0 7-763,0 0 0,1 0 0,-1 0 0,1 0 0,-1 0 0,1 0 0,-1 0 0,1 0 0,0 0 0,-1 0 0,1 1 0,0-1 0,0 0 0,0 0 0,0 0 0,0 2 1,0 4 60,-11 155 396,11-158-514,0 1 0,1-1 1,0 0-1,-1 1 0,2-1 0,-1 0 0,0 0 1,1 0-1,0 0 0,0 0 0,0 0 1,0 0-1,1 0 0,-1-1 0,1 0 0,0 1 1,0-1-1,0 0 0,0 0 0,1 0 0,-1-1 1,1 1-1,0-1 0,0 0 0,4 2 0,-3-2-101,-1-1-1,1 1 1,0-1-1,-1 0 0,1 0 1,0 0-1,0-1 0,0 1 1,0-1-1,-1-1 0,1 1 1,0-1-1,0 1 0,0-1 1,-1-1-1,1 1 1,0-1-1,-1 0 0,1 0 1,-1 0-1,0 0 0,7-6 1,-3 2-14,0-1 0,-1-1 1,0 1-1,-1-1 0,1 0 1,-2-1-1,1 0 0,-1 1 1,0-2-1,5-14 0,-5 8 822,-1 1-1,0-1 1,-1 0-1,-1 0 1,0-1-1,-1-17 767,-2 35-1375,0-1-1,0 0 1,0 1 0,0-1 0,0 1 0,0-1-1,0 1 1,0 0 0,0-1 0,0 1-1,1 0 1,-1 0 0,0 0 0,0-1 0,1 1-1,-1 0 1,0 0 0,0 2 0,-10 24 104,8-20-27,-2 10 14,0 1-1,1-1 0,1 1 1,-3 31-1,6 79 197,1-65-287,-1 365-45,-1-416-13,0-1 0,-1 0 1,-4 18-1,-1 2-1,7-29 8,-1 0 0,1 0 1,-1 1-1,0-1 0,0 0 0,1 0 0,-2 0 0,1 0 0,0 0 0,0 0 0,0 0 0,-1 0 0,1-1 0,-4 4 0,5-5 6,-1 0 1,1 0-1,-1 1 0,0-1 0,1 0 0,-1 0 0,1 0 0,-1 0 0,0 0 0,1 1 0,-1-1 0,1 0 0,-1-1 1,0 1-1,1 0 0,-1 0 0,1 0 0,-1 0 0,0 0 0,1-1 0,-1 1 0,1 0 0,-1 0 0,1-1 0,-1 1 1,1 0-1,-1-1 0,0 0 0,-11-11 45,-3-8 66,1 0 0,1-1 0,1-1 0,0 0 1,-15-45-1,21 50-81,2-1-1,0 0 1,1 1 0,0-1 0,2 0-1,0 0 1,1 0 0,4-35 0,-1 41-87,0 0-1,1 0 1,0 1 0,1-1 0,1 1 0,-1 0 0,2 1 0,9-15 0,70-75-1146,-58 69 496,31-35-2822,-10 12-3711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1 225 440,'0'0'14272,"0"0"-14129,1 1-1,-1-1 0,1 0 1,-1 1-1,1-1 0,-1 0 0,1 1 1,-1-1-1,1 0 0,-1 0 1,1 0-1,-1 0 0,1 1 0,-1-1 1,1 0-1,0 0 0,-1 0 1,1 0-1,-1 0 0,1 0 0,-1 0 1,1 0-1,0-1 0,0 1 1,5-3-112,1-1 0,-1 1 0,0-1 0,0 0 1,-1-1-1,1 0 0,-1 0 0,0 0 0,0 0 0,-1-1 1,5-6-1,7-12 9,18-39 0,-14 25 57,-15 29 0,-3 7-13,-1 0 0,0 0 0,1 0 0,-1-1 0,0 1 1,0 0-1,0-1 0,0 1 0,-1 0 0,1-6 0,0 8-75,-1 0 0,0 0 0,0-1 0,0 1 0,0 0 0,1 0 0,-1 0 0,0 0 0,0-1 0,1 1 0,-1 0 0,0 0 0,0 0 0,1 0 0,-1 0 0,0 0 0,0-1 0,1 1 0,-1 0 1,0 0-1,0 0 0,1 0 0,-1 0 0,0 0 0,1 0 0,-1 0 0,0 0 0,0 0 0,1 1 0,-1-1 0,0 0 0,0 0 0,1 0 0,-1 0 0,0 0 0,0 0 0,1 1 0,-1-1 0,0 0 0,0 0 0,1 0 0,-1 0 1,0 1-1,0-1 0,0 0 0,0 0 0,1 1 0,-1-1 0,0 0 0,0 0 0,0 1 0,0-1 0,0 0 0,0 1 0,21 47 290,22 72-1,-24-65-447,24 55 0,8-18-3318,-33-58-1751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0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4689,'0'0'9887,"0"0"-9872,0 0-1,0 1 0,0-1 0,0 0 1,0 0-1,0 0 0,0 0 1,0 0-1,0 1 0,0-1 0,0 0 1,0 0-1,0 0 0,0 0 0,0 0 1,-1 0-1,1 1 0,0-1 1,0 0-1,0 0 0,0 0 0,0 0 1,0 0-1,0 0 0,0 0 0,0 1 1,0-1-1,-1 0 0,1 0 1,0 0-1,0 0 0,0 0 0,0 0 1,0 0-1,0 0 0,-1 0 1,1 0-1,0 0 0,0 0 0,0 0 1,0 0-1,0 0 0,0 0 0,-1 0 1,1 0-1,0 0 0,0 0 1,0 0-1,0 0 0,0 0 0,-1 0 1,1 0-1,0 0 0,0 0 0,0 0 1,0 0-1,0 0 0,0 0 1,-1 0-1,1-1 0,0 1 0,0 0 1,0 0-1,0 0 0,0 0 0,0 0 1,0-1-1,-4 12 138,2-1-1,-1 1 1,1 0-1,1-1 1,0 1 0,1 0-1,1 17 1,-1-10-80,-1 23 141,0-23-151,0 0-1,2 1 1,0-1-1,5 22 0,-5-23-23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3568,'0'0'15079,"17"0"-14333,54 1-320,-69-1-413,0 0 1,1 0 0,-1 0 0,0 0-1,1 1 1,-1-1 0,0 1 0,0 0-1,0 0 1,1-1 0,-1 1 0,0 0 0,0 1-1,0-1 1,0 0 0,-1 1 0,1-1-1,0 1 1,0-1 0,-1 1 0,1 0-1,-1 0 1,0 0 0,1 0 0,-1 0-1,0 0 1,0 0 0,0 0 0,-1 0-1,1 1 1,1 3 0,-2-2-1,1 0 0,-1 0 0,0-1 0,0 1 0,-1 0-1,1 0 1,-1 0 0,0 0 0,0 0 0,0-1 0,0 1 0,-1 0 0,1-1 0,-1 1 0,0-1 0,-3 5 0,-12 12-119,-1-1 0,0 0 0,-1-2 1,-32 23-1,39-32-2611,0-1-1,-25 11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1 912,'0'0'15606,"-5"6"-14746,-1 2-699,1 0 1,0 1 0,0-1 0,1 1-1,0 0 1,1 0 0,-1 1-1,-2 18 1,2 9 76,2 70 1,2-69-377,0-36 68,0 1-1,0 0 1,1 0 0,-1-1 0,1 1-1,0 0 1,-1-1 0,1 1 0,0-1-1,1 1 1,-1-1 0,0 0 0,1 1-1,-1-1 1,1 0 0,0 0 0,0 0-1,0 0 1,0 0 0,0-1 0,0 1-1,0 0 1,0-1 0,1 0 0,-1 1-1,1-1 1,-1 0 0,1 0 0,-1-1-1,1 1 1,0 0 0,3-1 0,2 2-219,1-1 0,0-1 0,0 0 0,-1 0 0,1 0 0,0-1 0,-1-1 0,1 1 0,10-4 0,-12 1 171,1 1 0,-1-1 0,1 0 0,-1 0 0,-1-1 0,1 0 0,-1-1 0,1 1 0,-1-1 0,-1 0 0,8-10 0,-3 2 438,-1 0 0,0-1 0,-1 1 0,10-27 0,-17 36 279,1 1-1,-1-1 1,0 0-1,0 0 0,-1 0 1,0 0-1,0-5 1736,-1 25-2010,-2-8-252,0 2 72,0-1-1,0 1 0,1 0 1,-1 11-1,-8 149 700,10-109-746,1 3-34,7 72 1,5 86-208,-12-46-758,0-174 887,0 0-1,0 0 0,-1 0 0,1 1 0,0-1 0,0 0 1,-1 0-1,1 0 0,-1 0 0,1 0 0,-1 0 1,1 0-1,-1 0 0,1 0 0,-1 0 0,0-1 1,0 1-1,1 0 0,-1 0 0,0 0 0,-1 0 1,-1 1 8,1-1 0,-1 0 1,0 0-1,1 0 0,-1 0 1,0 0-1,0 0 0,-3 0 1,-7 0 38,1 0 0,-1-1-1,-12-2 1,14 0-4,-1 0 1,1 0-1,0-1 0,0-1 0,0 0 0,1-1 0,-1 0 0,1 0 0,0-1 1,-14-11-1,9 5 7,1 0-1,1 0 1,0-2 0,0 0 0,-18-27 0,26 33-25,1 1 0,0-1-1,1 0 1,-1 0 0,2 0 0,-1-1-1,1 1 1,-1-12 0,1-2 10,1 0-1,2-23 1,0 36-21,0-1 0,0 1 1,1-1-1,0 1 1,1 0-1,0 0 0,1 0 1,-1 1-1,2-1 1,6-10-1,-3 7-25,1 1-1,1 0 1,0 0 0,0 1 0,1 0-1,12-8 1,11-5-426,0 2 1,2 2-1,64-26 0,-16 11-2221,-11 5-2629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6:0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2 360,'0'0'16304,"2"-1"-15377,1 1-819,-1 0-1,0 0 1,1 0-1,-1 0 1,1 0-1,-1 0 1,0 0-1,1 1 1,-1-1 0,0 1-1,1 0 1,-1 0-1,0 0 1,0 0-1,0 0 1,0 0-1,0 0 1,0 1 0,3 1-1,40 37 887,-39-35-886,25 26 231,-1 0 0,-2 2 1,-1 1-1,35 58 0,-49-70-272,-2 1-1,0 0 1,-2 1-1,0 0 1,-2 0-1,-1 1 1,0 0-1,-2 0 1,1 29-1,-7 138 126,-1-161-184,-1 1 0,-2-2 0,-1 1 0,-12 33 0,2-22-86,-2-1 0,-1-1-1,-2-1 1,-2 0 0,-51 62 0,-45 26-2138,-13-16-3940,43-47-6680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1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28 1072,'0'0'9097,"0"-3"-7131,0-11-619,0 3 4684,-29 11-5873,18 0-157,-1 1 0,1 0 0,0 1-1,0 0 1,0 0 0,0 2 0,0-1 0,1 1 0,-1 1 0,1-1 0,0 2 0,0 0 0,-15 11 0,23-14 7,1-1 0,-1 0 1,0 1-1,1-1 0,0 1 0,-1-1 1,1 1-1,0 0 0,0-1 0,1 1 1,-1 0-1,0 0 0,1 0 0,0-1 1,-1 1-1,1 0 0,1 0 0,-1 0 1,0 0-1,1 3 0,0 1 43,0 0 1,1 0-1,0 0 0,0 0 0,0 0 0,1-1 0,4 8 1,19 24 72,-18-28-92,0 0 1,-1 1-1,-1 0 1,0 0-1,0 0 0,-1 1 1,0-1-1,-1 1 0,3 15 1,-3 9 63,-1 57 1,-3-81-71,-1 0 1,-1-1-1,0 1 1,0 0-1,-1-1 1,-1 1 0,0-1-1,-10 19 1,6-16 20,0 0 0,-1 0 0,-12 12 0,18-22-212,-1 0 1,0 0 0,0 0-1,0-1 1,0 0 0,-1 0 0,1 0-1,-1 0 1,0-1 0,0 1-1,0-1 1,0-1 0,-9 3 0,12-4-187,0 0 1,-1 0 0,1-1-1,0 1 1,0-1 0,0 1 0,0-1-1,-1 0 1,1 0 0,0 0 0,1 0-1,-1 0 1,0 0 0,0-1 0,0 1-1,1 0 1,-1-1 0,0 0 0,1 1-1,0-1 1,-1 0 0,1 0 0,-1-2 0,-11-19-5871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1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57 1480,'0'0'11818,"-2"-1"-10524,-8-7 2260,18 7-3208,102-13 622,14-3-704,-48 3-885,-72 13 832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21 4440,'0'0'4424,"0"-3"-2674,0 2-1677,0 1-1,0-1 1,0 0-1,0 1 1,0-1 0,0 0-1,0 1 1,-1-1 0,1 0-1,0 1 1,0-1-1,-1 0 1,1 1 0,0-1-1,-1 1 1,1-1 0,0 1-1,-1-1 1,1 0-1,-1 1 1,1 0 0,-1-1-1,1 1 1,-1-1 0,1 1-1,-2-1 1,0 0 14,1 1 0,-1 0-1,1-1 1,-1 1 0,0 0 0,1 0 0,-1 0 0,0 0-1,1 0 1,-1 1 0,-2-1 0,-2 2 122,0 0-1,0 0 1,0 1-1,0-1 1,-10 7-1,0 4 229,1 1 0,0 0 0,0 1 0,2 1-1,0 0 1,-16 26 0,21-30-248,-12 19-22,2 1-1,1 0 1,1 2 0,2-1-1,1 2 1,2 0 0,1 0-1,2 1 1,2 0-1,1 0 1,2 1 0,1-1-1,5 61 1,-1-78-142,2 0-1,0 0 1,0 0 0,2 0 0,1-1-1,0 0 1,1 0 0,21 33-1,-11-24-200,1-1 0,2-1 0,0 0 0,40 33 1,-33-36-1625,-11-11-2354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286 137 1464,'0'0'15522,"-1"-10"-15218,-4-4-256,-2-1 0,0 2 0,-16-25 0,20 34-63,0 0 1,0 1 0,0-1-1,-1 1 1,1 0-1,-1 0 1,0 0-1,0 1 1,0-1-1,0 1 1,0 0-1,-1 0 1,1 0 0,-1 1-1,1-1 1,-1 1-1,-5-1 1,5 2 3,-1 0 0,1 0 0,0 0 1,-1 0-1,1 1 0,0 0 0,-1 0 0,1 0 1,0 1-1,0-1 0,0 1 0,0 1 0,0-1 1,1 1-1,-1-1 0,-8 8 0,7-5 17,0 1 0,1 1 0,-1-1 0,1 1 0,0-1 0,1 2-1,-1-1 1,1 0 0,1 1 0,-4 9 0,4-7 9,0 0 1,0 1-1,1-1 1,0 1-1,1 0 0,0 15 1,1-22-22,0 0 0,0 0 0,0-1 1,1 1-1,0-1 0,0 1 0,0 0 0,0-1 1,0 1-1,1-1 0,-1 0 0,1 1 0,0-1 0,0 0 1,0 0-1,1 0 0,-1-1 0,1 1 0,-1 0 1,1-1-1,4 3 0,0-1-50,1-1-1,0 0 1,0 0 0,0-1-1,1 0 1,-1 0-1,0-1 1,1 0 0,-1-1-1,16 0 1,-19-1 33,-1 1 0,0-1-1,0 0 1,0 0 0,0 0 0,0-1 0,0 1-1,0-1 1,-1 0 0,1 0 0,0 0 0,-1-1-1,1 1 1,-1-1 0,0 0 0,0 0 0,0 0-1,0 0 1,-1 0 0,1-1 0,-1 1 0,2-5-1,5-8-69,-2 0 1,0 0-1,10-34 0,-13 25 507,-1 1 0,0-38 0,-3 132 262,-2-5-409,11 95 0,-9-158-302,1 1 0,-1-1 0,0 0 0,1 1 0,0-1 0,-1 0 0,1 0 0,0 1 0,0-1 0,0 0 0,0 0 1,1 0-1,-1 0 0,0 0 0,1 0 0,2 2 0,-2-3-353,1 0 0,-1 1 1,1-1-1,0 0 0,0 0 1,-1-1-1,1 1 0,0-1 0,0 1 1,0-1-1,0 0 0,4 0 0,11 0-3802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30 3264,'0'0'10621,"1"-2"-10496,0 1 0,0 0 1,0 0-1,0 0 0,0-1 1,0 1-1,0 0 0,0 0 0,0 0 1,2-1-1,10-2 74,0 1-1,1 0 1,-1 1-1,1 0 1,-1 1-1,1 1 1,21 1-1,-33 0-199,-1-1 0,0 0 0,0 0 0,0 1 0,0-1 0,1 1 0,-1-1 0,0 1-1,0 0 1,0-1 0,0 1 0,0 0 0,-1 0 0,1 0 0,0 0 0,0 0 0,0 0 0,-1 0 0,1 0 0,0 0 0,-1 0 0,1 0 0,-1 0 0,0 0 0,1 0 0,-1 2-1,1 2 16,0 1-1,-1 0 0,0-1 0,0 10 1,-1 0 95,1-11-81,-1-1 1,1 1 0,-1 0-1,0-1 1,0 1 0,0-1-1,0 1 1,-1-1 0,1 0 0,-1 1-1,0-1 1,0 0 0,0 0-1,-1 0 1,1-1 0,-6 6-1,-2 1 50,-1 0-1,-1-1 1,-14 8-1,17-11-92,7-5-171,20-1-502,18-12 419,-27 10 250,-1 0 0,1 0 1,11-2-1,0 3-63,31-1 1,-50 3 78,-1 1 0,1-1 0,0 0 1,-1 0-1,1 1 0,-1-1 0,1 0 0,-1 1 0,1-1 0,-1 0 0,1 1 1,-1-1-1,1 1 0,-1-1 0,1 1 0,-1-1 0,1 1 0,-1-1 0,0 1 1,1-1-1,-1 1 0,0-1 0,0 1 0,0 0 0,1-1 0,-1 1 0,0 0 1,0-1-1,0 1 0,0-1 0,0 1 0,0 0 0,0 27 158,0-21-100,0-1-34,-1 0 0,0 0 0,0-1 0,0 1 0,-1 0 0,0-1 0,0 1 0,0-1-1,-1 0 1,0 0 0,0 0 0,0 0 0,0 0 0,-1 0 0,0-1 0,0 0 0,-8 7 0,4-4 42,-1-1 0,1 0 0,-1-1-1,0 0 1,0 0 0,-1-1 0,1 0-1,-1-1 1,-11 3 0,2-2-48,0-1 0,0 0 0,0-2 0,0 0-1,-28-3 1,46 2-89,0 0 0,0-1 0,0 1 0,0 0-1,0 0 1,0 0 0,0-1 0,0 1 0,0-1-1,0 1 1,0 0 0,0-1 0,0 0 0,1 1-1,-1-1 1,0 0 0,0 1 0,0-1 0,1 0-1,-1 0 1,0 1 0,1-1 0,-2-2 0,0-15-4333,2 8-2478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6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67 3632,'0'0'12707,"0"-8"-12270,-12 125 735,11-74-988,0-13-146,4 37 0,-3-64-88,1 0-1,0 1 0,-1-1 1,1 0-1,1 0 0,-1 0 1,0 0-1,1 0 0,-1 0 1,1-1-1,0 1 0,0 0 1,0-1-1,1 1 0,4 3 1,-6-5 14,1 0 0,-1 0 0,1 0 0,-1 0 1,1-1-1,0 1 0,-1 0 0,1-1 0,0 0 1,-1 1-1,1-1 0,0 0 0,0 0 0,-1 0 1,1 0-1,0 0 0,0 0 0,0 0 0,-1-1 1,1 1-1,0-1 0,-1 1 0,1-1 0,0 0 1,-1 1-1,1-1 0,-1 0 0,1 0 1,-1 0-1,0 0 0,1 0 0,1-2 0,9-10-95,0 0 0,-1-1 0,0 0 0,-1-1-1,-1 0 1,12-26 0,36-103 436,-54 135-212,-1 10 517,0 6-227,2 20-84,1 34-92,-3-37-149,8 39 0,-8-56-61,0 1 0,0-1 0,1 1 0,0-1 0,0 0 0,0 0-1,1-1 1,0 1 0,6 6 0,-9-12-9,1 1-1,0 0 1,0-1-1,0 1 1,0-1-1,0 0 1,0 1-1,0-1 1,0 0-1,1 0 1,-1-1-1,0 1 1,1 0-1,-1-1 1,0 1-1,1-1 1,-1 0-1,1 0 1,-1 0-1,1 0 1,-1 0-1,0 0 1,4-2-1,-3 1 10,0 0 0,0 0-1,1 0 1,-1 0 0,0-1 0,0 0-1,-1 1 1,1-1 0,0 0-1,-1 0 1,1-1 0,-1 1-1,0 0 1,1-1 0,-1 0 0,2-3-1,0-3 7,0 1 0,-1 0 0,0-1 1,-1 0-1,0 0 0,0 0 0,1-13 0,-1-68 276,-2 63-79,1 0 63,0 20-117,-1 0 0,1 0 0,-1-1-1,-1 1 1,1 0 0,-1 0 0,0 0-1,-1 0 1,0 0 0,-5-13 0,7 19-163,0 1-1,0 0 1,0 0 0,-1-1 0,1 1 0,0 0 0,0 0 0,0-1 0,0 1 0,0 0-1,-1 0 1,1 0 0,0-1 0,0 1 0,0 0 0,-1 0 0,1 0 0,0 0 0,0-1-1,0 1 1,-1 0 0,1 0 0,0 0 0,0 0 0,-1 0 0,1 0 0,0 0 0,0 0-1,-1 0 1,1 0 0,0 0 0,-1 0 0,1 0 0,0 0 0,0 0 0,-1 0-1,1 0 1,0 0 0,0 0 0,-1 0 0,1 0 0,0 0 0,0 1 0,-1-1 0,1 0-1,0 0 1,0 0 0,0 0 0,-1 1 0,1-1 0,0 0 0,0 0 0,0 0 0,0 1-1,-1-1 1,1 0 0,0 0 0,0 1 0,0-1 0,0 0 0,0 0 0,0 1 0,0-1-1,0 0 1,0 1 0,-6 21-1490,5-20 1475,-6 61-7237,2-34-1296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7177,'0'0'9761,"7"0"-9599,19 0-85,0-1 0,39-7 0,-38 3-78,-16 3-109,1 0 0,0-1 1,19-8-1,-29 10 271,-12 21 468,1-6-451,-15 53 177,4 2-1,-16 89 1,29-125-291,4-11-493,4-19-1060,1-12-502,3-5-2205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0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33 952 304,'1'1'17980,"-3"-3"-16891,1-4-1042,-1 0 0,1 0 0,0-1 0,0 1 1,0-12-1,-1-18 54,-2-9-81,4 36 0,0 0 0,-1 0 1,0 0-1,-1 0 0,-3-14 1,2 11-3,0-1 1,2 1-1,-1-1 1,2 0-1,0 0 0,2-17 1,-1-10 5,11-67 80,-12-270 152,1 365-299,0-1 0,1 1-1,5-16 1,-2 3-24,-2 11 284,0-4-1727,-2 26-926,-1 3-904,0 2-2458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0 656,'-2'0'15558,"6"1"-15249,26 3 320,0-2 0,0-1-1,31-2 1,-2-1-500,71 2-1457,-129 0 496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66 2960,'0'0'13486,"1"-11"-12404,3-33-225,-3 33-246,-1 45 59,0 54 18,-17 148 1,8-170-1135,-1 104 0,11-170 329,-1 1 1,0-1-1,0 0 1,1 1 0,-1-1-1,0 0 1,1 1-1,-1-1 1,0 0 0,1 1-1,-1-1 1,0 0-1,1 0 1,-1 1 0,1-1-1,-1 0 1,1 0-1,-1 0 1,0 0 0,1 0-1,-1 0 1,1 1-1,-1-1 1,1 0-1,-1 0 1,1 0 0,-1-1-1,1 1 1,-1 0-1,1 0 1,-1 0 0,1 0-1,1 0-873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2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361 192 2512,'0'0'12276,"1"-20"-10093,0 17-2098,0 0 1,0 0-1,0 0 0,0 0 0,-1 0 1,0 0-1,1 0 0,-1 0 0,0 0 1,0 0-1,0 0 0,-1 0 0,1 0 1,-1 0-1,0 0 0,0 0 0,0 0 1,0 0-1,0 0 0,-1 1 0,1-1 1,-4-4-1,-2-2-93,-1 0 0,0 1-1,-1 0 1,-15-11 0,17 13 73,0 1-85,0 0-1,0 1 1,-1 0 0,1 0-1,-1 1 1,0 0 0,0 0-1,0 1 1,0 0 0,-13-2-1,15 3 12,0 1-1,1 0 0,-1 0 0,1 0 0,-1 0 1,1 1-1,-1 0 0,1 0 0,-1 1 0,1 0 1,0-1-1,-1 2 0,1-1 0,0 1 0,1-1 0,-9 7 1,4 0 12,0 0 0,1 0 0,0 1 0,1-1 0,0 2 0,0-1 0,1 1 0,1 0 0,0 0 0,0 1 0,1-1 0,1 1 0,0 0 0,0 0 0,1 1 0,1-1 0,0 0 0,1 20 0,0-29-10,1 0-1,-1 0 1,1 0-1,0 0 1,0 0-1,0 0 1,0 0-1,1 0 1,-1 0-1,1-1 1,-1 1 0,1 0-1,0-1 1,0 0-1,0 1 1,0-1-1,1 0 1,-1 0-1,1 0 1,-1 0-1,1-1 1,-1 1-1,1-1 1,0 0 0,0 1-1,0-1 1,3 0-1,5 2-47,0-1 0,1 0 0,-1-1 0,0 0 1,1-1-1,12-1 0,-18 0 36,0 0 0,0-1 0,0 1 1,0-1-1,0 0 0,0-1 0,0 1 1,-1-1-1,1 0 0,-1-1 0,0 1 1,0-1-1,0 0 0,0 0 0,-1 0 1,7-9-1,4-7-1,-1 0 0,22-42 0,-28 46 28,57-100 300,-62 115 188,-2 7-385,0 7-26,-2 6 175,-1 0-1,-5 23 0,-1 8 11,-3 121 216,11-170-517,0 0 0,0 0 0,0 0-1,0 0 1,1 0 0,-1-1-1,0 1 1,1 0 0,-1 0 0,0 0-1,1 0 1,-1 0 0,1 0-1,-1 0 1,1-1 0,0 1 0,-1 0-1,1-1 1,0 1 0,0 0 0,1 0-1,0 1-73,1-1-1,-1 0 0,1 0 0,0 0 1,-1 0-1,1 0 0,5 0 1,0 0-634,0-1 1,0 0-1,1 0 0,-1 0 1,8-3-1,8-5-3895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8 904,'0'0'13324,"4"-2"-12178,11-4-364,-14 7-713,-1-1-1,1 1 0,-1 0 0,1-1 0,-1 1 1,0 0-1,1 0 0,-1-1 0,0 1 0,0 0 1,1 0-1,-1-1 0,0 1 0,0 0 0,0 0 1,0 0-1,0-1 0,0 1 0,0 0 0,0 0 1,-1 0-1,1 0 74,-1 13 146,0-1-1,-2 1 1,-6 23 0,-1 6-19,5-21-88,-1 17-113,7-38-86,1 0 1,0 0-1,-1 0 0,1 0 0,0 0 1,0 0-1,0-1 0,0 1 0,-1 0 1,1-1-1,0 0 0,2 1 0,24 1-644,0-2 0,32-2 0,-54 1 101,0 1-1,0-1 1,0-1-1,0 1 1,0-1-1,0 0 1,-1-1-1,1 1 1,-1-1-1,1 0 1,-1 0 0,0-1-1,0 0 1,0 1-1,-1-2 1,7-6-1,-3-4-3544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9 992,'0'0'13813,"0"0"-13686,0-1-1,0 1 0,0-1 1,0 1-1,0 0 0,0-1 1,0 1-1,0-1 0,-1 1 0,1 0 1,0-1-1,0 1 0,0 0 1,-1-1-1,1 1 0,0 0 1,-1-1-1,1 1 0,0 0 1,-1 0-1,1-1 0,0 1 0,-1 0 1,0 0-1,0 1-38,0 0 0,-1 1 1,1-1-1,0 1 0,0-1 0,-1 1 0,1 0 1,0-1-1,1 1 0,-1 0 0,0 0 1,0 0-1,1-1 0,-1 1 0,1 0 0,0 3 1,-3 6 155,-31 76 513,21-57-642,1 1 0,1 1 0,-12 65 0,23-96-117,-2 37-2039,1-36 1856,1-1-1,0 1 0,0-1 0,0 0 1,1 1-1,-1-1 0,0 0 0,0 1 1,1-1-1,-1 0 0,1 1 0,-1-1 1,1 0-1,0 0 0,-1 1 1,1-1-1,0 0 0,0 0 0,0 0 1,0 0-1,0 0 0,2 1 0,9 0-5638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77 104 616,'0'0'13591,"0"-12"-10731,0 15-2769,-1 0 0,1 0 0,-1 0 0,0-1 0,0 1 0,0 0 0,0 0 1,0 0-1,-1-1 0,-2 5 0,-5 10 231,2 2-94,2 0-1,-5 21 1,1-1-46,1-4-160,2 1 0,1 0 0,2 0-1,1 41 1,3-76-50,-1 0-1,1 0 0,-1 0 0,1-1 1,-1 1-1,1 0 0,0-1 1,-1 1-1,1-1 0,0 1 0,0 0 1,-1-1-1,1 0 0,0 1 1,0-1-1,0 1 0,0-1 0,-1 0 1,1 0-1,0 1 0,0-1 0,0 0 1,0 0-1,0 0 0,0 0 1,0 0-1,0 0 0,1-1 0,3 1-21,0 0 0,0 0-1,0-1 1,0 0-1,6-1 1,-3-2-61,-1 1-1,0-1 1,0 0 0,0-1 0,0 0 0,-1 0 0,0-1-1,7-7 1,45-57-533,-43 51 630,85-127 71,-100 146-48,0 0-1,0 0 1,0 0-1,0 0 1,0 0-1,0 0 1,0 0-1,0 0 1,0 0-1,0 0 1,0 0-1,0-1 1,0 1-1,1 0 0,-1 0 1,0 0-1,0 0 1,0 0-1,0 0 1,0 0-1,0 0 1,0 0-1,0 0 1,0 0-1,0 0 1,1 0-1,-1 0 1,0 0-1,0 0 1,0 0-1,0 0 1,0 0-1,0 0 0,0 0 1,0 0-1,0 0 1,0 1-1,0-1 1,0 0-1,1 0 1,-1 0-1,0 0 1,0 0-1,0 0 1,0 0-1,0 0 1,0 0-1,0 0 1,0 0-1,0 0 1,0 0-1,0 0 0,0 1 1,0-1-1,0 0 1,0 0-1,0 0 1,0 0-1,0 0 1,0 0-1,0 0 1,3 11 378,1 26 62,-1-7-296,0-1-105,-1-11 12,1 0 0,7 23 0,-10-37-79,1-1 1,0 0 0,1 0-1,-1 0 1,0 0 0,1 0 0,0 0-1,0 0 1,0 0 0,0 0-1,0-1 1,0 1 0,1-1-1,-1 0 1,1 0 0,0 0 0,0 0-1,4 2 1,-5-3 11,0 0 0,1-1 0,-1 1 0,0-1-1,1 0 1,-1 1 0,1-1 0,-1 0 0,0-1 0,1 1 0,-1 0 0,1-1-1,-1 1 1,0-1 0,1 0 0,-1 0 0,0 1 0,0-2 0,0 1 0,0 0 0,0 0-1,0-1 1,0 1 0,0-1 0,0 1 0,0-1 0,-1 0 0,1 0 0,-1 0 0,0 0-1,3-3 1,3-8 27,0 1-1,-1-1 0,0 0 0,3-14 1,-8 24-29,15-49 341,-2 0-1,-3 0 1,7-76-1,-17 80 193,-1 47-596,0 21-633,-4 69-3308,1-58 433,-2 8-4343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62 258 1088,'0'0'11298,"7"-5"-10902,1 1-353,0-1 0,0 0-1,-1-1 1,1 0 0,-2 0 0,1 0-1,-1-1 1,0 0 0,0 0 0,0-1-1,-1 1 1,-1-1 0,5-10 0,-4 3 288,0-1 0,-1-1 1,-1 1-1,0-1 0,0-27 0,-3 43-285,0 0-1,0 0 0,-1 0 0,1 0 0,0 0 1,0 1-1,-1-1 0,1 0 0,0 0 1,-1 0-1,1 0 0,-1 1 0,1-1 0,-1 0 1,1 0-1,-1 1 0,1-1 0,-1 0 1,0 1-1,0-1 0,1 1 0,-1-1 0,-1 0 1,-1 0 21,0-1 0,0 1 0,0 0 0,0 0 1,0 1-1,-1-1 0,-3 0 0,-3 1 90,0 0-1,0 0 1,-20 4 0,27-3-145,-1 0 0,0 0 0,1 1 0,0-1 0,-1 1 0,1 0 0,0 0 0,0 0 0,0 0 0,0 0 0,0 1 0,0-1 0,1 1 0,-1 0 1,1 0-1,0 0 0,0 0 0,0 0 0,0 0 0,1 1 0,-1-1 0,1 1 0,0-1 0,0 1 0,0-1 0,0 1 0,0 0 0,1-1 0,0 1 0,0 0 0,0 0 0,0-1 1,1 1-1,-1 0 0,1-1 0,0 1 0,0-1 0,0 1 0,1-1 0,-1 1 0,1-1 0,0 0 0,0 1 0,0-1 0,0 0 0,0 0 0,4 3 0,41 32 0,-29-24-101,-1 0 1,28 29 0,-41-39 49,0 1-1,0 0 1,-1 0 0,0 1 0,0-1 0,0 1-1,-1-1 1,1 1 0,-1 0 0,-1 0 0,1 0 0,-1 0-1,0 0 1,0 10 0,0-1-34,-1-8 28,0-1 0,0 1-1,-1-1 1,-2 12 0,3-16 43,-1 1 0,-1 0 1,1-1-1,0 1 0,0-1 0,-1 0 1,0 0-1,1 1 0,-1-1 0,0 0 1,0 0-1,0 0 0,0-1 0,-4 3 1,-1 1 163,0-1 1,-1 0 0,1-1 0,-1 0 0,0 0 0,0-1-1,0 0 1,0 0 0,0-1 0,0 0 0,-1 0-1,1-1 1,0 0 0,-1-1 0,-12-2 0,19 3-126,0-1 1,1 1 0,-1-1 0,0 0 0,1 0-1,-1 0 1,1 0 0,-1 0 0,1 0 0,-1 0-1,1 0 1,0 0 0,-1-1 0,1 1 0,0-1-1,0 1 1,0-1 0,-1-1 0,0-2 22,0 1 0,1 0 0,0-1 0,-1 1-1,2 0 1,-1-1 0,0-5 0,0 0-22,1 1-1,1-1 0,0 1 0,0-1 1,1 1-1,3-14 0,-2 16-62,1 0 0,-1 1 0,1-1 0,0 1 0,0 0 0,1 0 0,0 0 0,0 1 0,1 0 0,-1 0 0,13-9 0,0 3-1876,1 0 1,35-16-1,-23 13-8077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58 680,'0'0'18036,"66"-2"-16504,127-29-1252,-171 28-418,-9 2-566,0 0 1,0-1 0,20-6-1,-31 5-303,-20-3-8385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4:3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38 824,'0'0'12859,"0"-6"-11247,0-19-433,0 19 859,0 9-1884,-1 2-24,1 0 0,-2 1 1,1-1-1,-1 0 0,1 0 0,-6 8 1,-2 11 182,-1 3-222,2-1 1,1 1 0,1 1 0,2-1 0,-3 49-1,7 17-3053,1-86-192,4 2-2338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0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9 1344,'-4'-8'15584,"3"8"-14405,-2 5-1094,0 0 1,1 1-1,-1-1 1,1 1-1,1-1 1,-1 1-1,1 0 0,0 0 1,0-1-1,1 1 1,0 11-1,0-15-85,1-1 0,0 0-1,-1 0 1,1 1 0,0-1 0,-1 0-1,1 0 1,0 0 0,0 0 0,0 0-1,0 0 1,0 0 0,0-1 0,0 1-1,0 0 1,1 0 0,-1-1 0,0 1 0,2 0-1,33 14 37,-27-12-18,0 1-14,0 0-1,-1 0 1,1 1 0,10 7-1,-16-10-3,-1 0 0,0 0 0,0-1 0,0 2 0,0-1 0,0 0 0,-1 0-1,1 0 1,0 1 0,-1-1 0,0 1 0,1-1 0,-1 1 0,0 0 0,-1-1 0,1 1 0,0 0 0,-1 0-1,1 3 1,-1-1 5,0-1 0,-1 0-1,1 0 1,-1 0-1,0 0 1,0 1 0,0-1-1,-1 0 1,1 0-1,-1-1 1,0 1 0,0 0-1,-1-1 1,1 1-1,-1-1 1,1 0 0,-1 1-1,0-1 1,0-1-1,0 1 1,-1 0 0,1-1-1,-6 4 1,0-2 4,0 0 1,0-1 0,0 0-1,0 0 1,-1-1 0,1 0-1,-1 0 1,1-1-1,-16-1 1,24 1-56,-1-1 0,1 0 0,-1 0 0,1 0 0,-1 0 0,1 0 0,0-1 0,-1 1 0,1 0 0,-1-1 0,1 1 0,0-1 0,-1 1 0,1-1 0,0 0 0,-1 1 0,1-1-1,0 0 1,0 0 0,0 0 0,-2-2 0,2 1-176,0-1 0,0 1 0,1-1 0,-1 1 0,1-1 0,0 1 0,-1-1 0,1 1 0,0-1 0,1 0 0,0-4 0,6-23-4227,8-2-2805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0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0 335 3104,'0'0'8771,"26"5"-3131,-20-5-5460,3 0-98,0 1 0,0-2 0,0 1 0,0-1 1,0-1-1,-1 1 0,1-1 0,-1-1 1,1 0-1,8-4 0,0-2-71,0 0 0,-1-1 0,0 0-1,-1-2 1,-1 0 0,1 0 0,-2-1 0,0-1 0,-1-1-1,0 1 1,-1-2 0,13-22 0,-15 19-8,1 0 0,24-32 0,-28 45-11,1 1 0,0-1 0,1 1 0,-1 0 0,1 1-1,14-7 1,-17 10-37,31-4 48,-36 12 151,0 10-120,0-1 0,1 1 0,1 0 0,0-1 0,1 1 1,8 23-1,47 91-152,-55-126-707,4 10 1059,-6-10-3319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7:0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57 856,'0'0'12969,"5"-7"-12170,15-21-156,-20 27-594,0 1 0,1-1 0,-1 1 0,0-1 0,1 1 1,-1-1-1,1 1 0,-1-1 0,1 1 0,-1-1 0,1 1 0,0-1 0,-1 1 0,1 0 0,-1 0 0,1-1 0,0 1 1,-1 0-1,1 0 0,0 0 0,-1-1 0,1 1 0,0 0 0,0 0 0,-1 0 0,1 0 0,0 0 0,-1 0 1,1 1-1,0-1 0,-1 0 0,2 1 0,-1-1 118,39 0 829,-18 1-955,-1 0 0,1-2 0,-1-1 0,32-7 0,-25 5-1749,-80 5-6760,22 2 390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3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0 360,'0'0'6493,"12"4"-5069,-3-3-332,-9-1-1059,0 0-1,0 0 0,1 0 0,-1 0 0,0 0 1,0 0-1,0 0 0,1-1 0,-1 1 1,0 0-1,0 0 0,1 0 0,-1 0 1,0 0-1,0 0 0,1 1 0,-1-1 0,0 0 1,0 0-1,1 0 0,-1 0 0,0 0 1,0 0-1,0 0 0,1 0 0,-1 0 1,0 1-1,0-1 0,0 0 0,1 0 1,-1 0-1,0 0 0,0 1 0,0-1 0,0 0 1,0 0-1,1 0 0,-1 1 0,0-1 1,0 0-1,0 0 0,0 1 0,0 0 444,6 14 847,76 72 377,-64-57-1066,3-2-202,-17-22-346,0 0 1,1-1-1,-1 1 1,12 9-1,-3-4 4,0 1 0,0 0 0,-1 1-1,0 1 1,14 23 0,-22-33-83,0 1 0,0-1 1,0 1-1,0-1 0,5 3 0,15 16 14,-21-20-17,0 0 0,0 0 0,1 0 0,-1-1 0,1 1 0,7 3-1,11 8 25,14 7 56,-30-18-68,0-1-1,-1 2 1,1-1-1,-1 0 1,9 8-1,-3 0 5,-1 0 0,0 0-1,-1 1 1,0 0 0,12 22 0,-18-29-20,1 0 1,0 0 0,0 0-1,1 0 1,-1-1 0,1 0-1,0 0 1,0 0 0,0 0-1,11 4 1,-10-4 2,1 0 0,-1 0 0,0 0 0,0 1 0,-1 0 0,1 0 0,-1 1 0,7 8 0,30 41 9,-8-13 52,-30-37-62,1 0-1,0 0 1,0 0-1,1-1 1,-1 0-1,8 5 1,10 7-3,77 55-5,-38-26 13,-34-23-3,34 19 0,-26-21-4,-14-9 0,0 2 0,24 18 0,-23-15 0,8 6 1,-15-8 5,2-1-1,23 14 0,-10-6 10,129 81-24,-126-79 10,31 22 8,-13-8 25,-29-21-39,27 24-1,-4 4 22,72 63 0,-40-54-16,-52-33 2,32 25 11,-3 1-1,84 93 1,-109-107-14,61 52 0,-60-58 9,-1 1 1,41 48-1,-57-59 36,0-1 0,1-1 0,1 0 0,0-2 1,0 1-1,1-2 0,30 15 0,-38-20-41,-1 0 0,0 0 0,0 1 0,0-1-1,9 13 1,-10-11 8,1-1 0,-1 1-1,1-1 1,1-1 0,12 9-1,-4-6 10,-1 0-1,0 2 1,-1-1 0,0 2-1,26 26 1,-8-11-21,-27-23 1,0 0 1,0 0-1,0 1 1,7 7-1,-11-9 1,1-1 0,0 0 0,-1 0-1,1 0 1,0 0 0,0-1 0,0 1 0,1-1 0,-1 0 0,0 1-1,4-1 1,-3 0 7,0 1 0,0-1-1,0 0 1,-1 1 0,1 0-1,4 3 1,9 10-24,13 15 8,-24-25 9,0 0 0,0 1 0,0-1 0,-1 1 0,0 0 0,0 1 0,0-1 0,6 14 0,-4-10 6,-6-9-6,0 0 0,0 0-1,0 0 1,0 0 0,-1 0 0,1 0 0,0 0 0,-1 1 0,1-1-1,-1 0 1,1 0 0,-1 0 0,0 1 0,1-1 0,-1 0-1,0 1 1,0-1 0,0 2 0,8-3-1142,3 0-4365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3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0 984,'0'0'12174,"-1"0"-12066,1 1-1,-1-1 1,1 0-1,0 1 1,-1-1-1,1 0 1,0 1-1,-1-1 1,1 0-1,0 1 1,-1-1-1,1 1 1,0-1-1,0 1 1,0-1-1,-1 1 1,1-1-1,0 0 1,0 1-1,0-1 0,0 1 1,0 14 332,-1 3-155,1 0 1,1-1 0,1 1-1,0-1 1,7 22-1,10 28 50,-5-18-206,29 67 1,-9-28-21,-32-82-97,0 1 0,0-1 0,0 0 0,0 8 0,-1-9-2,0 1-1,0-1 1,0 0-1,1 0 1,0 0-1,0 0 1,3 5-1,17 37-10,-22-46 0,1-1 1,-1 0 0,0 0 0,0 1 0,0-1 0,0 0-1,0 1 1,0-1 0,0 0 0,0 1 0,0-1-1,0 0 1,0 0 0,0 1 0,0-1 0,0 0 0,0 1-1,0-1 1,0 0 0,-1 1 0,1-1 0,0 0-1,0 0 1,0 1 0,0-1 0,-1 0 0,1 0 0,0 1-1,0-1 1,0 0 0,-1 0 0,1 0 0,0 1-1,0-1 1,-1 0 0,1 0 0,0 0 0,-1 0 0,1 0-1,0 0 1,0 0 0,-1 1 0,1-1 0,0 0-1,-1 0 1,1 0 0,0 0 0,-1 0 0,1 0 0,0 0-1,-1-1 1,1 1 0,0 0 0,-1 0 0,-24 0 5,19 0-6,-559 0-8,480 4-40,84-4-47,0 18-7677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3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95 784,'2'-3'5353,"8"-12"-3524,25-28 4814,-62 78-4014,6-8-2426,-24 38 0,34-45-145,-1 1-27,0 0-1,2 0 0,1 1 0,-14 46 1,23-67-44,0-1 1,0 1-1,-1 0 1,1-1-1,0 1 1,0 0-1,0-1 1,0 1 0,0 0-1,0-1 1,0 1-1,1 0 1,-1-1-1,0 1 1,0-1-1,0 1 1,1 0-1,-1-1 1,0 1 0,1-1-1,-1 1 1,0 0-1,1-1 1,-1 1-1,1-1 1,-1 1-1,1-1 1,-1 0-1,1 1 1,0 0 0,1-1 5,0 1 1,0 0-1,-1-1 0,1 0 1,0 1-1,0-1 1,0 0-1,0 0 1,0 0-1,4 0 1,6-2 29,1-1 1,19-5-1,-27 6-55,18-5-194,0-1 0,0 0 1,-1-2-1,28-16 0,-40 19 197,-1 0 1,1 0-1,-1-1 0,0 0 1,-1-1-1,0 0 0,0 0 1,-1-1-1,0 0 0,9-18 1,-6 8 40,-1 4 3,-1-1 0,12-32 0,-18 41 97,-2 6-132,0 27-52,3 11 119,-1 1 1,-3 50-1,-1-45-33,6 60-1,-4-98-15,1 0 0,0 0 0,0 1 0,0-1-1,1 0 1,0 0 0,2 5 0,-3-8 4,-1 0 1,1-1-1,-1 1 0,1 0 1,-1 0-1,1-1 0,-1 1 1,1 0-1,0-1 0,-1 1 1,1-1-1,0 1 1,-1-1-1,1 1 0,0-1 1,0 1-1,0-1 0,-1 0 1,1 1-1,0-1 1,0 0-1,0 0 0,0 0 1,0 0-1,-1 0 0,1 0 1,0 0-1,0 0 0,0 0 1,0 0-1,0 0 1,0 0-1,-1 0 0,1-1 1,0 1-1,0 0 0,0-1 1,-1 1-1,1-1 1,0 1-1,0-1 0,-1 1 1,2-2-1,3-3 24,-1-1 0,1 0-1,-1-1 1,0 1 0,-1-1 0,1 0 0,-1 0-1,-1 0 1,4-11 0,2-6 24,18-42 147,66-159 610,-84 214-799,-7 10-6,0 0 0,0-1 0,0 1 0,-1-1 0,1 1 0,0 0 0,0-1 1,-1 1-1,1-1 0,-1 0 0,0 1 0,1-1 0,-1 1 0,0-1 0,0 0 0,0-1 0,0 2-150,0 9-2158,0-2 1811,1-1-190,-1 0 0,0 0 0,-1-1 0,1 1 0,-2 5 0,-8 13-5245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3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4656,'0'0'11208,"17"-4"-10777,53-12-42,-66 15-352,1 0-1,-1 1 1,0-1-1,1 1 0,-1 0 1,1 0-1,-1 1 0,1-1 1,-1 1-1,5 1 1,-8-2-31,1 1 0,0 0 0,0 0 0,-1 0 0,1 0 0,0 0 0,-1 0 0,1 0 0,-1 1 0,0-1 0,1 0 0,-1 1 0,0-1 0,0 1 0,0-1 0,2 4 0,-1 1 4,-1 0 1,1 0-1,-1 0 1,0 0-1,-1 1 0,1-1 1,-1 0-1,-1 0 1,1 1-1,-2 6 1,1-7 0,0-1 0,-1 1 0,1-1 1,-1 0-1,0 1 0,-1-1 0,1 0 0,-1 0 1,-3 4-1,-35 41 151,12-17-88,20-18-149,21-13-101,-2-2 213,7-2-3,0 0-1,0-1 1,-1 0-1,21-8 1,9-1 26,-1 0 11,40-5 140,-71 14 171,-7 3-2664,-20 3-1671,-5 2-3596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2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2541 128,'0'0'7565,"4"-3"-6826,-3 2-722,7-5 354,0 0 0,-1-1 0,0 0 1,11-15-1,-14 17-246,0 1 1,0-1 0,0 1 0,0 0-1,6-4 1,14-14 388,53-56 1415,-65 65-1741,0 1 1,29-21-1,5-5 85,-35 27-111,1 0 0,1 1-1,17-11 1,7-10 227,-16 12-270,39-38 234,-46 45-198,-1 1 0,13-17-1,3 8-55,-16 8-90,0 1 1,1 0-1,20-11 1,-18 12 2,-1-1-1,23-20 1,-11 7 26,38-27 0,-22 18 12,-2 2-40,-20 16-7,20-18 1,-30 23-2,0 1 0,14-8 0,8-6 27,128-95-40,-124 94 10,-1 1 4,0-2 1,32-30-1,142-121 130,-196 165-131,64-51 105,33-37 23,-56 52-143,-29 25 16,0 0-1,41-49 1,-52 55-8,1 0 1,1 1-1,33-23 1,-7 7 27,105-92-4,-18 29-27,-8 9-16,-86 55 24,-20 16 0,1 0 0,1 1-1,-1 1 1,28-13 0,-36 21 2,0 0 0,-1-1 0,1 0 0,-1 0 0,0-1 0,14-12 0,-13 11 2,-7 7-1,-1-1-1,0 0 1,0 1-1,0-1 1,0 1 0,-1-1-1,1 0 1,0 0-1,0 0 1,0 1 0,0-1-1,-1 0 1,1 0-1,1-2 1,-1 0 8,1 0-1,0 1 1,0-1 0,0 0-1,0 1 1,0 0 0,0-1 0,1 1-1,-1 0 1,6-3 0,35-19-43,-20 12 26,-13 6 6,12-6 35,27-20-1,-32 16 220,-13 11-249,0 1-1,1 0 1,-1 0 0,1 1-1,0-1 1,0 1-1,6-3 1,-6 3-1,-1 0 1,0 0-1,0 0 0,0-1 1,6-6-1,6-6-5,-3 6 3,0 0-1,1 0 0,16-8 1,-13 7-8,-16 9 5,1 1 0,0 0 0,-1-1 0,1 1 1,0 0-1,-1 0 0,1 0 0,4-1 0,-5 2 2,1-1 0,-1 1 0,0-1-1,1 1 1,-1-1 0,0 1-1,0-1 1,1 0 0,-1 0 0,0 1-1,0-1 1,0 0 0,0 0 0,0 0-1,1-2 1,4-3 33,3-1-27,15-13-21,-23 16-7,-1 3-91,-13 1-9878,2 0 5902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2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1 432,'0'0'12053,"-10"0"-7458,14 0-4571,0 1 0,0 0 0,0 0 0,0 1-1,7 3 1,10 3-68,-2-4 154,0-2 0,1 0 0,-1-1 0,33-3 0,-4 0-12,105 2 95,-152 0 53,0 0-165,110 0 336,-112 1-398,-1 0 1,1-1-1,-1 1 1,1 0 0,-1 0-1,1 1 1,0-1-1,0 0 1,-1 0-1,1 1 1,0-1-1,0 0 1,0 1-1,0-1 1,0 1-1,0 3 1,-2-1 88,1 0-67,-14 19 62,2 1-1,1 0 1,0 1 0,-16 50 0,19-39-127,-33 153-306,43-171 103,1-2-1521,-3-7-5883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2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1 378 880,'0'0'8148,"0"-6"-6322,0-15-362,0 8 4640,0 15-6109,0 1 0,1 0 0,0-1 0,0 1 0,0 0 0,0-1 0,0 1 0,0-1 0,0 1 0,1-1 0,2 3 0,24 29 31,-15-19-20,3 3-1,0 0 0,2-2 1,0 0-1,0-1 0,30 18 1,-41-29-87,1-1-1,0 0 1,0 0 0,0-1 0,0 0 0,0 0 0,0-1 0,0 0 0,0-1 0,1 1-1,15-3 1,-21 1 51,0 0-1,0 0 1,-1 0 0,1 0-1,-1 0 1,1-1-1,-1 1 1,1-1-1,-1 1 1,0-1 0,0 0-1,1 0 1,-2 0-1,1-1 1,0 1-1,0 0 1,-1-1 0,1 1-1,-1-1 1,0 1-1,2-4 1,0-2 14,0 0-1,0 0 1,-1-1 0,0 1 0,1-17 0,-1-73 20,-3 56-3,1 32 58,0 0 1,-1 0-1,0 0 1,-1 0-1,0 0 1,0 1-1,-1-1 1,-1 1-1,0-1 0,0 1 1,-6-10-1,32 66 261,-2-18-310,1-1 0,31 31 0,-42-49-174,0-1 1,0 0 0,1 0 0,0-1 0,1-1 0,-1 0 0,2-1 0,23 10 0,-34-16 78,0 1 0,0-1 0,0 1 0,0-1 1,0 0-1,0 1 0,0-1 0,0 0 0,2-1 0,-3 1 72,-1 0-1,1 0 1,0 0-1,-1-1 1,1 1-1,0 0 1,-1 0-1,1-1 0,-1 1 1,1-1-1,-1 1 1,1 0-1,-1-1 1,1 1-1,-1-1 1,1 1-1,-1-1 0,0 0 1,1 0-1,0-2 34,0-1-1,0 1 0,0 0 0,-1-1 0,0 1 0,1-1 0,-1 1 1,-1-6-1,1-3-15,0 6-3,1-12 54,-2 0 1,0 0-1,0-1 1,-2 1-1,0 0 1,-9-27-1,-68-145 1703,79 185-1647,1 4-87,-1 0-1,1 0 1,0 0-1,-1 0 0,1 1 1,0-1-1,-1 0 1,1 0-1,-1 0 1,1 1-1,-1-1 0,0 0 1,1 1-1,-1-1 1,0 0-1,1 1 1,-3-2-1,3 2-41,0 0-1,0 0 1,0 0-1,0 0 1,0 0-1,0 0 1,0 0-1,0 0 1,-1 0-1,1 0 1,0 0-1,0 0 1,0 0 0,0 0-1,0 0 1,0-1-1,0 1 1,-1 0-1,1 0 1,0 1-1,0-1 1,0 0-1,0 0 1,0 0 0,0 0-1,-1 0 1,1 0-1,0 0 1,0 0-1,0 0 1,0 0-1,0 0 1,0 0-1,0 0 1,0 0-1,-1 0 1,1 0 0,0 1-1,0-1 1,0 0-1,0 0 1,0 0-1,0 0 1,0 0-1,0 0 1,0 0-1,0 0 1,0 1 0,-2 9-531,3 11-2273,5-13-173,10-2-2229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09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0 488,'0'0'11815,"2"1"-11548,0 0-1,0-1 0,-1 1 0,1 0 1,-1 0-1,1 0 0,0 0 0,-1 0 0,2 2 1,62 89 1541,-17-26-1712,9 15-12,-48-59-34,-5-20-35,-4-17-671,0-5-1156,0-7-2401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256 138 832,'0'0'11403,"0"-4"-10046,0-8-342,0 9 1332,-24-26-1873,19 22-465,0-1-1,-1 1 0,0 0 0,0 0 0,0 0 1,-1 1-1,0 0 0,-12-8 0,13 11 0,1 0 0,-1 1-1,1-1 1,-1 1 0,0 0-1,1 1 1,-1-1 0,0 1-1,0 0 1,0 1 0,-1-1-1,1 1 1,-11 2 0,14-1-13,0-1 1,0 2 0,0-1 0,1 0 0,-1 1 0,0-1-1,0 1 1,1 0 0,-1 0 0,1 0 0,0 0 0,0 0-1,-1 1 1,1-1 0,1 0 0,-1 1 0,0 0-1,1 0 1,-3 5 0,0 0 1,0 1-1,1-1 1,0 1-1,1 0 1,-3 18 0,4-17 1,1 0 1,-1 1-1,2-1 0,-1 1 1,2-1-1,-1 1 1,1-1-1,4 11 1,-5-18-13,1 1 1,-1 0 0,1-1 0,0 1 0,0-1 0,0 0 0,0 0 0,1 0 0,-1 0 0,1 0-1,0 0 1,-1 0 0,1-1 0,1 0 0,-1 1 0,0-1 0,0 0 0,1-1 0,-1 1 0,1-1-1,0 1 1,-1-1 0,1 0 0,0 0 0,5 0 0,-4 0 12,0-1 0,0 1 1,0-1-1,0 0 0,0 0 0,0 0 0,0-1 1,0 0-1,0 0 0,0 0 0,0-1 0,0 1 1,-1-1-1,1 0 0,-1-1 0,1 1 0,-1-1 1,0 0-1,0 0 0,0 0 0,0 0 0,0-1 1,-1 0-1,5-6 0,-1 1 27,0 0 0,-1 0 0,0-1 0,-1 0 0,0 0 0,0 0-1,-1 0 1,-1-1 0,0 1 0,0-1 0,-1 0 0,0 0 0,-1 0 0,0-1 0,-2-17 0,-4 91 746,4-47-634,1-8-80,0 0 0,0 0 0,0 0 0,1 0-1,0-1 1,0 1 0,1 0 0,-1 0 0,5 9 0,13 24 23,27 47-894,-45-86 660,-1 0 0,1 0-1,-1-1 1,1 1 0,-1 0 0,1-1-1,0 1 1,-1-1 0,1 1-1,-1-1 1,1 1 0,0-1 0,0 1-1,-1-1 1,1 0 0,0 0 0,0 1-1,0-1 1,-1 0 0,1 0-1,0 0 1,0 1 0,0-1 0,-1 0-1,1 0 1,0-1 0,0 1 0,1 0-1,1 0-890,8 0-3713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0:0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8281,'0'0'9626,"6"6"-9475,-4 1-81,0 0 1,0 0 0,0 0-1,-1 0 1,-1 0 0,1 0-1,-1 12 1,1 6 48,1 146 124,-3-93-207,0-40-112,-1 0 0,-12 60 0,12-76-293,3-18-278,-1-16 333,1-7 310,2-1 0,0 0 0,1 1 1,0-1-1,2 1 0,0 0 0,2 1 0,17-34 0,-21 45-3,0 0-1,1 0 1,0 1 0,0 0-1,0 0 1,1 0-1,0 1 1,0-1-1,0 1 1,1 1 0,-1-1-1,1 1 1,0 0-1,1 1 1,9-4-1,-1 2 89,1 1 0,0 0 0,0 1 0,0 1-1,1 0 1,17 2 0,-33 0-78,1 0 1,-1 0-1,1 1 1,-1 0-1,1-1 0,-1 1 1,1 0-1,-1 0 0,1 0 1,-1 1-1,0-1 1,0 0-1,0 1 0,0 0 1,0-1-1,0 1 0,0 0 1,0 0-1,-1 0 1,1 0-1,-1 0 0,0 0 1,1 1-1,-1-1 0,0 0 1,0 1-1,0-1 1,-1 1-1,2 2 0,-1 1 9,0-1-1,0 1 1,0-1 0,-1 1-1,1-1 1,-1 1-1,-1-1 1,1 1 0,-1-1-1,0 1 1,0-1-1,-4 11 1,-1-5 15,0 0 0,-1 0 0,-1-1 1,1 0-1,-2 0 0,-14 14 0,-1-3 38,-38 26 0,56-43-52,-1 0-1,0 0 1,0-1 0,0 0 0,0 0-1,0 0 1,-15 2 0,3-3 45,1 0 0,-22-1-1,39-1-40,0 0-1,-1-1 1,1 1-1,0 0 1,0-1-1,-1 1 1,1-1-1,0 1 1,0-1-1,0 1 1,0-1-1,-1 0 1,1 0-1,0 0 1,0 1-1,1-1 1,-1 0-1,0 0 1,0 0-1,0-1 1,1 1-1,-1 0 1,0 0-1,1 0 1,-1 0-1,1-1 1,0 1-1,-1 0 1,1 0-1,0-1 1,-1-1-1,-2-28-886,4 12-3329,-1 9-740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 5097,'0'0'12299,"0"-4"-11225,0 2-798,0 4-31,-4 80 922,1-52-1099,2-1 1,4 54-1,-2-78-184,0 0 0,0 0 0,1-1 0,-1 1 0,1-1 1,2 6-1,-3-8-262,0-1-1,0 1 1,0-1 0,0 1 0,0-1 0,1 1-1,-1-1 1,0 1 0,1-1 0,-1 0 0,1 0-1,-1 0 1,1 0 0,0 0 0,-1 0 0,1 0-1,0-1 1,2 2 0,8-2-4291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0 109 176,'0'0'15144,"0"-8"-12172,0 38-2686,2 0 0,9 48 0,-8-64-294,0 1-1,1-1 1,1 0-1,1-1 1,0 1-1,0-1 1,13 18 0,-18-29-44,1 0 0,-1 0 0,0 0 0,1-1 0,-1 1 0,1-1 0,0 1 0,0-1 0,-1 1 0,1-1 0,0 0 0,0 0 0,0 0 0,0 0 0,0 0 0,0-1 0,1 1 0,-1-1 0,0 1 0,0-1 0,0 0 0,1 0 0,-1 1 0,0-2 0,0 1 0,1 0 0,-1 0 0,4-2 0,-2 1-25,0-1 0,0 0-1,0-1 1,0 1 0,0 0-1,0-1 1,-1 0-1,1 0 1,-1 0 0,0 0-1,1-1 1,4-7 0,0-3 74,0-2 1,-1 1 0,-1-1 0,0 0 0,-1 0-1,-1-1 1,0 1 0,1-26 0,-4 38 36,-1 2 35,0 0-38,0 1 0,0 0 1,1-1-1,-1 1 1,0 0-1,1 0 0,-1 0 1,0-1-1,1 1 0,0 0 1,-1 0-1,2-1 0,-2 2-29,0 0-1,0 0 1,0 0-1,1 0 1,-1 0-1,0 0 0,0 0 1,1 0-1,-1 0 1,0 0-1,0 0 1,0 0-1,1 0 0,-1 0 1,0 0-1,0 0 1,0 0-1,0 0 1,1 0-1,-1 0 0,0 1 1,0-1-1,0 0 1,0 0-1,1 0 1,-1 0-1,0 0 0,0 1 1,0-1-1,0 0 1,0 0-1,0 0 1,1 0-1,-1 1 1,0-1-1,0 0 0,0 0 1,0 0-1,0 1 1,0-1-1,0 0 1,0 0-1,0 1 0,0-1 1,0 0-1,0 0 1,0 0-1,0 1 1,0-1-1,0 0 0,0 1 4,3 16 33,1 1 1,1-1-1,0 0 1,14 29-1,-17-42-51,1 0-1,-1 0 1,1 0 0,0 0-1,0-1 1,0 1 0,0-1-1,1 0 1,-1 0 0,1 0-1,0 0 1,0 0-1,0-1 1,0 0 0,0 0-1,0 0 1,1 0 0,-1-1-1,1 0 1,-1 0 0,1 0-1,0 0 1,9 0 0,-4-1-60,19-2-99,-28 2 170,1 0 0,-1-1 0,0 1 0,0-1 0,0 1 0,0-1 1,0 1-1,0-1 0,0 0 0,0 1 0,-1-1 0,1 0 0,0 0 1,0 0-1,-1 0 0,1 0 0,0 0 0,-1 0 0,1 0 0,-1 0 0,1 0 1,0-2-1,2-10 120,1-1-1,-2 0 1,0 0 0,-1 0 0,0 0 0,-1 0 0,0 0 0,-2-1-1,1 1 1,-2 1 0,0-1 0,-6-18 0,-35-82 1901,41 109-1951,2 4-320,2 44-7983,3-24 1718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53 8425,'0'0'6131,"6"-6"-5859,-2 2-246,0-1 0,0 1 0,1 1 0,0-1 0,-1 1 0,1 0 0,1 0-1,-1 0 1,0 0 0,1 1 0,6-2 0,-6 3 20,0-1 0,0 1 0,1 0-1,-1 1 1,0 0 0,13 1 0,-18-1-47,1 0 0,-1 0 0,1 0-1,-1 1 1,0-1 0,1 0 0,-1 1 0,0-1 0,1 1 0,-1-1 0,0 1-1,0 0 1,1 0 0,-1 0 0,0-1 0,0 1 0,0 0 0,0 0 0,0 1-1,0-1 1,0 0 0,-1 0 0,1 0 0,0 0 0,-1 1 0,1-1 0,0 0-1,-1 1 1,0-1 0,1 1 0,-1-1 0,0 0 0,0 3 0,1 3 33,-1-1 0,-1 1 1,1-1-1,-1 1 1,-2 7-1,2-11-21,0-1 1,0 0 0,0 1-1,-1-1 1,1 0-1,-1 0 1,1 0-1,-1 0 1,0 0-1,1-1 1,-1 1 0,0 0-1,0-1 1,-1 1-1,1-1 1,-3 2-1,2-2 5,-1 2 5,0-1 0,-1 0 0,1 0 0,-1 0 0,1 0 0,-1-1-1,0 0 1,-8 1 0,12-2-55,26 0-1540,-17 0 1604,0 0-26,0 0-1,0 0 1,-1 1 0,1 0 0,0 0 0,8 3 0,-13-3 0,-1 0 1,0 1-1,1-1 1,-1 0 0,0 1-1,0-1 1,0 1-1,0 0 1,0-1 0,0 1-1,-1 0 1,1 0-1,0 1 1,-1-1 0,0 0-1,1 0 1,-1 1-1,0-1 1,0 0 0,-1 1-1,1-1 1,0 1-1,0 4 1,0-3 15,-1 0 0,1 0 0,-1 0 1,0 0-1,0 0 0,0 1 0,0-1 0,-1 0 0,1 0 1,-1 0-1,0 0 0,-1 0 0,1 0 0,-1 0 0,0 0 0,1-1 1,-4 5-1,1-4 19,1 0 0,-1 0 0,0-1 0,0 1-1,-1-1 1,1 0 0,0-1 0,-1 1 0,0-1 0,0 1 0,1-2 0,-1 1 0,-8 2 0,-18 2 159,0-1-1,-1-1 1,-60-1 0,91-4-268,1 1 1,0-1-1,0 1 1,0 0 0,-1-1-1,1 1 1,0-1-1,0 1 1,0-1-1,0 1 1,0-1 0,0 1-1,0 0 1,0-1-1,0 1 1,0-1-1,0 1 1,0-1 0,0 1-1,0-1 1,0 1-1,1-1 1,-1 1-1,0 0 1,0-1 0,0 1-1,1-1 1,-1 1-1,1-1 1,12-4-2479,0 0-1798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7665,'0'0'8113,"-5"0"-7663,-14 0 17,14 0-2,7 0-158,219 0 2278,-76 0-8704,-188 0 970,19 0-739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1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 4536,'0'0'9947,"-1"-4"-9174,0-2-883,-1-5 1541,0 24-6,4 6-954,0 0 1,1 0-1,10 30 0,3 22-118,-4 44-40,-9-69-376,16 81 0,-18-119 143,-1-5-1639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2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434 236 6009,'0'0'13555,"0"-1"-13533,0 0-1,0 0 1,0 0-1,0 1 1,0-1 0,0 0-1,0 0 1,0 0-1,0 0 1,0 0 0,-1 0-1,1 1 1,0-1-1,-1-1 1,-10-13-8,-1 1-1,-19-19 1,27 28-20,-4-2-13,0-1 0,-1 2 0,0-1 0,0 1 1,0 1-1,0 0 0,-1 0 0,0 1 0,0 0 1,0 0-1,-1 1 0,1 1 0,-1 0 0,1 0 1,-1 1-1,0 0 0,0 1 0,0 0 0,-20 4 1,24-3 13,1 0 0,0 1 0,0 0 0,0 0 0,0 1 0,0-1 0,0 1 0,1 1 1,-1-1-1,1 1 0,-9 7 0,4-1-9,1 0 1,0 0-1,0 1 1,-9 17-1,14-21 4,1 1 0,0 0 0,0 0 0,1 0 0,0 0 0,0 0 0,1 1 0,0-1 0,0 0-1,1 1 1,2 13 0,-2-2-32,0-14 22,1 0 0,0 0-1,1-1 1,-1 1 0,1-1 0,0 1-1,0-1 1,0 0 0,1 0-1,0 0 1,0 0 0,0 0 0,1-1-1,0 0 1,0 1 0,0-1-1,0 0 1,0-1 0,1 1-1,9 5 1,-5-4-90,0 1 1,1-2-1,0 1 0,0-1 1,0-1-1,0 1 0,1-2 0,-1 0 1,1 0-1,16 1 0,-21-3 69,1 0-1,-1 0 0,0 0 0,0-1 1,1 0-1,-1 0 0,0-1 0,0 1 1,0-1-1,0-1 0,0 1 0,-1-1 0,1 0 1,-1 0-1,0-1 0,0 1 0,0-1 1,0 0-1,0-1 0,-1 1 0,6-9 1,-1 1 11,0-1 0,-1 0 0,-1-1-1,0 1 1,-1-1 0,0-1 0,-1 1 0,-1-1 0,0 0 0,1-19 0,1-17 425,-3-88 0,-4 91 294,1 45-87,0 3-599,1 0 0,-1 0 0,0 0 0,0 1 0,1-1 0,-1 0 0,0 0 0,0 0 0,0 0 0,1 0 1,-1 0-1,0 0 0,0 1 0,1-1 0,-1 0 0,0 0 0,0 0 0,0 0 0,0 1 0,1-1 0,-1 0 0,0 0 0,0 1 0,0-1 0,0 0 0,0 0 0,0 0 0,0 1 0,0-1 0,0 0 0,0 0 0,0 1 0,0-1 0,0 0 0,0 0 0,0 1 0,0-1 0,0 0 0,0 0 0,0 1 0,0-1 0,22 184 1239,-20-169-1203,0 19 88,-1-11-68,9 42 0,-9-56-138,16 53 245,-15-57-535,0 1 0,0-1 0,1 1 0,-1-1 0,1 0 0,1 0 0,-1 0 0,5 5 0,3-1-4051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22 960,'0'0'16584,"18"-4"-16133,57-11-124,-73 14-315,1 0 0,0 1 0,-1 0 0,1-1 0,0 1 0,0 0-1,-1 1 1,1-1 0,0 0 0,-1 1 0,1 0 0,0-1 0,-1 1 0,1 0 0,-1 0 0,1 0 0,-1 1 0,1-1 0,-1 1 0,0-1 0,0 1 0,0 0 0,0 0 0,0 0 0,0 0 0,0 0 0,-1 0 0,1 0 0,-1 1 0,1-1 0,-1 1 0,0-1 0,2 5 0,-1 1 18,0-1 0,-1 1 1,1 0-1,-1 0 0,-1 0 1,0 0-1,0 0 0,0 0 1,-3 11-1,2-11 36,-1-1-1,-1 0 1,0 1 0,0-1 0,0 0-1,-1 0 1,-7 11 0,-4 1 89,-20 20 0,10-11-2,-20 13-34,45-40-122,0-1 0,0 0 0,0 0 0,0 0 0,0 1 0,0-1 1,0 0-1,0 0 0,0 0 0,0 1 0,0-1 0,0 0 0,0 0 0,1 0 0,-1 0 0,0 1 0,0-1 0,0 0 1,0 0-1,0 0 0,0 0 0,0 1 0,0-1 0,1 0 0,-1 0 0,0 0 0,0 0 0,0 0 0,0 0 0,0 0 0,1 1 1,-1-1-1,0 0 0,0 0 0,0 0 0,0 0 0,1 0 0,-1 0 0,0 0 0,0 0 0,0 0 0,1 0 0,-1 0 1,0 0-1,0 0 0,0 0 0,1 0 0,-1 0 0,0 0 0,0 0 0,0 0 0,0 0 0,1-1 0,14 2-192,-14-1 188,23 1-579,0-2 1,0 0-1,0-2 0,0 0 1,0-2-1,37-12 0,-18-1-4556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2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99 176,'0'0'16210,"-1"-4"-15672,-4-7-370,3 15 30,0 28 288,1-10-98,-3 42 8,8 97 0,-4-152-402,1 0-1,-1 0 1,2 1-1,0-1 1,0-1-1,0 1 1,1 0-1,1 0 1,-1-1 0,7 11-1,-8-17-26,-1-1-1,1 0 1,-1 0-1,1 0 1,-1 0-1,1 0 0,-1 0 1,1 0-1,0 0 1,0-1-1,-1 1 1,1-1-1,0 1 1,0-1-1,0 0 1,0 0-1,0 0 1,-1 0-1,1 0 1,0 0-1,3-1 1,-1 1-23,-1-1 0,1 0 0,-1 0 0,1 0 1,-1 0-1,0 0 0,1-1 0,-1 0 0,0 0 0,5-3 1,1-4-56,-2 0 1,1-1-1,-1 0 0,0 0 1,-1 0-1,0-1 1,-1 0-1,7-18 1,-1-6 191,12-54 1,-18 81 68,-4 7-149,-1 1 1,0 0-1,0 0 0,0 0 0,1-1 1,-1 1-1,0 0 0,0 0 1,1 0-1,-1 0 0,0-1 0,0 1 1,1 0-1,-1 0 0,0 0 0,0 0 1,1 0-1,-1 0 0,0 0 1,1 0-1,-1 0 0,0 0 0,1 0 1,-1 0-1,0 0 0,0 0 1,1 0-1,-1 0 0,0 0 0,1 0 1,-1 0-1,0 1 0,0-1 0,1 0 1,-1 0-1,0 0 0,0 0 1,1 1-1,-1-1 0,0 0 0,0 1 1,4 4 35,0 1-1,-1 0 1,0 0 0,0 0 0,3 12 0,8 17 78,12 19-32,-17-32-111,2 0 0,26 40-1,-37-61 4,1 0 1,0 0-1,-1 0 0,1-1 0,0 1 0,0 0 0,-1 0 0,1 0 1,0 0-1,0-1 0,0 1 0,0 0 0,0-1 0,0 1 0,0-1 1,0 1-1,0-1 0,1 0 0,-1 1 0,0-1 0,0 0 0,0 0 1,0 0-1,1 0 0,-1 0 0,0 0 0,0 0 0,0 0 0,2-1 1,-2 0 14,1 1 0,-1-1 0,1 0 1,-1-1-1,0 1 0,1 0 0,-1 0 1,0 0-1,0-1 0,0 1 1,0-1-1,0 1 0,0-1 0,0 1 1,0-1-1,-1 1 0,1-1 0,0-3 1,8-31 244,-2-1 1,5-72 0,-10-78 1165,-2 116-720,-3 60-498,3 11-186,0 0 1,0 0-1,0 0 1,-1-1-1,1 1 1,0 0-1,0 0 1,0 0-1,0-1 1,0 1-1,0 0 1,0 0-1,0 0 1,0-1-1,0 1 1,-1 0-1,1 0 1,0 0-1,0 0 1,0-1 0,0 1-1,-1 0 1,1 0-1,0 0 1,0 0-1,0 0 1,0 0-1,-1 0 1,1 0-1,0-1 1,0 1-1,0 0 1,-1 0-1,1 0 1,0 0-1,0 0 1,-1 0-1,1 0 1,0 0-1,0 0 1,0 0-1,-1 1 1,1-1-1,0 0 1,0 0-1,0 0 1,-1 0-1,1 0 1,0 0-1,0 0 1,0 0-1,0 0 1,-1 1-1,1-1 1,0 0-1,0 0 1,-5 7-582,2 0 0,-1 0 1,1 0-1,0 0 0,-4 14 0,3-9-1325,-3 12-4666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3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10 1256,'-2'-10'10142,"-6"15"-5812,0 1-4902,0 1 719,1 0-1,-1 0 0,2 1 0,-1 0 0,1 0 1,0 1-1,-9 17 0,1-3 150,3-3-205,0 1 1,1 1 0,1 0 0,1 0 0,1 0-1,1 1 1,1 0 0,1 1 0,1-1-1,1 1 1,1 25 0,1-46-102,0-1 0,0 0 0,0 1 0,1-1-1,-1 1 1,1-1 0,-1 0 0,1 1 0,0-1 0,-1 0 0,1 1 0,1-1 0,-1 0-1,0 0 1,0 0 0,1 0 0,-1 0 0,1 0 0,0-1 0,-1 1 0,1 0 0,0-1-1,0 1 1,4 1 0,-1-1-9,-1 0 0,1-1 0,0 1 0,0-1-1,1 0 1,-1-1 0,0 1 0,0-1 0,0 0 0,0 0 0,6-2-1,-8 2 21,-1-1-1,1 1 0,0-1 0,-1 0 0,1 0 1,-1 0-1,0 0 0,1-1 0,-1 1 0,0-1 0,0 1 1,0-1-1,0 0 0,0 0 0,0 0 0,0 0 1,0 0-1,-1 0 0,1 0 0,-1-1 0,0 1 1,0-1-1,0 1 0,0-1 0,0 1 0,0-1 1,0 1-1,-1-1 0,0 0 0,1 1 0,-1-1 1,0 0-1,-1-4 0,1 6 18,0-1 0,-1 0 0,1 1 0,-1-1 0,1 1-1,-1 0 1,0-1 0,0 1 0,0-1 0,1 1 0,-1 0 0,0 0 0,-1-1 0,1 1 0,0 0 0,0 0 0,0 0-1,-1 0 1,1 1 0,0-1 0,-1 0 0,1 0 0,-1 1 0,1-1 0,-1 1 0,-2-1 0,-5-2 92,0 1 1,0 0 0,-12 0 0,-88-2 89,107 4-424,17 4-2955,11-3-169,4 3-2090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09:13:3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66 616,'1'-2'17471,"5"0"-16839,41-1-237,86-15-1,-84 10-1137,-20-1-1712,-29-6-5901,-5 6 3306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21/11/2020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21/11/2020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21/11/2020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99" Type="http://schemas.openxmlformats.org/officeDocument/2006/relationships/image" Target="../media/image151.png"/><Relationship Id="rId21" Type="http://schemas.openxmlformats.org/officeDocument/2006/relationships/image" Target="../media/image12.png"/><Relationship Id="rId63" Type="http://schemas.openxmlformats.org/officeDocument/2006/relationships/image" Target="../media/image33.png"/><Relationship Id="rId159" Type="http://schemas.openxmlformats.org/officeDocument/2006/relationships/image" Target="../media/image81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9.png"/><Relationship Id="rId377" Type="http://schemas.openxmlformats.org/officeDocument/2006/relationships/image" Target="../media/image190.png"/><Relationship Id="rId5" Type="http://schemas.openxmlformats.org/officeDocument/2006/relationships/image" Target="../media/image4.png"/><Relationship Id="rId181" Type="http://schemas.openxmlformats.org/officeDocument/2006/relationships/image" Target="../media/image92.png"/><Relationship Id="rId237" Type="http://schemas.openxmlformats.org/officeDocument/2006/relationships/image" Target="../media/image120.png"/><Relationship Id="rId279" Type="http://schemas.openxmlformats.org/officeDocument/2006/relationships/image" Target="../media/image141.png"/><Relationship Id="rId43" Type="http://schemas.openxmlformats.org/officeDocument/2006/relationships/image" Target="../media/image23.png"/><Relationship Id="rId139" Type="http://schemas.openxmlformats.org/officeDocument/2006/relationships/image" Target="../media/image71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85" Type="http://schemas.openxmlformats.org/officeDocument/2006/relationships/image" Target="../media/image44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9.png"/><Relationship Id="rId357" Type="http://schemas.openxmlformats.org/officeDocument/2006/relationships/image" Target="../media/image180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2.png"/><Relationship Id="rId217" Type="http://schemas.openxmlformats.org/officeDocument/2006/relationships/image" Target="../media/image110.png"/><Relationship Id="rId259" Type="http://schemas.openxmlformats.org/officeDocument/2006/relationships/image" Target="../media/image131.png"/><Relationship Id="rId23" Type="http://schemas.openxmlformats.org/officeDocument/2006/relationships/image" Target="../media/image13.png"/><Relationship Id="rId119" Type="http://schemas.openxmlformats.org/officeDocument/2006/relationships/image" Target="../media/image61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4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2.png"/><Relationship Id="rId337" Type="http://schemas.openxmlformats.org/officeDocument/2006/relationships/image" Target="../media/image17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2.png"/><Relationship Id="rId7" Type="http://schemas.openxmlformats.org/officeDocument/2006/relationships/image" Target="../media/image5.png"/><Relationship Id="rId183" Type="http://schemas.openxmlformats.org/officeDocument/2006/relationships/image" Target="../media/image93.png"/><Relationship Id="rId239" Type="http://schemas.openxmlformats.org/officeDocument/2006/relationships/image" Target="../media/image121.png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4.png"/><Relationship Id="rId87" Type="http://schemas.openxmlformats.org/officeDocument/2006/relationships/image" Target="../media/image45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61" Type="http://schemas.openxmlformats.org/officeDocument/2006/relationships/image" Target="../media/image132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60.png"/><Relationship Id="rId359" Type="http://schemas.openxmlformats.org/officeDocument/2006/relationships/image" Target="../media/image181.png"/><Relationship Id="rId98" Type="http://schemas.openxmlformats.org/officeDocument/2006/relationships/customXml" Target="../ink/ink49.xml"/><Relationship Id="rId121" Type="http://schemas.openxmlformats.org/officeDocument/2006/relationships/image" Target="../media/image62.png"/><Relationship Id="rId163" Type="http://schemas.openxmlformats.org/officeDocument/2006/relationships/image" Target="../media/image83.png"/><Relationship Id="rId219" Type="http://schemas.openxmlformats.org/officeDocument/2006/relationships/image" Target="../media/image111.png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25" Type="http://schemas.openxmlformats.org/officeDocument/2006/relationships/image" Target="../media/image14.png"/><Relationship Id="rId67" Type="http://schemas.openxmlformats.org/officeDocument/2006/relationships/image" Target="../media/image35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241" Type="http://schemas.openxmlformats.org/officeDocument/2006/relationships/image" Target="../media/image122.png"/><Relationship Id="rId36" Type="http://schemas.openxmlformats.org/officeDocument/2006/relationships/customXml" Target="../ink/ink18.xml"/><Relationship Id="rId283" Type="http://schemas.openxmlformats.org/officeDocument/2006/relationships/image" Target="../media/image143.png"/><Relationship Id="rId339" Type="http://schemas.openxmlformats.org/officeDocument/2006/relationships/image" Target="../media/image171.png"/><Relationship Id="rId78" Type="http://schemas.openxmlformats.org/officeDocument/2006/relationships/customXml" Target="../ink/ink39.xml"/><Relationship Id="rId101" Type="http://schemas.openxmlformats.org/officeDocument/2006/relationships/image" Target="../media/image52.png"/><Relationship Id="rId143" Type="http://schemas.openxmlformats.org/officeDocument/2006/relationships/image" Target="../media/image73.png"/><Relationship Id="rId185" Type="http://schemas.openxmlformats.org/officeDocument/2006/relationships/image" Target="../media/image94.png"/><Relationship Id="rId350" Type="http://schemas.openxmlformats.org/officeDocument/2006/relationships/customXml" Target="../ink/ink175.xml"/><Relationship Id="rId9" Type="http://schemas.openxmlformats.org/officeDocument/2006/relationships/image" Target="../media/image6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7.png"/><Relationship Id="rId252" Type="http://schemas.openxmlformats.org/officeDocument/2006/relationships/customXml" Target="../ink/ink126.xml"/><Relationship Id="rId273" Type="http://schemas.openxmlformats.org/officeDocument/2006/relationships/image" Target="../media/image138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6.png"/><Relationship Id="rId47" Type="http://schemas.openxmlformats.org/officeDocument/2006/relationships/image" Target="../media/image25.png"/><Relationship Id="rId68" Type="http://schemas.openxmlformats.org/officeDocument/2006/relationships/customXml" Target="../ink/ink34.xml"/><Relationship Id="rId89" Type="http://schemas.openxmlformats.org/officeDocument/2006/relationships/image" Target="../media/image46.png"/><Relationship Id="rId112" Type="http://schemas.openxmlformats.org/officeDocument/2006/relationships/customXml" Target="../ink/ink56.xml"/><Relationship Id="rId133" Type="http://schemas.openxmlformats.org/officeDocument/2006/relationships/image" Target="../media/image68.png"/><Relationship Id="rId154" Type="http://schemas.openxmlformats.org/officeDocument/2006/relationships/customXml" Target="../ink/ink77.xml"/><Relationship Id="rId175" Type="http://schemas.openxmlformats.org/officeDocument/2006/relationships/image" Target="../media/image89.png"/><Relationship Id="rId340" Type="http://schemas.openxmlformats.org/officeDocument/2006/relationships/customXml" Target="../ink/ink170.xml"/><Relationship Id="rId361" Type="http://schemas.openxmlformats.org/officeDocument/2006/relationships/image" Target="../media/image182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2.png"/><Relationship Id="rId242" Type="http://schemas.openxmlformats.org/officeDocument/2006/relationships/customXml" Target="../ink/ink121.xml"/><Relationship Id="rId263" Type="http://schemas.openxmlformats.org/officeDocument/2006/relationships/image" Target="../media/image133.png"/><Relationship Id="rId284" Type="http://schemas.openxmlformats.org/officeDocument/2006/relationships/customXml" Target="../ink/ink142.xml"/><Relationship Id="rId319" Type="http://schemas.openxmlformats.org/officeDocument/2006/relationships/image" Target="../media/image161.png"/><Relationship Id="rId37" Type="http://schemas.openxmlformats.org/officeDocument/2006/relationships/image" Target="../media/image20.png"/><Relationship Id="rId58" Type="http://schemas.openxmlformats.org/officeDocument/2006/relationships/customXml" Target="../ink/ink29.xml"/><Relationship Id="rId79" Type="http://schemas.openxmlformats.org/officeDocument/2006/relationships/image" Target="../media/image41.png"/><Relationship Id="rId102" Type="http://schemas.openxmlformats.org/officeDocument/2006/relationships/customXml" Target="../ink/ink51.xml"/><Relationship Id="rId123" Type="http://schemas.openxmlformats.org/officeDocument/2006/relationships/image" Target="../media/image63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4.png"/><Relationship Id="rId186" Type="http://schemas.openxmlformats.org/officeDocument/2006/relationships/customXml" Target="../ink/ink93.xml"/><Relationship Id="rId351" Type="http://schemas.openxmlformats.org/officeDocument/2006/relationships/image" Target="../media/image177.png"/><Relationship Id="rId372" Type="http://schemas.openxmlformats.org/officeDocument/2006/relationships/customXml" Target="../ink/ink186.xml"/><Relationship Id="rId211" Type="http://schemas.openxmlformats.org/officeDocument/2006/relationships/image" Target="../media/image107.png"/><Relationship Id="rId232" Type="http://schemas.openxmlformats.org/officeDocument/2006/relationships/customXml" Target="../ink/ink116.xml"/><Relationship Id="rId253" Type="http://schemas.openxmlformats.org/officeDocument/2006/relationships/image" Target="../media/image128.png"/><Relationship Id="rId274" Type="http://schemas.openxmlformats.org/officeDocument/2006/relationships/customXml" Target="../ink/ink137.xml"/><Relationship Id="rId295" Type="http://schemas.openxmlformats.org/officeDocument/2006/relationships/image" Target="../media/image149.png"/><Relationship Id="rId309" Type="http://schemas.openxmlformats.org/officeDocument/2006/relationships/image" Target="../media/image156.png"/><Relationship Id="rId27" Type="http://schemas.openxmlformats.org/officeDocument/2006/relationships/image" Target="../media/image15.png"/><Relationship Id="rId48" Type="http://schemas.openxmlformats.org/officeDocument/2006/relationships/customXml" Target="../ink/ink24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9.png"/><Relationship Id="rId176" Type="http://schemas.openxmlformats.org/officeDocument/2006/relationships/customXml" Target="../ink/ink88.xml"/><Relationship Id="rId197" Type="http://schemas.openxmlformats.org/officeDocument/2006/relationships/image" Target="../media/image100.png"/><Relationship Id="rId341" Type="http://schemas.openxmlformats.org/officeDocument/2006/relationships/image" Target="../media/image172.png"/><Relationship Id="rId362" Type="http://schemas.openxmlformats.org/officeDocument/2006/relationships/customXml" Target="../ink/ink181.xml"/><Relationship Id="rId201" Type="http://schemas.openxmlformats.org/officeDocument/2006/relationships/image" Target="../media/image102.png"/><Relationship Id="rId222" Type="http://schemas.openxmlformats.org/officeDocument/2006/relationships/customXml" Target="../ink/ink111.xml"/><Relationship Id="rId243" Type="http://schemas.openxmlformats.org/officeDocument/2006/relationships/image" Target="../media/image123.png"/><Relationship Id="rId264" Type="http://schemas.openxmlformats.org/officeDocument/2006/relationships/customXml" Target="../ink/ink132.xml"/><Relationship Id="rId285" Type="http://schemas.openxmlformats.org/officeDocument/2006/relationships/image" Target="../media/image144.png"/><Relationship Id="rId17" Type="http://schemas.openxmlformats.org/officeDocument/2006/relationships/image" Target="../media/image10.png"/><Relationship Id="rId38" Type="http://schemas.openxmlformats.org/officeDocument/2006/relationships/customXml" Target="../ink/ink19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7.png"/><Relationship Id="rId145" Type="http://schemas.openxmlformats.org/officeDocument/2006/relationships/image" Target="../media/image74.png"/><Relationship Id="rId166" Type="http://schemas.openxmlformats.org/officeDocument/2006/relationships/customXml" Target="../ink/ink83.xml"/><Relationship Id="rId187" Type="http://schemas.openxmlformats.org/officeDocument/2006/relationships/image" Target="../media/image95.png"/><Relationship Id="rId331" Type="http://schemas.openxmlformats.org/officeDocument/2006/relationships/image" Target="../media/image167.png"/><Relationship Id="rId352" Type="http://schemas.openxmlformats.org/officeDocument/2006/relationships/customXml" Target="../ink/ink176.xml"/><Relationship Id="rId373" Type="http://schemas.openxmlformats.org/officeDocument/2006/relationships/image" Target="../media/image188.png"/><Relationship Id="rId1" Type="http://schemas.openxmlformats.org/officeDocument/2006/relationships/slideLayout" Target="../slideLayouts/slideLayout3.xml"/><Relationship Id="rId212" Type="http://schemas.openxmlformats.org/officeDocument/2006/relationships/customXml" Target="../ink/ink106.xml"/><Relationship Id="rId233" Type="http://schemas.openxmlformats.org/officeDocument/2006/relationships/image" Target="../media/image118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6.png"/><Relationship Id="rId114" Type="http://schemas.openxmlformats.org/officeDocument/2006/relationships/customXml" Target="../ink/ink57.xml"/><Relationship Id="rId275" Type="http://schemas.openxmlformats.org/officeDocument/2006/relationships/image" Target="../media/image139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2.png"/><Relationship Id="rId135" Type="http://schemas.openxmlformats.org/officeDocument/2006/relationships/image" Target="../media/image69.png"/><Relationship Id="rId156" Type="http://schemas.openxmlformats.org/officeDocument/2006/relationships/customXml" Target="../ink/ink78.xml"/><Relationship Id="rId177" Type="http://schemas.openxmlformats.org/officeDocument/2006/relationships/image" Target="../media/image90.png"/><Relationship Id="rId198" Type="http://schemas.openxmlformats.org/officeDocument/2006/relationships/customXml" Target="../ink/ink99.xml"/><Relationship Id="rId321" Type="http://schemas.openxmlformats.org/officeDocument/2006/relationships/image" Target="../media/image162.png"/><Relationship Id="rId342" Type="http://schemas.openxmlformats.org/officeDocument/2006/relationships/customXml" Target="../ink/ink171.xml"/><Relationship Id="rId363" Type="http://schemas.openxmlformats.org/officeDocument/2006/relationships/image" Target="../media/image183.png"/><Relationship Id="rId202" Type="http://schemas.openxmlformats.org/officeDocument/2006/relationships/customXml" Target="../ink/ink101.xml"/><Relationship Id="rId223" Type="http://schemas.openxmlformats.org/officeDocument/2006/relationships/image" Target="../media/image113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265" Type="http://schemas.openxmlformats.org/officeDocument/2006/relationships/image" Target="../media/image134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4.png"/><Relationship Id="rId146" Type="http://schemas.openxmlformats.org/officeDocument/2006/relationships/customXml" Target="../ink/ink73.xml"/><Relationship Id="rId167" Type="http://schemas.openxmlformats.org/officeDocument/2006/relationships/image" Target="../media/image85.png"/><Relationship Id="rId188" Type="http://schemas.openxmlformats.org/officeDocument/2006/relationships/customXml" Target="../ink/ink94.xml"/><Relationship Id="rId311" Type="http://schemas.openxmlformats.org/officeDocument/2006/relationships/image" Target="../media/image157.png"/><Relationship Id="rId332" Type="http://schemas.openxmlformats.org/officeDocument/2006/relationships/customXml" Target="../ink/ink166.xml"/><Relationship Id="rId353" Type="http://schemas.openxmlformats.org/officeDocument/2006/relationships/image" Target="../media/image178.png"/><Relationship Id="rId374" Type="http://schemas.openxmlformats.org/officeDocument/2006/relationships/customXml" Target="../ink/ink187.xml"/><Relationship Id="rId71" Type="http://schemas.openxmlformats.org/officeDocument/2006/relationships/image" Target="../media/image37.png"/><Relationship Id="rId92" Type="http://schemas.openxmlformats.org/officeDocument/2006/relationships/customXml" Target="../ink/ink46.xml"/><Relationship Id="rId213" Type="http://schemas.openxmlformats.org/officeDocument/2006/relationships/image" Target="../media/image108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255" Type="http://schemas.openxmlformats.org/officeDocument/2006/relationships/image" Target="../media/image129.png"/><Relationship Id="rId276" Type="http://schemas.openxmlformats.org/officeDocument/2006/relationships/customXml" Target="../ink/ink138.xml"/><Relationship Id="rId297" Type="http://schemas.openxmlformats.org/officeDocument/2006/relationships/image" Target="../media/image150.png"/><Relationship Id="rId40" Type="http://schemas.openxmlformats.org/officeDocument/2006/relationships/customXml" Target="../ink/ink20.xml"/><Relationship Id="rId115" Type="http://schemas.openxmlformats.org/officeDocument/2006/relationships/image" Target="../media/image59.png"/><Relationship Id="rId136" Type="http://schemas.openxmlformats.org/officeDocument/2006/relationships/customXml" Target="../ink/ink68.xml"/><Relationship Id="rId157" Type="http://schemas.openxmlformats.org/officeDocument/2006/relationships/image" Target="../media/image80.png"/><Relationship Id="rId178" Type="http://schemas.openxmlformats.org/officeDocument/2006/relationships/customXml" Target="../ink/ink89.xml"/><Relationship Id="rId301" Type="http://schemas.openxmlformats.org/officeDocument/2006/relationships/image" Target="../media/image152.png"/><Relationship Id="rId322" Type="http://schemas.openxmlformats.org/officeDocument/2006/relationships/customXml" Target="../ink/ink161.xml"/><Relationship Id="rId343" Type="http://schemas.openxmlformats.org/officeDocument/2006/relationships/image" Target="../media/image173.png"/><Relationship Id="rId364" Type="http://schemas.openxmlformats.org/officeDocument/2006/relationships/customXml" Target="../ink/ink182.xml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99" Type="http://schemas.openxmlformats.org/officeDocument/2006/relationships/image" Target="../media/image101.png"/><Relationship Id="rId203" Type="http://schemas.openxmlformats.org/officeDocument/2006/relationships/image" Target="../media/image103.png"/><Relationship Id="rId19" Type="http://schemas.openxmlformats.org/officeDocument/2006/relationships/image" Target="../media/image11.png"/><Relationship Id="rId224" Type="http://schemas.openxmlformats.org/officeDocument/2006/relationships/customXml" Target="../ink/ink112.xml"/><Relationship Id="rId245" Type="http://schemas.openxmlformats.org/officeDocument/2006/relationships/image" Target="../media/image124.png"/><Relationship Id="rId266" Type="http://schemas.openxmlformats.org/officeDocument/2006/relationships/customXml" Target="../ink/ink133.xml"/><Relationship Id="rId287" Type="http://schemas.openxmlformats.org/officeDocument/2006/relationships/image" Target="../media/image145.png"/><Relationship Id="rId30" Type="http://schemas.openxmlformats.org/officeDocument/2006/relationships/customXml" Target="../ink/ink15.xml"/><Relationship Id="rId105" Type="http://schemas.openxmlformats.org/officeDocument/2006/relationships/image" Target="../media/image54.png"/><Relationship Id="rId126" Type="http://schemas.openxmlformats.org/officeDocument/2006/relationships/customXml" Target="../ink/ink63.xml"/><Relationship Id="rId147" Type="http://schemas.openxmlformats.org/officeDocument/2006/relationships/image" Target="../media/image75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8.png"/><Relationship Id="rId354" Type="http://schemas.openxmlformats.org/officeDocument/2006/relationships/customXml" Target="../ink/ink177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93" Type="http://schemas.openxmlformats.org/officeDocument/2006/relationships/image" Target="../media/image48.png"/><Relationship Id="rId189" Type="http://schemas.openxmlformats.org/officeDocument/2006/relationships/image" Target="../media/image96.png"/><Relationship Id="rId375" Type="http://schemas.openxmlformats.org/officeDocument/2006/relationships/image" Target="../media/image189.png"/><Relationship Id="rId3" Type="http://schemas.openxmlformats.org/officeDocument/2006/relationships/image" Target="../media/image3.png"/><Relationship Id="rId214" Type="http://schemas.openxmlformats.org/officeDocument/2006/relationships/customXml" Target="../ink/ink107.xml"/><Relationship Id="rId235" Type="http://schemas.openxmlformats.org/officeDocument/2006/relationships/image" Target="../media/image119.png"/><Relationship Id="rId256" Type="http://schemas.openxmlformats.org/officeDocument/2006/relationships/customXml" Target="../ink/ink128.xml"/><Relationship Id="rId277" Type="http://schemas.openxmlformats.org/officeDocument/2006/relationships/image" Target="../media/image140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70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3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62" Type="http://schemas.openxmlformats.org/officeDocument/2006/relationships/customXml" Target="../ink/ink31.xml"/><Relationship Id="rId83" Type="http://schemas.openxmlformats.org/officeDocument/2006/relationships/image" Target="../media/image43.png"/><Relationship Id="rId179" Type="http://schemas.openxmlformats.org/officeDocument/2006/relationships/image" Target="../media/image91.png"/><Relationship Id="rId365" Type="http://schemas.openxmlformats.org/officeDocument/2006/relationships/image" Target="../media/image18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4.png"/><Relationship Id="rId246" Type="http://schemas.openxmlformats.org/officeDocument/2006/relationships/customXml" Target="../ink/ink123.xml"/><Relationship Id="rId267" Type="http://schemas.openxmlformats.org/officeDocument/2006/relationships/image" Target="../media/image135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5.png"/><Relationship Id="rId313" Type="http://schemas.openxmlformats.org/officeDocument/2006/relationships/image" Target="../media/image158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52" Type="http://schemas.openxmlformats.org/officeDocument/2006/relationships/customXml" Target="../ink/ink26.xml"/><Relationship Id="rId73" Type="http://schemas.openxmlformats.org/officeDocument/2006/relationships/image" Target="../media/image38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6.png"/><Relationship Id="rId334" Type="http://schemas.openxmlformats.org/officeDocument/2006/relationships/customXml" Target="../ink/ink167.xml"/><Relationship Id="rId355" Type="http://schemas.openxmlformats.org/officeDocument/2006/relationships/image" Target="../media/image179.png"/><Relationship Id="rId376" Type="http://schemas.openxmlformats.org/officeDocument/2006/relationships/customXml" Target="../ink/ink188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9.png"/><Relationship Id="rId236" Type="http://schemas.openxmlformats.org/officeDocument/2006/relationships/customXml" Target="../ink/ink118.xml"/><Relationship Id="rId257" Type="http://schemas.openxmlformats.org/officeDocument/2006/relationships/image" Target="../media/image130.png"/><Relationship Id="rId278" Type="http://schemas.openxmlformats.org/officeDocument/2006/relationships/customXml" Target="../ink/ink139.xml"/><Relationship Id="rId303" Type="http://schemas.openxmlformats.org/officeDocument/2006/relationships/image" Target="../media/image153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4.png"/><Relationship Id="rId191" Type="http://schemas.openxmlformats.org/officeDocument/2006/relationships/image" Target="../media/image97.png"/><Relationship Id="rId205" Type="http://schemas.openxmlformats.org/officeDocument/2006/relationships/image" Target="../media/image104.png"/><Relationship Id="rId247" Type="http://schemas.openxmlformats.org/officeDocument/2006/relationships/image" Target="../media/image125.png"/><Relationship Id="rId107" Type="http://schemas.openxmlformats.org/officeDocument/2006/relationships/image" Target="../media/image55.png"/><Relationship Id="rId289" Type="http://schemas.openxmlformats.org/officeDocument/2006/relationships/image" Target="../media/image146.png"/><Relationship Id="rId11" Type="http://schemas.openxmlformats.org/officeDocument/2006/relationships/image" Target="../media/image7.png"/><Relationship Id="rId53" Type="http://schemas.openxmlformats.org/officeDocument/2006/relationships/image" Target="../media/image28.png"/><Relationship Id="rId149" Type="http://schemas.openxmlformats.org/officeDocument/2006/relationships/image" Target="../media/image76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95" Type="http://schemas.openxmlformats.org/officeDocument/2006/relationships/image" Target="../media/image49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4.png"/><Relationship Id="rId367" Type="http://schemas.openxmlformats.org/officeDocument/2006/relationships/image" Target="../media/image185.png"/><Relationship Id="rId171" Type="http://schemas.openxmlformats.org/officeDocument/2006/relationships/image" Target="../media/image87.png"/><Relationship Id="rId227" Type="http://schemas.openxmlformats.org/officeDocument/2006/relationships/image" Target="../media/image115.png"/><Relationship Id="rId269" Type="http://schemas.openxmlformats.org/officeDocument/2006/relationships/image" Target="../media/image136.png"/><Relationship Id="rId33" Type="http://schemas.openxmlformats.org/officeDocument/2006/relationships/image" Target="../media/image18.png"/><Relationship Id="rId129" Type="http://schemas.openxmlformats.org/officeDocument/2006/relationships/image" Target="../media/image66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9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7.png"/><Relationship Id="rId305" Type="http://schemas.openxmlformats.org/officeDocument/2006/relationships/image" Target="../media/image154.png"/><Relationship Id="rId347" Type="http://schemas.openxmlformats.org/officeDocument/2006/relationships/image" Target="../media/image175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7.png"/><Relationship Id="rId193" Type="http://schemas.openxmlformats.org/officeDocument/2006/relationships/image" Target="../media/image98.png"/><Relationship Id="rId207" Type="http://schemas.openxmlformats.org/officeDocument/2006/relationships/image" Target="../media/image105.png"/><Relationship Id="rId249" Type="http://schemas.openxmlformats.org/officeDocument/2006/relationships/image" Target="../media/image126.png"/><Relationship Id="rId13" Type="http://schemas.openxmlformats.org/officeDocument/2006/relationships/image" Target="../media/image8.png"/><Relationship Id="rId109" Type="http://schemas.openxmlformats.org/officeDocument/2006/relationships/image" Target="../media/image56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9.png"/><Relationship Id="rId97" Type="http://schemas.openxmlformats.org/officeDocument/2006/relationships/image" Target="../media/image50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37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7.png"/><Relationship Id="rId327" Type="http://schemas.openxmlformats.org/officeDocument/2006/relationships/image" Target="../media/image165.png"/><Relationship Id="rId369" Type="http://schemas.openxmlformats.org/officeDocument/2006/relationships/image" Target="../media/image186.png"/><Relationship Id="rId173" Type="http://schemas.openxmlformats.org/officeDocument/2006/relationships/image" Target="../media/image88.png"/><Relationship Id="rId229" Type="http://schemas.openxmlformats.org/officeDocument/2006/relationships/image" Target="../media/image116.png"/><Relationship Id="rId240" Type="http://schemas.openxmlformats.org/officeDocument/2006/relationships/customXml" Target="../ink/ink120.xml"/><Relationship Id="rId35" Type="http://schemas.openxmlformats.org/officeDocument/2006/relationships/image" Target="../media/image19.png"/><Relationship Id="rId77" Type="http://schemas.openxmlformats.org/officeDocument/2006/relationships/image" Target="../media/image40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251" Type="http://schemas.openxmlformats.org/officeDocument/2006/relationships/image" Target="../media/image127.png"/><Relationship Id="rId46" Type="http://schemas.openxmlformats.org/officeDocument/2006/relationships/customXml" Target="../ink/ink23.xml"/><Relationship Id="rId293" Type="http://schemas.openxmlformats.org/officeDocument/2006/relationships/image" Target="../media/image148.png"/><Relationship Id="rId307" Type="http://schemas.openxmlformats.org/officeDocument/2006/relationships/image" Target="../media/image155.png"/><Relationship Id="rId349" Type="http://schemas.openxmlformats.org/officeDocument/2006/relationships/image" Target="../media/image176.png"/><Relationship Id="rId88" Type="http://schemas.openxmlformats.org/officeDocument/2006/relationships/customXml" Target="../ink/ink44.xml"/><Relationship Id="rId111" Type="http://schemas.openxmlformats.org/officeDocument/2006/relationships/image" Target="../media/image57.png"/><Relationship Id="rId153" Type="http://schemas.openxmlformats.org/officeDocument/2006/relationships/image" Target="../media/image78.png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360" Type="http://schemas.openxmlformats.org/officeDocument/2006/relationships/customXml" Target="../ink/ink180.xml"/><Relationship Id="rId220" Type="http://schemas.openxmlformats.org/officeDocument/2006/relationships/customXml" Target="../ink/ink110.xml"/><Relationship Id="rId15" Type="http://schemas.openxmlformats.org/officeDocument/2006/relationships/image" Target="../media/image9.png"/><Relationship Id="rId57" Type="http://schemas.openxmlformats.org/officeDocument/2006/relationships/image" Target="../media/image30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51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7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99" Type="http://schemas.openxmlformats.org/officeDocument/2006/relationships/image" Target="../media/image151.png"/><Relationship Id="rId21" Type="http://schemas.openxmlformats.org/officeDocument/2006/relationships/image" Target="../media/image12.png"/><Relationship Id="rId63" Type="http://schemas.openxmlformats.org/officeDocument/2006/relationships/image" Target="../media/image33.png"/><Relationship Id="rId159" Type="http://schemas.openxmlformats.org/officeDocument/2006/relationships/image" Target="../media/image81.png"/><Relationship Id="rId324" Type="http://schemas.openxmlformats.org/officeDocument/2006/relationships/customXml" Target="../ink/ink350.xml"/><Relationship Id="rId366" Type="http://schemas.openxmlformats.org/officeDocument/2006/relationships/customXml" Target="../ink/ink371.xml"/><Relationship Id="rId170" Type="http://schemas.openxmlformats.org/officeDocument/2006/relationships/customXml" Target="../ink/ink273.xml"/><Relationship Id="rId226" Type="http://schemas.openxmlformats.org/officeDocument/2006/relationships/customXml" Target="../ink/ink301.xml"/><Relationship Id="rId268" Type="http://schemas.openxmlformats.org/officeDocument/2006/relationships/customXml" Target="../ink/ink322.xml"/><Relationship Id="rId32" Type="http://schemas.openxmlformats.org/officeDocument/2006/relationships/customXml" Target="../ink/ink204.xml"/><Relationship Id="rId74" Type="http://schemas.openxmlformats.org/officeDocument/2006/relationships/customXml" Target="../ink/ink225.xml"/><Relationship Id="rId128" Type="http://schemas.openxmlformats.org/officeDocument/2006/relationships/customXml" Target="../ink/ink252.xml"/><Relationship Id="rId335" Type="http://schemas.openxmlformats.org/officeDocument/2006/relationships/image" Target="../media/image169.png"/><Relationship Id="rId377" Type="http://schemas.openxmlformats.org/officeDocument/2006/relationships/image" Target="../media/image190.png"/><Relationship Id="rId5" Type="http://schemas.openxmlformats.org/officeDocument/2006/relationships/image" Target="../media/image4.png"/><Relationship Id="rId181" Type="http://schemas.openxmlformats.org/officeDocument/2006/relationships/image" Target="../media/image92.png"/><Relationship Id="rId237" Type="http://schemas.openxmlformats.org/officeDocument/2006/relationships/image" Target="../media/image120.png"/><Relationship Id="rId279" Type="http://schemas.openxmlformats.org/officeDocument/2006/relationships/image" Target="../media/image141.png"/><Relationship Id="rId43" Type="http://schemas.openxmlformats.org/officeDocument/2006/relationships/image" Target="../media/image23.png"/><Relationship Id="rId139" Type="http://schemas.openxmlformats.org/officeDocument/2006/relationships/image" Target="../media/image71.png"/><Relationship Id="rId290" Type="http://schemas.openxmlformats.org/officeDocument/2006/relationships/customXml" Target="../ink/ink333.xml"/><Relationship Id="rId304" Type="http://schemas.openxmlformats.org/officeDocument/2006/relationships/customXml" Target="../ink/ink340.xml"/><Relationship Id="rId346" Type="http://schemas.openxmlformats.org/officeDocument/2006/relationships/customXml" Target="../ink/ink361.xml"/><Relationship Id="rId85" Type="http://schemas.openxmlformats.org/officeDocument/2006/relationships/image" Target="../media/image44.png"/><Relationship Id="rId150" Type="http://schemas.openxmlformats.org/officeDocument/2006/relationships/customXml" Target="../ink/ink263.xml"/><Relationship Id="rId192" Type="http://schemas.openxmlformats.org/officeDocument/2006/relationships/customXml" Target="../ink/ink284.xml"/><Relationship Id="rId206" Type="http://schemas.openxmlformats.org/officeDocument/2006/relationships/customXml" Target="../ink/ink291.xml"/><Relationship Id="rId248" Type="http://schemas.openxmlformats.org/officeDocument/2006/relationships/customXml" Target="../ink/ink312.xml"/><Relationship Id="rId12" Type="http://schemas.openxmlformats.org/officeDocument/2006/relationships/customXml" Target="../ink/ink194.xml"/><Relationship Id="rId108" Type="http://schemas.openxmlformats.org/officeDocument/2006/relationships/customXml" Target="../ink/ink242.xml"/><Relationship Id="rId315" Type="http://schemas.openxmlformats.org/officeDocument/2006/relationships/image" Target="../media/image159.png"/><Relationship Id="rId357" Type="http://schemas.openxmlformats.org/officeDocument/2006/relationships/image" Target="../media/image180.png"/><Relationship Id="rId54" Type="http://schemas.openxmlformats.org/officeDocument/2006/relationships/customXml" Target="../ink/ink215.xml"/><Relationship Id="rId96" Type="http://schemas.openxmlformats.org/officeDocument/2006/relationships/customXml" Target="../ink/ink236.xml"/><Relationship Id="rId161" Type="http://schemas.openxmlformats.org/officeDocument/2006/relationships/image" Target="../media/image82.png"/><Relationship Id="rId217" Type="http://schemas.openxmlformats.org/officeDocument/2006/relationships/image" Target="../media/image110.png"/><Relationship Id="rId259" Type="http://schemas.openxmlformats.org/officeDocument/2006/relationships/image" Target="../media/image131.png"/><Relationship Id="rId23" Type="http://schemas.openxmlformats.org/officeDocument/2006/relationships/image" Target="../media/image13.png"/><Relationship Id="rId119" Type="http://schemas.openxmlformats.org/officeDocument/2006/relationships/image" Target="../media/image61.png"/><Relationship Id="rId270" Type="http://schemas.openxmlformats.org/officeDocument/2006/relationships/customXml" Target="../ink/ink323.xml"/><Relationship Id="rId326" Type="http://schemas.openxmlformats.org/officeDocument/2006/relationships/customXml" Target="../ink/ink351.xml"/><Relationship Id="rId65" Type="http://schemas.openxmlformats.org/officeDocument/2006/relationships/image" Target="../media/image34.png"/><Relationship Id="rId130" Type="http://schemas.openxmlformats.org/officeDocument/2006/relationships/customXml" Target="../ink/ink253.xml"/><Relationship Id="rId368" Type="http://schemas.openxmlformats.org/officeDocument/2006/relationships/customXml" Target="../ink/ink372.xml"/><Relationship Id="rId172" Type="http://schemas.openxmlformats.org/officeDocument/2006/relationships/customXml" Target="../ink/ink274.xml"/><Relationship Id="rId228" Type="http://schemas.openxmlformats.org/officeDocument/2006/relationships/customXml" Target="../ink/ink302.xml"/><Relationship Id="rId281" Type="http://schemas.openxmlformats.org/officeDocument/2006/relationships/image" Target="../media/image142.png"/><Relationship Id="rId337" Type="http://schemas.openxmlformats.org/officeDocument/2006/relationships/image" Target="../media/image170.png"/><Relationship Id="rId34" Type="http://schemas.openxmlformats.org/officeDocument/2006/relationships/customXml" Target="../ink/ink205.xml"/><Relationship Id="rId76" Type="http://schemas.openxmlformats.org/officeDocument/2006/relationships/customXml" Target="../ink/ink226.xml"/><Relationship Id="rId141" Type="http://schemas.openxmlformats.org/officeDocument/2006/relationships/image" Target="../media/image72.png"/><Relationship Id="rId379" Type="http://schemas.openxmlformats.org/officeDocument/2006/relationships/image" Target="../media/image191.png"/><Relationship Id="rId7" Type="http://schemas.openxmlformats.org/officeDocument/2006/relationships/image" Target="../media/image5.png"/><Relationship Id="rId183" Type="http://schemas.openxmlformats.org/officeDocument/2006/relationships/image" Target="../media/image93.png"/><Relationship Id="rId239" Type="http://schemas.openxmlformats.org/officeDocument/2006/relationships/image" Target="../media/image121.png"/><Relationship Id="rId250" Type="http://schemas.openxmlformats.org/officeDocument/2006/relationships/customXml" Target="../ink/ink313.xml"/><Relationship Id="rId292" Type="http://schemas.openxmlformats.org/officeDocument/2006/relationships/customXml" Target="../ink/ink334.xml"/><Relationship Id="rId306" Type="http://schemas.openxmlformats.org/officeDocument/2006/relationships/customXml" Target="../ink/ink341.xml"/><Relationship Id="rId45" Type="http://schemas.openxmlformats.org/officeDocument/2006/relationships/image" Target="../media/image24.png"/><Relationship Id="rId87" Type="http://schemas.openxmlformats.org/officeDocument/2006/relationships/image" Target="../media/image45.png"/><Relationship Id="rId110" Type="http://schemas.openxmlformats.org/officeDocument/2006/relationships/customXml" Target="../ink/ink243.xml"/><Relationship Id="rId348" Type="http://schemas.openxmlformats.org/officeDocument/2006/relationships/customXml" Target="../ink/ink362.xml"/><Relationship Id="rId152" Type="http://schemas.openxmlformats.org/officeDocument/2006/relationships/customXml" Target="../ink/ink264.xml"/><Relationship Id="rId194" Type="http://schemas.openxmlformats.org/officeDocument/2006/relationships/customXml" Target="../ink/ink285.xml"/><Relationship Id="rId208" Type="http://schemas.openxmlformats.org/officeDocument/2006/relationships/customXml" Target="../ink/ink292.xml"/><Relationship Id="rId261" Type="http://schemas.openxmlformats.org/officeDocument/2006/relationships/image" Target="../media/image132.png"/><Relationship Id="rId14" Type="http://schemas.openxmlformats.org/officeDocument/2006/relationships/customXml" Target="../ink/ink195.xml"/><Relationship Id="rId56" Type="http://schemas.openxmlformats.org/officeDocument/2006/relationships/customXml" Target="../ink/ink216.xml"/><Relationship Id="rId317" Type="http://schemas.openxmlformats.org/officeDocument/2006/relationships/image" Target="../media/image160.png"/><Relationship Id="rId359" Type="http://schemas.openxmlformats.org/officeDocument/2006/relationships/image" Target="../media/image181.png"/><Relationship Id="rId98" Type="http://schemas.openxmlformats.org/officeDocument/2006/relationships/customXml" Target="../ink/ink237.xml"/><Relationship Id="rId121" Type="http://schemas.openxmlformats.org/officeDocument/2006/relationships/image" Target="../media/image62.png"/><Relationship Id="rId163" Type="http://schemas.openxmlformats.org/officeDocument/2006/relationships/image" Target="../media/image83.png"/><Relationship Id="rId219" Type="http://schemas.openxmlformats.org/officeDocument/2006/relationships/image" Target="../media/image111.png"/><Relationship Id="rId370" Type="http://schemas.openxmlformats.org/officeDocument/2006/relationships/customXml" Target="../ink/ink373.xml"/><Relationship Id="rId230" Type="http://schemas.openxmlformats.org/officeDocument/2006/relationships/customXml" Target="../ink/ink303.xml"/><Relationship Id="rId25" Type="http://schemas.openxmlformats.org/officeDocument/2006/relationships/image" Target="../media/image14.png"/><Relationship Id="rId67" Type="http://schemas.openxmlformats.org/officeDocument/2006/relationships/image" Target="../media/image35.png"/><Relationship Id="rId272" Type="http://schemas.openxmlformats.org/officeDocument/2006/relationships/customXml" Target="../ink/ink324.xml"/><Relationship Id="rId328" Type="http://schemas.openxmlformats.org/officeDocument/2006/relationships/customXml" Target="../ink/ink352.xml"/><Relationship Id="rId132" Type="http://schemas.openxmlformats.org/officeDocument/2006/relationships/customXml" Target="../ink/ink254.xml"/><Relationship Id="rId174" Type="http://schemas.openxmlformats.org/officeDocument/2006/relationships/customXml" Target="../ink/ink275.xml"/><Relationship Id="rId241" Type="http://schemas.openxmlformats.org/officeDocument/2006/relationships/image" Target="../media/image122.png"/><Relationship Id="rId36" Type="http://schemas.openxmlformats.org/officeDocument/2006/relationships/customXml" Target="../ink/ink206.xml"/><Relationship Id="rId283" Type="http://schemas.openxmlformats.org/officeDocument/2006/relationships/image" Target="../media/image143.png"/><Relationship Id="rId339" Type="http://schemas.openxmlformats.org/officeDocument/2006/relationships/image" Target="../media/image171.png"/><Relationship Id="rId78" Type="http://schemas.openxmlformats.org/officeDocument/2006/relationships/customXml" Target="../ink/ink227.xml"/><Relationship Id="rId101" Type="http://schemas.openxmlformats.org/officeDocument/2006/relationships/image" Target="../media/image52.png"/><Relationship Id="rId143" Type="http://schemas.openxmlformats.org/officeDocument/2006/relationships/image" Target="../media/image73.png"/><Relationship Id="rId185" Type="http://schemas.openxmlformats.org/officeDocument/2006/relationships/image" Target="../media/image94.png"/><Relationship Id="rId350" Type="http://schemas.openxmlformats.org/officeDocument/2006/relationships/customXml" Target="../ink/ink363.xml"/><Relationship Id="rId9" Type="http://schemas.openxmlformats.org/officeDocument/2006/relationships/image" Target="../media/image6.png"/><Relationship Id="rId210" Type="http://schemas.openxmlformats.org/officeDocument/2006/relationships/customXml" Target="../ink/ink293.xml"/><Relationship Id="rId26" Type="http://schemas.openxmlformats.org/officeDocument/2006/relationships/customXml" Target="../ink/ink201.xml"/><Relationship Id="rId231" Type="http://schemas.openxmlformats.org/officeDocument/2006/relationships/image" Target="../media/image117.png"/><Relationship Id="rId252" Type="http://schemas.openxmlformats.org/officeDocument/2006/relationships/customXml" Target="../ink/ink314.xml"/><Relationship Id="rId273" Type="http://schemas.openxmlformats.org/officeDocument/2006/relationships/image" Target="../media/image138.png"/><Relationship Id="rId294" Type="http://schemas.openxmlformats.org/officeDocument/2006/relationships/customXml" Target="../ink/ink335.xml"/><Relationship Id="rId308" Type="http://schemas.openxmlformats.org/officeDocument/2006/relationships/customXml" Target="../ink/ink342.xml"/><Relationship Id="rId329" Type="http://schemas.openxmlformats.org/officeDocument/2006/relationships/image" Target="../media/image166.png"/><Relationship Id="rId47" Type="http://schemas.openxmlformats.org/officeDocument/2006/relationships/image" Target="../media/image25.png"/><Relationship Id="rId68" Type="http://schemas.openxmlformats.org/officeDocument/2006/relationships/customXml" Target="../ink/ink222.xml"/><Relationship Id="rId89" Type="http://schemas.openxmlformats.org/officeDocument/2006/relationships/image" Target="../media/image46.png"/><Relationship Id="rId112" Type="http://schemas.openxmlformats.org/officeDocument/2006/relationships/customXml" Target="../ink/ink244.xml"/><Relationship Id="rId133" Type="http://schemas.openxmlformats.org/officeDocument/2006/relationships/image" Target="../media/image68.png"/><Relationship Id="rId154" Type="http://schemas.openxmlformats.org/officeDocument/2006/relationships/customXml" Target="../ink/ink265.xml"/><Relationship Id="rId175" Type="http://schemas.openxmlformats.org/officeDocument/2006/relationships/image" Target="../media/image89.png"/><Relationship Id="rId340" Type="http://schemas.openxmlformats.org/officeDocument/2006/relationships/customXml" Target="../ink/ink358.xml"/><Relationship Id="rId361" Type="http://schemas.openxmlformats.org/officeDocument/2006/relationships/image" Target="../media/image182.png"/><Relationship Id="rId196" Type="http://schemas.openxmlformats.org/officeDocument/2006/relationships/customXml" Target="../ink/ink286.xml"/><Relationship Id="rId200" Type="http://schemas.openxmlformats.org/officeDocument/2006/relationships/customXml" Target="../ink/ink288.xml"/><Relationship Id="rId16" Type="http://schemas.openxmlformats.org/officeDocument/2006/relationships/customXml" Target="../ink/ink196.xml"/><Relationship Id="rId221" Type="http://schemas.openxmlformats.org/officeDocument/2006/relationships/image" Target="../media/image112.png"/><Relationship Id="rId242" Type="http://schemas.openxmlformats.org/officeDocument/2006/relationships/customXml" Target="../ink/ink309.xml"/><Relationship Id="rId263" Type="http://schemas.openxmlformats.org/officeDocument/2006/relationships/image" Target="../media/image133.png"/><Relationship Id="rId284" Type="http://schemas.openxmlformats.org/officeDocument/2006/relationships/customXml" Target="../ink/ink330.xml"/><Relationship Id="rId319" Type="http://schemas.openxmlformats.org/officeDocument/2006/relationships/image" Target="../media/image161.png"/><Relationship Id="rId37" Type="http://schemas.openxmlformats.org/officeDocument/2006/relationships/image" Target="../media/image20.png"/><Relationship Id="rId58" Type="http://schemas.openxmlformats.org/officeDocument/2006/relationships/customXml" Target="../ink/ink217.xml"/><Relationship Id="rId79" Type="http://schemas.openxmlformats.org/officeDocument/2006/relationships/image" Target="../media/image41.png"/><Relationship Id="rId102" Type="http://schemas.openxmlformats.org/officeDocument/2006/relationships/customXml" Target="../ink/ink239.xml"/><Relationship Id="rId123" Type="http://schemas.openxmlformats.org/officeDocument/2006/relationships/image" Target="../media/image63.png"/><Relationship Id="rId144" Type="http://schemas.openxmlformats.org/officeDocument/2006/relationships/customXml" Target="../ink/ink260.xml"/><Relationship Id="rId330" Type="http://schemas.openxmlformats.org/officeDocument/2006/relationships/customXml" Target="../ink/ink353.xml"/><Relationship Id="rId90" Type="http://schemas.openxmlformats.org/officeDocument/2006/relationships/customXml" Target="../ink/ink233.xml"/><Relationship Id="rId165" Type="http://schemas.openxmlformats.org/officeDocument/2006/relationships/image" Target="../media/image84.png"/><Relationship Id="rId186" Type="http://schemas.openxmlformats.org/officeDocument/2006/relationships/customXml" Target="../ink/ink281.xml"/><Relationship Id="rId351" Type="http://schemas.openxmlformats.org/officeDocument/2006/relationships/image" Target="../media/image177.png"/><Relationship Id="rId372" Type="http://schemas.openxmlformats.org/officeDocument/2006/relationships/customXml" Target="../ink/ink374.xml"/><Relationship Id="rId211" Type="http://schemas.openxmlformats.org/officeDocument/2006/relationships/image" Target="../media/image107.png"/><Relationship Id="rId232" Type="http://schemas.openxmlformats.org/officeDocument/2006/relationships/customXml" Target="../ink/ink304.xml"/><Relationship Id="rId253" Type="http://schemas.openxmlformats.org/officeDocument/2006/relationships/image" Target="../media/image128.png"/><Relationship Id="rId274" Type="http://schemas.openxmlformats.org/officeDocument/2006/relationships/customXml" Target="../ink/ink325.xml"/><Relationship Id="rId295" Type="http://schemas.openxmlformats.org/officeDocument/2006/relationships/image" Target="../media/image149.png"/><Relationship Id="rId309" Type="http://schemas.openxmlformats.org/officeDocument/2006/relationships/image" Target="../media/image156.png"/><Relationship Id="rId27" Type="http://schemas.openxmlformats.org/officeDocument/2006/relationships/image" Target="../media/image15.png"/><Relationship Id="rId48" Type="http://schemas.openxmlformats.org/officeDocument/2006/relationships/customXml" Target="../ink/ink212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34" Type="http://schemas.openxmlformats.org/officeDocument/2006/relationships/customXml" Target="../ink/ink255.xml"/><Relationship Id="rId320" Type="http://schemas.openxmlformats.org/officeDocument/2006/relationships/customXml" Target="../ink/ink348.xml"/><Relationship Id="rId80" Type="http://schemas.openxmlformats.org/officeDocument/2006/relationships/customXml" Target="../ink/ink228.xml"/><Relationship Id="rId155" Type="http://schemas.openxmlformats.org/officeDocument/2006/relationships/image" Target="../media/image79.png"/><Relationship Id="rId176" Type="http://schemas.openxmlformats.org/officeDocument/2006/relationships/customXml" Target="../ink/ink276.xml"/><Relationship Id="rId197" Type="http://schemas.openxmlformats.org/officeDocument/2006/relationships/image" Target="../media/image100.png"/><Relationship Id="rId341" Type="http://schemas.openxmlformats.org/officeDocument/2006/relationships/image" Target="../media/image172.png"/><Relationship Id="rId362" Type="http://schemas.openxmlformats.org/officeDocument/2006/relationships/customXml" Target="../ink/ink369.xml"/><Relationship Id="rId201" Type="http://schemas.openxmlformats.org/officeDocument/2006/relationships/image" Target="../media/image102.png"/><Relationship Id="rId222" Type="http://schemas.openxmlformats.org/officeDocument/2006/relationships/customXml" Target="../ink/ink299.xml"/><Relationship Id="rId243" Type="http://schemas.openxmlformats.org/officeDocument/2006/relationships/image" Target="../media/image123.png"/><Relationship Id="rId264" Type="http://schemas.openxmlformats.org/officeDocument/2006/relationships/customXml" Target="../ink/ink320.xml"/><Relationship Id="rId285" Type="http://schemas.openxmlformats.org/officeDocument/2006/relationships/image" Target="../media/image144.png"/><Relationship Id="rId17" Type="http://schemas.openxmlformats.org/officeDocument/2006/relationships/image" Target="../media/image10.png"/><Relationship Id="rId38" Type="http://schemas.openxmlformats.org/officeDocument/2006/relationships/customXml" Target="../ink/ink207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24" Type="http://schemas.openxmlformats.org/officeDocument/2006/relationships/customXml" Target="../ink/ink250.xml"/><Relationship Id="rId310" Type="http://schemas.openxmlformats.org/officeDocument/2006/relationships/customXml" Target="../ink/ink343.xml"/><Relationship Id="rId70" Type="http://schemas.openxmlformats.org/officeDocument/2006/relationships/customXml" Target="../ink/ink223.xml"/><Relationship Id="rId91" Type="http://schemas.openxmlformats.org/officeDocument/2006/relationships/image" Target="../media/image47.png"/><Relationship Id="rId145" Type="http://schemas.openxmlformats.org/officeDocument/2006/relationships/image" Target="../media/image74.png"/><Relationship Id="rId166" Type="http://schemas.openxmlformats.org/officeDocument/2006/relationships/customXml" Target="../ink/ink271.xml"/><Relationship Id="rId187" Type="http://schemas.openxmlformats.org/officeDocument/2006/relationships/image" Target="../media/image95.png"/><Relationship Id="rId331" Type="http://schemas.openxmlformats.org/officeDocument/2006/relationships/image" Target="../media/image167.png"/><Relationship Id="rId352" Type="http://schemas.openxmlformats.org/officeDocument/2006/relationships/customXml" Target="../ink/ink364.xml"/><Relationship Id="rId373" Type="http://schemas.openxmlformats.org/officeDocument/2006/relationships/image" Target="../media/image188.png"/><Relationship Id="rId1" Type="http://schemas.openxmlformats.org/officeDocument/2006/relationships/slideLayout" Target="../slideLayouts/slideLayout3.xml"/><Relationship Id="rId212" Type="http://schemas.openxmlformats.org/officeDocument/2006/relationships/customXml" Target="../ink/ink294.xml"/><Relationship Id="rId233" Type="http://schemas.openxmlformats.org/officeDocument/2006/relationships/image" Target="../media/image118.png"/><Relationship Id="rId254" Type="http://schemas.openxmlformats.org/officeDocument/2006/relationships/customXml" Target="../ink/ink315.xml"/><Relationship Id="rId28" Type="http://schemas.openxmlformats.org/officeDocument/2006/relationships/customXml" Target="../ink/ink202.xml"/><Relationship Id="rId49" Type="http://schemas.openxmlformats.org/officeDocument/2006/relationships/image" Target="../media/image26.png"/><Relationship Id="rId114" Type="http://schemas.openxmlformats.org/officeDocument/2006/relationships/customXml" Target="../ink/ink245.xml"/><Relationship Id="rId275" Type="http://schemas.openxmlformats.org/officeDocument/2006/relationships/image" Target="../media/image139.png"/><Relationship Id="rId296" Type="http://schemas.openxmlformats.org/officeDocument/2006/relationships/customXml" Target="../ink/ink336.xml"/><Relationship Id="rId300" Type="http://schemas.openxmlformats.org/officeDocument/2006/relationships/customXml" Target="../ink/ink338.xml"/><Relationship Id="rId60" Type="http://schemas.openxmlformats.org/officeDocument/2006/relationships/customXml" Target="../ink/ink218.xml"/><Relationship Id="rId81" Type="http://schemas.openxmlformats.org/officeDocument/2006/relationships/image" Target="../media/image42.png"/><Relationship Id="rId135" Type="http://schemas.openxmlformats.org/officeDocument/2006/relationships/image" Target="../media/image69.png"/><Relationship Id="rId156" Type="http://schemas.openxmlformats.org/officeDocument/2006/relationships/customXml" Target="../ink/ink266.xml"/><Relationship Id="rId177" Type="http://schemas.openxmlformats.org/officeDocument/2006/relationships/image" Target="../media/image90.png"/><Relationship Id="rId198" Type="http://schemas.openxmlformats.org/officeDocument/2006/relationships/customXml" Target="../ink/ink287.xml"/><Relationship Id="rId321" Type="http://schemas.openxmlformats.org/officeDocument/2006/relationships/image" Target="../media/image162.png"/><Relationship Id="rId342" Type="http://schemas.openxmlformats.org/officeDocument/2006/relationships/customXml" Target="../ink/ink359.xml"/><Relationship Id="rId363" Type="http://schemas.openxmlformats.org/officeDocument/2006/relationships/image" Target="../media/image183.png"/><Relationship Id="rId202" Type="http://schemas.openxmlformats.org/officeDocument/2006/relationships/customXml" Target="../ink/ink289.xml"/><Relationship Id="rId223" Type="http://schemas.openxmlformats.org/officeDocument/2006/relationships/image" Target="../media/image113.png"/><Relationship Id="rId244" Type="http://schemas.openxmlformats.org/officeDocument/2006/relationships/customXml" Target="../ink/ink310.xml"/><Relationship Id="rId18" Type="http://schemas.openxmlformats.org/officeDocument/2006/relationships/customXml" Target="../ink/ink197.xml"/><Relationship Id="rId39" Type="http://schemas.openxmlformats.org/officeDocument/2006/relationships/image" Target="../media/image21.png"/><Relationship Id="rId265" Type="http://schemas.openxmlformats.org/officeDocument/2006/relationships/image" Target="../media/image134.png"/><Relationship Id="rId286" Type="http://schemas.openxmlformats.org/officeDocument/2006/relationships/customXml" Target="../ink/ink331.xml"/><Relationship Id="rId50" Type="http://schemas.openxmlformats.org/officeDocument/2006/relationships/customXml" Target="../ink/ink213.xml"/><Relationship Id="rId104" Type="http://schemas.openxmlformats.org/officeDocument/2006/relationships/customXml" Target="../ink/ink240.xml"/><Relationship Id="rId125" Type="http://schemas.openxmlformats.org/officeDocument/2006/relationships/image" Target="../media/image64.png"/><Relationship Id="rId146" Type="http://schemas.openxmlformats.org/officeDocument/2006/relationships/customXml" Target="../ink/ink261.xml"/><Relationship Id="rId167" Type="http://schemas.openxmlformats.org/officeDocument/2006/relationships/image" Target="../media/image85.png"/><Relationship Id="rId188" Type="http://schemas.openxmlformats.org/officeDocument/2006/relationships/customXml" Target="../ink/ink282.xml"/><Relationship Id="rId311" Type="http://schemas.openxmlformats.org/officeDocument/2006/relationships/image" Target="../media/image157.png"/><Relationship Id="rId332" Type="http://schemas.openxmlformats.org/officeDocument/2006/relationships/customXml" Target="../ink/ink354.xml"/><Relationship Id="rId353" Type="http://schemas.openxmlformats.org/officeDocument/2006/relationships/image" Target="../media/image178.png"/><Relationship Id="rId374" Type="http://schemas.openxmlformats.org/officeDocument/2006/relationships/customXml" Target="../ink/ink375.xml"/><Relationship Id="rId71" Type="http://schemas.openxmlformats.org/officeDocument/2006/relationships/image" Target="../media/image37.png"/><Relationship Id="rId92" Type="http://schemas.openxmlformats.org/officeDocument/2006/relationships/customXml" Target="../ink/ink234.xml"/><Relationship Id="rId213" Type="http://schemas.openxmlformats.org/officeDocument/2006/relationships/image" Target="../media/image108.png"/><Relationship Id="rId234" Type="http://schemas.openxmlformats.org/officeDocument/2006/relationships/customXml" Target="../ink/ink305.xml"/><Relationship Id="rId2" Type="http://schemas.openxmlformats.org/officeDocument/2006/relationships/customXml" Target="../ink/ink189.xml"/><Relationship Id="rId29" Type="http://schemas.openxmlformats.org/officeDocument/2006/relationships/image" Target="../media/image16.png"/><Relationship Id="rId255" Type="http://schemas.openxmlformats.org/officeDocument/2006/relationships/image" Target="../media/image129.png"/><Relationship Id="rId276" Type="http://schemas.openxmlformats.org/officeDocument/2006/relationships/customXml" Target="../ink/ink326.xml"/><Relationship Id="rId297" Type="http://schemas.openxmlformats.org/officeDocument/2006/relationships/image" Target="../media/image150.png"/><Relationship Id="rId40" Type="http://schemas.openxmlformats.org/officeDocument/2006/relationships/customXml" Target="../ink/ink208.xml"/><Relationship Id="rId115" Type="http://schemas.openxmlformats.org/officeDocument/2006/relationships/image" Target="../media/image59.png"/><Relationship Id="rId136" Type="http://schemas.openxmlformats.org/officeDocument/2006/relationships/customXml" Target="../ink/ink256.xml"/><Relationship Id="rId157" Type="http://schemas.openxmlformats.org/officeDocument/2006/relationships/image" Target="../media/image80.png"/><Relationship Id="rId178" Type="http://schemas.openxmlformats.org/officeDocument/2006/relationships/customXml" Target="../ink/ink277.xml"/><Relationship Id="rId301" Type="http://schemas.openxmlformats.org/officeDocument/2006/relationships/image" Target="../media/image152.png"/><Relationship Id="rId322" Type="http://schemas.openxmlformats.org/officeDocument/2006/relationships/customXml" Target="../ink/ink349.xml"/><Relationship Id="rId343" Type="http://schemas.openxmlformats.org/officeDocument/2006/relationships/image" Target="../media/image173.png"/><Relationship Id="rId364" Type="http://schemas.openxmlformats.org/officeDocument/2006/relationships/customXml" Target="../ink/ink370.xml"/><Relationship Id="rId61" Type="http://schemas.openxmlformats.org/officeDocument/2006/relationships/image" Target="../media/image32.png"/><Relationship Id="rId82" Type="http://schemas.openxmlformats.org/officeDocument/2006/relationships/customXml" Target="../ink/ink229.xml"/><Relationship Id="rId199" Type="http://schemas.openxmlformats.org/officeDocument/2006/relationships/image" Target="../media/image101.png"/><Relationship Id="rId203" Type="http://schemas.openxmlformats.org/officeDocument/2006/relationships/image" Target="../media/image103.png"/><Relationship Id="rId19" Type="http://schemas.openxmlformats.org/officeDocument/2006/relationships/image" Target="../media/image11.png"/><Relationship Id="rId224" Type="http://schemas.openxmlformats.org/officeDocument/2006/relationships/customXml" Target="../ink/ink300.xml"/><Relationship Id="rId245" Type="http://schemas.openxmlformats.org/officeDocument/2006/relationships/image" Target="../media/image124.png"/><Relationship Id="rId266" Type="http://schemas.openxmlformats.org/officeDocument/2006/relationships/customXml" Target="../ink/ink321.xml"/><Relationship Id="rId287" Type="http://schemas.openxmlformats.org/officeDocument/2006/relationships/image" Target="../media/image145.png"/><Relationship Id="rId30" Type="http://schemas.openxmlformats.org/officeDocument/2006/relationships/customXml" Target="../ink/ink203.xml"/><Relationship Id="rId105" Type="http://schemas.openxmlformats.org/officeDocument/2006/relationships/image" Target="../media/image54.png"/><Relationship Id="rId126" Type="http://schemas.openxmlformats.org/officeDocument/2006/relationships/customXml" Target="../ink/ink251.xml"/><Relationship Id="rId147" Type="http://schemas.openxmlformats.org/officeDocument/2006/relationships/image" Target="../media/image75.png"/><Relationship Id="rId168" Type="http://schemas.openxmlformats.org/officeDocument/2006/relationships/customXml" Target="../ink/ink272.xml"/><Relationship Id="rId312" Type="http://schemas.openxmlformats.org/officeDocument/2006/relationships/customXml" Target="../ink/ink344.xml"/><Relationship Id="rId333" Type="http://schemas.openxmlformats.org/officeDocument/2006/relationships/image" Target="../media/image168.png"/><Relationship Id="rId354" Type="http://schemas.openxmlformats.org/officeDocument/2006/relationships/customXml" Target="../ink/ink365.xml"/><Relationship Id="rId51" Type="http://schemas.openxmlformats.org/officeDocument/2006/relationships/image" Target="../media/image27.png"/><Relationship Id="rId72" Type="http://schemas.openxmlformats.org/officeDocument/2006/relationships/customXml" Target="../ink/ink224.xml"/><Relationship Id="rId93" Type="http://schemas.openxmlformats.org/officeDocument/2006/relationships/image" Target="../media/image48.png"/><Relationship Id="rId189" Type="http://schemas.openxmlformats.org/officeDocument/2006/relationships/image" Target="../media/image96.png"/><Relationship Id="rId375" Type="http://schemas.openxmlformats.org/officeDocument/2006/relationships/image" Target="../media/image189.png"/><Relationship Id="rId3" Type="http://schemas.openxmlformats.org/officeDocument/2006/relationships/image" Target="../media/image3.png"/><Relationship Id="rId214" Type="http://schemas.openxmlformats.org/officeDocument/2006/relationships/customXml" Target="../ink/ink295.xml"/><Relationship Id="rId235" Type="http://schemas.openxmlformats.org/officeDocument/2006/relationships/image" Target="../media/image119.png"/><Relationship Id="rId256" Type="http://schemas.openxmlformats.org/officeDocument/2006/relationships/customXml" Target="../ink/ink316.xml"/><Relationship Id="rId277" Type="http://schemas.openxmlformats.org/officeDocument/2006/relationships/image" Target="../media/image140.png"/><Relationship Id="rId298" Type="http://schemas.openxmlformats.org/officeDocument/2006/relationships/customXml" Target="../ink/ink337.xml"/><Relationship Id="rId116" Type="http://schemas.openxmlformats.org/officeDocument/2006/relationships/customXml" Target="../ink/ink246.xml"/><Relationship Id="rId137" Type="http://schemas.openxmlformats.org/officeDocument/2006/relationships/image" Target="../media/image70.png"/><Relationship Id="rId158" Type="http://schemas.openxmlformats.org/officeDocument/2006/relationships/customXml" Target="../ink/ink267.xml"/><Relationship Id="rId302" Type="http://schemas.openxmlformats.org/officeDocument/2006/relationships/customXml" Target="../ink/ink339.xml"/><Relationship Id="rId323" Type="http://schemas.openxmlformats.org/officeDocument/2006/relationships/image" Target="../media/image163.png"/><Relationship Id="rId344" Type="http://schemas.openxmlformats.org/officeDocument/2006/relationships/customXml" Target="../ink/ink360.xml"/><Relationship Id="rId20" Type="http://schemas.openxmlformats.org/officeDocument/2006/relationships/customXml" Target="../ink/ink198.xml"/><Relationship Id="rId41" Type="http://schemas.openxmlformats.org/officeDocument/2006/relationships/image" Target="../media/image22.png"/><Relationship Id="rId62" Type="http://schemas.openxmlformats.org/officeDocument/2006/relationships/customXml" Target="../ink/ink219.xml"/><Relationship Id="rId83" Type="http://schemas.openxmlformats.org/officeDocument/2006/relationships/image" Target="../media/image43.png"/><Relationship Id="rId179" Type="http://schemas.openxmlformats.org/officeDocument/2006/relationships/image" Target="../media/image91.png"/><Relationship Id="rId365" Type="http://schemas.openxmlformats.org/officeDocument/2006/relationships/image" Target="../media/image184.png"/><Relationship Id="rId190" Type="http://schemas.openxmlformats.org/officeDocument/2006/relationships/customXml" Target="../ink/ink283.xml"/><Relationship Id="rId204" Type="http://schemas.openxmlformats.org/officeDocument/2006/relationships/customXml" Target="../ink/ink290.xml"/><Relationship Id="rId225" Type="http://schemas.openxmlformats.org/officeDocument/2006/relationships/image" Target="../media/image114.png"/><Relationship Id="rId246" Type="http://schemas.openxmlformats.org/officeDocument/2006/relationships/customXml" Target="../ink/ink311.xml"/><Relationship Id="rId267" Type="http://schemas.openxmlformats.org/officeDocument/2006/relationships/image" Target="../media/image135.png"/><Relationship Id="rId288" Type="http://schemas.openxmlformats.org/officeDocument/2006/relationships/customXml" Target="../ink/ink332.xml"/><Relationship Id="rId106" Type="http://schemas.openxmlformats.org/officeDocument/2006/relationships/customXml" Target="../ink/ink241.xml"/><Relationship Id="rId127" Type="http://schemas.openxmlformats.org/officeDocument/2006/relationships/image" Target="../media/image65.png"/><Relationship Id="rId313" Type="http://schemas.openxmlformats.org/officeDocument/2006/relationships/image" Target="../media/image158.png"/><Relationship Id="rId10" Type="http://schemas.openxmlformats.org/officeDocument/2006/relationships/customXml" Target="../ink/ink193.xml"/><Relationship Id="rId31" Type="http://schemas.openxmlformats.org/officeDocument/2006/relationships/image" Target="../media/image17.png"/><Relationship Id="rId52" Type="http://schemas.openxmlformats.org/officeDocument/2006/relationships/customXml" Target="../ink/ink214.xml"/><Relationship Id="rId73" Type="http://schemas.openxmlformats.org/officeDocument/2006/relationships/image" Target="../media/image38.png"/><Relationship Id="rId94" Type="http://schemas.openxmlformats.org/officeDocument/2006/relationships/customXml" Target="../ink/ink235.xml"/><Relationship Id="rId148" Type="http://schemas.openxmlformats.org/officeDocument/2006/relationships/customXml" Target="../ink/ink262.xml"/><Relationship Id="rId169" Type="http://schemas.openxmlformats.org/officeDocument/2006/relationships/image" Target="../media/image86.png"/><Relationship Id="rId334" Type="http://schemas.openxmlformats.org/officeDocument/2006/relationships/customXml" Target="../ink/ink355.xml"/><Relationship Id="rId355" Type="http://schemas.openxmlformats.org/officeDocument/2006/relationships/image" Target="../media/image179.png"/><Relationship Id="rId376" Type="http://schemas.openxmlformats.org/officeDocument/2006/relationships/customXml" Target="../ink/ink376.xml"/><Relationship Id="rId4" Type="http://schemas.openxmlformats.org/officeDocument/2006/relationships/customXml" Target="../ink/ink190.xml"/><Relationship Id="rId180" Type="http://schemas.openxmlformats.org/officeDocument/2006/relationships/customXml" Target="../ink/ink278.xml"/><Relationship Id="rId215" Type="http://schemas.openxmlformats.org/officeDocument/2006/relationships/image" Target="../media/image109.png"/><Relationship Id="rId236" Type="http://schemas.openxmlformats.org/officeDocument/2006/relationships/customXml" Target="../ink/ink306.xml"/><Relationship Id="rId257" Type="http://schemas.openxmlformats.org/officeDocument/2006/relationships/image" Target="../media/image130.png"/><Relationship Id="rId278" Type="http://schemas.openxmlformats.org/officeDocument/2006/relationships/customXml" Target="../ink/ink327.xml"/><Relationship Id="rId303" Type="http://schemas.openxmlformats.org/officeDocument/2006/relationships/image" Target="../media/image153.png"/><Relationship Id="rId42" Type="http://schemas.openxmlformats.org/officeDocument/2006/relationships/customXml" Target="../ink/ink209.xml"/><Relationship Id="rId84" Type="http://schemas.openxmlformats.org/officeDocument/2006/relationships/customXml" Target="../ink/ink230.xml"/><Relationship Id="rId138" Type="http://schemas.openxmlformats.org/officeDocument/2006/relationships/customXml" Target="../ink/ink257.xml"/><Relationship Id="rId345" Type="http://schemas.openxmlformats.org/officeDocument/2006/relationships/image" Target="../media/image174.png"/><Relationship Id="rId191" Type="http://schemas.openxmlformats.org/officeDocument/2006/relationships/image" Target="../media/image97.png"/><Relationship Id="rId205" Type="http://schemas.openxmlformats.org/officeDocument/2006/relationships/image" Target="../media/image104.png"/><Relationship Id="rId247" Type="http://schemas.openxmlformats.org/officeDocument/2006/relationships/image" Target="../media/image125.png"/><Relationship Id="rId107" Type="http://schemas.openxmlformats.org/officeDocument/2006/relationships/image" Target="../media/image55.png"/><Relationship Id="rId289" Type="http://schemas.openxmlformats.org/officeDocument/2006/relationships/image" Target="../media/image146.png"/><Relationship Id="rId11" Type="http://schemas.openxmlformats.org/officeDocument/2006/relationships/image" Target="../media/image7.png"/><Relationship Id="rId53" Type="http://schemas.openxmlformats.org/officeDocument/2006/relationships/image" Target="../media/image28.png"/><Relationship Id="rId149" Type="http://schemas.openxmlformats.org/officeDocument/2006/relationships/image" Target="../media/image76.png"/><Relationship Id="rId314" Type="http://schemas.openxmlformats.org/officeDocument/2006/relationships/customXml" Target="../ink/ink345.xml"/><Relationship Id="rId356" Type="http://schemas.openxmlformats.org/officeDocument/2006/relationships/customXml" Target="../ink/ink366.xml"/><Relationship Id="rId95" Type="http://schemas.openxmlformats.org/officeDocument/2006/relationships/image" Target="../media/image49.png"/><Relationship Id="rId160" Type="http://schemas.openxmlformats.org/officeDocument/2006/relationships/customXml" Target="../ink/ink268.xml"/><Relationship Id="rId216" Type="http://schemas.openxmlformats.org/officeDocument/2006/relationships/customXml" Target="../ink/ink296.xml"/><Relationship Id="rId258" Type="http://schemas.openxmlformats.org/officeDocument/2006/relationships/customXml" Target="../ink/ink317.xml"/><Relationship Id="rId22" Type="http://schemas.openxmlformats.org/officeDocument/2006/relationships/customXml" Target="../ink/ink199.xml"/><Relationship Id="rId64" Type="http://schemas.openxmlformats.org/officeDocument/2006/relationships/customXml" Target="../ink/ink220.xml"/><Relationship Id="rId118" Type="http://schemas.openxmlformats.org/officeDocument/2006/relationships/customXml" Target="../ink/ink247.xml"/><Relationship Id="rId325" Type="http://schemas.openxmlformats.org/officeDocument/2006/relationships/image" Target="../media/image164.png"/><Relationship Id="rId367" Type="http://schemas.openxmlformats.org/officeDocument/2006/relationships/image" Target="../media/image185.png"/><Relationship Id="rId171" Type="http://schemas.openxmlformats.org/officeDocument/2006/relationships/image" Target="../media/image87.png"/><Relationship Id="rId227" Type="http://schemas.openxmlformats.org/officeDocument/2006/relationships/image" Target="../media/image115.png"/><Relationship Id="rId269" Type="http://schemas.openxmlformats.org/officeDocument/2006/relationships/image" Target="../media/image136.png"/><Relationship Id="rId33" Type="http://schemas.openxmlformats.org/officeDocument/2006/relationships/image" Target="../media/image18.png"/><Relationship Id="rId129" Type="http://schemas.openxmlformats.org/officeDocument/2006/relationships/image" Target="../media/image66.png"/><Relationship Id="rId280" Type="http://schemas.openxmlformats.org/officeDocument/2006/relationships/customXml" Target="../ink/ink328.xml"/><Relationship Id="rId336" Type="http://schemas.openxmlformats.org/officeDocument/2006/relationships/customXml" Target="../ink/ink356.xml"/><Relationship Id="rId75" Type="http://schemas.openxmlformats.org/officeDocument/2006/relationships/image" Target="../media/image39.png"/><Relationship Id="rId140" Type="http://schemas.openxmlformats.org/officeDocument/2006/relationships/customXml" Target="../ink/ink258.xml"/><Relationship Id="rId182" Type="http://schemas.openxmlformats.org/officeDocument/2006/relationships/customXml" Target="../ink/ink279.xml"/><Relationship Id="rId378" Type="http://schemas.openxmlformats.org/officeDocument/2006/relationships/customXml" Target="../ink/ink377.xml"/><Relationship Id="rId6" Type="http://schemas.openxmlformats.org/officeDocument/2006/relationships/customXml" Target="../ink/ink191.xml"/><Relationship Id="rId238" Type="http://schemas.openxmlformats.org/officeDocument/2006/relationships/customXml" Target="../ink/ink307.xml"/><Relationship Id="rId291" Type="http://schemas.openxmlformats.org/officeDocument/2006/relationships/image" Target="../media/image147.png"/><Relationship Id="rId305" Type="http://schemas.openxmlformats.org/officeDocument/2006/relationships/image" Target="../media/image154.png"/><Relationship Id="rId347" Type="http://schemas.openxmlformats.org/officeDocument/2006/relationships/image" Target="../media/image175.png"/><Relationship Id="rId44" Type="http://schemas.openxmlformats.org/officeDocument/2006/relationships/customXml" Target="../ink/ink210.xml"/><Relationship Id="rId86" Type="http://schemas.openxmlformats.org/officeDocument/2006/relationships/customXml" Target="../ink/ink231.xml"/><Relationship Id="rId151" Type="http://schemas.openxmlformats.org/officeDocument/2006/relationships/image" Target="../media/image77.png"/><Relationship Id="rId193" Type="http://schemas.openxmlformats.org/officeDocument/2006/relationships/image" Target="../media/image98.png"/><Relationship Id="rId207" Type="http://schemas.openxmlformats.org/officeDocument/2006/relationships/image" Target="../media/image105.png"/><Relationship Id="rId249" Type="http://schemas.openxmlformats.org/officeDocument/2006/relationships/image" Target="../media/image126.png"/><Relationship Id="rId13" Type="http://schemas.openxmlformats.org/officeDocument/2006/relationships/image" Target="../media/image8.png"/><Relationship Id="rId109" Type="http://schemas.openxmlformats.org/officeDocument/2006/relationships/image" Target="../media/image56.png"/><Relationship Id="rId260" Type="http://schemas.openxmlformats.org/officeDocument/2006/relationships/customXml" Target="../ink/ink318.xml"/><Relationship Id="rId316" Type="http://schemas.openxmlformats.org/officeDocument/2006/relationships/customXml" Target="../ink/ink346.xml"/><Relationship Id="rId55" Type="http://schemas.openxmlformats.org/officeDocument/2006/relationships/image" Target="../media/image29.png"/><Relationship Id="rId97" Type="http://schemas.openxmlformats.org/officeDocument/2006/relationships/image" Target="../media/image50.png"/><Relationship Id="rId120" Type="http://schemas.openxmlformats.org/officeDocument/2006/relationships/customXml" Target="../ink/ink248.xml"/><Relationship Id="rId358" Type="http://schemas.openxmlformats.org/officeDocument/2006/relationships/customXml" Target="../ink/ink367.xml"/><Relationship Id="rId162" Type="http://schemas.openxmlformats.org/officeDocument/2006/relationships/customXml" Target="../ink/ink269.xml"/><Relationship Id="rId218" Type="http://schemas.openxmlformats.org/officeDocument/2006/relationships/customXml" Target="../ink/ink297.xml"/><Relationship Id="rId271" Type="http://schemas.openxmlformats.org/officeDocument/2006/relationships/image" Target="../media/image137.png"/><Relationship Id="rId24" Type="http://schemas.openxmlformats.org/officeDocument/2006/relationships/customXml" Target="../ink/ink200.xml"/><Relationship Id="rId66" Type="http://schemas.openxmlformats.org/officeDocument/2006/relationships/customXml" Target="../ink/ink221.xml"/><Relationship Id="rId131" Type="http://schemas.openxmlformats.org/officeDocument/2006/relationships/image" Target="../media/image67.png"/><Relationship Id="rId327" Type="http://schemas.openxmlformats.org/officeDocument/2006/relationships/image" Target="../media/image165.png"/><Relationship Id="rId369" Type="http://schemas.openxmlformats.org/officeDocument/2006/relationships/image" Target="../media/image186.png"/><Relationship Id="rId173" Type="http://schemas.openxmlformats.org/officeDocument/2006/relationships/image" Target="../media/image88.png"/><Relationship Id="rId229" Type="http://schemas.openxmlformats.org/officeDocument/2006/relationships/image" Target="../media/image116.png"/><Relationship Id="rId240" Type="http://schemas.openxmlformats.org/officeDocument/2006/relationships/customXml" Target="../ink/ink308.xml"/><Relationship Id="rId35" Type="http://schemas.openxmlformats.org/officeDocument/2006/relationships/image" Target="../media/image19.png"/><Relationship Id="rId77" Type="http://schemas.openxmlformats.org/officeDocument/2006/relationships/image" Target="../media/image40.png"/><Relationship Id="rId100" Type="http://schemas.openxmlformats.org/officeDocument/2006/relationships/customXml" Target="../ink/ink238.xml"/><Relationship Id="rId282" Type="http://schemas.openxmlformats.org/officeDocument/2006/relationships/customXml" Target="../ink/ink329.xml"/><Relationship Id="rId338" Type="http://schemas.openxmlformats.org/officeDocument/2006/relationships/customXml" Target="../ink/ink357.xml"/><Relationship Id="rId8" Type="http://schemas.openxmlformats.org/officeDocument/2006/relationships/customXml" Target="../ink/ink192.xml"/><Relationship Id="rId142" Type="http://schemas.openxmlformats.org/officeDocument/2006/relationships/customXml" Target="../ink/ink259.xml"/><Relationship Id="rId184" Type="http://schemas.openxmlformats.org/officeDocument/2006/relationships/customXml" Target="../ink/ink280.xml"/><Relationship Id="rId251" Type="http://schemas.openxmlformats.org/officeDocument/2006/relationships/image" Target="../media/image127.png"/><Relationship Id="rId46" Type="http://schemas.openxmlformats.org/officeDocument/2006/relationships/customXml" Target="../ink/ink211.xml"/><Relationship Id="rId293" Type="http://schemas.openxmlformats.org/officeDocument/2006/relationships/image" Target="../media/image148.png"/><Relationship Id="rId307" Type="http://schemas.openxmlformats.org/officeDocument/2006/relationships/image" Target="../media/image155.png"/><Relationship Id="rId349" Type="http://schemas.openxmlformats.org/officeDocument/2006/relationships/image" Target="../media/image176.png"/><Relationship Id="rId88" Type="http://schemas.openxmlformats.org/officeDocument/2006/relationships/customXml" Target="../ink/ink232.xml"/><Relationship Id="rId111" Type="http://schemas.openxmlformats.org/officeDocument/2006/relationships/image" Target="../media/image57.png"/><Relationship Id="rId153" Type="http://schemas.openxmlformats.org/officeDocument/2006/relationships/image" Target="../media/image78.png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360" Type="http://schemas.openxmlformats.org/officeDocument/2006/relationships/customXml" Target="../ink/ink368.xml"/><Relationship Id="rId220" Type="http://schemas.openxmlformats.org/officeDocument/2006/relationships/customXml" Target="../ink/ink298.xml"/><Relationship Id="rId15" Type="http://schemas.openxmlformats.org/officeDocument/2006/relationships/image" Target="../media/image9.png"/><Relationship Id="rId57" Type="http://schemas.openxmlformats.org/officeDocument/2006/relationships/image" Target="../media/image30.png"/><Relationship Id="rId262" Type="http://schemas.openxmlformats.org/officeDocument/2006/relationships/customXml" Target="../ink/ink319.xml"/><Relationship Id="rId318" Type="http://schemas.openxmlformats.org/officeDocument/2006/relationships/customXml" Target="../ink/ink347.xml"/><Relationship Id="rId99" Type="http://schemas.openxmlformats.org/officeDocument/2006/relationships/image" Target="../media/image51.png"/><Relationship Id="rId122" Type="http://schemas.openxmlformats.org/officeDocument/2006/relationships/customXml" Target="../ink/ink249.xml"/><Relationship Id="rId164" Type="http://schemas.openxmlformats.org/officeDocument/2006/relationships/customXml" Target="../ink/ink270.xml"/><Relationship Id="rId371" Type="http://schemas.openxmlformats.org/officeDocument/2006/relationships/image" Target="../media/image18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8.xml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99" Type="http://schemas.openxmlformats.org/officeDocument/2006/relationships/image" Target="../media/image151.png"/><Relationship Id="rId21" Type="http://schemas.openxmlformats.org/officeDocument/2006/relationships/image" Target="../media/image12.png"/><Relationship Id="rId63" Type="http://schemas.openxmlformats.org/officeDocument/2006/relationships/image" Target="../media/image33.png"/><Relationship Id="rId159" Type="http://schemas.openxmlformats.org/officeDocument/2006/relationships/image" Target="../media/image81.png"/><Relationship Id="rId324" Type="http://schemas.openxmlformats.org/officeDocument/2006/relationships/customXml" Target="../ink/ink540.xml"/><Relationship Id="rId366" Type="http://schemas.openxmlformats.org/officeDocument/2006/relationships/customXml" Target="../ink/ink561.xml"/><Relationship Id="rId170" Type="http://schemas.openxmlformats.org/officeDocument/2006/relationships/customXml" Target="../ink/ink463.xml"/><Relationship Id="rId226" Type="http://schemas.openxmlformats.org/officeDocument/2006/relationships/customXml" Target="../ink/ink491.xml"/><Relationship Id="rId268" Type="http://schemas.openxmlformats.org/officeDocument/2006/relationships/customXml" Target="../ink/ink512.xml"/><Relationship Id="rId32" Type="http://schemas.openxmlformats.org/officeDocument/2006/relationships/customXml" Target="../ink/ink394.xml"/><Relationship Id="rId74" Type="http://schemas.openxmlformats.org/officeDocument/2006/relationships/customXml" Target="../ink/ink415.xml"/><Relationship Id="rId128" Type="http://schemas.openxmlformats.org/officeDocument/2006/relationships/customXml" Target="../ink/ink442.xml"/><Relationship Id="rId335" Type="http://schemas.openxmlformats.org/officeDocument/2006/relationships/image" Target="../media/image169.png"/><Relationship Id="rId377" Type="http://schemas.openxmlformats.org/officeDocument/2006/relationships/image" Target="../media/image190.png"/><Relationship Id="rId5" Type="http://schemas.openxmlformats.org/officeDocument/2006/relationships/image" Target="../media/image4.png"/><Relationship Id="rId181" Type="http://schemas.openxmlformats.org/officeDocument/2006/relationships/image" Target="../media/image92.png"/><Relationship Id="rId237" Type="http://schemas.openxmlformats.org/officeDocument/2006/relationships/image" Target="../media/image120.png"/><Relationship Id="rId279" Type="http://schemas.openxmlformats.org/officeDocument/2006/relationships/image" Target="../media/image141.png"/><Relationship Id="rId43" Type="http://schemas.openxmlformats.org/officeDocument/2006/relationships/image" Target="../media/image23.png"/><Relationship Id="rId139" Type="http://schemas.openxmlformats.org/officeDocument/2006/relationships/image" Target="../media/image71.png"/><Relationship Id="rId290" Type="http://schemas.openxmlformats.org/officeDocument/2006/relationships/customXml" Target="../ink/ink523.xml"/><Relationship Id="rId304" Type="http://schemas.openxmlformats.org/officeDocument/2006/relationships/customXml" Target="../ink/ink530.xml"/><Relationship Id="rId346" Type="http://schemas.openxmlformats.org/officeDocument/2006/relationships/customXml" Target="../ink/ink551.xml"/><Relationship Id="rId85" Type="http://schemas.openxmlformats.org/officeDocument/2006/relationships/image" Target="../media/image44.png"/><Relationship Id="rId150" Type="http://schemas.openxmlformats.org/officeDocument/2006/relationships/customXml" Target="../ink/ink453.xml"/><Relationship Id="rId192" Type="http://schemas.openxmlformats.org/officeDocument/2006/relationships/customXml" Target="../ink/ink474.xml"/><Relationship Id="rId206" Type="http://schemas.openxmlformats.org/officeDocument/2006/relationships/customXml" Target="../ink/ink481.xml"/><Relationship Id="rId248" Type="http://schemas.openxmlformats.org/officeDocument/2006/relationships/customXml" Target="../ink/ink502.xml"/><Relationship Id="rId12" Type="http://schemas.openxmlformats.org/officeDocument/2006/relationships/customXml" Target="../ink/ink384.xml"/><Relationship Id="rId108" Type="http://schemas.openxmlformats.org/officeDocument/2006/relationships/customXml" Target="../ink/ink432.xml"/><Relationship Id="rId315" Type="http://schemas.openxmlformats.org/officeDocument/2006/relationships/image" Target="../media/image159.png"/><Relationship Id="rId357" Type="http://schemas.openxmlformats.org/officeDocument/2006/relationships/image" Target="../media/image180.png"/><Relationship Id="rId54" Type="http://schemas.openxmlformats.org/officeDocument/2006/relationships/customXml" Target="../ink/ink405.xml"/><Relationship Id="rId96" Type="http://schemas.openxmlformats.org/officeDocument/2006/relationships/customXml" Target="../ink/ink426.xml"/><Relationship Id="rId161" Type="http://schemas.openxmlformats.org/officeDocument/2006/relationships/image" Target="../media/image82.png"/><Relationship Id="rId217" Type="http://schemas.openxmlformats.org/officeDocument/2006/relationships/image" Target="../media/image110.png"/><Relationship Id="rId259" Type="http://schemas.openxmlformats.org/officeDocument/2006/relationships/image" Target="../media/image131.png"/><Relationship Id="rId23" Type="http://schemas.openxmlformats.org/officeDocument/2006/relationships/image" Target="../media/image13.png"/><Relationship Id="rId119" Type="http://schemas.openxmlformats.org/officeDocument/2006/relationships/image" Target="../media/image61.png"/><Relationship Id="rId270" Type="http://schemas.openxmlformats.org/officeDocument/2006/relationships/customXml" Target="../ink/ink513.xml"/><Relationship Id="rId326" Type="http://schemas.openxmlformats.org/officeDocument/2006/relationships/customXml" Target="../ink/ink541.xml"/><Relationship Id="rId65" Type="http://schemas.openxmlformats.org/officeDocument/2006/relationships/image" Target="../media/image34.png"/><Relationship Id="rId130" Type="http://schemas.openxmlformats.org/officeDocument/2006/relationships/customXml" Target="../ink/ink443.xml"/><Relationship Id="rId368" Type="http://schemas.openxmlformats.org/officeDocument/2006/relationships/customXml" Target="../ink/ink562.xml"/><Relationship Id="rId172" Type="http://schemas.openxmlformats.org/officeDocument/2006/relationships/customXml" Target="../ink/ink464.xml"/><Relationship Id="rId228" Type="http://schemas.openxmlformats.org/officeDocument/2006/relationships/customXml" Target="../ink/ink492.xml"/><Relationship Id="rId281" Type="http://schemas.openxmlformats.org/officeDocument/2006/relationships/image" Target="../media/image142.png"/><Relationship Id="rId337" Type="http://schemas.openxmlformats.org/officeDocument/2006/relationships/image" Target="../media/image170.png"/><Relationship Id="rId34" Type="http://schemas.openxmlformats.org/officeDocument/2006/relationships/customXml" Target="../ink/ink395.xml"/><Relationship Id="rId76" Type="http://schemas.openxmlformats.org/officeDocument/2006/relationships/customXml" Target="../ink/ink416.xml"/><Relationship Id="rId141" Type="http://schemas.openxmlformats.org/officeDocument/2006/relationships/image" Target="../media/image72.png"/><Relationship Id="rId379" Type="http://schemas.openxmlformats.org/officeDocument/2006/relationships/image" Target="../media/image194.png"/><Relationship Id="rId7" Type="http://schemas.openxmlformats.org/officeDocument/2006/relationships/image" Target="../media/image5.png"/><Relationship Id="rId183" Type="http://schemas.openxmlformats.org/officeDocument/2006/relationships/image" Target="../media/image93.png"/><Relationship Id="rId239" Type="http://schemas.openxmlformats.org/officeDocument/2006/relationships/image" Target="../media/image121.png"/><Relationship Id="rId250" Type="http://schemas.openxmlformats.org/officeDocument/2006/relationships/customXml" Target="../ink/ink503.xml"/><Relationship Id="rId292" Type="http://schemas.openxmlformats.org/officeDocument/2006/relationships/customXml" Target="../ink/ink524.xml"/><Relationship Id="rId306" Type="http://schemas.openxmlformats.org/officeDocument/2006/relationships/customXml" Target="../ink/ink531.xml"/><Relationship Id="rId45" Type="http://schemas.openxmlformats.org/officeDocument/2006/relationships/image" Target="../media/image24.png"/><Relationship Id="rId87" Type="http://schemas.openxmlformats.org/officeDocument/2006/relationships/image" Target="../media/image45.png"/><Relationship Id="rId110" Type="http://schemas.openxmlformats.org/officeDocument/2006/relationships/customXml" Target="../ink/ink433.xml"/><Relationship Id="rId348" Type="http://schemas.openxmlformats.org/officeDocument/2006/relationships/customXml" Target="../ink/ink552.xml"/><Relationship Id="rId152" Type="http://schemas.openxmlformats.org/officeDocument/2006/relationships/customXml" Target="../ink/ink454.xml"/><Relationship Id="rId194" Type="http://schemas.openxmlformats.org/officeDocument/2006/relationships/customXml" Target="../ink/ink475.xml"/><Relationship Id="rId208" Type="http://schemas.openxmlformats.org/officeDocument/2006/relationships/customXml" Target="../ink/ink482.xml"/><Relationship Id="rId261" Type="http://schemas.openxmlformats.org/officeDocument/2006/relationships/image" Target="../media/image132.png"/><Relationship Id="rId14" Type="http://schemas.openxmlformats.org/officeDocument/2006/relationships/customXml" Target="../ink/ink385.xml"/><Relationship Id="rId56" Type="http://schemas.openxmlformats.org/officeDocument/2006/relationships/customXml" Target="../ink/ink406.xml"/><Relationship Id="rId317" Type="http://schemas.openxmlformats.org/officeDocument/2006/relationships/image" Target="../media/image160.png"/><Relationship Id="rId359" Type="http://schemas.openxmlformats.org/officeDocument/2006/relationships/image" Target="../media/image181.png"/><Relationship Id="rId98" Type="http://schemas.openxmlformats.org/officeDocument/2006/relationships/customXml" Target="../ink/ink427.xml"/><Relationship Id="rId121" Type="http://schemas.openxmlformats.org/officeDocument/2006/relationships/image" Target="../media/image62.png"/><Relationship Id="rId163" Type="http://schemas.openxmlformats.org/officeDocument/2006/relationships/image" Target="../media/image83.png"/><Relationship Id="rId219" Type="http://schemas.openxmlformats.org/officeDocument/2006/relationships/image" Target="../media/image111.png"/><Relationship Id="rId370" Type="http://schemas.openxmlformats.org/officeDocument/2006/relationships/customXml" Target="../ink/ink563.xml"/><Relationship Id="rId230" Type="http://schemas.openxmlformats.org/officeDocument/2006/relationships/customXml" Target="../ink/ink493.xml"/><Relationship Id="rId25" Type="http://schemas.openxmlformats.org/officeDocument/2006/relationships/image" Target="../media/image14.png"/><Relationship Id="rId67" Type="http://schemas.openxmlformats.org/officeDocument/2006/relationships/image" Target="../media/image35.png"/><Relationship Id="rId272" Type="http://schemas.openxmlformats.org/officeDocument/2006/relationships/customXml" Target="../ink/ink514.xml"/><Relationship Id="rId328" Type="http://schemas.openxmlformats.org/officeDocument/2006/relationships/customXml" Target="../ink/ink542.xml"/><Relationship Id="rId132" Type="http://schemas.openxmlformats.org/officeDocument/2006/relationships/customXml" Target="../ink/ink444.xml"/><Relationship Id="rId174" Type="http://schemas.openxmlformats.org/officeDocument/2006/relationships/customXml" Target="../ink/ink465.xml"/><Relationship Id="rId241" Type="http://schemas.openxmlformats.org/officeDocument/2006/relationships/image" Target="../media/image122.png"/><Relationship Id="rId36" Type="http://schemas.openxmlformats.org/officeDocument/2006/relationships/customXml" Target="../ink/ink396.xml"/><Relationship Id="rId283" Type="http://schemas.openxmlformats.org/officeDocument/2006/relationships/image" Target="../media/image143.png"/><Relationship Id="rId339" Type="http://schemas.openxmlformats.org/officeDocument/2006/relationships/image" Target="../media/image171.png"/><Relationship Id="rId78" Type="http://schemas.openxmlformats.org/officeDocument/2006/relationships/customXml" Target="../ink/ink417.xml"/><Relationship Id="rId101" Type="http://schemas.openxmlformats.org/officeDocument/2006/relationships/image" Target="../media/image52.png"/><Relationship Id="rId143" Type="http://schemas.openxmlformats.org/officeDocument/2006/relationships/image" Target="../media/image73.png"/><Relationship Id="rId185" Type="http://schemas.openxmlformats.org/officeDocument/2006/relationships/image" Target="../media/image94.png"/><Relationship Id="rId350" Type="http://schemas.openxmlformats.org/officeDocument/2006/relationships/customXml" Target="../ink/ink553.xml"/><Relationship Id="rId9" Type="http://schemas.openxmlformats.org/officeDocument/2006/relationships/image" Target="../media/image6.png"/><Relationship Id="rId210" Type="http://schemas.openxmlformats.org/officeDocument/2006/relationships/customXml" Target="../ink/ink483.xml"/><Relationship Id="rId26" Type="http://schemas.openxmlformats.org/officeDocument/2006/relationships/customXml" Target="../ink/ink391.xml"/><Relationship Id="rId231" Type="http://schemas.openxmlformats.org/officeDocument/2006/relationships/image" Target="../media/image117.png"/><Relationship Id="rId252" Type="http://schemas.openxmlformats.org/officeDocument/2006/relationships/customXml" Target="../ink/ink504.xml"/><Relationship Id="rId273" Type="http://schemas.openxmlformats.org/officeDocument/2006/relationships/image" Target="../media/image138.png"/><Relationship Id="rId294" Type="http://schemas.openxmlformats.org/officeDocument/2006/relationships/customXml" Target="../ink/ink525.xml"/><Relationship Id="rId308" Type="http://schemas.openxmlformats.org/officeDocument/2006/relationships/customXml" Target="../ink/ink532.xml"/><Relationship Id="rId329" Type="http://schemas.openxmlformats.org/officeDocument/2006/relationships/image" Target="../media/image166.png"/><Relationship Id="rId47" Type="http://schemas.openxmlformats.org/officeDocument/2006/relationships/image" Target="../media/image25.png"/><Relationship Id="rId68" Type="http://schemas.openxmlformats.org/officeDocument/2006/relationships/customXml" Target="../ink/ink412.xml"/><Relationship Id="rId89" Type="http://schemas.openxmlformats.org/officeDocument/2006/relationships/image" Target="../media/image46.png"/><Relationship Id="rId112" Type="http://schemas.openxmlformats.org/officeDocument/2006/relationships/customXml" Target="../ink/ink434.xml"/><Relationship Id="rId133" Type="http://schemas.openxmlformats.org/officeDocument/2006/relationships/image" Target="../media/image68.png"/><Relationship Id="rId154" Type="http://schemas.openxmlformats.org/officeDocument/2006/relationships/customXml" Target="../ink/ink455.xml"/><Relationship Id="rId175" Type="http://schemas.openxmlformats.org/officeDocument/2006/relationships/image" Target="../media/image89.png"/><Relationship Id="rId340" Type="http://schemas.openxmlformats.org/officeDocument/2006/relationships/customXml" Target="../ink/ink548.xml"/><Relationship Id="rId361" Type="http://schemas.openxmlformats.org/officeDocument/2006/relationships/image" Target="../media/image182.png"/><Relationship Id="rId196" Type="http://schemas.openxmlformats.org/officeDocument/2006/relationships/customXml" Target="../ink/ink476.xml"/><Relationship Id="rId200" Type="http://schemas.openxmlformats.org/officeDocument/2006/relationships/customXml" Target="../ink/ink478.xml"/><Relationship Id="rId16" Type="http://schemas.openxmlformats.org/officeDocument/2006/relationships/customXml" Target="../ink/ink386.xml"/><Relationship Id="rId221" Type="http://schemas.openxmlformats.org/officeDocument/2006/relationships/image" Target="../media/image112.png"/><Relationship Id="rId242" Type="http://schemas.openxmlformats.org/officeDocument/2006/relationships/customXml" Target="../ink/ink499.xml"/><Relationship Id="rId263" Type="http://schemas.openxmlformats.org/officeDocument/2006/relationships/image" Target="../media/image133.png"/><Relationship Id="rId284" Type="http://schemas.openxmlformats.org/officeDocument/2006/relationships/customXml" Target="../ink/ink520.xml"/><Relationship Id="rId319" Type="http://schemas.openxmlformats.org/officeDocument/2006/relationships/image" Target="../media/image161.png"/><Relationship Id="rId37" Type="http://schemas.openxmlformats.org/officeDocument/2006/relationships/image" Target="../media/image20.png"/><Relationship Id="rId58" Type="http://schemas.openxmlformats.org/officeDocument/2006/relationships/customXml" Target="../ink/ink407.xml"/><Relationship Id="rId79" Type="http://schemas.openxmlformats.org/officeDocument/2006/relationships/image" Target="../media/image41.png"/><Relationship Id="rId102" Type="http://schemas.openxmlformats.org/officeDocument/2006/relationships/customXml" Target="../ink/ink429.xml"/><Relationship Id="rId123" Type="http://schemas.openxmlformats.org/officeDocument/2006/relationships/image" Target="../media/image63.png"/><Relationship Id="rId144" Type="http://schemas.openxmlformats.org/officeDocument/2006/relationships/customXml" Target="../ink/ink450.xml"/><Relationship Id="rId330" Type="http://schemas.openxmlformats.org/officeDocument/2006/relationships/customXml" Target="../ink/ink543.xml"/><Relationship Id="rId90" Type="http://schemas.openxmlformats.org/officeDocument/2006/relationships/customXml" Target="../ink/ink423.xml"/><Relationship Id="rId165" Type="http://schemas.openxmlformats.org/officeDocument/2006/relationships/image" Target="../media/image84.png"/><Relationship Id="rId186" Type="http://schemas.openxmlformats.org/officeDocument/2006/relationships/customXml" Target="../ink/ink471.xml"/><Relationship Id="rId351" Type="http://schemas.openxmlformats.org/officeDocument/2006/relationships/image" Target="../media/image177.png"/><Relationship Id="rId372" Type="http://schemas.openxmlformats.org/officeDocument/2006/relationships/customXml" Target="../ink/ink564.xml"/><Relationship Id="rId211" Type="http://schemas.openxmlformats.org/officeDocument/2006/relationships/image" Target="../media/image107.png"/><Relationship Id="rId232" Type="http://schemas.openxmlformats.org/officeDocument/2006/relationships/customXml" Target="../ink/ink494.xml"/><Relationship Id="rId253" Type="http://schemas.openxmlformats.org/officeDocument/2006/relationships/image" Target="../media/image128.png"/><Relationship Id="rId274" Type="http://schemas.openxmlformats.org/officeDocument/2006/relationships/customXml" Target="../ink/ink515.xml"/><Relationship Id="rId295" Type="http://schemas.openxmlformats.org/officeDocument/2006/relationships/image" Target="../media/image149.png"/><Relationship Id="rId309" Type="http://schemas.openxmlformats.org/officeDocument/2006/relationships/image" Target="../media/image156.png"/><Relationship Id="rId27" Type="http://schemas.openxmlformats.org/officeDocument/2006/relationships/image" Target="../media/image15.png"/><Relationship Id="rId48" Type="http://schemas.openxmlformats.org/officeDocument/2006/relationships/customXml" Target="../ink/ink402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34" Type="http://schemas.openxmlformats.org/officeDocument/2006/relationships/customXml" Target="../ink/ink445.xml"/><Relationship Id="rId320" Type="http://schemas.openxmlformats.org/officeDocument/2006/relationships/customXml" Target="../ink/ink538.xml"/><Relationship Id="rId80" Type="http://schemas.openxmlformats.org/officeDocument/2006/relationships/customXml" Target="../ink/ink418.xml"/><Relationship Id="rId155" Type="http://schemas.openxmlformats.org/officeDocument/2006/relationships/image" Target="../media/image79.png"/><Relationship Id="rId176" Type="http://schemas.openxmlformats.org/officeDocument/2006/relationships/customXml" Target="../ink/ink466.xml"/><Relationship Id="rId197" Type="http://schemas.openxmlformats.org/officeDocument/2006/relationships/image" Target="../media/image100.png"/><Relationship Id="rId341" Type="http://schemas.openxmlformats.org/officeDocument/2006/relationships/image" Target="../media/image172.png"/><Relationship Id="rId362" Type="http://schemas.openxmlformats.org/officeDocument/2006/relationships/customXml" Target="../ink/ink559.xml"/><Relationship Id="rId201" Type="http://schemas.openxmlformats.org/officeDocument/2006/relationships/image" Target="../media/image102.png"/><Relationship Id="rId222" Type="http://schemas.openxmlformats.org/officeDocument/2006/relationships/customXml" Target="../ink/ink489.xml"/><Relationship Id="rId243" Type="http://schemas.openxmlformats.org/officeDocument/2006/relationships/image" Target="../media/image123.png"/><Relationship Id="rId264" Type="http://schemas.openxmlformats.org/officeDocument/2006/relationships/customXml" Target="../ink/ink510.xml"/><Relationship Id="rId285" Type="http://schemas.openxmlformats.org/officeDocument/2006/relationships/image" Target="../media/image144.png"/><Relationship Id="rId17" Type="http://schemas.openxmlformats.org/officeDocument/2006/relationships/image" Target="../media/image10.png"/><Relationship Id="rId38" Type="http://schemas.openxmlformats.org/officeDocument/2006/relationships/customXml" Target="../ink/ink397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24" Type="http://schemas.openxmlformats.org/officeDocument/2006/relationships/customXml" Target="../ink/ink440.xml"/><Relationship Id="rId310" Type="http://schemas.openxmlformats.org/officeDocument/2006/relationships/customXml" Target="../ink/ink533.xml"/><Relationship Id="rId70" Type="http://schemas.openxmlformats.org/officeDocument/2006/relationships/customXml" Target="../ink/ink413.xml"/><Relationship Id="rId91" Type="http://schemas.openxmlformats.org/officeDocument/2006/relationships/image" Target="../media/image47.png"/><Relationship Id="rId145" Type="http://schemas.openxmlformats.org/officeDocument/2006/relationships/image" Target="../media/image74.png"/><Relationship Id="rId166" Type="http://schemas.openxmlformats.org/officeDocument/2006/relationships/customXml" Target="../ink/ink461.xml"/><Relationship Id="rId187" Type="http://schemas.openxmlformats.org/officeDocument/2006/relationships/image" Target="../media/image95.png"/><Relationship Id="rId331" Type="http://schemas.openxmlformats.org/officeDocument/2006/relationships/image" Target="../media/image167.png"/><Relationship Id="rId352" Type="http://schemas.openxmlformats.org/officeDocument/2006/relationships/customXml" Target="../ink/ink554.xml"/><Relationship Id="rId373" Type="http://schemas.openxmlformats.org/officeDocument/2006/relationships/image" Target="../media/image188.png"/><Relationship Id="rId1" Type="http://schemas.openxmlformats.org/officeDocument/2006/relationships/slideLayout" Target="../slideLayouts/slideLayout3.xml"/><Relationship Id="rId212" Type="http://schemas.openxmlformats.org/officeDocument/2006/relationships/customXml" Target="../ink/ink484.xml"/><Relationship Id="rId233" Type="http://schemas.openxmlformats.org/officeDocument/2006/relationships/image" Target="../media/image118.png"/><Relationship Id="rId254" Type="http://schemas.openxmlformats.org/officeDocument/2006/relationships/customXml" Target="../ink/ink505.xml"/><Relationship Id="rId28" Type="http://schemas.openxmlformats.org/officeDocument/2006/relationships/customXml" Target="../ink/ink392.xml"/><Relationship Id="rId49" Type="http://schemas.openxmlformats.org/officeDocument/2006/relationships/image" Target="../media/image26.png"/><Relationship Id="rId114" Type="http://schemas.openxmlformats.org/officeDocument/2006/relationships/customXml" Target="../ink/ink435.xml"/><Relationship Id="rId275" Type="http://schemas.openxmlformats.org/officeDocument/2006/relationships/image" Target="../media/image139.png"/><Relationship Id="rId296" Type="http://schemas.openxmlformats.org/officeDocument/2006/relationships/customXml" Target="../ink/ink526.xml"/><Relationship Id="rId300" Type="http://schemas.openxmlformats.org/officeDocument/2006/relationships/customXml" Target="../ink/ink528.xml"/><Relationship Id="rId60" Type="http://schemas.openxmlformats.org/officeDocument/2006/relationships/customXml" Target="../ink/ink408.xml"/><Relationship Id="rId81" Type="http://schemas.openxmlformats.org/officeDocument/2006/relationships/image" Target="../media/image42.png"/><Relationship Id="rId135" Type="http://schemas.openxmlformats.org/officeDocument/2006/relationships/image" Target="../media/image69.png"/><Relationship Id="rId156" Type="http://schemas.openxmlformats.org/officeDocument/2006/relationships/customXml" Target="../ink/ink456.xml"/><Relationship Id="rId177" Type="http://schemas.openxmlformats.org/officeDocument/2006/relationships/image" Target="../media/image90.png"/><Relationship Id="rId198" Type="http://schemas.openxmlformats.org/officeDocument/2006/relationships/customXml" Target="../ink/ink477.xml"/><Relationship Id="rId321" Type="http://schemas.openxmlformats.org/officeDocument/2006/relationships/image" Target="../media/image162.png"/><Relationship Id="rId342" Type="http://schemas.openxmlformats.org/officeDocument/2006/relationships/customXml" Target="../ink/ink549.xml"/><Relationship Id="rId363" Type="http://schemas.openxmlformats.org/officeDocument/2006/relationships/image" Target="../media/image183.png"/><Relationship Id="rId202" Type="http://schemas.openxmlformats.org/officeDocument/2006/relationships/customXml" Target="../ink/ink479.xml"/><Relationship Id="rId223" Type="http://schemas.openxmlformats.org/officeDocument/2006/relationships/image" Target="../media/image113.png"/><Relationship Id="rId244" Type="http://schemas.openxmlformats.org/officeDocument/2006/relationships/customXml" Target="../ink/ink500.xml"/><Relationship Id="rId18" Type="http://schemas.openxmlformats.org/officeDocument/2006/relationships/customXml" Target="../ink/ink387.xml"/><Relationship Id="rId39" Type="http://schemas.openxmlformats.org/officeDocument/2006/relationships/image" Target="../media/image21.png"/><Relationship Id="rId265" Type="http://schemas.openxmlformats.org/officeDocument/2006/relationships/image" Target="../media/image134.png"/><Relationship Id="rId286" Type="http://schemas.openxmlformats.org/officeDocument/2006/relationships/customXml" Target="../ink/ink521.xml"/><Relationship Id="rId50" Type="http://schemas.openxmlformats.org/officeDocument/2006/relationships/customXml" Target="../ink/ink403.xml"/><Relationship Id="rId104" Type="http://schemas.openxmlformats.org/officeDocument/2006/relationships/customXml" Target="../ink/ink430.xml"/><Relationship Id="rId125" Type="http://schemas.openxmlformats.org/officeDocument/2006/relationships/image" Target="../media/image64.png"/><Relationship Id="rId146" Type="http://schemas.openxmlformats.org/officeDocument/2006/relationships/customXml" Target="../ink/ink451.xml"/><Relationship Id="rId167" Type="http://schemas.openxmlformats.org/officeDocument/2006/relationships/image" Target="../media/image85.png"/><Relationship Id="rId188" Type="http://schemas.openxmlformats.org/officeDocument/2006/relationships/customXml" Target="../ink/ink472.xml"/><Relationship Id="rId311" Type="http://schemas.openxmlformats.org/officeDocument/2006/relationships/image" Target="../media/image157.png"/><Relationship Id="rId332" Type="http://schemas.openxmlformats.org/officeDocument/2006/relationships/customXml" Target="../ink/ink544.xml"/><Relationship Id="rId353" Type="http://schemas.openxmlformats.org/officeDocument/2006/relationships/image" Target="../media/image178.png"/><Relationship Id="rId374" Type="http://schemas.openxmlformats.org/officeDocument/2006/relationships/customXml" Target="../ink/ink565.xml"/><Relationship Id="rId71" Type="http://schemas.openxmlformats.org/officeDocument/2006/relationships/image" Target="../media/image37.png"/><Relationship Id="rId92" Type="http://schemas.openxmlformats.org/officeDocument/2006/relationships/customXml" Target="../ink/ink424.xml"/><Relationship Id="rId213" Type="http://schemas.openxmlformats.org/officeDocument/2006/relationships/image" Target="../media/image108.png"/><Relationship Id="rId234" Type="http://schemas.openxmlformats.org/officeDocument/2006/relationships/customXml" Target="../ink/ink495.xml"/><Relationship Id="rId2" Type="http://schemas.openxmlformats.org/officeDocument/2006/relationships/customXml" Target="../ink/ink379.xml"/><Relationship Id="rId29" Type="http://schemas.openxmlformats.org/officeDocument/2006/relationships/image" Target="../media/image16.png"/><Relationship Id="rId255" Type="http://schemas.openxmlformats.org/officeDocument/2006/relationships/image" Target="../media/image129.png"/><Relationship Id="rId276" Type="http://schemas.openxmlformats.org/officeDocument/2006/relationships/customXml" Target="../ink/ink516.xml"/><Relationship Id="rId297" Type="http://schemas.openxmlformats.org/officeDocument/2006/relationships/image" Target="../media/image150.png"/><Relationship Id="rId40" Type="http://schemas.openxmlformats.org/officeDocument/2006/relationships/customXml" Target="../ink/ink398.xml"/><Relationship Id="rId115" Type="http://schemas.openxmlformats.org/officeDocument/2006/relationships/image" Target="../media/image59.png"/><Relationship Id="rId136" Type="http://schemas.openxmlformats.org/officeDocument/2006/relationships/customXml" Target="../ink/ink446.xml"/><Relationship Id="rId157" Type="http://schemas.openxmlformats.org/officeDocument/2006/relationships/image" Target="../media/image80.png"/><Relationship Id="rId178" Type="http://schemas.openxmlformats.org/officeDocument/2006/relationships/customXml" Target="../ink/ink467.xml"/><Relationship Id="rId301" Type="http://schemas.openxmlformats.org/officeDocument/2006/relationships/image" Target="../media/image152.png"/><Relationship Id="rId322" Type="http://schemas.openxmlformats.org/officeDocument/2006/relationships/customXml" Target="../ink/ink539.xml"/><Relationship Id="rId343" Type="http://schemas.openxmlformats.org/officeDocument/2006/relationships/image" Target="../media/image173.png"/><Relationship Id="rId364" Type="http://schemas.openxmlformats.org/officeDocument/2006/relationships/customXml" Target="../ink/ink560.xml"/><Relationship Id="rId61" Type="http://schemas.openxmlformats.org/officeDocument/2006/relationships/image" Target="../media/image32.png"/><Relationship Id="rId82" Type="http://schemas.openxmlformats.org/officeDocument/2006/relationships/customXml" Target="../ink/ink419.xml"/><Relationship Id="rId199" Type="http://schemas.openxmlformats.org/officeDocument/2006/relationships/image" Target="../media/image101.png"/><Relationship Id="rId203" Type="http://schemas.openxmlformats.org/officeDocument/2006/relationships/image" Target="../media/image103.png"/><Relationship Id="rId19" Type="http://schemas.openxmlformats.org/officeDocument/2006/relationships/image" Target="../media/image11.png"/><Relationship Id="rId224" Type="http://schemas.openxmlformats.org/officeDocument/2006/relationships/customXml" Target="../ink/ink490.xml"/><Relationship Id="rId245" Type="http://schemas.openxmlformats.org/officeDocument/2006/relationships/image" Target="../media/image124.png"/><Relationship Id="rId266" Type="http://schemas.openxmlformats.org/officeDocument/2006/relationships/customXml" Target="../ink/ink511.xml"/><Relationship Id="rId287" Type="http://schemas.openxmlformats.org/officeDocument/2006/relationships/image" Target="../media/image145.png"/><Relationship Id="rId30" Type="http://schemas.openxmlformats.org/officeDocument/2006/relationships/customXml" Target="../ink/ink393.xml"/><Relationship Id="rId105" Type="http://schemas.openxmlformats.org/officeDocument/2006/relationships/image" Target="../media/image54.png"/><Relationship Id="rId126" Type="http://schemas.openxmlformats.org/officeDocument/2006/relationships/customXml" Target="../ink/ink441.xml"/><Relationship Id="rId147" Type="http://schemas.openxmlformats.org/officeDocument/2006/relationships/image" Target="../media/image75.png"/><Relationship Id="rId168" Type="http://schemas.openxmlformats.org/officeDocument/2006/relationships/customXml" Target="../ink/ink462.xml"/><Relationship Id="rId312" Type="http://schemas.openxmlformats.org/officeDocument/2006/relationships/customXml" Target="../ink/ink534.xml"/><Relationship Id="rId333" Type="http://schemas.openxmlformats.org/officeDocument/2006/relationships/image" Target="../media/image168.png"/><Relationship Id="rId354" Type="http://schemas.openxmlformats.org/officeDocument/2006/relationships/customXml" Target="../ink/ink555.xml"/><Relationship Id="rId51" Type="http://schemas.openxmlformats.org/officeDocument/2006/relationships/image" Target="../media/image27.png"/><Relationship Id="rId72" Type="http://schemas.openxmlformats.org/officeDocument/2006/relationships/customXml" Target="../ink/ink414.xml"/><Relationship Id="rId93" Type="http://schemas.openxmlformats.org/officeDocument/2006/relationships/image" Target="../media/image48.png"/><Relationship Id="rId189" Type="http://schemas.openxmlformats.org/officeDocument/2006/relationships/image" Target="../media/image96.png"/><Relationship Id="rId375" Type="http://schemas.openxmlformats.org/officeDocument/2006/relationships/image" Target="../media/image189.png"/><Relationship Id="rId3" Type="http://schemas.openxmlformats.org/officeDocument/2006/relationships/image" Target="../media/image3.png"/><Relationship Id="rId214" Type="http://schemas.openxmlformats.org/officeDocument/2006/relationships/customXml" Target="../ink/ink485.xml"/><Relationship Id="rId235" Type="http://schemas.openxmlformats.org/officeDocument/2006/relationships/image" Target="../media/image119.png"/><Relationship Id="rId256" Type="http://schemas.openxmlformats.org/officeDocument/2006/relationships/customXml" Target="../ink/ink506.xml"/><Relationship Id="rId277" Type="http://schemas.openxmlformats.org/officeDocument/2006/relationships/image" Target="../media/image140.png"/><Relationship Id="rId298" Type="http://schemas.openxmlformats.org/officeDocument/2006/relationships/customXml" Target="../ink/ink527.xml"/><Relationship Id="rId116" Type="http://schemas.openxmlformats.org/officeDocument/2006/relationships/customXml" Target="../ink/ink436.xml"/><Relationship Id="rId137" Type="http://schemas.openxmlformats.org/officeDocument/2006/relationships/image" Target="../media/image70.png"/><Relationship Id="rId158" Type="http://schemas.openxmlformats.org/officeDocument/2006/relationships/customXml" Target="../ink/ink457.xml"/><Relationship Id="rId302" Type="http://schemas.openxmlformats.org/officeDocument/2006/relationships/customXml" Target="../ink/ink529.xml"/><Relationship Id="rId323" Type="http://schemas.openxmlformats.org/officeDocument/2006/relationships/image" Target="../media/image163.png"/><Relationship Id="rId344" Type="http://schemas.openxmlformats.org/officeDocument/2006/relationships/customXml" Target="../ink/ink550.xml"/><Relationship Id="rId20" Type="http://schemas.openxmlformats.org/officeDocument/2006/relationships/customXml" Target="../ink/ink388.xml"/><Relationship Id="rId41" Type="http://schemas.openxmlformats.org/officeDocument/2006/relationships/image" Target="../media/image22.png"/><Relationship Id="rId62" Type="http://schemas.openxmlformats.org/officeDocument/2006/relationships/customXml" Target="../ink/ink409.xml"/><Relationship Id="rId83" Type="http://schemas.openxmlformats.org/officeDocument/2006/relationships/image" Target="../media/image43.png"/><Relationship Id="rId179" Type="http://schemas.openxmlformats.org/officeDocument/2006/relationships/image" Target="../media/image91.png"/><Relationship Id="rId365" Type="http://schemas.openxmlformats.org/officeDocument/2006/relationships/image" Target="../media/image184.png"/><Relationship Id="rId190" Type="http://schemas.openxmlformats.org/officeDocument/2006/relationships/customXml" Target="../ink/ink473.xml"/><Relationship Id="rId204" Type="http://schemas.openxmlformats.org/officeDocument/2006/relationships/customXml" Target="../ink/ink480.xml"/><Relationship Id="rId225" Type="http://schemas.openxmlformats.org/officeDocument/2006/relationships/image" Target="../media/image114.png"/><Relationship Id="rId246" Type="http://schemas.openxmlformats.org/officeDocument/2006/relationships/customXml" Target="../ink/ink501.xml"/><Relationship Id="rId267" Type="http://schemas.openxmlformats.org/officeDocument/2006/relationships/image" Target="../media/image135.png"/><Relationship Id="rId288" Type="http://schemas.openxmlformats.org/officeDocument/2006/relationships/customXml" Target="../ink/ink522.xml"/><Relationship Id="rId106" Type="http://schemas.openxmlformats.org/officeDocument/2006/relationships/customXml" Target="../ink/ink431.xml"/><Relationship Id="rId127" Type="http://schemas.openxmlformats.org/officeDocument/2006/relationships/image" Target="../media/image65.png"/><Relationship Id="rId313" Type="http://schemas.openxmlformats.org/officeDocument/2006/relationships/image" Target="../media/image158.png"/><Relationship Id="rId10" Type="http://schemas.openxmlformats.org/officeDocument/2006/relationships/customXml" Target="../ink/ink383.xml"/><Relationship Id="rId31" Type="http://schemas.openxmlformats.org/officeDocument/2006/relationships/image" Target="../media/image17.png"/><Relationship Id="rId52" Type="http://schemas.openxmlformats.org/officeDocument/2006/relationships/customXml" Target="../ink/ink404.xml"/><Relationship Id="rId73" Type="http://schemas.openxmlformats.org/officeDocument/2006/relationships/image" Target="../media/image38.png"/><Relationship Id="rId94" Type="http://schemas.openxmlformats.org/officeDocument/2006/relationships/customXml" Target="../ink/ink425.xml"/><Relationship Id="rId148" Type="http://schemas.openxmlformats.org/officeDocument/2006/relationships/customXml" Target="../ink/ink452.xml"/><Relationship Id="rId169" Type="http://schemas.openxmlformats.org/officeDocument/2006/relationships/image" Target="../media/image86.png"/><Relationship Id="rId334" Type="http://schemas.openxmlformats.org/officeDocument/2006/relationships/customXml" Target="../ink/ink545.xml"/><Relationship Id="rId355" Type="http://schemas.openxmlformats.org/officeDocument/2006/relationships/image" Target="../media/image179.png"/><Relationship Id="rId376" Type="http://schemas.openxmlformats.org/officeDocument/2006/relationships/customXml" Target="../ink/ink566.xml"/><Relationship Id="rId4" Type="http://schemas.openxmlformats.org/officeDocument/2006/relationships/customXml" Target="../ink/ink380.xml"/><Relationship Id="rId180" Type="http://schemas.openxmlformats.org/officeDocument/2006/relationships/customXml" Target="../ink/ink468.xml"/><Relationship Id="rId215" Type="http://schemas.openxmlformats.org/officeDocument/2006/relationships/image" Target="../media/image109.png"/><Relationship Id="rId236" Type="http://schemas.openxmlformats.org/officeDocument/2006/relationships/customXml" Target="../ink/ink496.xml"/><Relationship Id="rId257" Type="http://schemas.openxmlformats.org/officeDocument/2006/relationships/image" Target="../media/image130.png"/><Relationship Id="rId278" Type="http://schemas.openxmlformats.org/officeDocument/2006/relationships/customXml" Target="../ink/ink517.xml"/><Relationship Id="rId303" Type="http://schemas.openxmlformats.org/officeDocument/2006/relationships/image" Target="../media/image153.png"/><Relationship Id="rId42" Type="http://schemas.openxmlformats.org/officeDocument/2006/relationships/customXml" Target="../ink/ink399.xml"/><Relationship Id="rId84" Type="http://schemas.openxmlformats.org/officeDocument/2006/relationships/customXml" Target="../ink/ink420.xml"/><Relationship Id="rId138" Type="http://schemas.openxmlformats.org/officeDocument/2006/relationships/customXml" Target="../ink/ink447.xml"/><Relationship Id="rId345" Type="http://schemas.openxmlformats.org/officeDocument/2006/relationships/image" Target="../media/image174.png"/><Relationship Id="rId191" Type="http://schemas.openxmlformats.org/officeDocument/2006/relationships/image" Target="../media/image97.png"/><Relationship Id="rId205" Type="http://schemas.openxmlformats.org/officeDocument/2006/relationships/image" Target="../media/image104.png"/><Relationship Id="rId247" Type="http://schemas.openxmlformats.org/officeDocument/2006/relationships/image" Target="../media/image125.png"/><Relationship Id="rId107" Type="http://schemas.openxmlformats.org/officeDocument/2006/relationships/image" Target="../media/image55.png"/><Relationship Id="rId289" Type="http://schemas.openxmlformats.org/officeDocument/2006/relationships/image" Target="../media/image146.png"/><Relationship Id="rId11" Type="http://schemas.openxmlformats.org/officeDocument/2006/relationships/image" Target="../media/image7.png"/><Relationship Id="rId53" Type="http://schemas.openxmlformats.org/officeDocument/2006/relationships/image" Target="../media/image28.png"/><Relationship Id="rId149" Type="http://schemas.openxmlformats.org/officeDocument/2006/relationships/image" Target="../media/image76.png"/><Relationship Id="rId314" Type="http://schemas.openxmlformats.org/officeDocument/2006/relationships/customXml" Target="../ink/ink535.xml"/><Relationship Id="rId356" Type="http://schemas.openxmlformats.org/officeDocument/2006/relationships/customXml" Target="../ink/ink556.xml"/><Relationship Id="rId95" Type="http://schemas.openxmlformats.org/officeDocument/2006/relationships/image" Target="../media/image49.png"/><Relationship Id="rId160" Type="http://schemas.openxmlformats.org/officeDocument/2006/relationships/customXml" Target="../ink/ink458.xml"/><Relationship Id="rId216" Type="http://schemas.openxmlformats.org/officeDocument/2006/relationships/customXml" Target="../ink/ink486.xml"/><Relationship Id="rId258" Type="http://schemas.openxmlformats.org/officeDocument/2006/relationships/customXml" Target="../ink/ink507.xml"/><Relationship Id="rId22" Type="http://schemas.openxmlformats.org/officeDocument/2006/relationships/customXml" Target="../ink/ink389.xml"/><Relationship Id="rId64" Type="http://schemas.openxmlformats.org/officeDocument/2006/relationships/customXml" Target="../ink/ink410.xml"/><Relationship Id="rId118" Type="http://schemas.openxmlformats.org/officeDocument/2006/relationships/customXml" Target="../ink/ink437.xml"/><Relationship Id="rId325" Type="http://schemas.openxmlformats.org/officeDocument/2006/relationships/image" Target="../media/image164.png"/><Relationship Id="rId367" Type="http://schemas.openxmlformats.org/officeDocument/2006/relationships/image" Target="../media/image185.png"/><Relationship Id="rId171" Type="http://schemas.openxmlformats.org/officeDocument/2006/relationships/image" Target="../media/image87.png"/><Relationship Id="rId227" Type="http://schemas.openxmlformats.org/officeDocument/2006/relationships/image" Target="../media/image115.png"/><Relationship Id="rId269" Type="http://schemas.openxmlformats.org/officeDocument/2006/relationships/image" Target="../media/image136.png"/><Relationship Id="rId33" Type="http://schemas.openxmlformats.org/officeDocument/2006/relationships/image" Target="../media/image18.png"/><Relationship Id="rId129" Type="http://schemas.openxmlformats.org/officeDocument/2006/relationships/image" Target="../media/image66.png"/><Relationship Id="rId280" Type="http://schemas.openxmlformats.org/officeDocument/2006/relationships/customXml" Target="../ink/ink518.xml"/><Relationship Id="rId336" Type="http://schemas.openxmlformats.org/officeDocument/2006/relationships/customXml" Target="../ink/ink546.xml"/><Relationship Id="rId75" Type="http://schemas.openxmlformats.org/officeDocument/2006/relationships/image" Target="../media/image39.png"/><Relationship Id="rId140" Type="http://schemas.openxmlformats.org/officeDocument/2006/relationships/customXml" Target="../ink/ink448.xml"/><Relationship Id="rId182" Type="http://schemas.openxmlformats.org/officeDocument/2006/relationships/customXml" Target="../ink/ink469.xml"/><Relationship Id="rId378" Type="http://schemas.openxmlformats.org/officeDocument/2006/relationships/customXml" Target="../ink/ink567.xml"/><Relationship Id="rId6" Type="http://schemas.openxmlformats.org/officeDocument/2006/relationships/customXml" Target="../ink/ink381.xml"/><Relationship Id="rId238" Type="http://schemas.openxmlformats.org/officeDocument/2006/relationships/customXml" Target="../ink/ink497.xml"/><Relationship Id="rId291" Type="http://schemas.openxmlformats.org/officeDocument/2006/relationships/image" Target="../media/image147.png"/><Relationship Id="rId305" Type="http://schemas.openxmlformats.org/officeDocument/2006/relationships/image" Target="../media/image154.png"/><Relationship Id="rId347" Type="http://schemas.openxmlformats.org/officeDocument/2006/relationships/image" Target="../media/image175.png"/><Relationship Id="rId44" Type="http://schemas.openxmlformats.org/officeDocument/2006/relationships/customXml" Target="../ink/ink400.xml"/><Relationship Id="rId86" Type="http://schemas.openxmlformats.org/officeDocument/2006/relationships/customXml" Target="../ink/ink421.xml"/><Relationship Id="rId151" Type="http://schemas.openxmlformats.org/officeDocument/2006/relationships/image" Target="../media/image77.png"/><Relationship Id="rId193" Type="http://schemas.openxmlformats.org/officeDocument/2006/relationships/image" Target="../media/image98.png"/><Relationship Id="rId207" Type="http://schemas.openxmlformats.org/officeDocument/2006/relationships/image" Target="../media/image105.png"/><Relationship Id="rId249" Type="http://schemas.openxmlformats.org/officeDocument/2006/relationships/image" Target="../media/image126.png"/><Relationship Id="rId13" Type="http://schemas.openxmlformats.org/officeDocument/2006/relationships/image" Target="../media/image8.png"/><Relationship Id="rId109" Type="http://schemas.openxmlformats.org/officeDocument/2006/relationships/image" Target="../media/image56.png"/><Relationship Id="rId260" Type="http://schemas.openxmlformats.org/officeDocument/2006/relationships/customXml" Target="../ink/ink508.xml"/><Relationship Id="rId316" Type="http://schemas.openxmlformats.org/officeDocument/2006/relationships/customXml" Target="../ink/ink536.xml"/><Relationship Id="rId55" Type="http://schemas.openxmlformats.org/officeDocument/2006/relationships/image" Target="../media/image29.png"/><Relationship Id="rId97" Type="http://schemas.openxmlformats.org/officeDocument/2006/relationships/image" Target="../media/image50.png"/><Relationship Id="rId120" Type="http://schemas.openxmlformats.org/officeDocument/2006/relationships/customXml" Target="../ink/ink438.xml"/><Relationship Id="rId358" Type="http://schemas.openxmlformats.org/officeDocument/2006/relationships/customXml" Target="../ink/ink557.xml"/><Relationship Id="rId162" Type="http://schemas.openxmlformats.org/officeDocument/2006/relationships/customXml" Target="../ink/ink459.xml"/><Relationship Id="rId218" Type="http://schemas.openxmlformats.org/officeDocument/2006/relationships/customXml" Target="../ink/ink487.xml"/><Relationship Id="rId271" Type="http://schemas.openxmlformats.org/officeDocument/2006/relationships/image" Target="../media/image137.png"/><Relationship Id="rId24" Type="http://schemas.openxmlformats.org/officeDocument/2006/relationships/customXml" Target="../ink/ink390.xml"/><Relationship Id="rId66" Type="http://schemas.openxmlformats.org/officeDocument/2006/relationships/customXml" Target="../ink/ink411.xml"/><Relationship Id="rId131" Type="http://schemas.openxmlformats.org/officeDocument/2006/relationships/image" Target="../media/image67.png"/><Relationship Id="rId327" Type="http://schemas.openxmlformats.org/officeDocument/2006/relationships/image" Target="../media/image165.png"/><Relationship Id="rId369" Type="http://schemas.openxmlformats.org/officeDocument/2006/relationships/image" Target="../media/image186.png"/><Relationship Id="rId173" Type="http://schemas.openxmlformats.org/officeDocument/2006/relationships/image" Target="../media/image88.png"/><Relationship Id="rId229" Type="http://schemas.openxmlformats.org/officeDocument/2006/relationships/image" Target="../media/image116.png"/><Relationship Id="rId240" Type="http://schemas.openxmlformats.org/officeDocument/2006/relationships/customXml" Target="../ink/ink498.xml"/><Relationship Id="rId35" Type="http://schemas.openxmlformats.org/officeDocument/2006/relationships/image" Target="../media/image19.png"/><Relationship Id="rId77" Type="http://schemas.openxmlformats.org/officeDocument/2006/relationships/image" Target="../media/image40.png"/><Relationship Id="rId100" Type="http://schemas.openxmlformats.org/officeDocument/2006/relationships/customXml" Target="../ink/ink428.xml"/><Relationship Id="rId282" Type="http://schemas.openxmlformats.org/officeDocument/2006/relationships/customXml" Target="../ink/ink519.xml"/><Relationship Id="rId338" Type="http://schemas.openxmlformats.org/officeDocument/2006/relationships/customXml" Target="../ink/ink547.xml"/><Relationship Id="rId8" Type="http://schemas.openxmlformats.org/officeDocument/2006/relationships/customXml" Target="../ink/ink382.xml"/><Relationship Id="rId142" Type="http://schemas.openxmlformats.org/officeDocument/2006/relationships/customXml" Target="../ink/ink449.xml"/><Relationship Id="rId184" Type="http://schemas.openxmlformats.org/officeDocument/2006/relationships/customXml" Target="../ink/ink470.xml"/><Relationship Id="rId251" Type="http://schemas.openxmlformats.org/officeDocument/2006/relationships/image" Target="../media/image127.png"/><Relationship Id="rId46" Type="http://schemas.openxmlformats.org/officeDocument/2006/relationships/customXml" Target="../ink/ink401.xml"/><Relationship Id="rId293" Type="http://schemas.openxmlformats.org/officeDocument/2006/relationships/image" Target="../media/image148.png"/><Relationship Id="rId307" Type="http://schemas.openxmlformats.org/officeDocument/2006/relationships/image" Target="../media/image155.png"/><Relationship Id="rId349" Type="http://schemas.openxmlformats.org/officeDocument/2006/relationships/image" Target="../media/image176.png"/><Relationship Id="rId88" Type="http://schemas.openxmlformats.org/officeDocument/2006/relationships/customXml" Target="../ink/ink422.xml"/><Relationship Id="rId111" Type="http://schemas.openxmlformats.org/officeDocument/2006/relationships/image" Target="../media/image57.png"/><Relationship Id="rId153" Type="http://schemas.openxmlformats.org/officeDocument/2006/relationships/image" Target="../media/image78.png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360" Type="http://schemas.openxmlformats.org/officeDocument/2006/relationships/customXml" Target="../ink/ink558.xml"/><Relationship Id="rId220" Type="http://schemas.openxmlformats.org/officeDocument/2006/relationships/customXml" Target="../ink/ink488.xml"/><Relationship Id="rId15" Type="http://schemas.openxmlformats.org/officeDocument/2006/relationships/image" Target="../media/image9.png"/><Relationship Id="rId57" Type="http://schemas.openxmlformats.org/officeDocument/2006/relationships/image" Target="../media/image30.png"/><Relationship Id="rId262" Type="http://schemas.openxmlformats.org/officeDocument/2006/relationships/customXml" Target="../ink/ink509.xml"/><Relationship Id="rId318" Type="http://schemas.openxmlformats.org/officeDocument/2006/relationships/customXml" Target="../ink/ink537.xml"/><Relationship Id="rId99" Type="http://schemas.openxmlformats.org/officeDocument/2006/relationships/image" Target="../media/image51.png"/><Relationship Id="rId122" Type="http://schemas.openxmlformats.org/officeDocument/2006/relationships/customXml" Target="../ink/ink439.xml"/><Relationship Id="rId164" Type="http://schemas.openxmlformats.org/officeDocument/2006/relationships/customXml" Target="../ink/ink460.xml"/><Relationship Id="rId371" Type="http://schemas.openxmlformats.org/officeDocument/2006/relationships/image" Target="../media/image18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93216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Backpropagation</a:t>
            </a:r>
          </a:p>
          <a:p>
            <a:r>
              <a:rPr lang="en-GB" sz="5400" dirty="0"/>
              <a:t>Explained 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6"/>
            <a:ext cx="7579020" cy="163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Neural Networks? Forward pass? Gradient Descent? 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0943" y="1525983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ANN</a:t>
            </a:r>
            <a:endParaRPr lang="ru-RU" sz="5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E7E09E-D3A3-4BEA-B3A7-D22DF9F79E6C}"/>
              </a:ext>
            </a:extLst>
          </p:cNvPr>
          <p:cNvGrpSpPr/>
          <p:nvPr/>
        </p:nvGrpSpPr>
        <p:grpSpPr>
          <a:xfrm>
            <a:off x="4436883" y="1785195"/>
            <a:ext cx="1659117" cy="4414088"/>
            <a:chOff x="5128182" y="1121790"/>
            <a:chExt cx="1659117" cy="44140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35A03D-08FB-4651-B937-EA250A5B641E}"/>
                </a:ext>
              </a:extLst>
            </p:cNvPr>
            <p:cNvSpPr/>
            <p:nvPr/>
          </p:nvSpPr>
          <p:spPr>
            <a:xfrm>
              <a:off x="5128182" y="1121790"/>
              <a:ext cx="1659117" cy="1543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E40994-8690-4561-AD2F-8BD105D9E04E}"/>
                </a:ext>
              </a:extLst>
            </p:cNvPr>
            <p:cNvSpPr/>
            <p:nvPr/>
          </p:nvSpPr>
          <p:spPr>
            <a:xfrm>
              <a:off x="5128182" y="3992239"/>
              <a:ext cx="1659117" cy="1543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A9D7A7E-E29A-4ADD-8CA0-8289D0594CF6}"/>
              </a:ext>
            </a:extLst>
          </p:cNvPr>
          <p:cNvGrpSpPr/>
          <p:nvPr/>
        </p:nvGrpSpPr>
        <p:grpSpPr>
          <a:xfrm>
            <a:off x="6836004" y="1785195"/>
            <a:ext cx="1659117" cy="4414088"/>
            <a:chOff x="5128182" y="1121790"/>
            <a:chExt cx="1659117" cy="441408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7C777C0-3F8D-4C7F-BAEF-3C4EEEAAE700}"/>
                </a:ext>
              </a:extLst>
            </p:cNvPr>
            <p:cNvSpPr/>
            <p:nvPr/>
          </p:nvSpPr>
          <p:spPr>
            <a:xfrm>
              <a:off x="5128182" y="1121790"/>
              <a:ext cx="1659117" cy="1543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94655D-C143-455B-BEF3-C8B7DD957B27}"/>
                </a:ext>
              </a:extLst>
            </p:cNvPr>
            <p:cNvSpPr/>
            <p:nvPr/>
          </p:nvSpPr>
          <p:spPr>
            <a:xfrm>
              <a:off x="5128182" y="3992239"/>
              <a:ext cx="1659117" cy="1543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DB16C64B-F01A-45AD-96AA-FEB14ED31BB0}"/>
              </a:ext>
            </a:extLst>
          </p:cNvPr>
          <p:cNvSpPr/>
          <p:nvPr/>
        </p:nvSpPr>
        <p:spPr>
          <a:xfrm>
            <a:off x="9235125" y="3200400"/>
            <a:ext cx="1659117" cy="1543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C8DABE3-B4B7-44C5-9F31-C245FDE61A24}"/>
                  </a:ext>
                </a:extLst>
              </p14:cNvPr>
              <p14:cNvContentPartPr/>
              <p14:nvPr/>
            </p14:nvContentPartPr>
            <p14:xfrm>
              <a:off x="3161713" y="3866771"/>
              <a:ext cx="81720" cy="76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C8DABE3-B4B7-44C5-9F31-C245FDE61A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3073" y="3858131"/>
                <a:ext cx="9936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06D3FE1B-4DF9-476B-8464-B3A628DC85C9}"/>
              </a:ext>
            </a:extLst>
          </p:cNvPr>
          <p:cNvGrpSpPr/>
          <p:nvPr/>
        </p:nvGrpSpPr>
        <p:grpSpPr>
          <a:xfrm>
            <a:off x="4997353" y="1266851"/>
            <a:ext cx="187920" cy="461880"/>
            <a:chOff x="4997353" y="1266851"/>
            <a:chExt cx="187920" cy="46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554CD8-74C9-4249-85A0-AD579B105EF5}"/>
                    </a:ext>
                  </a:extLst>
                </p14:cNvPr>
                <p14:cNvContentPartPr/>
                <p14:nvPr/>
              </p14:nvContentPartPr>
              <p14:xfrm>
                <a:off x="5089153" y="1266851"/>
                <a:ext cx="2520" cy="45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554CD8-74C9-4249-85A0-AD579B105E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80153" y="1258211"/>
                  <a:ext cx="2016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B57CC9-C9F7-49B5-9CDD-10840CF38DDF}"/>
                    </a:ext>
                  </a:extLst>
                </p14:cNvPr>
                <p14:cNvContentPartPr/>
                <p14:nvPr/>
              </p14:nvContentPartPr>
              <p14:xfrm>
                <a:off x="4997353" y="1662131"/>
                <a:ext cx="83520" cy="49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B57CC9-C9F7-49B5-9CDD-10840CF38D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88713" y="1653491"/>
                  <a:ext cx="101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AA103E8-3A0C-46A9-96D8-4C1600E93840}"/>
                    </a:ext>
                  </a:extLst>
                </p14:cNvPr>
                <p14:cNvContentPartPr/>
                <p14:nvPr/>
              </p14:nvContentPartPr>
              <p14:xfrm>
                <a:off x="5084113" y="1631531"/>
                <a:ext cx="101160" cy="97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AA103E8-3A0C-46A9-96D8-4C1600E938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75113" y="1622891"/>
                  <a:ext cx="11880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6D93877-33C8-492F-95DD-655D5AD09A15}"/>
              </a:ext>
            </a:extLst>
          </p:cNvPr>
          <p:cNvGrpSpPr/>
          <p:nvPr/>
        </p:nvGrpSpPr>
        <p:grpSpPr>
          <a:xfrm>
            <a:off x="4991233" y="844931"/>
            <a:ext cx="208800" cy="260280"/>
            <a:chOff x="4991233" y="844931"/>
            <a:chExt cx="20880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A604C4-1961-485F-A38D-7F2E7F81F5A7}"/>
                    </a:ext>
                  </a:extLst>
                </p14:cNvPr>
                <p14:cNvContentPartPr/>
                <p14:nvPr/>
              </p14:nvContentPartPr>
              <p14:xfrm>
                <a:off x="4991233" y="844931"/>
                <a:ext cx="141120" cy="230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A604C4-1961-485F-A38D-7F2E7F81F5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82233" y="836291"/>
                  <a:ext cx="1587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5BE72E3-5105-41C6-917D-5B73DF669AA0}"/>
                    </a:ext>
                  </a:extLst>
                </p14:cNvPr>
                <p14:cNvContentPartPr/>
                <p14:nvPr/>
              </p14:nvContentPartPr>
              <p14:xfrm>
                <a:off x="5192473" y="999011"/>
                <a:ext cx="7560" cy="10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5BE72E3-5105-41C6-917D-5B73DF669A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83473" y="990011"/>
                  <a:ext cx="2520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0537055-70DE-4AC1-BA7A-01D1F85C51F4}"/>
              </a:ext>
            </a:extLst>
          </p:cNvPr>
          <p:cNvGrpSpPr/>
          <p:nvPr/>
        </p:nvGrpSpPr>
        <p:grpSpPr>
          <a:xfrm>
            <a:off x="5178433" y="6180131"/>
            <a:ext cx="606960" cy="369000"/>
            <a:chOff x="5178433" y="6180131"/>
            <a:chExt cx="60696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97AB264-C4C1-4244-AEC3-B0074C35FFC4}"/>
                    </a:ext>
                  </a:extLst>
                </p14:cNvPr>
                <p14:cNvContentPartPr/>
                <p14:nvPr/>
              </p14:nvContentPartPr>
              <p14:xfrm>
                <a:off x="5292193" y="6205691"/>
                <a:ext cx="14400" cy="343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97AB264-C4C1-4244-AEC3-B0074C35FF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83553" y="6197051"/>
                  <a:ext cx="320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5EC13A5-080D-4284-BDFF-C1DECA8ED703}"/>
                    </a:ext>
                  </a:extLst>
                </p14:cNvPr>
                <p14:cNvContentPartPr/>
                <p14:nvPr/>
              </p14:nvContentPartPr>
              <p14:xfrm>
                <a:off x="5178433" y="6180131"/>
                <a:ext cx="208800" cy="122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5EC13A5-080D-4284-BDFF-C1DECA8ED7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69433" y="6171131"/>
                  <a:ext cx="226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1B3685-DC95-4CAD-87D4-54B2C50904FD}"/>
                    </a:ext>
                  </a:extLst>
                </p14:cNvPr>
                <p14:cNvContentPartPr/>
                <p14:nvPr/>
              </p14:nvContentPartPr>
              <p14:xfrm>
                <a:off x="5461393" y="6348251"/>
                <a:ext cx="130680" cy="197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1B3685-DC95-4CAD-87D4-54B2C50904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52393" y="6339251"/>
                  <a:ext cx="148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52C62B7-C2EE-4A76-911D-E9DF176F8D2A}"/>
                    </a:ext>
                  </a:extLst>
                </p14:cNvPr>
                <p14:cNvContentPartPr/>
                <p14:nvPr/>
              </p14:nvContentPartPr>
              <p14:xfrm>
                <a:off x="5649673" y="6452651"/>
                <a:ext cx="135720" cy="77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52C62B7-C2EE-4A76-911D-E9DF176F8D2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41033" y="6443651"/>
                  <a:ext cx="15336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31A87DF7-5459-4CE5-AEB5-2F691B3F6344}"/>
                  </a:ext>
                </a:extLst>
              </p14:cNvPr>
              <p14:cNvContentPartPr/>
              <p14:nvPr/>
            </p14:nvContentPartPr>
            <p14:xfrm>
              <a:off x="5849113" y="3102131"/>
              <a:ext cx="330480" cy="497880"/>
            </p14:xfrm>
          </p:contentPart>
        </mc:Choice>
        <mc:Fallback xmlns=""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31A87DF7-5459-4CE5-AEB5-2F691B3F63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40113" y="3093131"/>
                <a:ext cx="348120" cy="51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0F5604ED-D51E-46A1-A35B-4521A2F540E9}"/>
              </a:ext>
            </a:extLst>
          </p:cNvPr>
          <p:cNvGrpSpPr/>
          <p:nvPr/>
        </p:nvGrpSpPr>
        <p:grpSpPr>
          <a:xfrm>
            <a:off x="7488553" y="1259291"/>
            <a:ext cx="221760" cy="452520"/>
            <a:chOff x="7488553" y="1259291"/>
            <a:chExt cx="22176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C748673B-138E-4812-8AE2-0712935E4B36}"/>
                    </a:ext>
                  </a:extLst>
                </p14:cNvPr>
                <p14:cNvContentPartPr/>
                <p14:nvPr/>
              </p14:nvContentPartPr>
              <p14:xfrm>
                <a:off x="7579993" y="1259291"/>
                <a:ext cx="19440" cy="452520"/>
              </p14:xfrm>
            </p:contentPart>
          </mc:Choice>
          <mc:Fallback xmlns=""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C748673B-138E-4812-8AE2-0712935E4B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71353" y="1250291"/>
                  <a:ext cx="370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4C689126-BF3D-447C-8F52-DCF8CF7BBC19}"/>
                    </a:ext>
                  </a:extLst>
                </p14:cNvPr>
                <p14:cNvContentPartPr/>
                <p14:nvPr/>
              </p14:nvContentPartPr>
              <p14:xfrm>
                <a:off x="7488553" y="1626491"/>
                <a:ext cx="123840" cy="81000"/>
              </p14:xfrm>
            </p:contentPart>
          </mc:Choice>
          <mc:Fallback xmlns=""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4C689126-BF3D-447C-8F52-DCF8CF7BBC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79553" y="1617851"/>
                  <a:ext cx="141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69F707E8-CD5E-4E08-B485-314AF39428D6}"/>
                    </a:ext>
                  </a:extLst>
                </p14:cNvPr>
                <p14:cNvContentPartPr/>
                <p14:nvPr/>
              </p14:nvContentPartPr>
              <p14:xfrm>
                <a:off x="7612033" y="1572851"/>
                <a:ext cx="98280" cy="135000"/>
              </p14:xfrm>
            </p:contentPart>
          </mc:Choice>
          <mc:Fallback xmlns=""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69F707E8-CD5E-4E08-B485-314AF39428D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03033" y="1564211"/>
                  <a:ext cx="11592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FD0C97A2-1152-46D9-B8F2-7BD3F1876CCD}"/>
              </a:ext>
            </a:extLst>
          </p:cNvPr>
          <p:cNvGrpSpPr/>
          <p:nvPr/>
        </p:nvGrpSpPr>
        <p:grpSpPr>
          <a:xfrm>
            <a:off x="7761073" y="983531"/>
            <a:ext cx="288360" cy="258480"/>
            <a:chOff x="7761073" y="983531"/>
            <a:chExt cx="28836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E5D2D380-9B0C-4A9F-8EC8-D98D1202C335}"/>
                    </a:ext>
                  </a:extLst>
                </p14:cNvPr>
                <p14:cNvContentPartPr/>
                <p14:nvPr/>
              </p14:nvContentPartPr>
              <p14:xfrm>
                <a:off x="7761073" y="983531"/>
                <a:ext cx="137520" cy="219240"/>
              </p14:xfrm>
            </p:contentPart>
          </mc:Choice>
          <mc:Fallback xmlns=""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E5D2D380-9B0C-4A9F-8EC8-D98D1202C3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52073" y="974891"/>
                  <a:ext cx="155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F740AB76-ADE8-4231-851E-5DDF0361DBCE}"/>
                    </a:ext>
                  </a:extLst>
                </p14:cNvPr>
                <p14:cNvContentPartPr/>
                <p14:nvPr/>
              </p14:nvContentPartPr>
              <p14:xfrm>
                <a:off x="7946833" y="1091531"/>
                <a:ext cx="102600" cy="150480"/>
              </p14:xfrm>
            </p:contentPart>
          </mc:Choice>
          <mc:Fallback xmlns=""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F740AB76-ADE8-4231-851E-5DDF0361DB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37833" y="1082531"/>
                  <a:ext cx="12024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9438FCB8-F93E-404A-AA13-10B5B5630856}"/>
              </a:ext>
            </a:extLst>
          </p:cNvPr>
          <p:cNvGrpSpPr/>
          <p:nvPr/>
        </p:nvGrpSpPr>
        <p:grpSpPr>
          <a:xfrm>
            <a:off x="7533193" y="6237731"/>
            <a:ext cx="524160" cy="349920"/>
            <a:chOff x="7533193" y="6237731"/>
            <a:chExt cx="52416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77907316-410D-442F-B6BD-FB8BDE4BD064}"/>
                    </a:ext>
                  </a:extLst>
                </p14:cNvPr>
                <p14:cNvContentPartPr/>
                <p14:nvPr/>
              </p14:nvContentPartPr>
              <p14:xfrm>
                <a:off x="7620313" y="6268331"/>
                <a:ext cx="39960" cy="319320"/>
              </p14:xfrm>
            </p:contentPart>
          </mc:Choice>
          <mc:Fallback xmlns="">
            <p:pic>
              <p:nvPicPr>
                <p:cNvPr id="1099" name="Ink 1098">
                  <a:extLst>
                    <a:ext uri="{FF2B5EF4-FFF2-40B4-BE49-F238E27FC236}">
                      <a16:creationId xmlns:a16="http://schemas.microsoft.com/office/drawing/2014/main" id="{77907316-410D-442F-B6BD-FB8BDE4BD0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1673" y="6259691"/>
                  <a:ext cx="576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D6BDE260-0538-4231-B89F-7DD5F849887C}"/>
                    </a:ext>
                  </a:extLst>
                </p14:cNvPr>
                <p14:cNvContentPartPr/>
                <p14:nvPr/>
              </p14:nvContentPartPr>
              <p14:xfrm>
                <a:off x="7533193" y="6237731"/>
                <a:ext cx="185760" cy="127800"/>
              </p14:xfrm>
            </p:contentPart>
          </mc:Choice>
          <mc:Fallback xmlns=""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D6BDE260-0538-4231-B89F-7DD5F84988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24553" y="6229091"/>
                  <a:ext cx="203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945E2483-0830-43C8-9D31-43064B877EC6}"/>
                    </a:ext>
                  </a:extLst>
                </p14:cNvPr>
                <p14:cNvContentPartPr/>
                <p14:nvPr/>
              </p14:nvContentPartPr>
              <p14:xfrm>
                <a:off x="7788793" y="6387491"/>
                <a:ext cx="128520" cy="172440"/>
              </p14:xfrm>
            </p:contentPart>
          </mc:Choice>
          <mc:Fallback xmlns=""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945E2483-0830-43C8-9D31-43064B877EC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79793" y="6378851"/>
                  <a:ext cx="146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6A2807C5-6827-45F5-98E2-41C8C244E23D}"/>
                    </a:ext>
                  </a:extLst>
                </p14:cNvPr>
                <p14:cNvContentPartPr/>
                <p14:nvPr/>
              </p14:nvContentPartPr>
              <p14:xfrm>
                <a:off x="7982473" y="6444731"/>
                <a:ext cx="74880" cy="69120"/>
              </p14:xfrm>
            </p:contentPart>
          </mc:Choice>
          <mc:Fallback xmlns=""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6A2807C5-6827-45F5-98E2-41C8C244E2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73473" y="6436091"/>
                  <a:ext cx="92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8CC6669A-8D72-4457-A421-F47E12DBE45A}"/>
                    </a:ext>
                  </a:extLst>
                </p14:cNvPr>
                <p14:cNvContentPartPr/>
                <p14:nvPr/>
              </p14:nvContentPartPr>
              <p14:xfrm>
                <a:off x="8031433" y="6460211"/>
                <a:ext cx="23760" cy="103680"/>
              </p14:xfrm>
            </p:contentPart>
          </mc:Choice>
          <mc:Fallback xmlns=""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8CC6669A-8D72-4457-A421-F47E12DBE4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22433" y="6451211"/>
                  <a:ext cx="4140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1" name="Group 1170">
            <a:extLst>
              <a:ext uri="{FF2B5EF4-FFF2-40B4-BE49-F238E27FC236}">
                <a16:creationId xmlns:a16="http://schemas.microsoft.com/office/drawing/2014/main" id="{475C1C77-D101-416F-B94C-537F110CEF38}"/>
              </a:ext>
            </a:extLst>
          </p:cNvPr>
          <p:cNvGrpSpPr/>
          <p:nvPr/>
        </p:nvGrpSpPr>
        <p:grpSpPr>
          <a:xfrm>
            <a:off x="8488993" y="2712251"/>
            <a:ext cx="890640" cy="726480"/>
            <a:chOff x="8488993" y="2712251"/>
            <a:chExt cx="89064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52968549-2082-47B2-A105-20E1D8E99449}"/>
                    </a:ext>
                  </a:extLst>
                </p14:cNvPr>
                <p14:cNvContentPartPr/>
                <p14:nvPr/>
              </p14:nvContentPartPr>
              <p14:xfrm>
                <a:off x="8488993" y="2712251"/>
                <a:ext cx="790200" cy="660240"/>
              </p14:xfrm>
            </p:contentPart>
          </mc:Choice>
          <mc:Fallback xmlns="">
            <p:pic>
              <p:nvPicPr>
                <p:cNvPr id="1162" name="Ink 1161">
                  <a:extLst>
                    <a:ext uri="{FF2B5EF4-FFF2-40B4-BE49-F238E27FC236}">
                      <a16:creationId xmlns:a16="http://schemas.microsoft.com/office/drawing/2014/main" id="{52968549-2082-47B2-A105-20E1D8E994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80353" y="2703611"/>
                  <a:ext cx="80784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63" name="Ink 1162">
                  <a:extLst>
                    <a:ext uri="{FF2B5EF4-FFF2-40B4-BE49-F238E27FC236}">
                      <a16:creationId xmlns:a16="http://schemas.microsoft.com/office/drawing/2014/main" id="{4B3C8272-F26E-499C-918C-BC8F198661EA}"/>
                    </a:ext>
                  </a:extLst>
                </p14:cNvPr>
                <p14:cNvContentPartPr/>
                <p14:nvPr/>
              </p14:nvContentPartPr>
              <p14:xfrm>
                <a:off x="9153553" y="3255131"/>
                <a:ext cx="198360" cy="183600"/>
              </p14:xfrm>
            </p:contentPart>
          </mc:Choice>
          <mc:Fallback xmlns="">
            <p:pic>
              <p:nvPicPr>
                <p:cNvPr id="1163" name="Ink 1162">
                  <a:extLst>
                    <a:ext uri="{FF2B5EF4-FFF2-40B4-BE49-F238E27FC236}">
                      <a16:creationId xmlns:a16="http://schemas.microsoft.com/office/drawing/2014/main" id="{4B3C8272-F26E-499C-918C-BC8F198661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44553" y="3246491"/>
                  <a:ext cx="216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65" name="Ink 1164">
                  <a:extLst>
                    <a:ext uri="{FF2B5EF4-FFF2-40B4-BE49-F238E27FC236}">
                      <a16:creationId xmlns:a16="http://schemas.microsoft.com/office/drawing/2014/main" id="{226469D7-363C-4DC2-8D6B-C27B65488ECB}"/>
                    </a:ext>
                  </a:extLst>
                </p14:cNvPr>
                <p14:cNvContentPartPr/>
                <p14:nvPr/>
              </p14:nvContentPartPr>
              <p14:xfrm>
                <a:off x="8533993" y="3012851"/>
                <a:ext cx="196200" cy="178560"/>
              </p14:xfrm>
            </p:contentPart>
          </mc:Choice>
          <mc:Fallback xmlns="">
            <p:pic>
              <p:nvPicPr>
                <p:cNvPr id="1165" name="Ink 1164">
                  <a:extLst>
                    <a:ext uri="{FF2B5EF4-FFF2-40B4-BE49-F238E27FC236}">
                      <a16:creationId xmlns:a16="http://schemas.microsoft.com/office/drawing/2014/main" id="{226469D7-363C-4DC2-8D6B-C27B65488E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25353" y="3004211"/>
                  <a:ext cx="213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66" name="Ink 1165">
                  <a:extLst>
                    <a:ext uri="{FF2B5EF4-FFF2-40B4-BE49-F238E27FC236}">
                      <a16:creationId xmlns:a16="http://schemas.microsoft.com/office/drawing/2014/main" id="{52D20624-2A67-402D-974F-9D61D12A72CA}"/>
                    </a:ext>
                  </a:extLst>
                </p14:cNvPr>
                <p14:cNvContentPartPr/>
                <p14:nvPr/>
              </p14:nvContentPartPr>
              <p14:xfrm>
                <a:off x="8731993" y="3126251"/>
                <a:ext cx="143280" cy="162360"/>
              </p14:xfrm>
            </p:contentPart>
          </mc:Choice>
          <mc:Fallback xmlns="">
            <p:pic>
              <p:nvPicPr>
                <p:cNvPr id="1166" name="Ink 1165">
                  <a:extLst>
                    <a:ext uri="{FF2B5EF4-FFF2-40B4-BE49-F238E27FC236}">
                      <a16:creationId xmlns:a16="http://schemas.microsoft.com/office/drawing/2014/main" id="{52D20624-2A67-402D-974F-9D61D12A72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22993" y="3117251"/>
                  <a:ext cx="160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68" name="Ink 1167">
                  <a:extLst>
                    <a:ext uri="{FF2B5EF4-FFF2-40B4-BE49-F238E27FC236}">
                      <a16:creationId xmlns:a16="http://schemas.microsoft.com/office/drawing/2014/main" id="{160B66EC-056A-4142-BEF8-93605052BBE8}"/>
                    </a:ext>
                  </a:extLst>
                </p14:cNvPr>
                <p14:cNvContentPartPr/>
                <p14:nvPr/>
              </p14:nvContentPartPr>
              <p14:xfrm>
                <a:off x="8953393" y="2797211"/>
                <a:ext cx="219600" cy="165600"/>
              </p14:xfrm>
            </p:contentPart>
          </mc:Choice>
          <mc:Fallback xmlns="">
            <p:pic>
              <p:nvPicPr>
                <p:cNvPr id="1168" name="Ink 1167">
                  <a:extLst>
                    <a:ext uri="{FF2B5EF4-FFF2-40B4-BE49-F238E27FC236}">
                      <a16:creationId xmlns:a16="http://schemas.microsoft.com/office/drawing/2014/main" id="{160B66EC-056A-4142-BEF8-93605052BB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4393" y="2788571"/>
                  <a:ext cx="237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69" name="Ink 1168">
                  <a:extLst>
                    <a:ext uri="{FF2B5EF4-FFF2-40B4-BE49-F238E27FC236}">
                      <a16:creationId xmlns:a16="http://schemas.microsoft.com/office/drawing/2014/main" id="{D6771390-99E4-4C31-9E64-EAD185B5785B}"/>
                    </a:ext>
                  </a:extLst>
                </p14:cNvPr>
                <p14:cNvContentPartPr/>
                <p14:nvPr/>
              </p14:nvContentPartPr>
              <p14:xfrm>
                <a:off x="9189553" y="2910971"/>
                <a:ext cx="110880" cy="144360"/>
              </p14:xfrm>
            </p:contentPart>
          </mc:Choice>
          <mc:Fallback xmlns="">
            <p:pic>
              <p:nvPicPr>
                <p:cNvPr id="1169" name="Ink 1168">
                  <a:extLst>
                    <a:ext uri="{FF2B5EF4-FFF2-40B4-BE49-F238E27FC236}">
                      <a16:creationId xmlns:a16="http://schemas.microsoft.com/office/drawing/2014/main" id="{D6771390-99E4-4C31-9E64-EAD185B578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80913" y="2901971"/>
                  <a:ext cx="128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70" name="Ink 1169">
                  <a:extLst>
                    <a:ext uri="{FF2B5EF4-FFF2-40B4-BE49-F238E27FC236}">
                      <a16:creationId xmlns:a16="http://schemas.microsoft.com/office/drawing/2014/main" id="{F71D65A3-C209-413C-AF4E-4C5065CF9DD1}"/>
                    </a:ext>
                  </a:extLst>
                </p14:cNvPr>
                <p14:cNvContentPartPr/>
                <p14:nvPr/>
              </p14:nvContentPartPr>
              <p14:xfrm>
                <a:off x="9179113" y="2994131"/>
                <a:ext cx="200520" cy="15480"/>
              </p14:xfrm>
            </p:contentPart>
          </mc:Choice>
          <mc:Fallback xmlns="">
            <p:pic>
              <p:nvPicPr>
                <p:cNvPr id="1170" name="Ink 1169">
                  <a:extLst>
                    <a:ext uri="{FF2B5EF4-FFF2-40B4-BE49-F238E27FC236}">
                      <a16:creationId xmlns:a16="http://schemas.microsoft.com/office/drawing/2014/main" id="{F71D65A3-C209-413C-AF4E-4C5065CF9DD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70113" y="2985131"/>
                  <a:ext cx="21816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5599CB68-D495-456C-9E4D-373C2DCA1F1B}"/>
              </a:ext>
            </a:extLst>
          </p:cNvPr>
          <p:cNvGrpSpPr/>
          <p:nvPr/>
        </p:nvGrpSpPr>
        <p:grpSpPr>
          <a:xfrm>
            <a:off x="8455153" y="4583531"/>
            <a:ext cx="1150200" cy="531720"/>
            <a:chOff x="8455153" y="4583531"/>
            <a:chExt cx="1150200" cy="53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72" name="Ink 1171">
                  <a:extLst>
                    <a:ext uri="{FF2B5EF4-FFF2-40B4-BE49-F238E27FC236}">
                      <a16:creationId xmlns:a16="http://schemas.microsoft.com/office/drawing/2014/main" id="{2B2B05F0-2654-4EA8-96DC-4C2156577F5E}"/>
                    </a:ext>
                  </a:extLst>
                </p14:cNvPr>
                <p14:cNvContentPartPr/>
                <p14:nvPr/>
              </p14:nvContentPartPr>
              <p14:xfrm>
                <a:off x="8455153" y="4639691"/>
                <a:ext cx="1150200" cy="475560"/>
              </p14:xfrm>
            </p:contentPart>
          </mc:Choice>
          <mc:Fallback xmlns="">
            <p:pic>
              <p:nvPicPr>
                <p:cNvPr id="1172" name="Ink 1171">
                  <a:extLst>
                    <a:ext uri="{FF2B5EF4-FFF2-40B4-BE49-F238E27FC236}">
                      <a16:creationId xmlns:a16="http://schemas.microsoft.com/office/drawing/2014/main" id="{2B2B05F0-2654-4EA8-96DC-4C2156577F5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46153" y="4630691"/>
                  <a:ext cx="11678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73" name="Ink 1172">
                  <a:extLst>
                    <a:ext uri="{FF2B5EF4-FFF2-40B4-BE49-F238E27FC236}">
                      <a16:creationId xmlns:a16="http://schemas.microsoft.com/office/drawing/2014/main" id="{D71F4EF1-46AD-4600-AE6E-2F5E18345CA4}"/>
                    </a:ext>
                  </a:extLst>
                </p14:cNvPr>
                <p14:cNvContentPartPr/>
                <p14:nvPr/>
              </p14:nvContentPartPr>
              <p14:xfrm>
                <a:off x="9476833" y="4583531"/>
                <a:ext cx="119880" cy="183600"/>
              </p14:xfrm>
            </p:contentPart>
          </mc:Choice>
          <mc:Fallback xmlns="">
            <p:pic>
              <p:nvPicPr>
                <p:cNvPr id="1173" name="Ink 1172">
                  <a:extLst>
                    <a:ext uri="{FF2B5EF4-FFF2-40B4-BE49-F238E27FC236}">
                      <a16:creationId xmlns:a16="http://schemas.microsoft.com/office/drawing/2014/main" id="{D71F4EF1-46AD-4600-AE6E-2F5E18345CA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68193" y="4574891"/>
                  <a:ext cx="13752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7" name="Group 1176">
            <a:extLst>
              <a:ext uri="{FF2B5EF4-FFF2-40B4-BE49-F238E27FC236}">
                <a16:creationId xmlns:a16="http://schemas.microsoft.com/office/drawing/2014/main" id="{13521F49-EDEA-4A78-A563-B4000399378B}"/>
              </a:ext>
            </a:extLst>
          </p:cNvPr>
          <p:cNvGrpSpPr/>
          <p:nvPr/>
        </p:nvGrpSpPr>
        <p:grpSpPr>
          <a:xfrm>
            <a:off x="8793553" y="4561571"/>
            <a:ext cx="369720" cy="153720"/>
            <a:chOff x="8793553" y="4561571"/>
            <a:chExt cx="36972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75" name="Ink 1174">
                  <a:extLst>
                    <a:ext uri="{FF2B5EF4-FFF2-40B4-BE49-F238E27FC236}">
                      <a16:creationId xmlns:a16="http://schemas.microsoft.com/office/drawing/2014/main" id="{1CABA697-D9B5-4641-9597-E07B670E3F9F}"/>
                    </a:ext>
                  </a:extLst>
                </p14:cNvPr>
                <p14:cNvContentPartPr/>
                <p14:nvPr/>
              </p14:nvContentPartPr>
              <p14:xfrm>
                <a:off x="8793553" y="4583531"/>
                <a:ext cx="198360" cy="131760"/>
              </p14:xfrm>
            </p:contentPart>
          </mc:Choice>
          <mc:Fallback xmlns="">
            <p:pic>
              <p:nvPicPr>
                <p:cNvPr id="1175" name="Ink 1174">
                  <a:extLst>
                    <a:ext uri="{FF2B5EF4-FFF2-40B4-BE49-F238E27FC236}">
                      <a16:creationId xmlns:a16="http://schemas.microsoft.com/office/drawing/2014/main" id="{1CABA697-D9B5-4641-9597-E07B670E3F9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84913" y="4574891"/>
                  <a:ext cx="216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6" name="Ink 1175">
                  <a:extLst>
                    <a:ext uri="{FF2B5EF4-FFF2-40B4-BE49-F238E27FC236}">
                      <a16:creationId xmlns:a16="http://schemas.microsoft.com/office/drawing/2014/main" id="{47D45958-A63C-450A-9DEB-0AC41EC6944F}"/>
                    </a:ext>
                  </a:extLst>
                </p14:cNvPr>
                <p14:cNvContentPartPr/>
                <p14:nvPr/>
              </p14:nvContentPartPr>
              <p14:xfrm>
                <a:off x="9070393" y="4561571"/>
                <a:ext cx="92880" cy="136080"/>
              </p14:xfrm>
            </p:contentPart>
          </mc:Choice>
          <mc:Fallback xmlns="">
            <p:pic>
              <p:nvPicPr>
                <p:cNvPr id="1176" name="Ink 1175">
                  <a:extLst>
                    <a:ext uri="{FF2B5EF4-FFF2-40B4-BE49-F238E27FC236}">
                      <a16:creationId xmlns:a16="http://schemas.microsoft.com/office/drawing/2014/main" id="{47D45958-A63C-450A-9DEB-0AC41EC694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61393" y="4552571"/>
                  <a:ext cx="11052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1" name="Group 1180">
            <a:extLst>
              <a:ext uri="{FF2B5EF4-FFF2-40B4-BE49-F238E27FC236}">
                <a16:creationId xmlns:a16="http://schemas.microsoft.com/office/drawing/2014/main" id="{6C882E9E-994A-4173-A72C-C301F6B17B1E}"/>
              </a:ext>
            </a:extLst>
          </p:cNvPr>
          <p:cNvGrpSpPr/>
          <p:nvPr/>
        </p:nvGrpSpPr>
        <p:grpSpPr>
          <a:xfrm>
            <a:off x="8891473" y="5072411"/>
            <a:ext cx="411480" cy="248040"/>
            <a:chOff x="8891473" y="5072411"/>
            <a:chExt cx="41148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78" name="Ink 1177">
                  <a:extLst>
                    <a:ext uri="{FF2B5EF4-FFF2-40B4-BE49-F238E27FC236}">
                      <a16:creationId xmlns:a16="http://schemas.microsoft.com/office/drawing/2014/main" id="{75886DCD-B94E-4EDD-9B1C-E343C06E180E}"/>
                    </a:ext>
                  </a:extLst>
                </p14:cNvPr>
                <p14:cNvContentPartPr/>
                <p14:nvPr/>
              </p14:nvContentPartPr>
              <p14:xfrm>
                <a:off x="8891473" y="5072411"/>
                <a:ext cx="247320" cy="153000"/>
              </p14:xfrm>
            </p:contentPart>
          </mc:Choice>
          <mc:Fallback xmlns="">
            <p:pic>
              <p:nvPicPr>
                <p:cNvPr id="1178" name="Ink 1177">
                  <a:extLst>
                    <a:ext uri="{FF2B5EF4-FFF2-40B4-BE49-F238E27FC236}">
                      <a16:creationId xmlns:a16="http://schemas.microsoft.com/office/drawing/2014/main" id="{75886DCD-B94E-4EDD-9B1C-E343C06E180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82833" y="5063411"/>
                  <a:ext cx="264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79" name="Ink 1178">
                  <a:extLst>
                    <a:ext uri="{FF2B5EF4-FFF2-40B4-BE49-F238E27FC236}">
                      <a16:creationId xmlns:a16="http://schemas.microsoft.com/office/drawing/2014/main" id="{91933A97-4619-4C1E-9A96-F6E756DA02B0}"/>
                    </a:ext>
                  </a:extLst>
                </p14:cNvPr>
                <p14:cNvContentPartPr/>
                <p14:nvPr/>
              </p14:nvContentPartPr>
              <p14:xfrm>
                <a:off x="9209353" y="5113811"/>
                <a:ext cx="93600" cy="78480"/>
              </p14:xfrm>
            </p:contentPart>
          </mc:Choice>
          <mc:Fallback xmlns="">
            <p:pic>
              <p:nvPicPr>
                <p:cNvPr id="1179" name="Ink 1178">
                  <a:extLst>
                    <a:ext uri="{FF2B5EF4-FFF2-40B4-BE49-F238E27FC236}">
                      <a16:creationId xmlns:a16="http://schemas.microsoft.com/office/drawing/2014/main" id="{91933A97-4619-4C1E-9A96-F6E756DA02B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00353" y="5104811"/>
                  <a:ext cx="111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80" name="Ink 1179">
                  <a:extLst>
                    <a:ext uri="{FF2B5EF4-FFF2-40B4-BE49-F238E27FC236}">
                      <a16:creationId xmlns:a16="http://schemas.microsoft.com/office/drawing/2014/main" id="{A730C084-C7D4-4153-8BCF-95B89726E863}"/>
                    </a:ext>
                  </a:extLst>
                </p14:cNvPr>
                <p14:cNvContentPartPr/>
                <p14:nvPr/>
              </p14:nvContentPartPr>
              <p14:xfrm>
                <a:off x="9255433" y="5136491"/>
                <a:ext cx="27000" cy="183960"/>
              </p14:xfrm>
            </p:contentPart>
          </mc:Choice>
          <mc:Fallback xmlns="">
            <p:pic>
              <p:nvPicPr>
                <p:cNvPr id="1180" name="Ink 1179">
                  <a:extLst>
                    <a:ext uri="{FF2B5EF4-FFF2-40B4-BE49-F238E27FC236}">
                      <a16:creationId xmlns:a16="http://schemas.microsoft.com/office/drawing/2014/main" id="{A730C084-C7D4-4153-8BCF-95B89726E8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46793" y="5127851"/>
                  <a:ext cx="4464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9741645E-4DF3-4C23-A6AD-B70A16058809}"/>
              </a:ext>
            </a:extLst>
          </p:cNvPr>
          <p:cNvGrpSpPr/>
          <p:nvPr/>
        </p:nvGrpSpPr>
        <p:grpSpPr>
          <a:xfrm>
            <a:off x="10158313" y="2529011"/>
            <a:ext cx="251640" cy="609840"/>
            <a:chOff x="10158313" y="2529011"/>
            <a:chExt cx="25164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82" name="Ink 1181">
                  <a:extLst>
                    <a:ext uri="{FF2B5EF4-FFF2-40B4-BE49-F238E27FC236}">
                      <a16:creationId xmlns:a16="http://schemas.microsoft.com/office/drawing/2014/main" id="{67F21657-6BA8-4241-BCE5-8602DB1C8F42}"/>
                    </a:ext>
                  </a:extLst>
                </p14:cNvPr>
                <p14:cNvContentPartPr/>
                <p14:nvPr/>
              </p14:nvContentPartPr>
              <p14:xfrm>
                <a:off x="10188913" y="2529011"/>
                <a:ext cx="221040" cy="585000"/>
              </p14:xfrm>
            </p:contentPart>
          </mc:Choice>
          <mc:Fallback xmlns="">
            <p:pic>
              <p:nvPicPr>
                <p:cNvPr id="1182" name="Ink 1181">
                  <a:extLst>
                    <a:ext uri="{FF2B5EF4-FFF2-40B4-BE49-F238E27FC236}">
                      <a16:creationId xmlns:a16="http://schemas.microsoft.com/office/drawing/2014/main" id="{67F21657-6BA8-4241-BCE5-8602DB1C8F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79913" y="2520371"/>
                  <a:ext cx="23868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83" name="Ink 1182">
                  <a:extLst>
                    <a:ext uri="{FF2B5EF4-FFF2-40B4-BE49-F238E27FC236}">
                      <a16:creationId xmlns:a16="http://schemas.microsoft.com/office/drawing/2014/main" id="{17C4AB32-D20B-4264-A1A0-6D49BA31A7DD}"/>
                    </a:ext>
                  </a:extLst>
                </p14:cNvPr>
                <p14:cNvContentPartPr/>
                <p14:nvPr/>
              </p14:nvContentPartPr>
              <p14:xfrm>
                <a:off x="10158313" y="2978651"/>
                <a:ext cx="23760" cy="160200"/>
              </p14:xfrm>
            </p:contentPart>
          </mc:Choice>
          <mc:Fallback xmlns="">
            <p:pic>
              <p:nvPicPr>
                <p:cNvPr id="1183" name="Ink 1182">
                  <a:extLst>
                    <a:ext uri="{FF2B5EF4-FFF2-40B4-BE49-F238E27FC236}">
                      <a16:creationId xmlns:a16="http://schemas.microsoft.com/office/drawing/2014/main" id="{17C4AB32-D20B-4264-A1A0-6D49BA31A7D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49673" y="2970011"/>
                  <a:ext cx="41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84" name="Ink 1183">
                  <a:extLst>
                    <a:ext uri="{FF2B5EF4-FFF2-40B4-BE49-F238E27FC236}">
                      <a16:creationId xmlns:a16="http://schemas.microsoft.com/office/drawing/2014/main" id="{0EC19FE0-3E96-4B6F-819C-12BBC1505FF4}"/>
                    </a:ext>
                  </a:extLst>
                </p14:cNvPr>
                <p14:cNvContentPartPr/>
                <p14:nvPr/>
              </p14:nvContentPartPr>
              <p14:xfrm>
                <a:off x="10188193" y="3061091"/>
                <a:ext cx="117720" cy="67320"/>
              </p14:xfrm>
            </p:contentPart>
          </mc:Choice>
          <mc:Fallback xmlns="">
            <p:pic>
              <p:nvPicPr>
                <p:cNvPr id="1184" name="Ink 1183">
                  <a:extLst>
                    <a:ext uri="{FF2B5EF4-FFF2-40B4-BE49-F238E27FC236}">
                      <a16:creationId xmlns:a16="http://schemas.microsoft.com/office/drawing/2014/main" id="{0EC19FE0-3E96-4B6F-819C-12BBC1505F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79193" y="3052091"/>
                  <a:ext cx="13536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9" name="Group 1188">
            <a:extLst>
              <a:ext uri="{FF2B5EF4-FFF2-40B4-BE49-F238E27FC236}">
                <a16:creationId xmlns:a16="http://schemas.microsoft.com/office/drawing/2014/main" id="{922D9D56-B153-4A9C-B8FA-FF8784748870}"/>
              </a:ext>
            </a:extLst>
          </p:cNvPr>
          <p:cNvGrpSpPr/>
          <p:nvPr/>
        </p:nvGrpSpPr>
        <p:grpSpPr>
          <a:xfrm>
            <a:off x="10245793" y="2090891"/>
            <a:ext cx="385560" cy="335160"/>
            <a:chOff x="10245793" y="2090891"/>
            <a:chExt cx="38556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86" name="Ink 1185">
                  <a:extLst>
                    <a:ext uri="{FF2B5EF4-FFF2-40B4-BE49-F238E27FC236}">
                      <a16:creationId xmlns:a16="http://schemas.microsoft.com/office/drawing/2014/main" id="{7B0349A0-A743-4951-AEDC-766C74870AC1}"/>
                    </a:ext>
                  </a:extLst>
                </p14:cNvPr>
                <p14:cNvContentPartPr/>
                <p14:nvPr/>
              </p14:nvContentPartPr>
              <p14:xfrm>
                <a:off x="10245793" y="2090891"/>
                <a:ext cx="130320" cy="264240"/>
              </p14:xfrm>
            </p:contentPart>
          </mc:Choice>
          <mc:Fallback xmlns="">
            <p:pic>
              <p:nvPicPr>
                <p:cNvPr id="1186" name="Ink 1185">
                  <a:extLst>
                    <a:ext uri="{FF2B5EF4-FFF2-40B4-BE49-F238E27FC236}">
                      <a16:creationId xmlns:a16="http://schemas.microsoft.com/office/drawing/2014/main" id="{7B0349A0-A743-4951-AEDC-766C74870A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36793" y="2081891"/>
                  <a:ext cx="147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87" name="Ink 1186">
                  <a:extLst>
                    <a:ext uri="{FF2B5EF4-FFF2-40B4-BE49-F238E27FC236}">
                      <a16:creationId xmlns:a16="http://schemas.microsoft.com/office/drawing/2014/main" id="{25875568-C4CE-4562-B6AD-CC3C4850BB95}"/>
                    </a:ext>
                  </a:extLst>
                </p14:cNvPr>
                <p14:cNvContentPartPr/>
                <p14:nvPr/>
              </p14:nvContentPartPr>
              <p14:xfrm>
                <a:off x="10465033" y="2249291"/>
                <a:ext cx="92880" cy="176760"/>
              </p14:xfrm>
            </p:contentPart>
          </mc:Choice>
          <mc:Fallback xmlns="">
            <p:pic>
              <p:nvPicPr>
                <p:cNvPr id="1187" name="Ink 1186">
                  <a:extLst>
                    <a:ext uri="{FF2B5EF4-FFF2-40B4-BE49-F238E27FC236}">
                      <a16:creationId xmlns:a16="http://schemas.microsoft.com/office/drawing/2014/main" id="{25875568-C4CE-4562-B6AD-CC3C4850BB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56033" y="2240291"/>
                  <a:ext cx="110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88" name="Ink 1187">
                  <a:extLst>
                    <a:ext uri="{FF2B5EF4-FFF2-40B4-BE49-F238E27FC236}">
                      <a16:creationId xmlns:a16="http://schemas.microsoft.com/office/drawing/2014/main" id="{5FAB9278-12B6-4CF6-8DDE-3C0BC20211F0}"/>
                    </a:ext>
                  </a:extLst>
                </p14:cNvPr>
                <p14:cNvContentPartPr/>
                <p14:nvPr/>
              </p14:nvContentPartPr>
              <p14:xfrm>
                <a:off x="10524433" y="2249291"/>
                <a:ext cx="106920" cy="7200"/>
              </p14:xfrm>
            </p:contentPart>
          </mc:Choice>
          <mc:Fallback xmlns="">
            <p:pic>
              <p:nvPicPr>
                <p:cNvPr id="1188" name="Ink 1187">
                  <a:extLst>
                    <a:ext uri="{FF2B5EF4-FFF2-40B4-BE49-F238E27FC236}">
                      <a16:creationId xmlns:a16="http://schemas.microsoft.com/office/drawing/2014/main" id="{5FAB9278-12B6-4CF6-8DDE-3C0BC20211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15793" y="2240291"/>
                  <a:ext cx="12456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1370FE3D-82A0-4922-9D6A-929A3445322F}"/>
              </a:ext>
            </a:extLst>
          </p:cNvPr>
          <p:cNvGrpSpPr/>
          <p:nvPr/>
        </p:nvGrpSpPr>
        <p:grpSpPr>
          <a:xfrm>
            <a:off x="9922153" y="4318931"/>
            <a:ext cx="467280" cy="226080"/>
            <a:chOff x="9922153" y="4318931"/>
            <a:chExt cx="46728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11" name="Ink 1210">
                  <a:extLst>
                    <a:ext uri="{FF2B5EF4-FFF2-40B4-BE49-F238E27FC236}">
                      <a16:creationId xmlns:a16="http://schemas.microsoft.com/office/drawing/2014/main" id="{700495C2-15CF-4643-9460-AA1B4D20DFC8}"/>
                    </a:ext>
                  </a:extLst>
                </p14:cNvPr>
                <p14:cNvContentPartPr/>
                <p14:nvPr/>
              </p14:nvContentPartPr>
              <p14:xfrm>
                <a:off x="9922153" y="4318931"/>
                <a:ext cx="131040" cy="175680"/>
              </p14:xfrm>
            </p:contentPart>
          </mc:Choice>
          <mc:Fallback xmlns="">
            <p:pic>
              <p:nvPicPr>
                <p:cNvPr id="1211" name="Ink 1210">
                  <a:extLst>
                    <a:ext uri="{FF2B5EF4-FFF2-40B4-BE49-F238E27FC236}">
                      <a16:creationId xmlns:a16="http://schemas.microsoft.com/office/drawing/2014/main" id="{700495C2-15CF-4643-9460-AA1B4D20DFC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13153" y="4310291"/>
                  <a:ext cx="148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12" name="Ink 1211">
                  <a:extLst>
                    <a:ext uri="{FF2B5EF4-FFF2-40B4-BE49-F238E27FC236}">
                      <a16:creationId xmlns:a16="http://schemas.microsoft.com/office/drawing/2014/main" id="{943272F7-137E-4B13-89BF-53ED1F0C6367}"/>
                    </a:ext>
                  </a:extLst>
                </p14:cNvPr>
                <p14:cNvContentPartPr/>
                <p14:nvPr/>
              </p14:nvContentPartPr>
              <p14:xfrm>
                <a:off x="10111513" y="4395251"/>
                <a:ext cx="57960" cy="132840"/>
              </p14:xfrm>
            </p:contentPart>
          </mc:Choice>
          <mc:Fallback xmlns="">
            <p:pic>
              <p:nvPicPr>
                <p:cNvPr id="1212" name="Ink 1211">
                  <a:extLst>
                    <a:ext uri="{FF2B5EF4-FFF2-40B4-BE49-F238E27FC236}">
                      <a16:creationId xmlns:a16="http://schemas.microsoft.com/office/drawing/2014/main" id="{943272F7-137E-4B13-89BF-53ED1F0C63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02873" y="4386611"/>
                  <a:ext cx="75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13" name="Ink 1212">
                  <a:extLst>
                    <a:ext uri="{FF2B5EF4-FFF2-40B4-BE49-F238E27FC236}">
                      <a16:creationId xmlns:a16="http://schemas.microsoft.com/office/drawing/2014/main" id="{FFAA534D-EFA7-412E-80A0-20FAD9640E73}"/>
                    </a:ext>
                  </a:extLst>
                </p14:cNvPr>
                <p14:cNvContentPartPr/>
                <p14:nvPr/>
              </p14:nvContentPartPr>
              <p14:xfrm>
                <a:off x="10147873" y="4385171"/>
                <a:ext cx="91800" cy="9000"/>
              </p14:xfrm>
            </p:contentPart>
          </mc:Choice>
          <mc:Fallback xmlns="">
            <p:pic>
              <p:nvPicPr>
                <p:cNvPr id="1213" name="Ink 1212">
                  <a:extLst>
                    <a:ext uri="{FF2B5EF4-FFF2-40B4-BE49-F238E27FC236}">
                      <a16:creationId xmlns:a16="http://schemas.microsoft.com/office/drawing/2014/main" id="{FFAA534D-EFA7-412E-80A0-20FAD9640E7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38873" y="4376531"/>
                  <a:ext cx="109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14" name="Ink 1213">
                  <a:extLst>
                    <a:ext uri="{FF2B5EF4-FFF2-40B4-BE49-F238E27FC236}">
                      <a16:creationId xmlns:a16="http://schemas.microsoft.com/office/drawing/2014/main" id="{C0F32A60-0C1F-436B-9BEC-27BFFB2B5F78}"/>
                    </a:ext>
                  </a:extLst>
                </p14:cNvPr>
                <p14:cNvContentPartPr/>
                <p14:nvPr/>
              </p14:nvContentPartPr>
              <p14:xfrm>
                <a:off x="10301953" y="4325051"/>
                <a:ext cx="87480" cy="219960"/>
              </p14:xfrm>
            </p:contentPart>
          </mc:Choice>
          <mc:Fallback xmlns="">
            <p:pic>
              <p:nvPicPr>
                <p:cNvPr id="1214" name="Ink 1213">
                  <a:extLst>
                    <a:ext uri="{FF2B5EF4-FFF2-40B4-BE49-F238E27FC236}">
                      <a16:creationId xmlns:a16="http://schemas.microsoft.com/office/drawing/2014/main" id="{C0F32A60-0C1F-436B-9BEC-27BFFB2B5F7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93313" y="4316051"/>
                  <a:ext cx="10512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19" name="Ink 1218">
                <a:extLst>
                  <a:ext uri="{FF2B5EF4-FFF2-40B4-BE49-F238E27FC236}">
                    <a16:creationId xmlns:a16="http://schemas.microsoft.com/office/drawing/2014/main" id="{7161BF48-AD86-4978-900A-4F7A6A75E988}"/>
                  </a:ext>
                </a:extLst>
              </p14:cNvPr>
              <p14:cNvContentPartPr/>
              <p14:nvPr/>
            </p14:nvContentPartPr>
            <p14:xfrm>
              <a:off x="11106913" y="3534131"/>
              <a:ext cx="138600" cy="338760"/>
            </p14:xfrm>
          </p:contentPart>
        </mc:Choice>
        <mc:Fallback xmlns="">
          <p:pic>
            <p:nvPicPr>
              <p:cNvPr id="1219" name="Ink 1218">
                <a:extLst>
                  <a:ext uri="{FF2B5EF4-FFF2-40B4-BE49-F238E27FC236}">
                    <a16:creationId xmlns:a16="http://schemas.microsoft.com/office/drawing/2014/main" id="{7161BF48-AD86-4978-900A-4F7A6A75E98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097913" y="3525491"/>
                <a:ext cx="156240" cy="35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7C63F83B-15A5-48E6-9E20-9705BA15FDB7}"/>
              </a:ext>
            </a:extLst>
          </p:cNvPr>
          <p:cNvGrpSpPr/>
          <p:nvPr/>
        </p:nvGrpSpPr>
        <p:grpSpPr>
          <a:xfrm>
            <a:off x="2785153" y="3542051"/>
            <a:ext cx="264240" cy="258120"/>
            <a:chOff x="2785153" y="3542051"/>
            <a:chExt cx="26424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5BCCA5-D907-4DD6-AA65-AF317BBE548A}"/>
                    </a:ext>
                  </a:extLst>
                </p14:cNvPr>
                <p14:cNvContentPartPr/>
                <p14:nvPr/>
              </p14:nvContentPartPr>
              <p14:xfrm>
                <a:off x="2785153" y="3592811"/>
                <a:ext cx="128160" cy="207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5BCCA5-D907-4DD6-AA65-AF317BBE548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76513" y="3584171"/>
                  <a:ext cx="145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F17DEF0-83BF-4C64-A71F-9AC073C08125}"/>
                    </a:ext>
                  </a:extLst>
                </p14:cNvPr>
                <p14:cNvContentPartPr/>
                <p14:nvPr/>
              </p14:nvContentPartPr>
              <p14:xfrm>
                <a:off x="2908633" y="3542051"/>
                <a:ext cx="140760" cy="197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F17DEF0-83BF-4C64-A71F-9AC073C0812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99993" y="3533051"/>
                  <a:ext cx="15840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32" name="Ink 1231">
                <a:extLst>
                  <a:ext uri="{FF2B5EF4-FFF2-40B4-BE49-F238E27FC236}">
                    <a16:creationId xmlns:a16="http://schemas.microsoft.com/office/drawing/2014/main" id="{94C85D99-20A7-464C-A37C-03295B5DDC0A}"/>
                  </a:ext>
                </a:extLst>
              </p14:cNvPr>
              <p14:cNvContentPartPr/>
              <p14:nvPr/>
            </p14:nvContentPartPr>
            <p14:xfrm>
              <a:off x="11152993" y="3387611"/>
              <a:ext cx="117000" cy="97200"/>
            </p14:xfrm>
          </p:contentPart>
        </mc:Choice>
        <mc:Fallback xmlns="">
          <p:pic>
            <p:nvPicPr>
              <p:cNvPr id="1232" name="Ink 1231">
                <a:extLst>
                  <a:ext uri="{FF2B5EF4-FFF2-40B4-BE49-F238E27FC236}">
                    <a16:creationId xmlns:a16="http://schemas.microsoft.com/office/drawing/2014/main" id="{94C85D99-20A7-464C-A37C-03295B5DDC0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144353" y="3378611"/>
                <a:ext cx="1346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33" name="Ink 1232">
                <a:extLst>
                  <a:ext uri="{FF2B5EF4-FFF2-40B4-BE49-F238E27FC236}">
                    <a16:creationId xmlns:a16="http://schemas.microsoft.com/office/drawing/2014/main" id="{8DE300CC-4F3B-43AF-AB17-8A6B52CF784D}"/>
                  </a:ext>
                </a:extLst>
              </p14:cNvPr>
              <p14:cNvContentPartPr/>
              <p14:nvPr/>
            </p14:nvContentPartPr>
            <p14:xfrm>
              <a:off x="5273833" y="5193011"/>
              <a:ext cx="126360" cy="151200"/>
            </p14:xfrm>
          </p:contentPart>
        </mc:Choice>
        <mc:Fallback xmlns="">
          <p:pic>
            <p:nvPicPr>
              <p:cNvPr id="1233" name="Ink 1232">
                <a:extLst>
                  <a:ext uri="{FF2B5EF4-FFF2-40B4-BE49-F238E27FC236}">
                    <a16:creationId xmlns:a16="http://schemas.microsoft.com/office/drawing/2014/main" id="{8DE300CC-4F3B-43AF-AB17-8A6B52CF784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264833" y="5184371"/>
                <a:ext cx="14400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9" name="Group 1238">
            <a:extLst>
              <a:ext uri="{FF2B5EF4-FFF2-40B4-BE49-F238E27FC236}">
                <a16:creationId xmlns:a16="http://schemas.microsoft.com/office/drawing/2014/main" id="{BB28FF81-A05A-4874-8B4C-6672A31752CF}"/>
              </a:ext>
            </a:extLst>
          </p:cNvPr>
          <p:cNvGrpSpPr/>
          <p:nvPr/>
        </p:nvGrpSpPr>
        <p:grpSpPr>
          <a:xfrm>
            <a:off x="10890913" y="3978731"/>
            <a:ext cx="468720" cy="849600"/>
            <a:chOff x="10890913" y="3978731"/>
            <a:chExt cx="468720" cy="84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16" name="Ink 1215">
                  <a:extLst>
                    <a:ext uri="{FF2B5EF4-FFF2-40B4-BE49-F238E27FC236}">
                      <a16:creationId xmlns:a16="http://schemas.microsoft.com/office/drawing/2014/main" id="{02AFE372-A840-4E22-AD4D-1315E748E88E}"/>
                    </a:ext>
                  </a:extLst>
                </p14:cNvPr>
                <p14:cNvContentPartPr/>
                <p14:nvPr/>
              </p14:nvContentPartPr>
              <p14:xfrm>
                <a:off x="10890913" y="4049291"/>
                <a:ext cx="326160" cy="22680"/>
              </p14:xfrm>
            </p:contentPart>
          </mc:Choice>
          <mc:Fallback xmlns="">
            <p:pic>
              <p:nvPicPr>
                <p:cNvPr id="1216" name="Ink 1215">
                  <a:extLst>
                    <a:ext uri="{FF2B5EF4-FFF2-40B4-BE49-F238E27FC236}">
                      <a16:creationId xmlns:a16="http://schemas.microsoft.com/office/drawing/2014/main" id="{02AFE372-A840-4E22-AD4D-1315E748E88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881913" y="4040291"/>
                  <a:ext cx="343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17" name="Ink 1216">
                  <a:extLst>
                    <a:ext uri="{FF2B5EF4-FFF2-40B4-BE49-F238E27FC236}">
                      <a16:creationId xmlns:a16="http://schemas.microsoft.com/office/drawing/2014/main" id="{161A41F1-7B60-4DFB-937A-963C6F8EC162}"/>
                    </a:ext>
                  </a:extLst>
                </p14:cNvPr>
                <p14:cNvContentPartPr/>
                <p14:nvPr/>
              </p14:nvContentPartPr>
              <p14:xfrm>
                <a:off x="11150473" y="3978731"/>
                <a:ext cx="146880" cy="174240"/>
              </p14:xfrm>
            </p:contentPart>
          </mc:Choice>
          <mc:Fallback xmlns="">
            <p:pic>
              <p:nvPicPr>
                <p:cNvPr id="1217" name="Ink 1216">
                  <a:extLst>
                    <a:ext uri="{FF2B5EF4-FFF2-40B4-BE49-F238E27FC236}">
                      <a16:creationId xmlns:a16="http://schemas.microsoft.com/office/drawing/2014/main" id="{161A41F1-7B60-4DFB-937A-963C6F8EC16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41833" y="3970091"/>
                  <a:ext cx="164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35" name="Ink 1234">
                  <a:extLst>
                    <a:ext uri="{FF2B5EF4-FFF2-40B4-BE49-F238E27FC236}">
                      <a16:creationId xmlns:a16="http://schemas.microsoft.com/office/drawing/2014/main" id="{CE626BF2-A0B4-4977-AF2D-1B08CF505C60}"/>
                    </a:ext>
                  </a:extLst>
                </p14:cNvPr>
                <p14:cNvContentPartPr/>
                <p14:nvPr/>
              </p14:nvContentPartPr>
              <p14:xfrm>
                <a:off x="10999273" y="4076291"/>
                <a:ext cx="360360" cy="675720"/>
              </p14:xfrm>
            </p:contentPart>
          </mc:Choice>
          <mc:Fallback xmlns="">
            <p:pic>
              <p:nvPicPr>
                <p:cNvPr id="1235" name="Ink 1234">
                  <a:extLst>
                    <a:ext uri="{FF2B5EF4-FFF2-40B4-BE49-F238E27FC236}">
                      <a16:creationId xmlns:a16="http://schemas.microsoft.com/office/drawing/2014/main" id="{CE626BF2-A0B4-4977-AF2D-1B08CF505C6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990633" y="4067651"/>
                  <a:ext cx="37800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37" name="Ink 1236">
                  <a:extLst>
                    <a:ext uri="{FF2B5EF4-FFF2-40B4-BE49-F238E27FC236}">
                      <a16:creationId xmlns:a16="http://schemas.microsoft.com/office/drawing/2014/main" id="{BCC9FCD8-9C0A-4959-9F3B-290D61B4E478}"/>
                    </a:ext>
                  </a:extLst>
                </p14:cNvPr>
                <p14:cNvContentPartPr/>
                <p14:nvPr/>
              </p14:nvContentPartPr>
              <p14:xfrm>
                <a:off x="10952113" y="4749851"/>
                <a:ext cx="38880" cy="78480"/>
              </p14:xfrm>
            </p:contentPart>
          </mc:Choice>
          <mc:Fallback xmlns="">
            <p:pic>
              <p:nvPicPr>
                <p:cNvPr id="1237" name="Ink 1236">
                  <a:extLst>
                    <a:ext uri="{FF2B5EF4-FFF2-40B4-BE49-F238E27FC236}">
                      <a16:creationId xmlns:a16="http://schemas.microsoft.com/office/drawing/2014/main" id="{BCC9FCD8-9C0A-4959-9F3B-290D61B4E4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43473" y="4741211"/>
                  <a:ext cx="56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38" name="Ink 1237">
                  <a:extLst>
                    <a:ext uri="{FF2B5EF4-FFF2-40B4-BE49-F238E27FC236}">
                      <a16:creationId xmlns:a16="http://schemas.microsoft.com/office/drawing/2014/main" id="{1A020FCF-3FB6-4929-B129-6D05D7D89E04}"/>
                    </a:ext>
                  </a:extLst>
                </p14:cNvPr>
                <p14:cNvContentPartPr/>
                <p14:nvPr/>
              </p14:nvContentPartPr>
              <p14:xfrm>
                <a:off x="11018713" y="4692251"/>
                <a:ext cx="66240" cy="136080"/>
              </p14:xfrm>
            </p:contentPart>
          </mc:Choice>
          <mc:Fallback xmlns="">
            <p:pic>
              <p:nvPicPr>
                <p:cNvPr id="1238" name="Ink 1237">
                  <a:extLst>
                    <a:ext uri="{FF2B5EF4-FFF2-40B4-BE49-F238E27FC236}">
                      <a16:creationId xmlns:a16="http://schemas.microsoft.com/office/drawing/2014/main" id="{1A020FCF-3FB6-4929-B129-6D05D7D89E0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09713" y="4683251"/>
                  <a:ext cx="838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7" name="Group 1246">
            <a:extLst>
              <a:ext uri="{FF2B5EF4-FFF2-40B4-BE49-F238E27FC236}">
                <a16:creationId xmlns:a16="http://schemas.microsoft.com/office/drawing/2014/main" id="{7017EB09-5F8F-48F4-86C4-31524E5DC3F1}"/>
              </a:ext>
            </a:extLst>
          </p:cNvPr>
          <p:cNvGrpSpPr/>
          <p:nvPr/>
        </p:nvGrpSpPr>
        <p:grpSpPr>
          <a:xfrm>
            <a:off x="10481593" y="4945691"/>
            <a:ext cx="1305720" cy="559440"/>
            <a:chOff x="10481593" y="4945691"/>
            <a:chExt cx="130572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40" name="Ink 1239">
                  <a:extLst>
                    <a:ext uri="{FF2B5EF4-FFF2-40B4-BE49-F238E27FC236}">
                      <a16:creationId xmlns:a16="http://schemas.microsoft.com/office/drawing/2014/main" id="{6CBC16AD-1ECD-44E6-B325-53FFEC31F53F}"/>
                    </a:ext>
                  </a:extLst>
                </p14:cNvPr>
                <p14:cNvContentPartPr/>
                <p14:nvPr/>
              </p14:nvContentPartPr>
              <p14:xfrm>
                <a:off x="10481593" y="5043611"/>
                <a:ext cx="175320" cy="350640"/>
              </p14:xfrm>
            </p:contentPart>
          </mc:Choice>
          <mc:Fallback xmlns="">
            <p:pic>
              <p:nvPicPr>
                <p:cNvPr id="1240" name="Ink 1239">
                  <a:extLst>
                    <a:ext uri="{FF2B5EF4-FFF2-40B4-BE49-F238E27FC236}">
                      <a16:creationId xmlns:a16="http://schemas.microsoft.com/office/drawing/2014/main" id="{6CBC16AD-1ECD-44E6-B325-53FFEC31F53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72953" y="5034611"/>
                  <a:ext cx="1929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41" name="Ink 1240">
                  <a:extLst>
                    <a:ext uri="{FF2B5EF4-FFF2-40B4-BE49-F238E27FC236}">
                      <a16:creationId xmlns:a16="http://schemas.microsoft.com/office/drawing/2014/main" id="{86CD1A56-A225-4391-84BC-7049473DDB43}"/>
                    </a:ext>
                  </a:extLst>
                </p14:cNvPr>
                <p14:cNvContentPartPr/>
                <p14:nvPr/>
              </p14:nvContentPartPr>
              <p14:xfrm>
                <a:off x="10803433" y="4993211"/>
                <a:ext cx="136800" cy="426960"/>
              </p14:xfrm>
            </p:contentPart>
          </mc:Choice>
          <mc:Fallback xmlns="">
            <p:pic>
              <p:nvPicPr>
                <p:cNvPr id="1241" name="Ink 1240">
                  <a:extLst>
                    <a:ext uri="{FF2B5EF4-FFF2-40B4-BE49-F238E27FC236}">
                      <a16:creationId xmlns:a16="http://schemas.microsoft.com/office/drawing/2014/main" id="{86CD1A56-A225-4391-84BC-7049473DDB4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794433" y="4984571"/>
                  <a:ext cx="1544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42" name="Ink 1241">
                  <a:extLst>
                    <a:ext uri="{FF2B5EF4-FFF2-40B4-BE49-F238E27FC236}">
                      <a16:creationId xmlns:a16="http://schemas.microsoft.com/office/drawing/2014/main" id="{617E258D-66C0-4972-B540-4AFF9499E3D3}"/>
                    </a:ext>
                  </a:extLst>
                </p14:cNvPr>
                <p14:cNvContentPartPr/>
                <p14:nvPr/>
              </p14:nvContentPartPr>
              <p14:xfrm>
                <a:off x="11020513" y="5136131"/>
                <a:ext cx="115200" cy="342360"/>
              </p14:xfrm>
            </p:contentPart>
          </mc:Choice>
          <mc:Fallback xmlns="">
            <p:pic>
              <p:nvPicPr>
                <p:cNvPr id="1242" name="Ink 1241">
                  <a:extLst>
                    <a:ext uri="{FF2B5EF4-FFF2-40B4-BE49-F238E27FC236}">
                      <a16:creationId xmlns:a16="http://schemas.microsoft.com/office/drawing/2014/main" id="{617E258D-66C0-4972-B540-4AFF9499E3D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11873" y="5127491"/>
                  <a:ext cx="1328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43" name="Ink 1242">
                  <a:extLst>
                    <a:ext uri="{FF2B5EF4-FFF2-40B4-BE49-F238E27FC236}">
                      <a16:creationId xmlns:a16="http://schemas.microsoft.com/office/drawing/2014/main" id="{3CA9B6DC-2FE9-4F3C-9DA4-C40FD72AA894}"/>
                    </a:ext>
                  </a:extLst>
                </p14:cNvPr>
                <p14:cNvContentPartPr/>
                <p14:nvPr/>
              </p14:nvContentPartPr>
              <p14:xfrm>
                <a:off x="11020513" y="4945691"/>
                <a:ext cx="136800" cy="167760"/>
              </p14:xfrm>
            </p:contentPart>
          </mc:Choice>
          <mc:Fallback xmlns="">
            <p:pic>
              <p:nvPicPr>
                <p:cNvPr id="1243" name="Ink 1242">
                  <a:extLst>
                    <a:ext uri="{FF2B5EF4-FFF2-40B4-BE49-F238E27FC236}">
                      <a16:creationId xmlns:a16="http://schemas.microsoft.com/office/drawing/2014/main" id="{3CA9B6DC-2FE9-4F3C-9DA4-C40FD72AA8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11873" y="4936691"/>
                  <a:ext cx="154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44" name="Ink 1243">
                  <a:extLst>
                    <a:ext uri="{FF2B5EF4-FFF2-40B4-BE49-F238E27FC236}">
                      <a16:creationId xmlns:a16="http://schemas.microsoft.com/office/drawing/2014/main" id="{9B458EC4-50FD-4A6D-802B-BB647D975E92}"/>
                    </a:ext>
                  </a:extLst>
                </p14:cNvPr>
                <p14:cNvContentPartPr/>
                <p14:nvPr/>
              </p14:nvContentPartPr>
              <p14:xfrm>
                <a:off x="11249113" y="5279411"/>
                <a:ext cx="73080" cy="94680"/>
              </p14:xfrm>
            </p:contentPart>
          </mc:Choice>
          <mc:Fallback xmlns="">
            <p:pic>
              <p:nvPicPr>
                <p:cNvPr id="1244" name="Ink 1243">
                  <a:extLst>
                    <a:ext uri="{FF2B5EF4-FFF2-40B4-BE49-F238E27FC236}">
                      <a16:creationId xmlns:a16="http://schemas.microsoft.com/office/drawing/2014/main" id="{9B458EC4-50FD-4A6D-802B-BB647D975E9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40473" y="5270411"/>
                  <a:ext cx="90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45" name="Ink 1244">
                  <a:extLst>
                    <a:ext uri="{FF2B5EF4-FFF2-40B4-BE49-F238E27FC236}">
                      <a16:creationId xmlns:a16="http://schemas.microsoft.com/office/drawing/2014/main" id="{F40D060E-C735-492A-BEBD-7B6577724DDB}"/>
                    </a:ext>
                  </a:extLst>
                </p14:cNvPr>
                <p14:cNvContentPartPr/>
                <p14:nvPr/>
              </p14:nvContentPartPr>
              <p14:xfrm>
                <a:off x="11465833" y="5061971"/>
                <a:ext cx="172800" cy="384120"/>
              </p14:xfrm>
            </p:contentPart>
          </mc:Choice>
          <mc:Fallback xmlns="">
            <p:pic>
              <p:nvPicPr>
                <p:cNvPr id="1245" name="Ink 1244">
                  <a:extLst>
                    <a:ext uri="{FF2B5EF4-FFF2-40B4-BE49-F238E27FC236}">
                      <a16:creationId xmlns:a16="http://schemas.microsoft.com/office/drawing/2014/main" id="{F40D060E-C735-492A-BEBD-7B6577724DD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456833" y="5053331"/>
                  <a:ext cx="1904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46" name="Ink 1245">
                  <a:extLst>
                    <a:ext uri="{FF2B5EF4-FFF2-40B4-BE49-F238E27FC236}">
                      <a16:creationId xmlns:a16="http://schemas.microsoft.com/office/drawing/2014/main" id="{3D92FA31-32F3-4353-AD47-206044B4AF52}"/>
                    </a:ext>
                  </a:extLst>
                </p14:cNvPr>
                <p14:cNvContentPartPr/>
                <p14:nvPr/>
              </p14:nvContentPartPr>
              <p14:xfrm>
                <a:off x="11584993" y="4952891"/>
                <a:ext cx="202320" cy="552240"/>
              </p14:xfrm>
            </p:contentPart>
          </mc:Choice>
          <mc:Fallback xmlns="">
            <p:pic>
              <p:nvPicPr>
                <p:cNvPr id="1246" name="Ink 1245">
                  <a:extLst>
                    <a:ext uri="{FF2B5EF4-FFF2-40B4-BE49-F238E27FC236}">
                      <a16:creationId xmlns:a16="http://schemas.microsoft.com/office/drawing/2014/main" id="{3D92FA31-32F3-4353-AD47-206044B4AF5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575993" y="4944251"/>
                  <a:ext cx="21996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0" name="Group 1259">
            <a:extLst>
              <a:ext uri="{FF2B5EF4-FFF2-40B4-BE49-F238E27FC236}">
                <a16:creationId xmlns:a16="http://schemas.microsoft.com/office/drawing/2014/main" id="{F2D1606C-9061-4E6F-95B9-3261759F5731}"/>
              </a:ext>
            </a:extLst>
          </p:cNvPr>
          <p:cNvGrpSpPr/>
          <p:nvPr/>
        </p:nvGrpSpPr>
        <p:grpSpPr>
          <a:xfrm>
            <a:off x="9430393" y="3516131"/>
            <a:ext cx="1277640" cy="660600"/>
            <a:chOff x="9430393" y="3516131"/>
            <a:chExt cx="127764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90" name="Ink 1189">
                  <a:extLst>
                    <a:ext uri="{FF2B5EF4-FFF2-40B4-BE49-F238E27FC236}">
                      <a16:creationId xmlns:a16="http://schemas.microsoft.com/office/drawing/2014/main" id="{2262FE8B-965A-43E8-AAB9-1BC663AF031F}"/>
                    </a:ext>
                  </a:extLst>
                </p14:cNvPr>
                <p14:cNvContentPartPr/>
                <p14:nvPr/>
              </p14:nvContentPartPr>
              <p14:xfrm>
                <a:off x="9434353" y="3584531"/>
                <a:ext cx="109080" cy="254520"/>
              </p14:xfrm>
            </p:contentPart>
          </mc:Choice>
          <mc:Fallback xmlns="">
            <p:pic>
              <p:nvPicPr>
                <p:cNvPr id="1190" name="Ink 1189">
                  <a:extLst>
                    <a:ext uri="{FF2B5EF4-FFF2-40B4-BE49-F238E27FC236}">
                      <a16:creationId xmlns:a16="http://schemas.microsoft.com/office/drawing/2014/main" id="{2262FE8B-965A-43E8-AAB9-1BC663AF031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25713" y="3575531"/>
                  <a:ext cx="1267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91" name="Ink 1190">
                  <a:extLst>
                    <a:ext uri="{FF2B5EF4-FFF2-40B4-BE49-F238E27FC236}">
                      <a16:creationId xmlns:a16="http://schemas.microsoft.com/office/drawing/2014/main" id="{F545DEA2-2FD8-4BAA-B578-49F3F49A2E8A}"/>
                    </a:ext>
                  </a:extLst>
                </p14:cNvPr>
                <p14:cNvContentPartPr/>
                <p14:nvPr/>
              </p14:nvContentPartPr>
              <p14:xfrm>
                <a:off x="9430393" y="3681011"/>
                <a:ext cx="116280" cy="20520"/>
              </p14:xfrm>
            </p:contentPart>
          </mc:Choice>
          <mc:Fallback xmlns="">
            <p:pic>
              <p:nvPicPr>
                <p:cNvPr id="1191" name="Ink 1190">
                  <a:extLst>
                    <a:ext uri="{FF2B5EF4-FFF2-40B4-BE49-F238E27FC236}">
                      <a16:creationId xmlns:a16="http://schemas.microsoft.com/office/drawing/2014/main" id="{F545DEA2-2FD8-4BAA-B578-49F3F49A2E8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21393" y="3672371"/>
                  <a:ext cx="1339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93" name="Ink 1192">
                  <a:extLst>
                    <a:ext uri="{FF2B5EF4-FFF2-40B4-BE49-F238E27FC236}">
                      <a16:creationId xmlns:a16="http://schemas.microsoft.com/office/drawing/2014/main" id="{B7B8D3D4-7F2C-44EF-BC74-0B0EF9AE81E7}"/>
                    </a:ext>
                  </a:extLst>
                </p14:cNvPr>
                <p14:cNvContentPartPr/>
                <p14:nvPr/>
              </p14:nvContentPartPr>
              <p14:xfrm>
                <a:off x="9606433" y="3516131"/>
                <a:ext cx="124200" cy="397080"/>
              </p14:xfrm>
            </p:contentPart>
          </mc:Choice>
          <mc:Fallback xmlns="">
            <p:pic>
              <p:nvPicPr>
                <p:cNvPr id="1193" name="Ink 1192">
                  <a:extLst>
                    <a:ext uri="{FF2B5EF4-FFF2-40B4-BE49-F238E27FC236}">
                      <a16:creationId xmlns:a16="http://schemas.microsoft.com/office/drawing/2014/main" id="{B7B8D3D4-7F2C-44EF-BC74-0B0EF9AE81E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97793" y="3507131"/>
                  <a:ext cx="1418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95" name="Ink 1194">
                  <a:extLst>
                    <a:ext uri="{FF2B5EF4-FFF2-40B4-BE49-F238E27FC236}">
                      <a16:creationId xmlns:a16="http://schemas.microsoft.com/office/drawing/2014/main" id="{56C31A58-CAE2-495C-8535-A59B57B3D0E3}"/>
                    </a:ext>
                  </a:extLst>
                </p14:cNvPr>
                <p14:cNvContentPartPr/>
                <p14:nvPr/>
              </p14:nvContentPartPr>
              <p14:xfrm>
                <a:off x="9719113" y="3616571"/>
                <a:ext cx="128520" cy="136080"/>
              </p14:xfrm>
            </p:contentPart>
          </mc:Choice>
          <mc:Fallback xmlns="">
            <p:pic>
              <p:nvPicPr>
                <p:cNvPr id="1195" name="Ink 1194">
                  <a:extLst>
                    <a:ext uri="{FF2B5EF4-FFF2-40B4-BE49-F238E27FC236}">
                      <a16:creationId xmlns:a16="http://schemas.microsoft.com/office/drawing/2014/main" id="{56C31A58-CAE2-495C-8535-A59B57B3D0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10473" y="3607931"/>
                  <a:ext cx="146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96" name="Ink 1195">
                  <a:extLst>
                    <a:ext uri="{FF2B5EF4-FFF2-40B4-BE49-F238E27FC236}">
                      <a16:creationId xmlns:a16="http://schemas.microsoft.com/office/drawing/2014/main" id="{DD0C273D-A709-4323-8DC4-65044FBAEC89}"/>
                    </a:ext>
                  </a:extLst>
                </p14:cNvPr>
                <p14:cNvContentPartPr/>
                <p14:nvPr/>
              </p14:nvContentPartPr>
              <p14:xfrm>
                <a:off x="9864553" y="3658691"/>
                <a:ext cx="115560" cy="131760"/>
              </p14:xfrm>
            </p:contentPart>
          </mc:Choice>
          <mc:Fallback xmlns="">
            <p:pic>
              <p:nvPicPr>
                <p:cNvPr id="1196" name="Ink 1195">
                  <a:extLst>
                    <a:ext uri="{FF2B5EF4-FFF2-40B4-BE49-F238E27FC236}">
                      <a16:creationId xmlns:a16="http://schemas.microsoft.com/office/drawing/2014/main" id="{DD0C273D-A709-4323-8DC4-65044FBAEC8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55913" y="3650051"/>
                  <a:ext cx="1332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97" name="Ink 1196">
                  <a:extLst>
                    <a:ext uri="{FF2B5EF4-FFF2-40B4-BE49-F238E27FC236}">
                      <a16:creationId xmlns:a16="http://schemas.microsoft.com/office/drawing/2014/main" id="{8F08C599-4A76-4668-BBF9-E8291CD8CB87}"/>
                    </a:ext>
                  </a:extLst>
                </p14:cNvPr>
                <p14:cNvContentPartPr/>
                <p14:nvPr/>
              </p14:nvContentPartPr>
              <p14:xfrm>
                <a:off x="10030153" y="3585971"/>
                <a:ext cx="153000" cy="135000"/>
              </p14:xfrm>
            </p:contentPart>
          </mc:Choice>
          <mc:Fallback xmlns="">
            <p:pic>
              <p:nvPicPr>
                <p:cNvPr id="1197" name="Ink 1196">
                  <a:extLst>
                    <a:ext uri="{FF2B5EF4-FFF2-40B4-BE49-F238E27FC236}">
                      <a16:creationId xmlns:a16="http://schemas.microsoft.com/office/drawing/2014/main" id="{8F08C599-4A76-4668-BBF9-E8291CD8CB8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021153" y="3577331"/>
                  <a:ext cx="1706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98" name="Ink 1197">
                  <a:extLst>
                    <a:ext uri="{FF2B5EF4-FFF2-40B4-BE49-F238E27FC236}">
                      <a16:creationId xmlns:a16="http://schemas.microsoft.com/office/drawing/2014/main" id="{9A24F01B-A70B-49EC-A5A7-527674F362C0}"/>
                    </a:ext>
                  </a:extLst>
                </p14:cNvPr>
                <p14:cNvContentPartPr/>
                <p14:nvPr/>
              </p14:nvContentPartPr>
              <p14:xfrm>
                <a:off x="10226353" y="3650411"/>
                <a:ext cx="79200" cy="139320"/>
              </p14:xfrm>
            </p:contentPart>
          </mc:Choice>
          <mc:Fallback xmlns="">
            <p:pic>
              <p:nvPicPr>
                <p:cNvPr id="1198" name="Ink 1197">
                  <a:extLst>
                    <a:ext uri="{FF2B5EF4-FFF2-40B4-BE49-F238E27FC236}">
                      <a16:creationId xmlns:a16="http://schemas.microsoft.com/office/drawing/2014/main" id="{9A24F01B-A70B-49EC-A5A7-527674F362C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17713" y="3641771"/>
                  <a:ext cx="96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99" name="Ink 1198">
                  <a:extLst>
                    <a:ext uri="{FF2B5EF4-FFF2-40B4-BE49-F238E27FC236}">
                      <a16:creationId xmlns:a16="http://schemas.microsoft.com/office/drawing/2014/main" id="{91257442-3903-430F-A6AD-2C3F148CDA72}"/>
                    </a:ext>
                  </a:extLst>
                </p14:cNvPr>
                <p14:cNvContentPartPr/>
                <p14:nvPr/>
              </p14:nvContentPartPr>
              <p14:xfrm>
                <a:off x="10449193" y="3706571"/>
                <a:ext cx="124560" cy="3240"/>
              </p14:xfrm>
            </p:contentPart>
          </mc:Choice>
          <mc:Fallback xmlns="">
            <p:pic>
              <p:nvPicPr>
                <p:cNvPr id="1199" name="Ink 1198">
                  <a:extLst>
                    <a:ext uri="{FF2B5EF4-FFF2-40B4-BE49-F238E27FC236}">
                      <a16:creationId xmlns:a16="http://schemas.microsoft.com/office/drawing/2014/main" id="{91257442-3903-430F-A6AD-2C3F148CDA7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440553" y="3697571"/>
                  <a:ext cx="142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00" name="Ink 1199">
                  <a:extLst>
                    <a:ext uri="{FF2B5EF4-FFF2-40B4-BE49-F238E27FC236}">
                      <a16:creationId xmlns:a16="http://schemas.microsoft.com/office/drawing/2014/main" id="{9875D447-01AE-42A3-BCD3-D09AAA2F2AEE}"/>
                    </a:ext>
                  </a:extLst>
                </p14:cNvPr>
                <p14:cNvContentPartPr/>
                <p14:nvPr/>
              </p14:nvContentPartPr>
              <p14:xfrm>
                <a:off x="10490593" y="3603251"/>
                <a:ext cx="13320" cy="216360"/>
              </p14:xfrm>
            </p:contentPart>
          </mc:Choice>
          <mc:Fallback xmlns="">
            <p:pic>
              <p:nvPicPr>
                <p:cNvPr id="1200" name="Ink 1199">
                  <a:extLst>
                    <a:ext uri="{FF2B5EF4-FFF2-40B4-BE49-F238E27FC236}">
                      <a16:creationId xmlns:a16="http://schemas.microsoft.com/office/drawing/2014/main" id="{9875D447-01AE-42A3-BCD3-D09AAA2F2AE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81593" y="3594251"/>
                  <a:ext cx="30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02" name="Ink 1201">
                  <a:extLst>
                    <a:ext uri="{FF2B5EF4-FFF2-40B4-BE49-F238E27FC236}">
                      <a16:creationId xmlns:a16="http://schemas.microsoft.com/office/drawing/2014/main" id="{FD352A54-01CA-4774-9874-F8FBD380F2CA}"/>
                    </a:ext>
                  </a:extLst>
                </p14:cNvPr>
                <p14:cNvContentPartPr/>
                <p14:nvPr/>
              </p14:nvContentPartPr>
              <p14:xfrm>
                <a:off x="9751873" y="4002491"/>
                <a:ext cx="172440" cy="139320"/>
              </p14:xfrm>
            </p:contentPart>
          </mc:Choice>
          <mc:Fallback xmlns="">
            <p:pic>
              <p:nvPicPr>
                <p:cNvPr id="1202" name="Ink 1201">
                  <a:extLst>
                    <a:ext uri="{FF2B5EF4-FFF2-40B4-BE49-F238E27FC236}">
                      <a16:creationId xmlns:a16="http://schemas.microsoft.com/office/drawing/2014/main" id="{FD352A54-01CA-4774-9874-F8FBD380F2C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43233" y="3993851"/>
                  <a:ext cx="190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3" name="Ink 1202">
                  <a:extLst>
                    <a:ext uri="{FF2B5EF4-FFF2-40B4-BE49-F238E27FC236}">
                      <a16:creationId xmlns:a16="http://schemas.microsoft.com/office/drawing/2014/main" id="{8E9215D3-D456-4FEE-8977-011753E555A2}"/>
                    </a:ext>
                  </a:extLst>
                </p14:cNvPr>
                <p14:cNvContentPartPr/>
                <p14:nvPr/>
              </p14:nvContentPartPr>
              <p14:xfrm>
                <a:off x="9981553" y="4031291"/>
                <a:ext cx="89640" cy="76680"/>
              </p14:xfrm>
            </p:contentPart>
          </mc:Choice>
          <mc:Fallback xmlns="">
            <p:pic>
              <p:nvPicPr>
                <p:cNvPr id="1203" name="Ink 1202">
                  <a:extLst>
                    <a:ext uri="{FF2B5EF4-FFF2-40B4-BE49-F238E27FC236}">
                      <a16:creationId xmlns:a16="http://schemas.microsoft.com/office/drawing/2014/main" id="{8E9215D3-D456-4FEE-8977-011753E555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72913" y="4022291"/>
                  <a:ext cx="107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04" name="Ink 1203">
                  <a:extLst>
                    <a:ext uri="{FF2B5EF4-FFF2-40B4-BE49-F238E27FC236}">
                      <a16:creationId xmlns:a16="http://schemas.microsoft.com/office/drawing/2014/main" id="{8FAD6A91-0852-4903-AEE4-13F2315B72F2}"/>
                    </a:ext>
                  </a:extLst>
                </p14:cNvPr>
                <p14:cNvContentPartPr/>
                <p14:nvPr/>
              </p14:nvContentPartPr>
              <p14:xfrm>
                <a:off x="10023673" y="4035971"/>
                <a:ext cx="43560" cy="140760"/>
              </p14:xfrm>
            </p:contentPart>
          </mc:Choice>
          <mc:Fallback xmlns="">
            <p:pic>
              <p:nvPicPr>
                <p:cNvPr id="1204" name="Ink 1203">
                  <a:extLst>
                    <a:ext uri="{FF2B5EF4-FFF2-40B4-BE49-F238E27FC236}">
                      <a16:creationId xmlns:a16="http://schemas.microsoft.com/office/drawing/2014/main" id="{8FAD6A91-0852-4903-AEE4-13F2315B72F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14673" y="4027331"/>
                  <a:ext cx="61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06" name="Ink 1205">
                  <a:extLst>
                    <a:ext uri="{FF2B5EF4-FFF2-40B4-BE49-F238E27FC236}">
                      <a16:creationId xmlns:a16="http://schemas.microsoft.com/office/drawing/2014/main" id="{3513D4E1-BC09-42A6-B9C7-99D23D419F0C}"/>
                    </a:ext>
                  </a:extLst>
                </p14:cNvPr>
                <p14:cNvContentPartPr/>
                <p14:nvPr/>
              </p14:nvContentPartPr>
              <p14:xfrm>
                <a:off x="10173433" y="3964331"/>
                <a:ext cx="194040" cy="177480"/>
              </p14:xfrm>
            </p:contentPart>
          </mc:Choice>
          <mc:Fallback xmlns="">
            <p:pic>
              <p:nvPicPr>
                <p:cNvPr id="1206" name="Ink 1205">
                  <a:extLst>
                    <a:ext uri="{FF2B5EF4-FFF2-40B4-BE49-F238E27FC236}">
                      <a16:creationId xmlns:a16="http://schemas.microsoft.com/office/drawing/2014/main" id="{3513D4E1-BC09-42A6-B9C7-99D23D419F0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64433" y="3955691"/>
                  <a:ext cx="2116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07" name="Ink 1206">
                  <a:extLst>
                    <a:ext uri="{FF2B5EF4-FFF2-40B4-BE49-F238E27FC236}">
                      <a16:creationId xmlns:a16="http://schemas.microsoft.com/office/drawing/2014/main" id="{28093739-9E4F-4E57-80B4-E07A6D2F62BF}"/>
                    </a:ext>
                  </a:extLst>
                </p14:cNvPr>
                <p14:cNvContentPartPr/>
                <p14:nvPr/>
              </p14:nvContentPartPr>
              <p14:xfrm>
                <a:off x="10413193" y="4000691"/>
                <a:ext cx="75960" cy="171720"/>
              </p14:xfrm>
            </p:contentPart>
          </mc:Choice>
          <mc:Fallback xmlns="">
            <p:pic>
              <p:nvPicPr>
                <p:cNvPr id="1207" name="Ink 1206">
                  <a:extLst>
                    <a:ext uri="{FF2B5EF4-FFF2-40B4-BE49-F238E27FC236}">
                      <a16:creationId xmlns:a16="http://schemas.microsoft.com/office/drawing/2014/main" id="{28093739-9E4F-4E57-80B4-E07A6D2F62B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04193" y="3992051"/>
                  <a:ext cx="936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08" name="Ink 1207">
                  <a:extLst>
                    <a:ext uri="{FF2B5EF4-FFF2-40B4-BE49-F238E27FC236}">
                      <a16:creationId xmlns:a16="http://schemas.microsoft.com/office/drawing/2014/main" id="{05CD3C7B-F4FA-4025-BC50-46A8230A5B08}"/>
                    </a:ext>
                  </a:extLst>
                </p14:cNvPr>
                <p14:cNvContentPartPr/>
                <p14:nvPr/>
              </p14:nvContentPartPr>
              <p14:xfrm>
                <a:off x="10579873" y="4069451"/>
                <a:ext cx="128160" cy="20880"/>
              </p14:xfrm>
            </p:contentPart>
          </mc:Choice>
          <mc:Fallback xmlns="">
            <p:pic>
              <p:nvPicPr>
                <p:cNvPr id="1208" name="Ink 1207">
                  <a:extLst>
                    <a:ext uri="{FF2B5EF4-FFF2-40B4-BE49-F238E27FC236}">
                      <a16:creationId xmlns:a16="http://schemas.microsoft.com/office/drawing/2014/main" id="{05CD3C7B-F4FA-4025-BC50-46A8230A5B0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71233" y="4060811"/>
                  <a:ext cx="145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09" name="Ink 1208">
                  <a:extLst>
                    <a:ext uri="{FF2B5EF4-FFF2-40B4-BE49-F238E27FC236}">
                      <a16:creationId xmlns:a16="http://schemas.microsoft.com/office/drawing/2014/main" id="{B9CD1FBB-2B79-430D-9841-66B485B0276E}"/>
                    </a:ext>
                  </a:extLst>
                </p14:cNvPr>
                <p14:cNvContentPartPr/>
                <p14:nvPr/>
              </p14:nvContentPartPr>
              <p14:xfrm>
                <a:off x="10618393" y="4023731"/>
                <a:ext cx="23760" cy="141120"/>
              </p14:xfrm>
            </p:contentPart>
          </mc:Choice>
          <mc:Fallback xmlns="">
            <p:pic>
              <p:nvPicPr>
                <p:cNvPr id="1209" name="Ink 1208">
                  <a:extLst>
                    <a:ext uri="{FF2B5EF4-FFF2-40B4-BE49-F238E27FC236}">
                      <a16:creationId xmlns:a16="http://schemas.microsoft.com/office/drawing/2014/main" id="{B9CD1FBB-2B79-430D-9841-66B485B0276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609393" y="4015091"/>
                  <a:ext cx="41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58" name="Ink 1257">
                  <a:extLst>
                    <a:ext uri="{FF2B5EF4-FFF2-40B4-BE49-F238E27FC236}">
                      <a16:creationId xmlns:a16="http://schemas.microsoft.com/office/drawing/2014/main" id="{69B65FF8-8462-4B88-93C1-39B11E2C6F33}"/>
                    </a:ext>
                  </a:extLst>
                </p14:cNvPr>
                <p14:cNvContentPartPr/>
                <p14:nvPr/>
              </p14:nvContentPartPr>
              <p14:xfrm>
                <a:off x="9489793" y="3849491"/>
                <a:ext cx="70560" cy="111960"/>
              </p14:xfrm>
            </p:contentPart>
          </mc:Choice>
          <mc:Fallback xmlns="">
            <p:pic>
              <p:nvPicPr>
                <p:cNvPr id="1258" name="Ink 1257">
                  <a:extLst>
                    <a:ext uri="{FF2B5EF4-FFF2-40B4-BE49-F238E27FC236}">
                      <a16:creationId xmlns:a16="http://schemas.microsoft.com/office/drawing/2014/main" id="{69B65FF8-8462-4B88-93C1-39B11E2C6F3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80793" y="3840851"/>
                  <a:ext cx="88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59" name="Ink 1258">
                  <a:extLst>
                    <a:ext uri="{FF2B5EF4-FFF2-40B4-BE49-F238E27FC236}">
                      <a16:creationId xmlns:a16="http://schemas.microsoft.com/office/drawing/2014/main" id="{3CF521C4-8FB0-42C4-AD99-4F817C51C785}"/>
                    </a:ext>
                  </a:extLst>
                </p14:cNvPr>
                <p14:cNvContentPartPr/>
                <p14:nvPr/>
              </p14:nvContentPartPr>
              <p14:xfrm>
                <a:off x="9508873" y="3828611"/>
                <a:ext cx="91440" cy="20880"/>
              </p14:xfrm>
            </p:contentPart>
          </mc:Choice>
          <mc:Fallback xmlns="">
            <p:pic>
              <p:nvPicPr>
                <p:cNvPr id="1259" name="Ink 1258">
                  <a:extLst>
                    <a:ext uri="{FF2B5EF4-FFF2-40B4-BE49-F238E27FC236}">
                      <a16:creationId xmlns:a16="http://schemas.microsoft.com/office/drawing/2014/main" id="{3CF521C4-8FB0-42C4-AD99-4F817C51C78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00233" y="3819971"/>
                  <a:ext cx="10908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8" name="Group 1267">
            <a:extLst>
              <a:ext uri="{FF2B5EF4-FFF2-40B4-BE49-F238E27FC236}">
                <a16:creationId xmlns:a16="http://schemas.microsoft.com/office/drawing/2014/main" id="{7AEE4EF0-FBB1-4487-BC14-4A3119C00A72}"/>
              </a:ext>
            </a:extLst>
          </p:cNvPr>
          <p:cNvGrpSpPr/>
          <p:nvPr/>
        </p:nvGrpSpPr>
        <p:grpSpPr>
          <a:xfrm>
            <a:off x="3275113" y="2086931"/>
            <a:ext cx="5033160" cy="3937320"/>
            <a:chOff x="3275113" y="2086931"/>
            <a:chExt cx="5033160" cy="39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AC71557-8867-4543-91D6-ACE302B32072}"/>
                    </a:ext>
                  </a:extLst>
                </p14:cNvPr>
                <p14:cNvContentPartPr/>
                <p14:nvPr/>
              </p14:nvContentPartPr>
              <p14:xfrm>
                <a:off x="3292033" y="3949211"/>
                <a:ext cx="1137600" cy="959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AC71557-8867-4543-91D6-ACE302B3207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83393" y="3940211"/>
                  <a:ext cx="1155240" cy="9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00E1CE-87B3-4864-A555-C1AAEBA1E707}"/>
                    </a:ext>
                  </a:extLst>
                </p14:cNvPr>
                <p14:cNvContentPartPr/>
                <p14:nvPr/>
              </p14:nvContentPartPr>
              <p14:xfrm>
                <a:off x="4262593" y="4712771"/>
                <a:ext cx="249840" cy="228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00E1CE-87B3-4864-A555-C1AAEBA1E70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53593" y="4703771"/>
                  <a:ext cx="2674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AB00676-6D1F-4819-A98B-F0CE0F3C5ED7}"/>
                    </a:ext>
                  </a:extLst>
                </p14:cNvPr>
                <p14:cNvContentPartPr/>
                <p14:nvPr/>
              </p14:nvContentPartPr>
              <p14:xfrm>
                <a:off x="3920233" y="4152611"/>
                <a:ext cx="224280" cy="157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AB00676-6D1F-4819-A98B-F0CE0F3C5ED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11233" y="4143971"/>
                  <a:ext cx="241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31E6186-BA36-4386-BEAA-F873491E995D}"/>
                    </a:ext>
                  </a:extLst>
                </p14:cNvPr>
                <p14:cNvContentPartPr/>
                <p14:nvPr/>
              </p14:nvContentPartPr>
              <p14:xfrm>
                <a:off x="4165033" y="4256651"/>
                <a:ext cx="141120" cy="93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1E6186-BA36-4386-BEAA-F873491E995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56033" y="4247651"/>
                  <a:ext cx="158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6AE916-135B-47E5-821F-78D63C298187}"/>
                    </a:ext>
                  </a:extLst>
                </p14:cNvPr>
                <p14:cNvContentPartPr/>
                <p14:nvPr/>
              </p14:nvContentPartPr>
              <p14:xfrm>
                <a:off x="3275113" y="2943011"/>
                <a:ext cx="1145880" cy="914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6AE916-135B-47E5-821F-78D63C29818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66113" y="2934371"/>
                  <a:ext cx="1163520" cy="9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4AD8495-B240-4928-B3F3-0C4868D15767}"/>
                    </a:ext>
                  </a:extLst>
                </p14:cNvPr>
                <p14:cNvContentPartPr/>
                <p14:nvPr/>
              </p14:nvContentPartPr>
              <p14:xfrm>
                <a:off x="4282393" y="2921051"/>
                <a:ext cx="178920" cy="178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4AD8495-B240-4928-B3F3-0C4868D1576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273753" y="2912411"/>
                  <a:ext cx="196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A53C41-7918-41DB-A342-CF007CC2C117}"/>
                    </a:ext>
                  </a:extLst>
                </p14:cNvPr>
                <p14:cNvContentPartPr/>
                <p14:nvPr/>
              </p14:nvContentPartPr>
              <p14:xfrm>
                <a:off x="3660313" y="3033011"/>
                <a:ext cx="219960" cy="200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A53C41-7918-41DB-A342-CF007CC2C11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51673" y="3024011"/>
                  <a:ext cx="237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BE9426-FE16-463C-8CE2-4F7E942621AB}"/>
                    </a:ext>
                  </a:extLst>
                </p14:cNvPr>
                <p14:cNvContentPartPr/>
                <p14:nvPr/>
              </p14:nvContentPartPr>
              <p14:xfrm>
                <a:off x="3939313" y="3070451"/>
                <a:ext cx="72720" cy="98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BE9426-FE16-463C-8CE2-4F7E942621A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30313" y="3061451"/>
                  <a:ext cx="90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C8645A40-F06A-4277-90F7-EAD3031E6F49}"/>
                    </a:ext>
                  </a:extLst>
                </p14:cNvPr>
                <p14:cNvContentPartPr/>
                <p14:nvPr/>
              </p14:nvContentPartPr>
              <p14:xfrm>
                <a:off x="7413673" y="2133731"/>
                <a:ext cx="134640" cy="124560"/>
              </p14:xfrm>
            </p:contentPart>
          </mc:Choice>
          <mc:Fallback xmlns=""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C8645A40-F06A-4277-90F7-EAD3031E6F4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04673" y="2124731"/>
                  <a:ext cx="152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6C4DFFD9-1A91-4CE5-B435-9A318BF06E36}"/>
                    </a:ext>
                  </a:extLst>
                </p14:cNvPr>
                <p14:cNvContentPartPr/>
                <p14:nvPr/>
              </p14:nvContentPartPr>
              <p14:xfrm>
                <a:off x="7587913" y="2181251"/>
                <a:ext cx="20160" cy="104040"/>
              </p14:xfrm>
            </p:contentPart>
          </mc:Choice>
          <mc:Fallback xmlns="">
            <p:pic>
              <p:nvPicPr>
                <p:cNvPr id="1144" name="Ink 1143">
                  <a:extLst>
                    <a:ext uri="{FF2B5EF4-FFF2-40B4-BE49-F238E27FC236}">
                      <a16:creationId xmlns:a16="http://schemas.microsoft.com/office/drawing/2014/main" id="{6C4DFFD9-1A91-4CE5-B435-9A318BF06E3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578913" y="2172251"/>
                  <a:ext cx="37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45" name="Ink 1144">
                  <a:extLst>
                    <a:ext uri="{FF2B5EF4-FFF2-40B4-BE49-F238E27FC236}">
                      <a16:creationId xmlns:a16="http://schemas.microsoft.com/office/drawing/2014/main" id="{4324235C-D006-4E47-AA9E-D0CD5448205A}"/>
                    </a:ext>
                  </a:extLst>
                </p14:cNvPr>
                <p14:cNvContentPartPr/>
                <p14:nvPr/>
              </p14:nvContentPartPr>
              <p14:xfrm>
                <a:off x="7667473" y="2106731"/>
                <a:ext cx="162720" cy="141480"/>
              </p14:xfrm>
            </p:contentPart>
          </mc:Choice>
          <mc:Fallback xmlns="">
            <p:pic>
              <p:nvPicPr>
                <p:cNvPr id="1145" name="Ink 1144">
                  <a:extLst>
                    <a:ext uri="{FF2B5EF4-FFF2-40B4-BE49-F238E27FC236}">
                      <a16:creationId xmlns:a16="http://schemas.microsoft.com/office/drawing/2014/main" id="{4324235C-D006-4E47-AA9E-D0CD5448205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58473" y="2097731"/>
                  <a:ext cx="180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C05A9F7A-8BFD-4DD6-B6F4-6F6CBE2351EE}"/>
                    </a:ext>
                  </a:extLst>
                </p14:cNvPr>
                <p14:cNvContentPartPr/>
                <p14:nvPr/>
              </p14:nvContentPartPr>
              <p14:xfrm>
                <a:off x="7850353" y="2142011"/>
                <a:ext cx="99000" cy="117720"/>
              </p14:xfrm>
            </p:contentPart>
          </mc:Choice>
          <mc:Fallback xmlns="">
            <p:pic>
              <p:nvPicPr>
                <p:cNvPr id="1146" name="Ink 1145">
                  <a:extLst>
                    <a:ext uri="{FF2B5EF4-FFF2-40B4-BE49-F238E27FC236}">
                      <a16:creationId xmlns:a16="http://schemas.microsoft.com/office/drawing/2014/main" id="{C05A9F7A-8BFD-4DD6-B6F4-6F6CBE2351E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41713" y="2133371"/>
                  <a:ext cx="116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7" name="Ink 1146">
                  <a:extLst>
                    <a:ext uri="{FF2B5EF4-FFF2-40B4-BE49-F238E27FC236}">
                      <a16:creationId xmlns:a16="http://schemas.microsoft.com/office/drawing/2014/main" id="{793F85ED-5CC9-4654-808A-DF4D9BF77EBA}"/>
                    </a:ext>
                  </a:extLst>
                </p14:cNvPr>
                <p14:cNvContentPartPr/>
                <p14:nvPr/>
              </p14:nvContentPartPr>
              <p14:xfrm>
                <a:off x="8027113" y="2188091"/>
                <a:ext cx="133200" cy="360"/>
              </p14:xfrm>
            </p:contentPart>
          </mc:Choice>
          <mc:Fallback xmlns="">
            <p:pic>
              <p:nvPicPr>
                <p:cNvPr id="1147" name="Ink 1146">
                  <a:extLst>
                    <a:ext uri="{FF2B5EF4-FFF2-40B4-BE49-F238E27FC236}">
                      <a16:creationId xmlns:a16="http://schemas.microsoft.com/office/drawing/2014/main" id="{793F85ED-5CC9-4654-808A-DF4D9BF77EB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018473" y="2179451"/>
                  <a:ext cx="150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8" name="Ink 1147">
                  <a:extLst>
                    <a:ext uri="{FF2B5EF4-FFF2-40B4-BE49-F238E27FC236}">
                      <a16:creationId xmlns:a16="http://schemas.microsoft.com/office/drawing/2014/main" id="{86A623F9-3D6C-4753-A392-EB8C1F693B17}"/>
                    </a:ext>
                  </a:extLst>
                </p14:cNvPr>
                <p14:cNvContentPartPr/>
                <p14:nvPr/>
              </p14:nvContentPartPr>
              <p14:xfrm>
                <a:off x="8054833" y="2093771"/>
                <a:ext cx="25920" cy="176400"/>
              </p14:xfrm>
            </p:contentPart>
          </mc:Choice>
          <mc:Fallback xmlns="">
            <p:pic>
              <p:nvPicPr>
                <p:cNvPr id="1148" name="Ink 1147">
                  <a:extLst>
                    <a:ext uri="{FF2B5EF4-FFF2-40B4-BE49-F238E27FC236}">
                      <a16:creationId xmlns:a16="http://schemas.microsoft.com/office/drawing/2014/main" id="{86A623F9-3D6C-4753-A392-EB8C1F693B1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45833" y="2085131"/>
                  <a:ext cx="43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0" name="Ink 1149">
                  <a:extLst>
                    <a:ext uri="{FF2B5EF4-FFF2-40B4-BE49-F238E27FC236}">
                      <a16:creationId xmlns:a16="http://schemas.microsoft.com/office/drawing/2014/main" id="{17757811-26CD-43A8-8F85-B55557D72F19}"/>
                    </a:ext>
                  </a:extLst>
                </p14:cNvPr>
                <p14:cNvContentPartPr/>
                <p14:nvPr/>
              </p14:nvContentPartPr>
              <p14:xfrm>
                <a:off x="7372993" y="2544491"/>
                <a:ext cx="181440" cy="170280"/>
              </p14:xfrm>
            </p:contentPart>
          </mc:Choice>
          <mc:Fallback xmlns="">
            <p:pic>
              <p:nvPicPr>
                <p:cNvPr id="1150" name="Ink 1149">
                  <a:extLst>
                    <a:ext uri="{FF2B5EF4-FFF2-40B4-BE49-F238E27FC236}">
                      <a16:creationId xmlns:a16="http://schemas.microsoft.com/office/drawing/2014/main" id="{17757811-26CD-43A8-8F85-B55557D72F1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63993" y="2535491"/>
                  <a:ext cx="199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1" name="Ink 1150">
                  <a:extLst>
                    <a:ext uri="{FF2B5EF4-FFF2-40B4-BE49-F238E27FC236}">
                      <a16:creationId xmlns:a16="http://schemas.microsoft.com/office/drawing/2014/main" id="{56D24CF4-BEFA-4495-9D87-2CA9949B736C}"/>
                    </a:ext>
                  </a:extLst>
                </p14:cNvPr>
                <p14:cNvContentPartPr/>
                <p14:nvPr/>
              </p14:nvContentPartPr>
              <p14:xfrm>
                <a:off x="7599073" y="2631611"/>
                <a:ext cx="106920" cy="122040"/>
              </p14:xfrm>
            </p:contentPart>
          </mc:Choice>
          <mc:Fallback xmlns="">
            <p:pic>
              <p:nvPicPr>
                <p:cNvPr id="1151" name="Ink 1150">
                  <a:extLst>
                    <a:ext uri="{FF2B5EF4-FFF2-40B4-BE49-F238E27FC236}">
                      <a16:creationId xmlns:a16="http://schemas.microsoft.com/office/drawing/2014/main" id="{56D24CF4-BEFA-4495-9D87-2CA9949B736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90433" y="2622611"/>
                  <a:ext cx="124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4CB9F28A-A8D7-433A-A84F-F6BCA80A15D0}"/>
                    </a:ext>
                  </a:extLst>
                </p14:cNvPr>
                <p14:cNvContentPartPr/>
                <p14:nvPr/>
              </p14:nvContentPartPr>
              <p14:xfrm>
                <a:off x="7723993" y="2510651"/>
                <a:ext cx="156960" cy="176040"/>
              </p14:xfrm>
            </p:contentPart>
          </mc:Choice>
          <mc:Fallback xmlns="">
            <p:pic>
              <p:nvPicPr>
                <p:cNvPr id="1152" name="Ink 1151">
                  <a:extLst>
                    <a:ext uri="{FF2B5EF4-FFF2-40B4-BE49-F238E27FC236}">
                      <a16:creationId xmlns:a16="http://schemas.microsoft.com/office/drawing/2014/main" id="{4CB9F28A-A8D7-433A-A84F-F6BCA80A15D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14993" y="2501651"/>
                  <a:ext cx="174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54" name="Ink 1153">
                  <a:extLst>
                    <a:ext uri="{FF2B5EF4-FFF2-40B4-BE49-F238E27FC236}">
                      <a16:creationId xmlns:a16="http://schemas.microsoft.com/office/drawing/2014/main" id="{40B4504A-CCEF-43EF-93C9-7BFAF4286AB1}"/>
                    </a:ext>
                  </a:extLst>
                </p14:cNvPr>
                <p14:cNvContentPartPr/>
                <p14:nvPr/>
              </p14:nvContentPartPr>
              <p14:xfrm>
                <a:off x="7916593" y="2547731"/>
                <a:ext cx="77040" cy="170280"/>
              </p14:xfrm>
            </p:contentPart>
          </mc:Choice>
          <mc:Fallback xmlns="">
            <p:pic>
              <p:nvPicPr>
                <p:cNvPr id="1154" name="Ink 1153">
                  <a:extLst>
                    <a:ext uri="{FF2B5EF4-FFF2-40B4-BE49-F238E27FC236}">
                      <a16:creationId xmlns:a16="http://schemas.microsoft.com/office/drawing/2014/main" id="{40B4504A-CCEF-43EF-93C9-7BFAF4286AB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07593" y="2538731"/>
                  <a:ext cx="94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55" name="Ink 1154">
                  <a:extLst>
                    <a:ext uri="{FF2B5EF4-FFF2-40B4-BE49-F238E27FC236}">
                      <a16:creationId xmlns:a16="http://schemas.microsoft.com/office/drawing/2014/main" id="{42C18ABB-1107-4622-B51E-EA1B1A4A158E}"/>
                    </a:ext>
                  </a:extLst>
                </p14:cNvPr>
                <p14:cNvContentPartPr/>
                <p14:nvPr/>
              </p14:nvContentPartPr>
              <p14:xfrm>
                <a:off x="8065633" y="2597051"/>
                <a:ext cx="95760" cy="24120"/>
              </p14:xfrm>
            </p:contentPart>
          </mc:Choice>
          <mc:Fallback xmlns="">
            <p:pic>
              <p:nvPicPr>
                <p:cNvPr id="1155" name="Ink 1154">
                  <a:extLst>
                    <a:ext uri="{FF2B5EF4-FFF2-40B4-BE49-F238E27FC236}">
                      <a16:creationId xmlns:a16="http://schemas.microsoft.com/office/drawing/2014/main" id="{42C18ABB-1107-4622-B51E-EA1B1A4A15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56633" y="2588051"/>
                  <a:ext cx="113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56" name="Ink 1155">
                  <a:extLst>
                    <a:ext uri="{FF2B5EF4-FFF2-40B4-BE49-F238E27FC236}">
                      <a16:creationId xmlns:a16="http://schemas.microsoft.com/office/drawing/2014/main" id="{E7B4168F-1B4C-4C75-B980-272D529D5F5F}"/>
                    </a:ext>
                  </a:extLst>
                </p14:cNvPr>
                <p14:cNvContentPartPr/>
                <p14:nvPr/>
              </p14:nvContentPartPr>
              <p14:xfrm>
                <a:off x="8105953" y="2539811"/>
                <a:ext cx="12960" cy="152280"/>
              </p14:xfrm>
            </p:contentPart>
          </mc:Choice>
          <mc:Fallback xmlns="">
            <p:pic>
              <p:nvPicPr>
                <p:cNvPr id="1156" name="Ink 1155">
                  <a:extLst>
                    <a:ext uri="{FF2B5EF4-FFF2-40B4-BE49-F238E27FC236}">
                      <a16:creationId xmlns:a16="http://schemas.microsoft.com/office/drawing/2014/main" id="{E7B4168F-1B4C-4C75-B980-272D529D5F5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96953" y="2531171"/>
                  <a:ext cx="30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8" name="Ink 1157">
                  <a:extLst>
                    <a:ext uri="{FF2B5EF4-FFF2-40B4-BE49-F238E27FC236}">
                      <a16:creationId xmlns:a16="http://schemas.microsoft.com/office/drawing/2014/main" id="{6ECD366F-2FD3-49C1-A504-1952BE6FF65B}"/>
                    </a:ext>
                  </a:extLst>
                </p14:cNvPr>
                <p14:cNvContentPartPr/>
                <p14:nvPr/>
              </p14:nvContentPartPr>
              <p14:xfrm>
                <a:off x="7675753" y="2858771"/>
                <a:ext cx="100800" cy="138960"/>
              </p14:xfrm>
            </p:contentPart>
          </mc:Choice>
          <mc:Fallback xmlns="">
            <p:pic>
              <p:nvPicPr>
                <p:cNvPr id="1158" name="Ink 1157">
                  <a:extLst>
                    <a:ext uri="{FF2B5EF4-FFF2-40B4-BE49-F238E27FC236}">
                      <a16:creationId xmlns:a16="http://schemas.microsoft.com/office/drawing/2014/main" id="{6ECD366F-2FD3-49C1-A504-1952BE6FF65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667113" y="2849771"/>
                  <a:ext cx="118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6D1451F0-A577-424A-A109-EE3C024DB0EA}"/>
                    </a:ext>
                  </a:extLst>
                </p14:cNvPr>
                <p14:cNvContentPartPr/>
                <p14:nvPr/>
              </p14:nvContentPartPr>
              <p14:xfrm>
                <a:off x="7789153" y="2900531"/>
                <a:ext cx="87840" cy="87120"/>
              </p14:xfrm>
            </p:contentPart>
          </mc:Choice>
          <mc:Fallback xmlns="">
            <p:pic>
              <p:nvPicPr>
                <p:cNvPr id="1159" name="Ink 1158">
                  <a:extLst>
                    <a:ext uri="{FF2B5EF4-FFF2-40B4-BE49-F238E27FC236}">
                      <a16:creationId xmlns:a16="http://schemas.microsoft.com/office/drawing/2014/main" id="{6D1451F0-A577-424A-A109-EE3C024DB0E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780153" y="2891531"/>
                  <a:ext cx="105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60" name="Ink 1159">
                  <a:extLst>
                    <a:ext uri="{FF2B5EF4-FFF2-40B4-BE49-F238E27FC236}">
                      <a16:creationId xmlns:a16="http://schemas.microsoft.com/office/drawing/2014/main" id="{A7AD3A62-7529-4B21-8AE6-48922879EDCC}"/>
                    </a:ext>
                  </a:extLst>
                </p14:cNvPr>
                <p14:cNvContentPartPr/>
                <p14:nvPr/>
              </p14:nvContentPartPr>
              <p14:xfrm>
                <a:off x="7884553" y="2814131"/>
                <a:ext cx="122400" cy="236160"/>
              </p14:xfrm>
            </p:contentPart>
          </mc:Choice>
          <mc:Fallback xmlns="">
            <p:pic>
              <p:nvPicPr>
                <p:cNvPr id="1160" name="Ink 1159">
                  <a:extLst>
                    <a:ext uri="{FF2B5EF4-FFF2-40B4-BE49-F238E27FC236}">
                      <a16:creationId xmlns:a16="http://schemas.microsoft.com/office/drawing/2014/main" id="{A7AD3A62-7529-4B21-8AE6-48922879ED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75553" y="2805491"/>
                  <a:ext cx="140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D2C43B-97CD-45DE-A954-F6D3E0B56CE4}"/>
                    </a:ext>
                  </a:extLst>
                </p14:cNvPr>
                <p14:cNvContentPartPr/>
                <p14:nvPr/>
              </p14:nvContentPartPr>
              <p14:xfrm>
                <a:off x="4633393" y="2337491"/>
                <a:ext cx="154440" cy="458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D2C43B-97CD-45DE-A954-F6D3E0B56CE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624393" y="2328491"/>
                  <a:ext cx="1720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0CBBF20-37BF-4C8E-92D3-69D705EA902F}"/>
                    </a:ext>
                  </a:extLst>
                </p14:cNvPr>
                <p14:cNvContentPartPr/>
                <p14:nvPr/>
              </p14:nvContentPartPr>
              <p14:xfrm>
                <a:off x="4614313" y="2534411"/>
                <a:ext cx="174960" cy="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0CBBF20-37BF-4C8E-92D3-69D705EA902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605313" y="2525411"/>
                  <a:ext cx="192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3C9491D9-18EA-47B3-A00F-99C7D456EECD}"/>
                    </a:ext>
                  </a:extLst>
                </p14:cNvPr>
                <p14:cNvContentPartPr/>
                <p14:nvPr/>
              </p14:nvContentPartPr>
              <p14:xfrm>
                <a:off x="4822033" y="2347571"/>
                <a:ext cx="101160" cy="43452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3C9491D9-18EA-47B3-A00F-99C7D456EEC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13393" y="2338931"/>
                  <a:ext cx="1188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0CDD5DA0-D0B1-4E16-842D-4CAF1B8CBE82}"/>
                    </a:ext>
                  </a:extLst>
                </p14:cNvPr>
                <p14:cNvContentPartPr/>
                <p14:nvPr/>
              </p14:nvContentPartPr>
              <p14:xfrm>
                <a:off x="4950553" y="2454491"/>
                <a:ext cx="145080" cy="16344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0CDD5DA0-D0B1-4E16-842D-4CAF1B8CBE8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41913" y="2445851"/>
                  <a:ext cx="1627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E69CF352-86B6-47F0-B702-3E4693348314}"/>
                    </a:ext>
                  </a:extLst>
                </p14:cNvPr>
                <p14:cNvContentPartPr/>
                <p14:nvPr/>
              </p14:nvContentPartPr>
              <p14:xfrm>
                <a:off x="5127313" y="2544491"/>
                <a:ext cx="19440" cy="12888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E69CF352-86B6-47F0-B702-3E469334831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118673" y="2535491"/>
                  <a:ext cx="37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AE28C7DD-99F7-4A2E-B9FE-5F17EA7045E3}"/>
                    </a:ext>
                  </a:extLst>
                </p14:cNvPr>
                <p14:cNvContentPartPr/>
                <p14:nvPr/>
              </p14:nvContentPartPr>
              <p14:xfrm>
                <a:off x="5180593" y="2455931"/>
                <a:ext cx="84240" cy="15516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AE28C7DD-99F7-4A2E-B9FE-5F17EA7045E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171593" y="2446931"/>
                  <a:ext cx="101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C55027BA-909E-4BF4-9BB6-834F8D49B39A}"/>
                    </a:ext>
                  </a:extLst>
                </p14:cNvPr>
                <p14:cNvContentPartPr/>
                <p14:nvPr/>
              </p14:nvContentPartPr>
              <p14:xfrm>
                <a:off x="5263753" y="2415251"/>
                <a:ext cx="65880" cy="13896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C55027BA-909E-4BF4-9BB6-834F8D49B39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254753" y="2406251"/>
                  <a:ext cx="83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B1DFB131-A196-4ECD-9F8F-39278979261A}"/>
                    </a:ext>
                  </a:extLst>
                </p14:cNvPr>
                <p14:cNvContentPartPr/>
                <p14:nvPr/>
              </p14:nvContentPartPr>
              <p14:xfrm>
                <a:off x="5510713" y="2469611"/>
                <a:ext cx="115920" cy="2412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B1DFB131-A196-4ECD-9F8F-39278979261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501713" y="2460971"/>
                  <a:ext cx="133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8FB22891-D52B-4ED5-875C-35B3FA9A48EB}"/>
                    </a:ext>
                  </a:extLst>
                </p14:cNvPr>
                <p14:cNvContentPartPr/>
                <p14:nvPr/>
              </p14:nvContentPartPr>
              <p14:xfrm>
                <a:off x="5551033" y="2415611"/>
                <a:ext cx="4320" cy="14652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8FB22891-D52B-4ED5-875C-35B3FA9A48E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42033" y="2406611"/>
                  <a:ext cx="21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773074D5-A92C-4D86-82E3-2596561A4F40}"/>
                    </a:ext>
                  </a:extLst>
                </p14:cNvPr>
                <p14:cNvContentPartPr/>
                <p14:nvPr/>
              </p14:nvContentPartPr>
              <p14:xfrm>
                <a:off x="5651113" y="2311571"/>
                <a:ext cx="113400" cy="19728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773074D5-A92C-4D86-82E3-2596561A4F4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642113" y="2302931"/>
                  <a:ext cx="131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BCDFDEBF-1502-4B1C-A74E-E831120B3EBF}"/>
                    </a:ext>
                  </a:extLst>
                </p14:cNvPr>
                <p14:cNvContentPartPr/>
                <p14:nvPr/>
              </p14:nvContentPartPr>
              <p14:xfrm>
                <a:off x="5817073" y="2408771"/>
                <a:ext cx="15120" cy="11844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BCDFDEBF-1502-4B1C-A74E-E831120B3EB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808433" y="2399771"/>
                  <a:ext cx="32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26A072F1-8FA9-4A73-B853-78E2D4CBE52F}"/>
                    </a:ext>
                  </a:extLst>
                </p14:cNvPr>
                <p14:cNvContentPartPr/>
                <p14:nvPr/>
              </p14:nvContentPartPr>
              <p14:xfrm>
                <a:off x="5837593" y="2265851"/>
                <a:ext cx="97200" cy="32796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26A072F1-8FA9-4A73-B853-78E2D4CBE52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28953" y="2257211"/>
                  <a:ext cx="1148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48" name="Ink 1247">
                  <a:extLst>
                    <a:ext uri="{FF2B5EF4-FFF2-40B4-BE49-F238E27FC236}">
                      <a16:creationId xmlns:a16="http://schemas.microsoft.com/office/drawing/2014/main" id="{5EF5ED64-9195-4EFE-96E3-8B60028FE062}"/>
                    </a:ext>
                  </a:extLst>
                </p14:cNvPr>
                <p14:cNvContentPartPr/>
                <p14:nvPr/>
              </p14:nvContentPartPr>
              <p14:xfrm>
                <a:off x="4782433" y="2707211"/>
                <a:ext cx="3960" cy="2160"/>
              </p14:xfrm>
            </p:contentPart>
          </mc:Choice>
          <mc:Fallback xmlns="">
            <p:pic>
              <p:nvPicPr>
                <p:cNvPr id="1248" name="Ink 1247">
                  <a:extLst>
                    <a:ext uri="{FF2B5EF4-FFF2-40B4-BE49-F238E27FC236}">
                      <a16:creationId xmlns:a16="http://schemas.microsoft.com/office/drawing/2014/main" id="{5EF5ED64-9195-4EFE-96E3-8B60028FE06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73433" y="2698571"/>
                  <a:ext cx="21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49" name="Ink 1248">
                  <a:extLst>
                    <a:ext uri="{FF2B5EF4-FFF2-40B4-BE49-F238E27FC236}">
                      <a16:creationId xmlns:a16="http://schemas.microsoft.com/office/drawing/2014/main" id="{EFEED5D5-DCB1-4A8D-99C5-8459F63A205E}"/>
                    </a:ext>
                  </a:extLst>
                </p14:cNvPr>
                <p14:cNvContentPartPr/>
                <p14:nvPr/>
              </p14:nvContentPartPr>
              <p14:xfrm>
                <a:off x="4773433" y="2710811"/>
                <a:ext cx="14400" cy="153360"/>
              </p14:xfrm>
            </p:contentPart>
          </mc:Choice>
          <mc:Fallback xmlns="">
            <p:pic>
              <p:nvPicPr>
                <p:cNvPr id="1249" name="Ink 1248">
                  <a:extLst>
                    <a:ext uri="{FF2B5EF4-FFF2-40B4-BE49-F238E27FC236}">
                      <a16:creationId xmlns:a16="http://schemas.microsoft.com/office/drawing/2014/main" id="{EFEED5D5-DCB1-4A8D-99C5-8459F63A205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764433" y="2701811"/>
                  <a:ext cx="32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AE9994E3-55B5-479A-BD5E-AF1818C94BE3}"/>
                    </a:ext>
                  </a:extLst>
                </p14:cNvPr>
                <p14:cNvContentPartPr/>
                <p14:nvPr/>
              </p14:nvContentPartPr>
              <p14:xfrm>
                <a:off x="4620433" y="5267531"/>
                <a:ext cx="111240" cy="38772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AE9994E3-55B5-479A-BD5E-AF1818C94BE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611793" y="5258531"/>
                  <a:ext cx="1288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4B1E8FAE-32A6-4633-9AC7-D6CB7E319E1B}"/>
                    </a:ext>
                  </a:extLst>
                </p14:cNvPr>
                <p14:cNvContentPartPr/>
                <p14:nvPr/>
              </p14:nvContentPartPr>
              <p14:xfrm>
                <a:off x="4577953" y="5459051"/>
                <a:ext cx="164160" cy="3924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4B1E8FAE-32A6-4633-9AC7-D6CB7E319E1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569313" y="5450411"/>
                  <a:ext cx="1818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31389224-DAE6-48AA-A203-425E777D61ED}"/>
                    </a:ext>
                  </a:extLst>
                </p14:cNvPr>
                <p14:cNvContentPartPr/>
                <p14:nvPr/>
              </p14:nvContentPartPr>
              <p14:xfrm>
                <a:off x="4801153" y="5250251"/>
                <a:ext cx="100800" cy="33804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31389224-DAE6-48AA-A203-425E777D61E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792153" y="5241611"/>
                  <a:ext cx="1184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4F1FB7C7-C191-4464-A417-1C6FA3320075}"/>
                    </a:ext>
                  </a:extLst>
                </p14:cNvPr>
                <p14:cNvContentPartPr/>
                <p14:nvPr/>
              </p14:nvContentPartPr>
              <p14:xfrm>
                <a:off x="4905913" y="5256011"/>
                <a:ext cx="160200" cy="183960"/>
              </p14:xfrm>
            </p:contentPart>
          </mc:Choice>
          <mc:Fallback xmlns=""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4F1FB7C7-C191-4464-A417-1C6FA332007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896913" y="5247011"/>
                  <a:ext cx="177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28513F3D-9891-432E-9FA3-B399DC1529C5}"/>
                    </a:ext>
                  </a:extLst>
                </p14:cNvPr>
                <p14:cNvContentPartPr/>
                <p14:nvPr/>
              </p14:nvContentPartPr>
              <p14:xfrm>
                <a:off x="5074393" y="5335211"/>
                <a:ext cx="110520" cy="91800"/>
              </p14:xfrm>
            </p:contentPart>
          </mc:Choice>
          <mc:Fallback xmlns=""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28513F3D-9891-432E-9FA3-B399DC1529C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065753" y="5326571"/>
                  <a:ext cx="1281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52FDF43E-BD2E-411A-927B-578C58A33A5B}"/>
                    </a:ext>
                  </a:extLst>
                </p14:cNvPr>
                <p14:cNvContentPartPr/>
                <p14:nvPr/>
              </p14:nvContentPartPr>
              <p14:xfrm>
                <a:off x="5214433" y="5271131"/>
                <a:ext cx="66960" cy="105120"/>
              </p14:xfrm>
            </p:contentPart>
          </mc:Choice>
          <mc:Fallback xmlns=""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52FDF43E-BD2E-411A-927B-578C58A33A5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05793" y="5262491"/>
                  <a:ext cx="84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51" name="Ink 1250">
                  <a:extLst>
                    <a:ext uri="{FF2B5EF4-FFF2-40B4-BE49-F238E27FC236}">
                      <a16:creationId xmlns:a16="http://schemas.microsoft.com/office/drawing/2014/main" id="{A4332C50-5768-4F58-8E55-0F574D002BC5}"/>
                    </a:ext>
                  </a:extLst>
                </p14:cNvPr>
                <p14:cNvContentPartPr/>
                <p14:nvPr/>
              </p14:nvContentPartPr>
              <p14:xfrm>
                <a:off x="4720513" y="5524931"/>
                <a:ext cx="136800" cy="253440"/>
              </p14:xfrm>
            </p:contentPart>
          </mc:Choice>
          <mc:Fallback xmlns="">
            <p:pic>
              <p:nvPicPr>
                <p:cNvPr id="1251" name="Ink 1250">
                  <a:extLst>
                    <a:ext uri="{FF2B5EF4-FFF2-40B4-BE49-F238E27FC236}">
                      <a16:creationId xmlns:a16="http://schemas.microsoft.com/office/drawing/2014/main" id="{A4332C50-5768-4F58-8E55-0F574D002BC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11513" y="5515931"/>
                  <a:ext cx="1544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38" name="Ink 1137">
                  <a:extLst>
                    <a:ext uri="{FF2B5EF4-FFF2-40B4-BE49-F238E27FC236}">
                      <a16:creationId xmlns:a16="http://schemas.microsoft.com/office/drawing/2014/main" id="{25BD3015-2C16-4852-951B-0187B9F3AA36}"/>
                    </a:ext>
                  </a:extLst>
                </p14:cNvPr>
                <p14:cNvContentPartPr/>
                <p14:nvPr/>
              </p14:nvContentPartPr>
              <p14:xfrm>
                <a:off x="7109473" y="2125091"/>
                <a:ext cx="125640" cy="226080"/>
              </p14:xfrm>
            </p:contentPart>
          </mc:Choice>
          <mc:Fallback xmlns="">
            <p:pic>
              <p:nvPicPr>
                <p:cNvPr id="1138" name="Ink 1137">
                  <a:extLst>
                    <a:ext uri="{FF2B5EF4-FFF2-40B4-BE49-F238E27FC236}">
                      <a16:creationId xmlns:a16="http://schemas.microsoft.com/office/drawing/2014/main" id="{25BD3015-2C16-4852-951B-0187B9F3AA3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100833" y="2116451"/>
                  <a:ext cx="143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39" name="Ink 1138">
                  <a:extLst>
                    <a:ext uri="{FF2B5EF4-FFF2-40B4-BE49-F238E27FC236}">
                      <a16:creationId xmlns:a16="http://schemas.microsoft.com/office/drawing/2014/main" id="{40CD2C70-9196-4039-8288-6104ABCB7BB1}"/>
                    </a:ext>
                  </a:extLst>
                </p14:cNvPr>
                <p14:cNvContentPartPr/>
                <p14:nvPr/>
              </p14:nvContentPartPr>
              <p14:xfrm>
                <a:off x="7120273" y="2233811"/>
                <a:ext cx="151560" cy="10440"/>
              </p14:xfrm>
            </p:contentPart>
          </mc:Choice>
          <mc:Fallback xmlns="">
            <p:pic>
              <p:nvPicPr>
                <p:cNvPr id="1139" name="Ink 1138">
                  <a:extLst>
                    <a:ext uri="{FF2B5EF4-FFF2-40B4-BE49-F238E27FC236}">
                      <a16:creationId xmlns:a16="http://schemas.microsoft.com/office/drawing/2014/main" id="{40CD2C70-9196-4039-8288-6104ABCB7BB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111273" y="2225171"/>
                  <a:ext cx="169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41" name="Ink 1140">
                  <a:extLst>
                    <a:ext uri="{FF2B5EF4-FFF2-40B4-BE49-F238E27FC236}">
                      <a16:creationId xmlns:a16="http://schemas.microsoft.com/office/drawing/2014/main" id="{8ACC6885-1D07-49FA-96BF-6FEDA8AAEAEF}"/>
                    </a:ext>
                  </a:extLst>
                </p14:cNvPr>
                <p14:cNvContentPartPr/>
                <p14:nvPr/>
              </p14:nvContentPartPr>
              <p14:xfrm>
                <a:off x="7307473" y="2086931"/>
                <a:ext cx="74880" cy="272880"/>
              </p14:xfrm>
            </p:contentPart>
          </mc:Choice>
          <mc:Fallback xmlns="">
            <p:pic>
              <p:nvPicPr>
                <p:cNvPr id="1141" name="Ink 1140">
                  <a:extLst>
                    <a:ext uri="{FF2B5EF4-FFF2-40B4-BE49-F238E27FC236}">
                      <a16:creationId xmlns:a16="http://schemas.microsoft.com/office/drawing/2014/main" id="{8ACC6885-1D07-49FA-96BF-6FEDA8AAEAE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298833" y="2078291"/>
                  <a:ext cx="92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253" name="Ink 1252">
                  <a:extLst>
                    <a:ext uri="{FF2B5EF4-FFF2-40B4-BE49-F238E27FC236}">
                      <a16:creationId xmlns:a16="http://schemas.microsoft.com/office/drawing/2014/main" id="{5262033C-9116-4145-BD0B-7140C5E3F429}"/>
                    </a:ext>
                  </a:extLst>
                </p14:cNvPr>
                <p14:cNvContentPartPr/>
                <p14:nvPr/>
              </p14:nvContentPartPr>
              <p14:xfrm>
                <a:off x="7226833" y="2359451"/>
                <a:ext cx="71280" cy="91800"/>
              </p14:xfrm>
            </p:contentPart>
          </mc:Choice>
          <mc:Fallback xmlns="">
            <p:pic>
              <p:nvPicPr>
                <p:cNvPr id="1253" name="Ink 1252">
                  <a:extLst>
                    <a:ext uri="{FF2B5EF4-FFF2-40B4-BE49-F238E27FC236}">
                      <a16:creationId xmlns:a16="http://schemas.microsoft.com/office/drawing/2014/main" id="{5262033C-9116-4145-BD0B-7140C5E3F42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18193" y="2350811"/>
                  <a:ext cx="88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9C4D4688-9070-4E74-A57B-A547CD892DF1}"/>
                    </a:ext>
                  </a:extLst>
                </p14:cNvPr>
                <p14:cNvContentPartPr/>
                <p14:nvPr/>
              </p14:nvContentPartPr>
              <p14:xfrm>
                <a:off x="5633473" y="3474011"/>
                <a:ext cx="213840" cy="135000"/>
              </p14:xfrm>
            </p:contentPart>
          </mc:Choice>
          <mc:Fallback xmlns=""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9C4D4688-9070-4E74-A57B-A547CD892DF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624833" y="3465371"/>
                  <a:ext cx="231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EDE773D6-CFF0-44E7-B7DB-5F471EBC9F48}"/>
                    </a:ext>
                  </a:extLst>
                </p14:cNvPr>
                <p14:cNvContentPartPr/>
                <p14:nvPr/>
              </p14:nvContentPartPr>
              <p14:xfrm>
                <a:off x="5895913" y="3520091"/>
                <a:ext cx="51480" cy="127440"/>
              </p14:xfrm>
            </p:contentPart>
          </mc:Choice>
          <mc:Fallback xmlns=""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EDE773D6-CFF0-44E7-B7DB-5F471EBC9F4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887273" y="3511091"/>
                  <a:ext cx="69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3BCACCB7-DE00-4389-877C-C1328E96DFD6}"/>
                    </a:ext>
                  </a:extLst>
                </p14:cNvPr>
                <p14:cNvContentPartPr/>
                <p14:nvPr/>
              </p14:nvContentPartPr>
              <p14:xfrm>
                <a:off x="6155833" y="3541331"/>
                <a:ext cx="79200" cy="94680"/>
              </p14:xfrm>
            </p:contentPart>
          </mc:Choice>
          <mc:Fallback xmlns=""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3BCACCB7-DE00-4389-877C-C1328E96DFD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146833" y="3532691"/>
                  <a:ext cx="96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8725A7B8-A5AC-4197-A4CB-62DD91BD0E18}"/>
                    </a:ext>
                  </a:extLst>
                </p14:cNvPr>
                <p14:cNvContentPartPr/>
                <p14:nvPr/>
              </p14:nvContentPartPr>
              <p14:xfrm>
                <a:off x="6223873" y="3153611"/>
                <a:ext cx="827280" cy="433080"/>
              </p14:xfrm>
            </p:contentPart>
          </mc:Choice>
          <mc:Fallback xmlns=""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8725A7B8-A5AC-4197-A4CB-62DD91BD0E1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14873" y="3144611"/>
                  <a:ext cx="8449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925976B2-1B78-48AB-AA7E-865906C91032}"/>
                    </a:ext>
                  </a:extLst>
                </p14:cNvPr>
                <p14:cNvContentPartPr/>
                <p14:nvPr/>
              </p14:nvContentPartPr>
              <p14:xfrm>
                <a:off x="6893113" y="3105731"/>
                <a:ext cx="174240" cy="226080"/>
              </p14:xfrm>
            </p:contentPart>
          </mc:Choice>
          <mc:Fallback xmlns=""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925976B2-1B78-48AB-AA7E-865906C9103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884113" y="3097091"/>
                  <a:ext cx="191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8E90B1E0-EF34-4D23-9CF1-14DB954F2D3C}"/>
                    </a:ext>
                  </a:extLst>
                </p14:cNvPr>
                <p14:cNvContentPartPr/>
                <p14:nvPr/>
              </p14:nvContentPartPr>
              <p14:xfrm>
                <a:off x="6355633" y="3137411"/>
                <a:ext cx="232920" cy="193680"/>
              </p14:xfrm>
            </p:contentPart>
          </mc:Choice>
          <mc:Fallback xmlns=""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8E90B1E0-EF34-4D23-9CF1-14DB954F2D3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346993" y="3128771"/>
                  <a:ext cx="250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291D31AE-2585-43D8-B19A-38C777D24AF2}"/>
                    </a:ext>
                  </a:extLst>
                </p14:cNvPr>
                <p14:cNvContentPartPr/>
                <p14:nvPr/>
              </p14:nvContentPartPr>
              <p14:xfrm>
                <a:off x="6613393" y="3129131"/>
                <a:ext cx="84240" cy="114480"/>
              </p14:xfrm>
            </p:contentPart>
          </mc:Choice>
          <mc:Fallback xmlns=""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291D31AE-2585-43D8-B19A-38C777D24AF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604753" y="3120491"/>
                  <a:ext cx="101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C9E1597F-9415-4CB1-9F3F-61632476E1D4}"/>
                    </a:ext>
                  </a:extLst>
                </p14:cNvPr>
                <p14:cNvContentPartPr/>
                <p14:nvPr/>
              </p14:nvContentPartPr>
              <p14:xfrm>
                <a:off x="6221713" y="3603251"/>
                <a:ext cx="772920" cy="1204920"/>
              </p14:xfrm>
            </p:contentPart>
          </mc:Choice>
          <mc:Fallback xmlns=""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C9E1597F-9415-4CB1-9F3F-61632476E1D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212713" y="3594251"/>
                  <a:ext cx="790560" cy="12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F48A4DE6-1381-4A22-A946-D6BEF3177ACF}"/>
                    </a:ext>
                  </a:extLst>
                </p14:cNvPr>
                <p14:cNvContentPartPr/>
                <p14:nvPr/>
              </p14:nvContentPartPr>
              <p14:xfrm>
                <a:off x="6851713" y="4689011"/>
                <a:ext cx="181440" cy="159840"/>
              </p14:xfrm>
            </p:contentPart>
          </mc:Choice>
          <mc:Fallback xmlns=""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F48A4DE6-1381-4A22-A946-D6BEF3177AC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843073" y="4680011"/>
                  <a:ext cx="199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C5B4E37F-0685-42E1-B28B-18FA234CE6F5}"/>
                    </a:ext>
                  </a:extLst>
                </p14:cNvPr>
                <p14:cNvContentPartPr/>
                <p14:nvPr/>
              </p14:nvContentPartPr>
              <p14:xfrm>
                <a:off x="6743353" y="4185011"/>
                <a:ext cx="145080" cy="132480"/>
              </p14:xfrm>
            </p:contentPart>
          </mc:Choice>
          <mc:Fallback xmlns=""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C5B4E37F-0685-42E1-B28B-18FA234CE6F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734353" y="4176371"/>
                  <a:ext cx="162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3A007A6C-C1F8-41C8-BBF9-E95FBA876C81}"/>
                    </a:ext>
                  </a:extLst>
                </p14:cNvPr>
                <p14:cNvContentPartPr/>
                <p14:nvPr/>
              </p14:nvContentPartPr>
              <p14:xfrm>
                <a:off x="6902473" y="4251251"/>
                <a:ext cx="96840" cy="57600"/>
              </p14:xfrm>
            </p:contentPart>
          </mc:Choice>
          <mc:Fallback xmlns=""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3A007A6C-C1F8-41C8-BBF9-E95FBA876C8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93833" y="4242251"/>
                  <a:ext cx="114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30709FE3-580E-4FE0-A198-31085C03BF07}"/>
                    </a:ext>
                  </a:extLst>
                </p14:cNvPr>
                <p14:cNvContentPartPr/>
                <p14:nvPr/>
              </p14:nvContentPartPr>
              <p14:xfrm>
                <a:off x="6971233" y="4253411"/>
                <a:ext cx="32400" cy="126720"/>
              </p14:xfrm>
            </p:contentPart>
          </mc:Choice>
          <mc:Fallback xmlns=""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30709FE3-580E-4FE0-A198-31085C03BF0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962233" y="4244771"/>
                  <a:ext cx="50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6F12B2DF-BB7C-4610-B8ED-28489CB748EC}"/>
                    </a:ext>
                  </a:extLst>
                </p14:cNvPr>
                <p14:cNvContentPartPr/>
                <p14:nvPr/>
              </p14:nvContentPartPr>
              <p14:xfrm>
                <a:off x="5983393" y="4648331"/>
                <a:ext cx="219600" cy="36324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6F12B2DF-BB7C-4610-B8ED-28489CB748E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974393" y="4639691"/>
                  <a:ext cx="2372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80428CEC-EEDE-4FA5-9F5C-0789BC2E4778}"/>
                    </a:ext>
                  </a:extLst>
                </p14:cNvPr>
                <p14:cNvContentPartPr/>
                <p14:nvPr/>
              </p14:nvContentPartPr>
              <p14:xfrm>
                <a:off x="6170233" y="4560491"/>
                <a:ext cx="70920" cy="84600"/>
              </p14:xfrm>
            </p:contentPart>
          </mc:Choice>
          <mc:Fallback xmlns=""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80428CEC-EEDE-4FA5-9F5C-0789BC2E477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161593" y="4551851"/>
                  <a:ext cx="88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AE106041-F67D-4C95-BEDA-EBEBCD083D1F}"/>
                    </a:ext>
                  </a:extLst>
                </p14:cNvPr>
                <p14:cNvContentPartPr/>
                <p14:nvPr/>
              </p14:nvContentPartPr>
              <p14:xfrm>
                <a:off x="6131713" y="4957931"/>
                <a:ext cx="177480" cy="131400"/>
              </p14:xfrm>
            </p:contentPart>
          </mc:Choice>
          <mc:Fallback xmlns=""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AE106041-F67D-4C95-BEDA-EBEBCD083D1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123073" y="4949291"/>
                  <a:ext cx="1951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A16F7A8A-FD31-4519-8F93-A612DFA392B7}"/>
                    </a:ext>
                  </a:extLst>
                </p14:cNvPr>
                <p14:cNvContentPartPr/>
                <p14:nvPr/>
              </p14:nvContentPartPr>
              <p14:xfrm>
                <a:off x="6361393" y="4975211"/>
                <a:ext cx="105480" cy="104400"/>
              </p14:xfrm>
            </p:contentPart>
          </mc:Choice>
          <mc:Fallback xmlns=""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A16F7A8A-FD31-4519-8F93-A612DFA392B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352753" y="4966211"/>
                  <a:ext cx="123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03909C3F-0E59-4A3A-86F3-3E9EAC373FC4}"/>
                    </a:ext>
                  </a:extLst>
                </p14:cNvPr>
                <p14:cNvContentPartPr/>
                <p14:nvPr/>
              </p14:nvContentPartPr>
              <p14:xfrm>
                <a:off x="6202273" y="4536731"/>
                <a:ext cx="66600" cy="108720"/>
              </p14:xfrm>
            </p:contentPart>
          </mc:Choice>
          <mc:Fallback xmlns=""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03909C3F-0E59-4A3A-86F3-3E9EAC373FC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193633" y="4528091"/>
                  <a:ext cx="84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7372CE4B-1F8B-4F0C-8329-5808B2643DF5}"/>
                    </a:ext>
                  </a:extLst>
                </p14:cNvPr>
                <p14:cNvContentPartPr/>
                <p14:nvPr/>
              </p14:nvContentPartPr>
              <p14:xfrm>
                <a:off x="6255913" y="4586771"/>
                <a:ext cx="591120" cy="490680"/>
              </p14:xfrm>
            </p:contentPart>
          </mc:Choice>
          <mc:Fallback xmlns=""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7372CE4B-1F8B-4F0C-8329-5808B2643DF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246913" y="4578131"/>
                  <a:ext cx="6087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5191B757-8785-4ECB-A82D-2C3EF3219903}"/>
                    </a:ext>
                  </a:extLst>
                </p14:cNvPr>
                <p14:cNvContentPartPr/>
                <p14:nvPr/>
              </p14:nvContentPartPr>
              <p14:xfrm>
                <a:off x="6747673" y="4944971"/>
                <a:ext cx="132480" cy="248040"/>
              </p14:xfrm>
            </p:contentPart>
          </mc:Choice>
          <mc:Fallback xmlns=""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5191B757-8785-4ECB-A82D-2C3EF321990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738673" y="4936331"/>
                  <a:ext cx="150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009C53EE-B732-464A-BF0B-C942CDECB45F}"/>
                    </a:ext>
                  </a:extLst>
                </p14:cNvPr>
                <p14:cNvContentPartPr/>
                <p14:nvPr/>
              </p14:nvContentPartPr>
              <p14:xfrm>
                <a:off x="6517633" y="4658411"/>
                <a:ext cx="104760" cy="131040"/>
              </p14:xfrm>
            </p:contentPart>
          </mc:Choice>
          <mc:Fallback xmlns=""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009C53EE-B732-464A-BF0B-C942CDECB45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508633" y="4649411"/>
                  <a:ext cx="122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F1B9A663-5780-406F-A9CD-673D8CFAEED9}"/>
                    </a:ext>
                  </a:extLst>
                </p14:cNvPr>
                <p14:cNvContentPartPr/>
                <p14:nvPr/>
              </p14:nvContentPartPr>
              <p14:xfrm>
                <a:off x="6646513" y="4731131"/>
                <a:ext cx="44640" cy="126720"/>
              </p14:xfrm>
            </p:contentPart>
          </mc:Choice>
          <mc:Fallback xmlns=""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F1B9A663-5780-406F-A9CD-673D8CFAEED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637873" y="4722491"/>
                  <a:ext cx="62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38941929-99E5-4CCF-AF3E-579BF4260C3D}"/>
                    </a:ext>
                  </a:extLst>
                </p14:cNvPr>
                <p14:cNvContentPartPr/>
                <p14:nvPr/>
              </p14:nvContentPartPr>
              <p14:xfrm>
                <a:off x="6666673" y="4729691"/>
                <a:ext cx="81360" cy="21240"/>
              </p14:xfrm>
            </p:contentPart>
          </mc:Choice>
          <mc:Fallback xmlns=""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38941929-99E5-4CCF-AF3E-579BF4260C3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657673" y="4720691"/>
                  <a:ext cx="99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257B7B18-FDAA-4E5C-B2C1-2619357EEFB4}"/>
                    </a:ext>
                  </a:extLst>
                </p14:cNvPr>
                <p14:cNvContentPartPr/>
                <p14:nvPr/>
              </p14:nvContentPartPr>
              <p14:xfrm>
                <a:off x="6223873" y="3302651"/>
                <a:ext cx="1279800" cy="1278000"/>
              </p14:xfrm>
            </p:contentPart>
          </mc:Choice>
          <mc:Fallback xmlns=""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257B7B18-FDAA-4E5C-B2C1-2619357EEFB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214873" y="3294011"/>
                  <a:ext cx="1297440" cy="12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EF9F2E37-181E-4A50-8C74-51CF8DB1D467}"/>
                    </a:ext>
                  </a:extLst>
                </p14:cNvPr>
                <p14:cNvContentPartPr/>
                <p14:nvPr/>
              </p14:nvContentPartPr>
              <p14:xfrm>
                <a:off x="7347793" y="3290771"/>
                <a:ext cx="183600" cy="175320"/>
              </p14:xfrm>
            </p:contentPart>
          </mc:Choice>
          <mc:Fallback xmlns=""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EF9F2E37-181E-4A50-8C74-51CF8DB1D46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339153" y="3282131"/>
                  <a:ext cx="201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9D8B4FB4-A964-49B9-BAD1-259AFCF659EF}"/>
                    </a:ext>
                  </a:extLst>
                </p14:cNvPr>
                <p14:cNvContentPartPr/>
                <p14:nvPr/>
              </p14:nvContentPartPr>
              <p14:xfrm>
                <a:off x="6892393" y="3587411"/>
                <a:ext cx="173880" cy="158760"/>
              </p14:xfrm>
            </p:contentPart>
          </mc:Choice>
          <mc:Fallback xmlns=""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9D8B4FB4-A964-49B9-BAD1-259AFCF659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883393" y="3578771"/>
                  <a:ext cx="191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FA464F76-B3A9-44C2-B13C-DF9756DB03EF}"/>
                    </a:ext>
                  </a:extLst>
                </p14:cNvPr>
                <p14:cNvContentPartPr/>
                <p14:nvPr/>
              </p14:nvContentPartPr>
              <p14:xfrm>
                <a:off x="7162753" y="3558971"/>
                <a:ext cx="51480" cy="104040"/>
              </p14:xfrm>
            </p:contentPart>
          </mc:Choice>
          <mc:Fallback xmlns=""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FA464F76-B3A9-44C2-B13C-DF9756DB03E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153753" y="3549971"/>
                  <a:ext cx="69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106" name="Ink 1105">
                  <a:extLst>
                    <a:ext uri="{FF2B5EF4-FFF2-40B4-BE49-F238E27FC236}">
                      <a16:creationId xmlns:a16="http://schemas.microsoft.com/office/drawing/2014/main" id="{5DA6B19B-CAEE-4549-A660-2373357B3178}"/>
                    </a:ext>
                  </a:extLst>
                </p14:cNvPr>
                <p14:cNvContentPartPr/>
                <p14:nvPr/>
              </p14:nvContentPartPr>
              <p14:xfrm>
                <a:off x="6973393" y="5097611"/>
                <a:ext cx="179640" cy="271080"/>
              </p14:xfrm>
            </p:contentPart>
          </mc:Choice>
          <mc:Fallback xmlns="">
            <p:pic>
              <p:nvPicPr>
                <p:cNvPr id="1106" name="Ink 1105">
                  <a:extLst>
                    <a:ext uri="{FF2B5EF4-FFF2-40B4-BE49-F238E27FC236}">
                      <a16:creationId xmlns:a16="http://schemas.microsoft.com/office/drawing/2014/main" id="{5DA6B19B-CAEE-4549-A660-2373357B317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964393" y="5088971"/>
                  <a:ext cx="1972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EF13EB67-4C7A-40EF-B09B-01CA494AF977}"/>
                    </a:ext>
                  </a:extLst>
                </p14:cNvPr>
                <p14:cNvContentPartPr/>
                <p14:nvPr/>
              </p14:nvContentPartPr>
              <p14:xfrm>
                <a:off x="6947833" y="5231891"/>
                <a:ext cx="192240" cy="24120"/>
              </p14:xfrm>
            </p:contentPart>
          </mc:Choice>
          <mc:Fallback xmlns=""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EF13EB67-4C7A-40EF-B09B-01CA494AF97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938833" y="5222891"/>
                  <a:ext cx="209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109" name="Ink 1108">
                  <a:extLst>
                    <a:ext uri="{FF2B5EF4-FFF2-40B4-BE49-F238E27FC236}">
                      <a16:creationId xmlns:a16="http://schemas.microsoft.com/office/drawing/2014/main" id="{95F37583-8AFD-4F54-9D95-EACB007F06C4}"/>
                    </a:ext>
                  </a:extLst>
                </p14:cNvPr>
                <p14:cNvContentPartPr/>
                <p14:nvPr/>
              </p14:nvContentPartPr>
              <p14:xfrm>
                <a:off x="7164193" y="5084291"/>
                <a:ext cx="128520" cy="326160"/>
              </p14:xfrm>
            </p:contentPart>
          </mc:Choice>
          <mc:Fallback xmlns="">
            <p:pic>
              <p:nvPicPr>
                <p:cNvPr id="1109" name="Ink 1108">
                  <a:extLst>
                    <a:ext uri="{FF2B5EF4-FFF2-40B4-BE49-F238E27FC236}">
                      <a16:creationId xmlns:a16="http://schemas.microsoft.com/office/drawing/2014/main" id="{95F37583-8AFD-4F54-9D95-EACB007F06C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155553" y="5075291"/>
                  <a:ext cx="1461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634C0FDE-D907-416E-8E0E-8F689FD46D68}"/>
                    </a:ext>
                  </a:extLst>
                </p14:cNvPr>
                <p14:cNvContentPartPr/>
                <p14:nvPr/>
              </p14:nvContentPartPr>
              <p14:xfrm>
                <a:off x="7298833" y="5164211"/>
                <a:ext cx="140400" cy="120240"/>
              </p14:xfrm>
            </p:contentPart>
          </mc:Choice>
          <mc:Fallback xmlns=""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634C0FDE-D907-416E-8E0E-8F689FD46D6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290193" y="5155571"/>
                  <a:ext cx="158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7FCF9969-67F3-4F7A-8303-E7E13F428D48}"/>
                    </a:ext>
                  </a:extLst>
                </p14:cNvPr>
                <p14:cNvContentPartPr/>
                <p14:nvPr/>
              </p14:nvContentPartPr>
              <p14:xfrm>
                <a:off x="7481353" y="5213171"/>
                <a:ext cx="9360" cy="122760"/>
              </p14:xfrm>
            </p:contentPart>
          </mc:Choice>
          <mc:Fallback xmlns=""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7FCF9969-67F3-4F7A-8303-E7E13F428D4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472353" y="5204171"/>
                  <a:ext cx="27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4DF6D913-7C29-4961-99A5-2D5A59ED27CE}"/>
                    </a:ext>
                  </a:extLst>
                </p14:cNvPr>
                <p14:cNvContentPartPr/>
                <p14:nvPr/>
              </p14:nvContentPartPr>
              <p14:xfrm>
                <a:off x="7565233" y="5128211"/>
                <a:ext cx="147240" cy="168840"/>
              </p14:xfrm>
            </p:contentPart>
          </mc:Choice>
          <mc:Fallback xmlns=""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4DF6D913-7C29-4961-99A5-2D5A59ED27C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556233" y="5119571"/>
                  <a:ext cx="1648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3A40F5F5-9BC3-4485-A651-037811B25B7C}"/>
                    </a:ext>
                  </a:extLst>
                </p14:cNvPr>
                <p14:cNvContentPartPr/>
                <p14:nvPr/>
              </p14:nvContentPartPr>
              <p14:xfrm>
                <a:off x="7741993" y="5204531"/>
                <a:ext cx="55800" cy="83520"/>
              </p14:xfrm>
            </p:contentPart>
          </mc:Choice>
          <mc:Fallback xmlns=""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3A40F5F5-9BC3-4485-A651-037811B25B7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32993" y="5195891"/>
                  <a:ext cx="734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FE3A83B1-F9A2-4AC5-95E9-C12474E35C52}"/>
                    </a:ext>
                  </a:extLst>
                </p14:cNvPr>
                <p14:cNvContentPartPr/>
                <p14:nvPr/>
              </p14:nvContentPartPr>
              <p14:xfrm>
                <a:off x="7775833" y="5209571"/>
                <a:ext cx="18360" cy="156240"/>
              </p14:xfrm>
            </p:contentPart>
          </mc:Choice>
          <mc:Fallback xmlns=""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FE3A83B1-F9A2-4AC5-95E9-C12474E35C5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767193" y="5200931"/>
                  <a:ext cx="3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2B3B3CC3-A124-4FF4-8C1B-6F3410D634AE}"/>
                    </a:ext>
                  </a:extLst>
                </p14:cNvPr>
                <p14:cNvContentPartPr/>
                <p14:nvPr/>
              </p14:nvContentPartPr>
              <p14:xfrm>
                <a:off x="7940713" y="5223251"/>
                <a:ext cx="184680" cy="24120"/>
              </p14:xfrm>
            </p:contentPart>
          </mc:Choice>
          <mc:Fallback xmlns=""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2B3B3CC3-A124-4FF4-8C1B-6F3410D634A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931713" y="5214611"/>
                  <a:ext cx="202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120" name="Ink 1119">
                  <a:extLst>
                    <a:ext uri="{FF2B5EF4-FFF2-40B4-BE49-F238E27FC236}">
                      <a16:creationId xmlns:a16="http://schemas.microsoft.com/office/drawing/2014/main" id="{D7F42042-5E88-44A7-83BE-847B4B614590}"/>
                    </a:ext>
                  </a:extLst>
                </p14:cNvPr>
                <p14:cNvContentPartPr/>
                <p14:nvPr/>
              </p14:nvContentPartPr>
              <p14:xfrm>
                <a:off x="8027113" y="5166371"/>
                <a:ext cx="13320" cy="185760"/>
              </p14:xfrm>
            </p:contentPart>
          </mc:Choice>
          <mc:Fallback xmlns="">
            <p:pic>
              <p:nvPicPr>
                <p:cNvPr id="1120" name="Ink 1119">
                  <a:extLst>
                    <a:ext uri="{FF2B5EF4-FFF2-40B4-BE49-F238E27FC236}">
                      <a16:creationId xmlns:a16="http://schemas.microsoft.com/office/drawing/2014/main" id="{D7F42042-5E88-44A7-83BE-847B4B61459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018113" y="5157731"/>
                  <a:ext cx="30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122" name="Ink 1121">
                  <a:extLst>
                    <a:ext uri="{FF2B5EF4-FFF2-40B4-BE49-F238E27FC236}">
                      <a16:creationId xmlns:a16="http://schemas.microsoft.com/office/drawing/2014/main" id="{E29114EE-A178-44FA-8089-238DF4648307}"/>
                    </a:ext>
                  </a:extLst>
                </p14:cNvPr>
                <p14:cNvContentPartPr/>
                <p14:nvPr/>
              </p14:nvContentPartPr>
              <p14:xfrm>
                <a:off x="7321873" y="5574251"/>
                <a:ext cx="173160" cy="136080"/>
              </p14:xfrm>
            </p:contentPart>
          </mc:Choice>
          <mc:Fallback xmlns="">
            <p:pic>
              <p:nvPicPr>
                <p:cNvPr id="1122" name="Ink 1121">
                  <a:extLst>
                    <a:ext uri="{FF2B5EF4-FFF2-40B4-BE49-F238E27FC236}">
                      <a16:creationId xmlns:a16="http://schemas.microsoft.com/office/drawing/2014/main" id="{E29114EE-A178-44FA-8089-238DF464830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313233" y="5565611"/>
                  <a:ext cx="190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123" name="Ink 1122">
                  <a:extLst>
                    <a:ext uri="{FF2B5EF4-FFF2-40B4-BE49-F238E27FC236}">
                      <a16:creationId xmlns:a16="http://schemas.microsoft.com/office/drawing/2014/main" id="{750419EC-4E3A-4147-993E-C1ADD05F56CE}"/>
                    </a:ext>
                  </a:extLst>
                </p14:cNvPr>
                <p14:cNvContentPartPr/>
                <p14:nvPr/>
              </p14:nvContentPartPr>
              <p14:xfrm>
                <a:off x="7550113" y="5620331"/>
                <a:ext cx="115200" cy="107280"/>
              </p14:xfrm>
            </p:contentPart>
          </mc:Choice>
          <mc:Fallback xmlns="">
            <p:pic>
              <p:nvPicPr>
                <p:cNvPr id="1123" name="Ink 1122">
                  <a:extLst>
                    <a:ext uri="{FF2B5EF4-FFF2-40B4-BE49-F238E27FC236}">
                      <a16:creationId xmlns:a16="http://schemas.microsoft.com/office/drawing/2014/main" id="{750419EC-4E3A-4147-993E-C1ADD05F56C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541473" y="5611691"/>
                  <a:ext cx="1328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124" name="Ink 1123">
                  <a:extLst>
                    <a:ext uri="{FF2B5EF4-FFF2-40B4-BE49-F238E27FC236}">
                      <a16:creationId xmlns:a16="http://schemas.microsoft.com/office/drawing/2014/main" id="{A3369181-6C33-4B62-953F-32B0AF2A86E5}"/>
                    </a:ext>
                  </a:extLst>
                </p14:cNvPr>
                <p14:cNvContentPartPr/>
                <p14:nvPr/>
              </p14:nvContentPartPr>
              <p14:xfrm>
                <a:off x="7703473" y="5520611"/>
                <a:ext cx="165240" cy="161280"/>
              </p14:xfrm>
            </p:contentPart>
          </mc:Choice>
          <mc:Fallback xmlns="">
            <p:pic>
              <p:nvPicPr>
                <p:cNvPr id="1124" name="Ink 1123">
                  <a:extLst>
                    <a:ext uri="{FF2B5EF4-FFF2-40B4-BE49-F238E27FC236}">
                      <a16:creationId xmlns:a16="http://schemas.microsoft.com/office/drawing/2014/main" id="{A3369181-6C33-4B62-953F-32B0AF2A86E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694833" y="5511611"/>
                  <a:ext cx="182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125" name="Ink 1124">
                  <a:extLst>
                    <a:ext uri="{FF2B5EF4-FFF2-40B4-BE49-F238E27FC236}">
                      <a16:creationId xmlns:a16="http://schemas.microsoft.com/office/drawing/2014/main" id="{A93EC729-428A-4C27-894E-DA140D50483B}"/>
                    </a:ext>
                  </a:extLst>
                </p14:cNvPr>
                <p14:cNvContentPartPr/>
                <p14:nvPr/>
              </p14:nvContentPartPr>
              <p14:xfrm>
                <a:off x="7965553" y="5591531"/>
                <a:ext cx="57960" cy="127440"/>
              </p14:xfrm>
            </p:contentPart>
          </mc:Choice>
          <mc:Fallback xmlns="">
            <p:pic>
              <p:nvPicPr>
                <p:cNvPr id="1125" name="Ink 1124">
                  <a:extLst>
                    <a:ext uri="{FF2B5EF4-FFF2-40B4-BE49-F238E27FC236}">
                      <a16:creationId xmlns:a16="http://schemas.microsoft.com/office/drawing/2014/main" id="{A93EC729-428A-4C27-894E-DA140D50483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956553" y="5582531"/>
                  <a:ext cx="75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126" name="Ink 1125">
                  <a:extLst>
                    <a:ext uri="{FF2B5EF4-FFF2-40B4-BE49-F238E27FC236}">
                      <a16:creationId xmlns:a16="http://schemas.microsoft.com/office/drawing/2014/main" id="{DB07BD82-6916-4929-86D1-357B24A440AD}"/>
                    </a:ext>
                  </a:extLst>
                </p14:cNvPr>
                <p14:cNvContentPartPr/>
                <p14:nvPr/>
              </p14:nvContentPartPr>
              <p14:xfrm>
                <a:off x="7978153" y="5571011"/>
                <a:ext cx="100440" cy="22320"/>
              </p14:xfrm>
            </p:contentPart>
          </mc:Choice>
          <mc:Fallback xmlns="">
            <p:pic>
              <p:nvPicPr>
                <p:cNvPr id="1126" name="Ink 1125">
                  <a:extLst>
                    <a:ext uri="{FF2B5EF4-FFF2-40B4-BE49-F238E27FC236}">
                      <a16:creationId xmlns:a16="http://schemas.microsoft.com/office/drawing/2014/main" id="{DB07BD82-6916-4929-86D1-357B24A440A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969513" y="5562371"/>
                  <a:ext cx="118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128" name="Ink 1127">
                  <a:extLst>
                    <a:ext uri="{FF2B5EF4-FFF2-40B4-BE49-F238E27FC236}">
                      <a16:creationId xmlns:a16="http://schemas.microsoft.com/office/drawing/2014/main" id="{5FC44140-24AB-4ABB-B5C8-98B951CA26C4}"/>
                    </a:ext>
                  </a:extLst>
                </p14:cNvPr>
                <p14:cNvContentPartPr/>
                <p14:nvPr/>
              </p14:nvContentPartPr>
              <p14:xfrm>
                <a:off x="8186953" y="5618531"/>
                <a:ext cx="121320" cy="24120"/>
              </p14:xfrm>
            </p:contentPart>
          </mc:Choice>
          <mc:Fallback xmlns="">
            <p:pic>
              <p:nvPicPr>
                <p:cNvPr id="1128" name="Ink 1127">
                  <a:extLst>
                    <a:ext uri="{FF2B5EF4-FFF2-40B4-BE49-F238E27FC236}">
                      <a16:creationId xmlns:a16="http://schemas.microsoft.com/office/drawing/2014/main" id="{5FC44140-24AB-4ABB-B5C8-98B951CA26C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177953" y="5609531"/>
                  <a:ext cx="1389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129" name="Ink 1128">
                  <a:extLst>
                    <a:ext uri="{FF2B5EF4-FFF2-40B4-BE49-F238E27FC236}">
                      <a16:creationId xmlns:a16="http://schemas.microsoft.com/office/drawing/2014/main" id="{FCE3A807-5FB2-45D8-A9A2-9977C3EC782F}"/>
                    </a:ext>
                  </a:extLst>
                </p14:cNvPr>
                <p14:cNvContentPartPr/>
                <p14:nvPr/>
              </p14:nvContentPartPr>
              <p14:xfrm>
                <a:off x="8227273" y="5542211"/>
                <a:ext cx="6840" cy="154440"/>
              </p14:xfrm>
            </p:contentPart>
          </mc:Choice>
          <mc:Fallback xmlns="">
            <p:pic>
              <p:nvPicPr>
                <p:cNvPr id="1129" name="Ink 1128">
                  <a:extLst>
                    <a:ext uri="{FF2B5EF4-FFF2-40B4-BE49-F238E27FC236}">
                      <a16:creationId xmlns:a16="http://schemas.microsoft.com/office/drawing/2014/main" id="{FCE3A807-5FB2-45D8-A9A2-9977C3EC782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218633" y="5533571"/>
                  <a:ext cx="24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131" name="Ink 1130">
                  <a:extLst>
                    <a:ext uri="{FF2B5EF4-FFF2-40B4-BE49-F238E27FC236}">
                      <a16:creationId xmlns:a16="http://schemas.microsoft.com/office/drawing/2014/main" id="{134CA1E5-C904-46F7-802C-6A697F7194B7}"/>
                    </a:ext>
                  </a:extLst>
                </p14:cNvPr>
                <p14:cNvContentPartPr/>
                <p14:nvPr/>
              </p14:nvContentPartPr>
              <p14:xfrm>
                <a:off x="7626793" y="5876291"/>
                <a:ext cx="145440" cy="122760"/>
              </p14:xfrm>
            </p:contentPart>
          </mc:Choice>
          <mc:Fallback xmlns="">
            <p:pic>
              <p:nvPicPr>
                <p:cNvPr id="1131" name="Ink 1130">
                  <a:extLst>
                    <a:ext uri="{FF2B5EF4-FFF2-40B4-BE49-F238E27FC236}">
                      <a16:creationId xmlns:a16="http://schemas.microsoft.com/office/drawing/2014/main" id="{134CA1E5-C904-46F7-802C-6A697F7194B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618153" y="5867651"/>
                  <a:ext cx="163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132" name="Ink 1131">
                  <a:extLst>
                    <a:ext uri="{FF2B5EF4-FFF2-40B4-BE49-F238E27FC236}">
                      <a16:creationId xmlns:a16="http://schemas.microsoft.com/office/drawing/2014/main" id="{58834428-1F01-423C-9D8C-17DF3CBD2D38}"/>
                    </a:ext>
                  </a:extLst>
                </p14:cNvPr>
                <p14:cNvContentPartPr/>
                <p14:nvPr/>
              </p14:nvContentPartPr>
              <p14:xfrm>
                <a:off x="7816513" y="5900051"/>
                <a:ext cx="79200" cy="55080"/>
              </p14:xfrm>
            </p:contentPart>
          </mc:Choice>
          <mc:Fallback xmlns="">
            <p:pic>
              <p:nvPicPr>
                <p:cNvPr id="1132" name="Ink 1131">
                  <a:extLst>
                    <a:ext uri="{FF2B5EF4-FFF2-40B4-BE49-F238E27FC236}">
                      <a16:creationId xmlns:a16="http://schemas.microsoft.com/office/drawing/2014/main" id="{58834428-1F01-423C-9D8C-17DF3CBD2D3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807513" y="5891411"/>
                  <a:ext cx="968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133" name="Ink 1132">
                  <a:extLst>
                    <a:ext uri="{FF2B5EF4-FFF2-40B4-BE49-F238E27FC236}">
                      <a16:creationId xmlns:a16="http://schemas.microsoft.com/office/drawing/2014/main" id="{6846D905-97A2-4273-9FA6-6F4EC48DA9FF}"/>
                    </a:ext>
                  </a:extLst>
                </p14:cNvPr>
                <p14:cNvContentPartPr/>
                <p14:nvPr/>
              </p14:nvContentPartPr>
              <p14:xfrm>
                <a:off x="7882393" y="5902931"/>
                <a:ext cx="13320" cy="119880"/>
              </p14:xfrm>
            </p:contentPart>
          </mc:Choice>
          <mc:Fallback xmlns="">
            <p:pic>
              <p:nvPicPr>
                <p:cNvPr id="1133" name="Ink 1132">
                  <a:extLst>
                    <a:ext uri="{FF2B5EF4-FFF2-40B4-BE49-F238E27FC236}">
                      <a16:creationId xmlns:a16="http://schemas.microsoft.com/office/drawing/2014/main" id="{6846D905-97A2-4273-9FA6-6F4EC48DA9F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873393" y="5894291"/>
                  <a:ext cx="30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134" name="Ink 1133">
                  <a:extLst>
                    <a:ext uri="{FF2B5EF4-FFF2-40B4-BE49-F238E27FC236}">
                      <a16:creationId xmlns:a16="http://schemas.microsoft.com/office/drawing/2014/main" id="{9E2C2DCC-A923-4B28-A6B3-333F593FB8F4}"/>
                    </a:ext>
                  </a:extLst>
                </p14:cNvPr>
                <p14:cNvContentPartPr/>
                <p14:nvPr/>
              </p14:nvContentPartPr>
              <p14:xfrm>
                <a:off x="7982473" y="5792771"/>
                <a:ext cx="73080" cy="231480"/>
              </p14:xfrm>
            </p:contentPart>
          </mc:Choice>
          <mc:Fallback xmlns="">
            <p:pic>
              <p:nvPicPr>
                <p:cNvPr id="1134" name="Ink 1133">
                  <a:extLst>
                    <a:ext uri="{FF2B5EF4-FFF2-40B4-BE49-F238E27FC236}">
                      <a16:creationId xmlns:a16="http://schemas.microsoft.com/office/drawing/2014/main" id="{9E2C2DCC-A923-4B28-A6B3-333F593FB8F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973473" y="5783771"/>
                  <a:ext cx="907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136" name="Ink 1135">
                  <a:extLst>
                    <a:ext uri="{FF2B5EF4-FFF2-40B4-BE49-F238E27FC236}">
                      <a16:creationId xmlns:a16="http://schemas.microsoft.com/office/drawing/2014/main" id="{55302A7E-2B1E-4F3E-AF29-3AFEA769B049}"/>
                    </a:ext>
                  </a:extLst>
                </p14:cNvPr>
                <p14:cNvContentPartPr/>
                <p14:nvPr/>
              </p14:nvContentPartPr>
              <p14:xfrm>
                <a:off x="7618513" y="5805371"/>
                <a:ext cx="12960" cy="100440"/>
              </p14:xfrm>
            </p:contentPart>
          </mc:Choice>
          <mc:Fallback xmlns="">
            <p:pic>
              <p:nvPicPr>
                <p:cNvPr id="1136" name="Ink 1135">
                  <a:extLst>
                    <a:ext uri="{FF2B5EF4-FFF2-40B4-BE49-F238E27FC236}">
                      <a16:creationId xmlns:a16="http://schemas.microsoft.com/office/drawing/2014/main" id="{55302A7E-2B1E-4F3E-AF29-3AFEA769B04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09513" y="5796371"/>
                  <a:ext cx="30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36496705-22F4-4061-9F8F-2E8D2E6A263A}"/>
                    </a:ext>
                  </a:extLst>
                </p14:cNvPr>
                <p14:cNvContentPartPr/>
                <p14:nvPr/>
              </p14:nvContentPartPr>
              <p14:xfrm>
                <a:off x="5540233" y="5277611"/>
                <a:ext cx="132120" cy="19080"/>
              </p14:xfrm>
            </p:contentPart>
          </mc:Choice>
          <mc:Fallback xmlns=""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36496705-22F4-4061-9F8F-2E8D2E6A263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531593" y="5268611"/>
                  <a:ext cx="149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A2D37ED6-24D0-4285-B3B8-8846178EE700}"/>
                    </a:ext>
                  </a:extLst>
                </p14:cNvPr>
                <p14:cNvContentPartPr/>
                <p14:nvPr/>
              </p14:nvContentPartPr>
              <p14:xfrm>
                <a:off x="5597833" y="5231891"/>
                <a:ext cx="23760" cy="137520"/>
              </p14:xfrm>
            </p:contentPart>
          </mc:Choice>
          <mc:Fallback xmlns=""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A2D37ED6-24D0-4285-B3B8-8846178EE70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589193" y="5222891"/>
                  <a:ext cx="41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4678C629-6B3A-4C15-8101-120337C38CAE}"/>
                    </a:ext>
                  </a:extLst>
                </p14:cNvPr>
                <p14:cNvContentPartPr/>
                <p14:nvPr/>
              </p14:nvContentPartPr>
              <p14:xfrm>
                <a:off x="5704393" y="5170691"/>
                <a:ext cx="109440" cy="170280"/>
              </p14:xfrm>
            </p:contentPart>
          </mc:Choice>
          <mc:Fallback xmlns=""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4678C629-6B3A-4C15-8101-120337C38CA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695393" y="5161691"/>
                  <a:ext cx="127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FD739500-33F7-4E80-A016-BF59CC36D15E}"/>
                    </a:ext>
                  </a:extLst>
                </p14:cNvPr>
                <p14:cNvContentPartPr/>
                <p14:nvPr/>
              </p14:nvContentPartPr>
              <p14:xfrm>
                <a:off x="5830753" y="5238731"/>
                <a:ext cx="116640" cy="81720"/>
              </p14:xfrm>
            </p:contentPart>
          </mc:Choice>
          <mc:Fallback xmlns=""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FD739500-33F7-4E80-A016-BF59CC36D15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821753" y="5229731"/>
                  <a:ext cx="134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9B7C9BAD-0C0D-42F2-B288-4963139D6726}"/>
                    </a:ext>
                  </a:extLst>
                </p14:cNvPr>
                <p14:cNvContentPartPr/>
                <p14:nvPr/>
              </p14:nvContentPartPr>
              <p14:xfrm>
                <a:off x="5857753" y="5091851"/>
                <a:ext cx="111240" cy="293040"/>
              </p14:xfrm>
            </p:contentPart>
          </mc:Choice>
          <mc:Fallback xmlns=""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9B7C9BAD-0C0D-42F2-B288-4963139D672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848753" y="5083211"/>
                  <a:ext cx="1288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255" name="Ink 1254">
                  <a:extLst>
                    <a:ext uri="{FF2B5EF4-FFF2-40B4-BE49-F238E27FC236}">
                      <a16:creationId xmlns:a16="http://schemas.microsoft.com/office/drawing/2014/main" id="{645B7FA5-DD1F-484C-A3B2-5BE61C4DBC6E}"/>
                    </a:ext>
                  </a:extLst>
                </p14:cNvPr>
                <p14:cNvContentPartPr/>
                <p14:nvPr/>
              </p14:nvContentPartPr>
              <p14:xfrm>
                <a:off x="7099033" y="5367611"/>
                <a:ext cx="54000" cy="97920"/>
              </p14:xfrm>
            </p:contentPart>
          </mc:Choice>
          <mc:Fallback xmlns="">
            <p:pic>
              <p:nvPicPr>
                <p:cNvPr id="1255" name="Ink 1254">
                  <a:extLst>
                    <a:ext uri="{FF2B5EF4-FFF2-40B4-BE49-F238E27FC236}">
                      <a16:creationId xmlns:a16="http://schemas.microsoft.com/office/drawing/2014/main" id="{645B7FA5-DD1F-484C-A3B2-5BE61C4DBC6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090033" y="5358611"/>
                  <a:ext cx="71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256" name="Ink 1255">
                  <a:extLst>
                    <a:ext uri="{FF2B5EF4-FFF2-40B4-BE49-F238E27FC236}">
                      <a16:creationId xmlns:a16="http://schemas.microsoft.com/office/drawing/2014/main" id="{1AC369FB-C764-4CFF-BB4A-2B0F80110D70}"/>
                    </a:ext>
                  </a:extLst>
                </p14:cNvPr>
                <p14:cNvContentPartPr/>
                <p14:nvPr/>
              </p14:nvContentPartPr>
              <p14:xfrm>
                <a:off x="7132873" y="5396411"/>
                <a:ext cx="10800" cy="130680"/>
              </p14:xfrm>
            </p:contentPart>
          </mc:Choice>
          <mc:Fallback xmlns="">
            <p:pic>
              <p:nvPicPr>
                <p:cNvPr id="1256" name="Ink 1255">
                  <a:extLst>
                    <a:ext uri="{FF2B5EF4-FFF2-40B4-BE49-F238E27FC236}">
                      <a16:creationId xmlns:a16="http://schemas.microsoft.com/office/drawing/2014/main" id="{1AC369FB-C764-4CFF-BB4A-2B0F80110D7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124233" y="5387771"/>
                  <a:ext cx="28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261" name="Ink 1260">
                  <a:extLst>
                    <a:ext uri="{FF2B5EF4-FFF2-40B4-BE49-F238E27FC236}">
                      <a16:creationId xmlns:a16="http://schemas.microsoft.com/office/drawing/2014/main" id="{EEE565D0-73E6-4017-B186-2A8E39CE4B89}"/>
                    </a:ext>
                  </a:extLst>
                </p14:cNvPr>
                <p14:cNvContentPartPr/>
                <p14:nvPr/>
              </p14:nvContentPartPr>
              <p14:xfrm>
                <a:off x="6106873" y="4626011"/>
                <a:ext cx="168480" cy="160200"/>
              </p14:xfrm>
            </p:contentPart>
          </mc:Choice>
          <mc:Fallback xmlns="">
            <p:pic>
              <p:nvPicPr>
                <p:cNvPr id="1261" name="Ink 1260">
                  <a:extLst>
                    <a:ext uri="{FF2B5EF4-FFF2-40B4-BE49-F238E27FC236}">
                      <a16:creationId xmlns:a16="http://schemas.microsoft.com/office/drawing/2014/main" id="{EEE565D0-73E6-4017-B186-2A8E39CE4B8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097873" y="4617371"/>
                  <a:ext cx="186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263" name="Ink 1262">
                  <a:extLst>
                    <a:ext uri="{FF2B5EF4-FFF2-40B4-BE49-F238E27FC236}">
                      <a16:creationId xmlns:a16="http://schemas.microsoft.com/office/drawing/2014/main" id="{7AD0BC15-5879-4C67-AE81-DC54C12BF685}"/>
                    </a:ext>
                  </a:extLst>
                </p14:cNvPr>
                <p14:cNvContentPartPr/>
                <p14:nvPr/>
              </p14:nvContentPartPr>
              <p14:xfrm>
                <a:off x="6027673" y="3407411"/>
                <a:ext cx="171000" cy="265680"/>
              </p14:xfrm>
            </p:contentPart>
          </mc:Choice>
          <mc:Fallback xmlns="">
            <p:pic>
              <p:nvPicPr>
                <p:cNvPr id="1263" name="Ink 1262">
                  <a:extLst>
                    <a:ext uri="{FF2B5EF4-FFF2-40B4-BE49-F238E27FC236}">
                      <a16:creationId xmlns:a16="http://schemas.microsoft.com/office/drawing/2014/main" id="{7AD0BC15-5879-4C67-AE81-DC54C12BF68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018673" y="3398411"/>
                  <a:ext cx="1886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264" name="Ink 1263">
                  <a:extLst>
                    <a:ext uri="{FF2B5EF4-FFF2-40B4-BE49-F238E27FC236}">
                      <a16:creationId xmlns:a16="http://schemas.microsoft.com/office/drawing/2014/main" id="{DABB5C97-7E03-4DD9-ACBF-2B951BBFADD1}"/>
                    </a:ext>
                  </a:extLst>
                </p14:cNvPr>
                <p14:cNvContentPartPr/>
                <p14:nvPr/>
              </p14:nvContentPartPr>
              <p14:xfrm>
                <a:off x="6164113" y="3517211"/>
                <a:ext cx="99000" cy="127440"/>
              </p14:xfrm>
            </p:contentPart>
          </mc:Choice>
          <mc:Fallback xmlns="">
            <p:pic>
              <p:nvPicPr>
                <p:cNvPr id="1264" name="Ink 1263">
                  <a:extLst>
                    <a:ext uri="{FF2B5EF4-FFF2-40B4-BE49-F238E27FC236}">
                      <a16:creationId xmlns:a16="http://schemas.microsoft.com/office/drawing/2014/main" id="{DABB5C97-7E03-4DD9-ACBF-2B951BBFADD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155113" y="3508571"/>
                  <a:ext cx="1166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266" name="Ink 1265">
                  <a:extLst>
                    <a:ext uri="{FF2B5EF4-FFF2-40B4-BE49-F238E27FC236}">
                      <a16:creationId xmlns:a16="http://schemas.microsoft.com/office/drawing/2014/main" id="{DCE613CA-E8B9-43B2-9C7C-DDA393C4F30C}"/>
                    </a:ext>
                  </a:extLst>
                </p14:cNvPr>
                <p14:cNvContentPartPr/>
                <p14:nvPr/>
              </p14:nvContentPartPr>
              <p14:xfrm>
                <a:off x="6178513" y="4489211"/>
                <a:ext cx="117000" cy="129240"/>
              </p14:xfrm>
            </p:contentPart>
          </mc:Choice>
          <mc:Fallback xmlns="">
            <p:pic>
              <p:nvPicPr>
                <p:cNvPr id="1266" name="Ink 1265">
                  <a:extLst>
                    <a:ext uri="{FF2B5EF4-FFF2-40B4-BE49-F238E27FC236}">
                      <a16:creationId xmlns:a16="http://schemas.microsoft.com/office/drawing/2014/main" id="{DCE613CA-E8B9-43B2-9C7C-DDA393C4F30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169873" y="4480571"/>
                  <a:ext cx="134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267" name="Ink 1266">
                  <a:extLst>
                    <a:ext uri="{FF2B5EF4-FFF2-40B4-BE49-F238E27FC236}">
                      <a16:creationId xmlns:a16="http://schemas.microsoft.com/office/drawing/2014/main" id="{1E66A384-B802-44CE-9FCB-EAC7B84019CE}"/>
                    </a:ext>
                  </a:extLst>
                </p14:cNvPr>
                <p14:cNvContentPartPr/>
                <p14:nvPr/>
              </p14:nvContentPartPr>
              <p14:xfrm>
                <a:off x="6217393" y="4471571"/>
                <a:ext cx="68760" cy="90720"/>
              </p14:xfrm>
            </p:contentPart>
          </mc:Choice>
          <mc:Fallback xmlns="">
            <p:pic>
              <p:nvPicPr>
                <p:cNvPr id="1267" name="Ink 1266">
                  <a:extLst>
                    <a:ext uri="{FF2B5EF4-FFF2-40B4-BE49-F238E27FC236}">
                      <a16:creationId xmlns:a16="http://schemas.microsoft.com/office/drawing/2014/main" id="{1E66A384-B802-44CE-9FCB-EAC7B84019C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208393" y="4462571"/>
                  <a:ext cx="86400" cy="10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979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8353" y="1619842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FP</a:t>
            </a:r>
            <a:endParaRPr lang="ru-RU" sz="5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F645E-0C03-44EC-BC6D-7171F9E3E6B2}"/>
              </a:ext>
            </a:extLst>
          </p:cNvPr>
          <p:cNvGrpSpPr/>
          <p:nvPr/>
        </p:nvGrpSpPr>
        <p:grpSpPr>
          <a:xfrm>
            <a:off x="5656083" y="263949"/>
            <a:ext cx="6414039" cy="3930977"/>
            <a:chOff x="3067963" y="844931"/>
            <a:chExt cx="9002160" cy="57427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E7E09E-D3A3-4BEA-B3A7-D22DF9F79E6C}"/>
                </a:ext>
              </a:extLst>
            </p:cNvPr>
            <p:cNvGrpSpPr/>
            <p:nvPr/>
          </p:nvGrpSpPr>
          <p:grpSpPr>
            <a:xfrm>
              <a:off x="4719693" y="1785195"/>
              <a:ext cx="1659117" cy="4414088"/>
              <a:chOff x="5128182" y="1121790"/>
              <a:chExt cx="1659117" cy="441408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935A03D-08FB-4651-B937-EA250A5B641E}"/>
                  </a:ext>
                </a:extLst>
              </p:cNvPr>
              <p:cNvSpPr/>
              <p:nvPr/>
            </p:nvSpPr>
            <p:spPr>
              <a:xfrm>
                <a:off x="5128182" y="1121790"/>
                <a:ext cx="1659117" cy="15436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6E40994-8690-4561-AD2F-8BD105D9E04E}"/>
                  </a:ext>
                </a:extLst>
              </p:cNvPr>
              <p:cNvSpPr/>
              <p:nvPr/>
            </p:nvSpPr>
            <p:spPr>
              <a:xfrm>
                <a:off x="5128182" y="3992239"/>
                <a:ext cx="1659117" cy="15436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A9D7A7E-E29A-4ADD-8CA0-8289D0594CF6}"/>
                </a:ext>
              </a:extLst>
            </p:cNvPr>
            <p:cNvGrpSpPr/>
            <p:nvPr/>
          </p:nvGrpSpPr>
          <p:grpSpPr>
            <a:xfrm>
              <a:off x="7118814" y="1785195"/>
              <a:ext cx="1659117" cy="4414088"/>
              <a:chOff x="5128182" y="1121790"/>
              <a:chExt cx="1659117" cy="4414088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7C777C0-3F8D-4C7F-BAEF-3C4EEEAAE700}"/>
                  </a:ext>
                </a:extLst>
              </p:cNvPr>
              <p:cNvSpPr/>
              <p:nvPr/>
            </p:nvSpPr>
            <p:spPr>
              <a:xfrm>
                <a:off x="5128182" y="1121790"/>
                <a:ext cx="1659117" cy="15436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F94655D-C143-455B-BEF3-C8B7DD957B27}"/>
                  </a:ext>
                </a:extLst>
              </p:cNvPr>
              <p:cNvSpPr/>
              <p:nvPr/>
            </p:nvSpPr>
            <p:spPr>
              <a:xfrm>
                <a:off x="5128182" y="3992239"/>
                <a:ext cx="1659117" cy="15436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16C64B-F01A-45AD-96AA-FEB14ED31BB0}"/>
                </a:ext>
              </a:extLst>
            </p:cNvPr>
            <p:cNvSpPr/>
            <p:nvPr/>
          </p:nvSpPr>
          <p:spPr>
            <a:xfrm>
              <a:off x="9517935" y="3200400"/>
              <a:ext cx="1659117" cy="1543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8DABE3-B4B7-44C5-9F31-C245FDE61A24}"/>
                    </a:ext>
                  </a:extLst>
                </p14:cNvPr>
                <p14:cNvContentPartPr/>
                <p14:nvPr/>
              </p14:nvContentPartPr>
              <p14:xfrm>
                <a:off x="3444523" y="3866771"/>
                <a:ext cx="81720" cy="7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8DABE3-B4B7-44C5-9F31-C245FDE61A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31912" y="3854139"/>
                  <a:ext cx="106438" cy="10211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6D3FE1B-4DF9-476B-8464-B3A628DC85C9}"/>
                </a:ext>
              </a:extLst>
            </p:cNvPr>
            <p:cNvGrpSpPr/>
            <p:nvPr/>
          </p:nvGrpSpPr>
          <p:grpSpPr>
            <a:xfrm>
              <a:off x="5280163" y="1266851"/>
              <a:ext cx="187920" cy="461880"/>
              <a:chOff x="4997353" y="1266851"/>
              <a:chExt cx="187920" cy="461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D554CD8-74C9-4249-85A0-AD579B105EF5}"/>
                      </a:ext>
                    </a:extLst>
                  </p14:cNvPr>
                  <p14:cNvContentPartPr/>
                  <p14:nvPr/>
                </p14:nvContentPartPr>
                <p14:xfrm>
                  <a:off x="5089153" y="1266851"/>
                  <a:ext cx="2520" cy="4525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D554CD8-74C9-4249-85A0-AD579B105EF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076553" y="1254237"/>
                    <a:ext cx="27216" cy="4782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0B57CC9-C9F7-49B5-9CDD-10840CF38DDF}"/>
                      </a:ext>
                    </a:extLst>
                  </p14:cNvPr>
                  <p14:cNvContentPartPr/>
                  <p14:nvPr/>
                </p14:nvContentPartPr>
                <p14:xfrm>
                  <a:off x="4997353" y="1662131"/>
                  <a:ext cx="83520" cy="493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0B57CC9-C9F7-49B5-9CDD-10840CF38DD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85205" y="1649539"/>
                    <a:ext cx="108323" cy="750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AA103E8-3A0C-46A9-96D8-4C1600E93840}"/>
                      </a:ext>
                    </a:extLst>
                  </p14:cNvPr>
                  <p14:cNvContentPartPr/>
                  <p14:nvPr/>
                </p14:nvContentPartPr>
                <p14:xfrm>
                  <a:off x="5084113" y="1631531"/>
                  <a:ext cx="101160" cy="9720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AA103E8-3A0C-46A9-96D8-4C1600E9384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071468" y="1618921"/>
                    <a:ext cx="125944" cy="12294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6D93877-33C8-492F-95DD-655D5AD09A15}"/>
                </a:ext>
              </a:extLst>
            </p:cNvPr>
            <p:cNvGrpSpPr/>
            <p:nvPr/>
          </p:nvGrpSpPr>
          <p:grpSpPr>
            <a:xfrm>
              <a:off x="5274043" y="844931"/>
              <a:ext cx="208800" cy="260280"/>
              <a:chOff x="4991233" y="844931"/>
              <a:chExt cx="208800" cy="260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6CA604C4-1961-485F-A38D-7F2E7F81F5A7}"/>
                      </a:ext>
                    </a:extLst>
                  </p14:cNvPr>
                  <p14:cNvContentPartPr/>
                  <p14:nvPr/>
                </p14:nvContentPartPr>
                <p14:xfrm>
                  <a:off x="4991233" y="844931"/>
                  <a:ext cx="141120" cy="2307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6CA604C4-1961-485F-A38D-7F2E7F81F5A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978633" y="832315"/>
                    <a:ext cx="165816" cy="2565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95BE72E3-5105-41C6-917D-5B73DF669AA0}"/>
                      </a:ext>
                    </a:extLst>
                  </p14:cNvPr>
                  <p14:cNvContentPartPr/>
                  <p14:nvPr/>
                </p14:nvContentPartPr>
                <p14:xfrm>
                  <a:off x="5192473" y="999011"/>
                  <a:ext cx="7560" cy="1062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95BE72E3-5105-41C6-917D-5B73DF669AA0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180660" y="985867"/>
                    <a:ext cx="30713" cy="13196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537055-70DE-4AC1-BA7A-01D1F85C51F4}"/>
                </a:ext>
              </a:extLst>
            </p:cNvPr>
            <p:cNvGrpSpPr/>
            <p:nvPr/>
          </p:nvGrpSpPr>
          <p:grpSpPr>
            <a:xfrm>
              <a:off x="5461243" y="6180131"/>
              <a:ext cx="606960" cy="369000"/>
              <a:chOff x="5178433" y="6180131"/>
              <a:chExt cx="606960" cy="369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397AB264-C4C1-4244-AEC3-B0074C35FFC4}"/>
                      </a:ext>
                    </a:extLst>
                  </p14:cNvPr>
                  <p14:cNvContentPartPr/>
                  <p14:nvPr/>
                </p14:nvContentPartPr>
                <p14:xfrm>
                  <a:off x="5292193" y="6205691"/>
                  <a:ext cx="14400" cy="3434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397AB264-C4C1-4244-AEC3-B0074C35FFC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279779" y="6192542"/>
                    <a:ext cx="38731" cy="3692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25EC13A5-080D-4284-BDFF-C1DECA8ED703}"/>
                      </a:ext>
                    </a:extLst>
                  </p14:cNvPr>
                  <p14:cNvContentPartPr/>
                  <p14:nvPr/>
                </p14:nvContentPartPr>
                <p14:xfrm>
                  <a:off x="5178433" y="6180131"/>
                  <a:ext cx="208800" cy="1227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25EC13A5-080D-4284-BDFF-C1DECA8ED703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165824" y="6167016"/>
                    <a:ext cx="233513" cy="1484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9A1B3685-DC95-4CAD-87D4-54B2C50904FD}"/>
                      </a:ext>
                    </a:extLst>
                  </p14:cNvPr>
                  <p14:cNvContentPartPr/>
                  <p14:nvPr/>
                </p14:nvContentPartPr>
                <p14:xfrm>
                  <a:off x="5461393" y="6348251"/>
                  <a:ext cx="130680" cy="19764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9A1B3685-DC95-4CAD-87D4-54B2C50904FD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448779" y="6335110"/>
                    <a:ext cx="155403" cy="2233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F52C62B7-C2EE-4A76-911D-E9DF176F8D2A}"/>
                      </a:ext>
                    </a:extLst>
                  </p14:cNvPr>
                  <p14:cNvContentPartPr/>
                  <p14:nvPr/>
                </p14:nvContentPartPr>
                <p14:xfrm>
                  <a:off x="5649673" y="6452651"/>
                  <a:ext cx="135720" cy="7740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F52C62B7-C2EE-4A76-911D-E9DF176F8D2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637060" y="6439577"/>
                    <a:ext cx="160442" cy="10302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31A87DF7-5459-4CE5-AEB5-2F691B3F6344}"/>
                    </a:ext>
                  </a:extLst>
                </p14:cNvPr>
                <p14:cNvContentPartPr/>
                <p14:nvPr/>
              </p14:nvContentPartPr>
              <p14:xfrm>
                <a:off x="6131923" y="3102131"/>
                <a:ext cx="330480" cy="497880"/>
              </p14:xfrm>
            </p:contentPart>
          </mc:Choice>
          <mc:Fallback xmlns=""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31A87DF7-5459-4CE5-AEB5-2F691B3F63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19290" y="3088987"/>
                  <a:ext cx="355241" cy="52364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95" name="Group 1094">
              <a:extLst>
                <a:ext uri="{FF2B5EF4-FFF2-40B4-BE49-F238E27FC236}">
                  <a16:creationId xmlns:a16="http://schemas.microsoft.com/office/drawing/2014/main" id="{0F5604ED-D51E-46A1-A35B-4521A2F540E9}"/>
                </a:ext>
              </a:extLst>
            </p:cNvPr>
            <p:cNvGrpSpPr/>
            <p:nvPr/>
          </p:nvGrpSpPr>
          <p:grpSpPr>
            <a:xfrm>
              <a:off x="7771363" y="1259291"/>
              <a:ext cx="221760" cy="452520"/>
              <a:chOff x="7488553" y="1259291"/>
              <a:chExt cx="221760" cy="45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092" name="Ink 1091">
                    <a:extLst>
                      <a:ext uri="{FF2B5EF4-FFF2-40B4-BE49-F238E27FC236}">
                        <a16:creationId xmlns:a16="http://schemas.microsoft.com/office/drawing/2014/main" id="{C748673B-138E-4812-8AE2-0712935E4B36}"/>
                      </a:ext>
                    </a:extLst>
                  </p14:cNvPr>
                  <p14:cNvContentPartPr/>
                  <p14:nvPr/>
                </p14:nvContentPartPr>
                <p14:xfrm>
                  <a:off x="7579993" y="1259291"/>
                  <a:ext cx="19440" cy="452520"/>
                </p14:xfrm>
              </p:contentPart>
            </mc:Choice>
            <mc:Fallback xmlns="">
              <p:pic>
                <p:nvPicPr>
                  <p:cNvPr id="1092" name="Ink 1091">
                    <a:extLst>
                      <a:ext uri="{FF2B5EF4-FFF2-40B4-BE49-F238E27FC236}">
                        <a16:creationId xmlns:a16="http://schemas.microsoft.com/office/drawing/2014/main" id="{C748673B-138E-4812-8AE2-0712935E4B36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7567531" y="1246152"/>
                    <a:ext cx="43865" cy="4782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093" name="Ink 1092">
                    <a:extLst>
                      <a:ext uri="{FF2B5EF4-FFF2-40B4-BE49-F238E27FC236}">
                        <a16:creationId xmlns:a16="http://schemas.microsoft.com/office/drawing/2014/main" id="{4C689126-BF3D-447C-8F52-DCF8CF7BBC19}"/>
                      </a:ext>
                    </a:extLst>
                  </p14:cNvPr>
                  <p14:cNvContentPartPr/>
                  <p14:nvPr/>
                </p14:nvContentPartPr>
                <p14:xfrm>
                  <a:off x="7488553" y="1626491"/>
                  <a:ext cx="123840" cy="81000"/>
                </p14:xfrm>
              </p:contentPart>
            </mc:Choice>
            <mc:Fallback xmlns="">
              <p:pic>
                <p:nvPicPr>
                  <p:cNvPr id="1093" name="Ink 1092">
                    <a:extLst>
                      <a:ext uri="{FF2B5EF4-FFF2-40B4-BE49-F238E27FC236}">
                        <a16:creationId xmlns:a16="http://schemas.microsoft.com/office/drawing/2014/main" id="{4C689126-BF3D-447C-8F52-DCF8CF7BBC19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7475916" y="1613868"/>
                    <a:ext cx="148608" cy="1067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094" name="Ink 1093">
                    <a:extLst>
                      <a:ext uri="{FF2B5EF4-FFF2-40B4-BE49-F238E27FC236}">
                        <a16:creationId xmlns:a16="http://schemas.microsoft.com/office/drawing/2014/main" id="{69F707E8-CD5E-4E08-B485-314AF39428D6}"/>
                      </a:ext>
                    </a:extLst>
                  </p14:cNvPr>
                  <p14:cNvContentPartPr/>
                  <p14:nvPr/>
                </p14:nvContentPartPr>
                <p14:xfrm>
                  <a:off x="7612033" y="1572851"/>
                  <a:ext cx="98280" cy="135000"/>
                </p14:xfrm>
              </p:contentPart>
            </mc:Choice>
            <mc:Fallback xmlns="">
              <p:pic>
                <p:nvPicPr>
                  <p:cNvPr id="1094" name="Ink 1093">
                    <a:extLst>
                      <a:ext uri="{FF2B5EF4-FFF2-40B4-BE49-F238E27FC236}">
                        <a16:creationId xmlns:a16="http://schemas.microsoft.com/office/drawing/2014/main" id="{69F707E8-CD5E-4E08-B485-314AF39428D6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7599433" y="1559719"/>
                    <a:ext cx="122976" cy="16073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98" name="Group 1097">
              <a:extLst>
                <a:ext uri="{FF2B5EF4-FFF2-40B4-BE49-F238E27FC236}">
                  <a16:creationId xmlns:a16="http://schemas.microsoft.com/office/drawing/2014/main" id="{FD0C97A2-1152-46D9-B8F2-7BD3F1876CCD}"/>
                </a:ext>
              </a:extLst>
            </p:cNvPr>
            <p:cNvGrpSpPr/>
            <p:nvPr/>
          </p:nvGrpSpPr>
          <p:grpSpPr>
            <a:xfrm>
              <a:off x="8043883" y="983531"/>
              <a:ext cx="288360" cy="258480"/>
              <a:chOff x="7761073" y="983531"/>
              <a:chExt cx="288360" cy="258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096" name="Ink 1095">
                    <a:extLst>
                      <a:ext uri="{FF2B5EF4-FFF2-40B4-BE49-F238E27FC236}">
                        <a16:creationId xmlns:a16="http://schemas.microsoft.com/office/drawing/2014/main" id="{E5D2D380-9B0C-4A9F-8EC8-D98D1202C335}"/>
                      </a:ext>
                    </a:extLst>
                  </p14:cNvPr>
                  <p14:cNvContentPartPr/>
                  <p14:nvPr/>
                </p14:nvContentPartPr>
                <p14:xfrm>
                  <a:off x="7761073" y="983531"/>
                  <a:ext cx="137520" cy="219240"/>
                </p14:xfrm>
              </p:contentPart>
            </mc:Choice>
            <mc:Fallback xmlns="">
              <p:pic>
                <p:nvPicPr>
                  <p:cNvPr id="1096" name="Ink 1095">
                    <a:extLst>
                      <a:ext uri="{FF2B5EF4-FFF2-40B4-BE49-F238E27FC236}">
                        <a16:creationId xmlns:a16="http://schemas.microsoft.com/office/drawing/2014/main" id="{E5D2D380-9B0C-4A9F-8EC8-D98D1202C335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748480" y="970387"/>
                    <a:ext cx="162203" cy="2450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097" name="Ink 1096">
                    <a:extLst>
                      <a:ext uri="{FF2B5EF4-FFF2-40B4-BE49-F238E27FC236}">
                        <a16:creationId xmlns:a16="http://schemas.microsoft.com/office/drawing/2014/main" id="{F740AB76-ADE8-4231-851E-5DDF0361DBCE}"/>
                      </a:ext>
                    </a:extLst>
                  </p14:cNvPr>
                  <p14:cNvContentPartPr/>
                  <p14:nvPr/>
                </p14:nvContentPartPr>
                <p14:xfrm>
                  <a:off x="7946833" y="1091531"/>
                  <a:ext cx="102600" cy="150480"/>
                </p14:xfrm>
              </p:contentPart>
            </mc:Choice>
            <mc:Fallback xmlns="">
              <p:pic>
                <p:nvPicPr>
                  <p:cNvPr id="1097" name="Ink 1096">
                    <a:extLst>
                      <a:ext uri="{FF2B5EF4-FFF2-40B4-BE49-F238E27FC236}">
                        <a16:creationId xmlns:a16="http://schemas.microsoft.com/office/drawing/2014/main" id="{F740AB76-ADE8-4231-851E-5DDF0361DBCE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934198" y="1078377"/>
                    <a:ext cx="127366" cy="17626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05" name="Group 1104">
              <a:extLst>
                <a:ext uri="{FF2B5EF4-FFF2-40B4-BE49-F238E27FC236}">
                  <a16:creationId xmlns:a16="http://schemas.microsoft.com/office/drawing/2014/main" id="{9438FCB8-F93E-404A-AA13-10B5B5630856}"/>
                </a:ext>
              </a:extLst>
            </p:cNvPr>
            <p:cNvGrpSpPr/>
            <p:nvPr/>
          </p:nvGrpSpPr>
          <p:grpSpPr>
            <a:xfrm>
              <a:off x="7816003" y="6237731"/>
              <a:ext cx="524160" cy="349920"/>
              <a:chOff x="7533193" y="6237731"/>
              <a:chExt cx="524160" cy="349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099" name="Ink 1098">
                    <a:extLst>
                      <a:ext uri="{FF2B5EF4-FFF2-40B4-BE49-F238E27FC236}">
                        <a16:creationId xmlns:a16="http://schemas.microsoft.com/office/drawing/2014/main" id="{77907316-410D-442F-B6BD-FB8BDE4BD064}"/>
                      </a:ext>
                    </a:extLst>
                  </p14:cNvPr>
                  <p14:cNvContentPartPr/>
                  <p14:nvPr/>
                </p14:nvContentPartPr>
                <p14:xfrm>
                  <a:off x="7620313" y="6268331"/>
                  <a:ext cx="39960" cy="319320"/>
                </p14:xfrm>
              </p:contentPart>
            </mc:Choice>
            <mc:Fallback xmlns="">
              <p:pic>
                <p:nvPicPr>
                  <p:cNvPr id="1099" name="Ink 1098">
                    <a:extLst>
                      <a:ext uri="{FF2B5EF4-FFF2-40B4-BE49-F238E27FC236}">
                        <a16:creationId xmlns:a16="http://schemas.microsoft.com/office/drawing/2014/main" id="{77907316-410D-442F-B6BD-FB8BDE4BD064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608173" y="6255179"/>
                    <a:ext cx="64745" cy="3450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100" name="Ink 1099">
                    <a:extLst>
                      <a:ext uri="{FF2B5EF4-FFF2-40B4-BE49-F238E27FC236}">
                        <a16:creationId xmlns:a16="http://schemas.microsoft.com/office/drawing/2014/main" id="{D6BDE260-0538-4231-B89F-7DD5F849887C}"/>
                      </a:ext>
                    </a:extLst>
                  </p14:cNvPr>
                  <p14:cNvContentPartPr/>
                  <p14:nvPr/>
                </p14:nvContentPartPr>
                <p14:xfrm>
                  <a:off x="7533193" y="6237731"/>
                  <a:ext cx="185760" cy="127800"/>
                </p14:xfrm>
              </p:contentPart>
            </mc:Choice>
            <mc:Fallback xmlns="">
              <p:pic>
                <p:nvPicPr>
                  <p:cNvPr id="1100" name="Ink 1099">
                    <a:extLst>
                      <a:ext uri="{FF2B5EF4-FFF2-40B4-BE49-F238E27FC236}">
                        <a16:creationId xmlns:a16="http://schemas.microsoft.com/office/drawing/2014/main" id="{D6BDE260-0538-4231-B89F-7DD5F849887C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520573" y="6224583"/>
                    <a:ext cx="210494" cy="1535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102" name="Ink 1101">
                    <a:extLst>
                      <a:ext uri="{FF2B5EF4-FFF2-40B4-BE49-F238E27FC236}">
                        <a16:creationId xmlns:a16="http://schemas.microsoft.com/office/drawing/2014/main" id="{945E2483-0830-43C8-9D31-43064B877EC6}"/>
                      </a:ext>
                    </a:extLst>
                  </p14:cNvPr>
                  <p14:cNvContentPartPr/>
                  <p14:nvPr/>
                </p14:nvContentPartPr>
                <p14:xfrm>
                  <a:off x="7788793" y="6387491"/>
                  <a:ext cx="128520" cy="172440"/>
                </p14:xfrm>
              </p:contentPart>
            </mc:Choice>
            <mc:Fallback xmlns="">
              <p:pic>
                <p:nvPicPr>
                  <p:cNvPr id="1102" name="Ink 1101">
                    <a:extLst>
                      <a:ext uri="{FF2B5EF4-FFF2-40B4-BE49-F238E27FC236}">
                        <a16:creationId xmlns:a16="http://schemas.microsoft.com/office/drawing/2014/main" id="{945E2483-0830-43C8-9D31-43064B877EC6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776143" y="6374348"/>
                    <a:ext cx="153313" cy="1982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1103" name="Ink 1102">
                    <a:extLst>
                      <a:ext uri="{FF2B5EF4-FFF2-40B4-BE49-F238E27FC236}">
                        <a16:creationId xmlns:a16="http://schemas.microsoft.com/office/drawing/2014/main" id="{6A2807C5-6827-45F5-98E2-41C8C244E23D}"/>
                      </a:ext>
                    </a:extLst>
                  </p14:cNvPr>
                  <p14:cNvContentPartPr/>
                  <p14:nvPr/>
                </p14:nvContentPartPr>
                <p14:xfrm>
                  <a:off x="7982473" y="6444731"/>
                  <a:ext cx="74880" cy="69120"/>
                </p14:xfrm>
              </p:contentPart>
            </mc:Choice>
            <mc:Fallback xmlns="">
              <p:pic>
                <p:nvPicPr>
                  <p:cNvPr id="1103" name="Ink 1102">
                    <a:extLst>
                      <a:ext uri="{FF2B5EF4-FFF2-40B4-BE49-F238E27FC236}">
                        <a16:creationId xmlns:a16="http://schemas.microsoft.com/office/drawing/2014/main" id="{6A2807C5-6827-45F5-98E2-41C8C244E23D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969824" y="6431640"/>
                    <a:ext cx="99671" cy="947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104" name="Ink 1103">
                    <a:extLst>
                      <a:ext uri="{FF2B5EF4-FFF2-40B4-BE49-F238E27FC236}">
                        <a16:creationId xmlns:a16="http://schemas.microsoft.com/office/drawing/2014/main" id="{8CC6669A-8D72-4457-A421-F47E12DBE45A}"/>
                      </a:ext>
                    </a:extLst>
                  </p14:cNvPr>
                  <p14:cNvContentPartPr/>
                  <p14:nvPr/>
                </p14:nvContentPartPr>
                <p14:xfrm>
                  <a:off x="8031433" y="6460211"/>
                  <a:ext cx="23760" cy="103680"/>
                </p14:xfrm>
              </p:contentPart>
            </mc:Choice>
            <mc:Fallback xmlns="">
              <p:pic>
                <p:nvPicPr>
                  <p:cNvPr id="1104" name="Ink 1103">
                    <a:extLst>
                      <a:ext uri="{FF2B5EF4-FFF2-40B4-BE49-F238E27FC236}">
                        <a16:creationId xmlns:a16="http://schemas.microsoft.com/office/drawing/2014/main" id="{8CC6669A-8D72-4457-A421-F47E12DBE45A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8018795" y="6447054"/>
                    <a:ext cx="48531" cy="12946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71" name="Group 1170">
              <a:extLst>
                <a:ext uri="{FF2B5EF4-FFF2-40B4-BE49-F238E27FC236}">
                  <a16:creationId xmlns:a16="http://schemas.microsoft.com/office/drawing/2014/main" id="{475C1C77-D101-416F-B94C-537F110CEF38}"/>
                </a:ext>
              </a:extLst>
            </p:cNvPr>
            <p:cNvGrpSpPr/>
            <p:nvPr/>
          </p:nvGrpSpPr>
          <p:grpSpPr>
            <a:xfrm>
              <a:off x="8771803" y="2712251"/>
              <a:ext cx="890640" cy="726480"/>
              <a:chOff x="8488993" y="2712251"/>
              <a:chExt cx="890640" cy="72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162" name="Ink 1161">
                    <a:extLst>
                      <a:ext uri="{FF2B5EF4-FFF2-40B4-BE49-F238E27FC236}">
                        <a16:creationId xmlns:a16="http://schemas.microsoft.com/office/drawing/2014/main" id="{52968549-2082-47B2-A105-20E1D8E99449}"/>
                      </a:ext>
                    </a:extLst>
                  </p14:cNvPr>
                  <p14:cNvContentPartPr/>
                  <p14:nvPr/>
                </p14:nvContentPartPr>
                <p14:xfrm>
                  <a:off x="8488993" y="2712251"/>
                  <a:ext cx="790200" cy="660240"/>
                </p14:xfrm>
              </p:contentPart>
            </mc:Choice>
            <mc:Fallback xmlns="">
              <p:pic>
                <p:nvPicPr>
                  <p:cNvPr id="1162" name="Ink 1161">
                    <a:extLst>
                      <a:ext uri="{FF2B5EF4-FFF2-40B4-BE49-F238E27FC236}">
                        <a16:creationId xmlns:a16="http://schemas.microsoft.com/office/drawing/2014/main" id="{52968549-2082-47B2-A105-20E1D8E99449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476867" y="2699635"/>
                    <a:ext cx="814957" cy="6859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163" name="Ink 1162">
                    <a:extLst>
                      <a:ext uri="{FF2B5EF4-FFF2-40B4-BE49-F238E27FC236}">
                        <a16:creationId xmlns:a16="http://schemas.microsoft.com/office/drawing/2014/main" id="{4B3C8272-F26E-499C-918C-BC8F198661EA}"/>
                      </a:ext>
                    </a:extLst>
                  </p14:cNvPr>
                  <p14:cNvContentPartPr/>
                  <p14:nvPr/>
                </p14:nvContentPartPr>
                <p14:xfrm>
                  <a:off x="9153553" y="3255131"/>
                  <a:ext cx="198360" cy="183600"/>
                </p14:xfrm>
              </p:contentPart>
            </mc:Choice>
            <mc:Fallback xmlns="">
              <p:pic>
                <p:nvPicPr>
                  <p:cNvPr id="1163" name="Ink 1162">
                    <a:extLst>
                      <a:ext uri="{FF2B5EF4-FFF2-40B4-BE49-F238E27FC236}">
                        <a16:creationId xmlns:a16="http://schemas.microsoft.com/office/drawing/2014/main" id="{4B3C8272-F26E-499C-918C-BC8F198661E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9140935" y="3242505"/>
                    <a:ext cx="223092" cy="2093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165" name="Ink 1164">
                    <a:extLst>
                      <a:ext uri="{FF2B5EF4-FFF2-40B4-BE49-F238E27FC236}">
                        <a16:creationId xmlns:a16="http://schemas.microsoft.com/office/drawing/2014/main" id="{226469D7-363C-4DC2-8D6B-C27B65488ECB}"/>
                      </a:ext>
                    </a:extLst>
                  </p14:cNvPr>
                  <p14:cNvContentPartPr/>
                  <p14:nvPr/>
                </p14:nvContentPartPr>
                <p14:xfrm>
                  <a:off x="8533993" y="3012851"/>
                  <a:ext cx="196200" cy="178560"/>
                </p14:xfrm>
              </p:contentPart>
            </mc:Choice>
            <mc:Fallback xmlns="">
              <p:pic>
                <p:nvPicPr>
                  <p:cNvPr id="1165" name="Ink 1164">
                    <a:extLst>
                      <a:ext uri="{FF2B5EF4-FFF2-40B4-BE49-F238E27FC236}">
                        <a16:creationId xmlns:a16="http://schemas.microsoft.com/office/drawing/2014/main" id="{226469D7-363C-4DC2-8D6B-C27B65488ECB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521351" y="3000247"/>
                    <a:ext cx="220978" cy="2042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166" name="Ink 1165">
                    <a:extLst>
                      <a:ext uri="{FF2B5EF4-FFF2-40B4-BE49-F238E27FC236}">
                        <a16:creationId xmlns:a16="http://schemas.microsoft.com/office/drawing/2014/main" id="{52D20624-2A67-402D-974F-9D61D12A72CA}"/>
                      </a:ext>
                    </a:extLst>
                  </p14:cNvPr>
                  <p14:cNvContentPartPr/>
                  <p14:nvPr/>
                </p14:nvContentPartPr>
                <p14:xfrm>
                  <a:off x="8731993" y="3126251"/>
                  <a:ext cx="143280" cy="162360"/>
                </p14:xfrm>
              </p:contentPart>
            </mc:Choice>
            <mc:Fallback xmlns="">
              <p:pic>
                <p:nvPicPr>
                  <p:cNvPr id="1166" name="Ink 1165">
                    <a:extLst>
                      <a:ext uri="{FF2B5EF4-FFF2-40B4-BE49-F238E27FC236}">
                        <a16:creationId xmlns:a16="http://schemas.microsoft.com/office/drawing/2014/main" id="{52D20624-2A67-402D-974F-9D61D12A72C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719380" y="3113115"/>
                    <a:ext cx="168001" cy="1881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168" name="Ink 1167">
                    <a:extLst>
                      <a:ext uri="{FF2B5EF4-FFF2-40B4-BE49-F238E27FC236}">
                        <a16:creationId xmlns:a16="http://schemas.microsoft.com/office/drawing/2014/main" id="{160B66EC-056A-4142-BEF8-93605052BBE8}"/>
                      </a:ext>
                    </a:extLst>
                  </p14:cNvPr>
                  <p14:cNvContentPartPr/>
                  <p14:nvPr/>
                </p14:nvContentPartPr>
                <p14:xfrm>
                  <a:off x="8953393" y="2797211"/>
                  <a:ext cx="219600" cy="165600"/>
                </p14:xfrm>
              </p:contentPart>
            </mc:Choice>
            <mc:Fallback xmlns="">
              <p:pic>
                <p:nvPicPr>
                  <p:cNvPr id="1168" name="Ink 1167">
                    <a:extLst>
                      <a:ext uri="{FF2B5EF4-FFF2-40B4-BE49-F238E27FC236}">
                        <a16:creationId xmlns:a16="http://schemas.microsoft.com/office/drawing/2014/main" id="{160B66EC-056A-4142-BEF8-93605052BBE8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8940772" y="2784068"/>
                    <a:ext cx="244337" cy="19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169" name="Ink 1168">
                    <a:extLst>
                      <a:ext uri="{FF2B5EF4-FFF2-40B4-BE49-F238E27FC236}">
                        <a16:creationId xmlns:a16="http://schemas.microsoft.com/office/drawing/2014/main" id="{D6771390-99E4-4C31-9E64-EAD185B5785B}"/>
                      </a:ext>
                    </a:extLst>
                  </p14:cNvPr>
                  <p14:cNvContentPartPr/>
                  <p14:nvPr/>
                </p14:nvContentPartPr>
                <p14:xfrm>
                  <a:off x="9189553" y="2910971"/>
                  <a:ext cx="110880" cy="144360"/>
                </p14:xfrm>
              </p:contentPart>
            </mc:Choice>
            <mc:Fallback xmlns="">
              <p:pic>
                <p:nvPicPr>
                  <p:cNvPr id="1169" name="Ink 1168">
                    <a:extLst>
                      <a:ext uri="{FF2B5EF4-FFF2-40B4-BE49-F238E27FC236}">
                        <a16:creationId xmlns:a16="http://schemas.microsoft.com/office/drawing/2014/main" id="{D6771390-99E4-4C31-9E64-EAD185B5785B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9177402" y="2897847"/>
                    <a:ext cx="135689" cy="1700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170" name="Ink 1169">
                    <a:extLst>
                      <a:ext uri="{FF2B5EF4-FFF2-40B4-BE49-F238E27FC236}">
                        <a16:creationId xmlns:a16="http://schemas.microsoft.com/office/drawing/2014/main" id="{F71D65A3-C209-413C-AF4E-4C5065CF9DD1}"/>
                      </a:ext>
                    </a:extLst>
                  </p14:cNvPr>
                  <p14:cNvContentPartPr/>
                  <p14:nvPr/>
                </p14:nvContentPartPr>
                <p14:xfrm>
                  <a:off x="9179113" y="2994131"/>
                  <a:ext cx="200520" cy="15480"/>
                </p14:xfrm>
              </p:contentPart>
            </mc:Choice>
            <mc:Fallback xmlns="">
              <p:pic>
                <p:nvPicPr>
                  <p:cNvPr id="1170" name="Ink 1169">
                    <a:extLst>
                      <a:ext uri="{FF2B5EF4-FFF2-40B4-BE49-F238E27FC236}">
                        <a16:creationId xmlns:a16="http://schemas.microsoft.com/office/drawing/2014/main" id="{F71D65A3-C209-413C-AF4E-4C5065CF9DD1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9166486" y="2981231"/>
                    <a:ext cx="225269" cy="40764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74" name="Group 1173">
              <a:extLst>
                <a:ext uri="{FF2B5EF4-FFF2-40B4-BE49-F238E27FC236}">
                  <a16:creationId xmlns:a16="http://schemas.microsoft.com/office/drawing/2014/main" id="{5599CB68-D495-456C-9E4D-373C2DCA1F1B}"/>
                </a:ext>
              </a:extLst>
            </p:cNvPr>
            <p:cNvGrpSpPr/>
            <p:nvPr/>
          </p:nvGrpSpPr>
          <p:grpSpPr>
            <a:xfrm>
              <a:off x="8737963" y="4583531"/>
              <a:ext cx="1150200" cy="531720"/>
              <a:chOff x="8455153" y="4583531"/>
              <a:chExt cx="1150200" cy="531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172" name="Ink 1171">
                    <a:extLst>
                      <a:ext uri="{FF2B5EF4-FFF2-40B4-BE49-F238E27FC236}">
                        <a16:creationId xmlns:a16="http://schemas.microsoft.com/office/drawing/2014/main" id="{2B2B05F0-2654-4EA8-96DC-4C2156577F5E}"/>
                      </a:ext>
                    </a:extLst>
                  </p14:cNvPr>
                  <p14:cNvContentPartPr/>
                  <p14:nvPr/>
                </p14:nvContentPartPr>
                <p14:xfrm>
                  <a:off x="8455153" y="4639691"/>
                  <a:ext cx="1150200" cy="475560"/>
                </p14:xfrm>
              </p:contentPart>
            </mc:Choice>
            <mc:Fallback xmlns="">
              <p:pic>
                <p:nvPicPr>
                  <p:cNvPr id="1172" name="Ink 1171">
                    <a:extLst>
                      <a:ext uri="{FF2B5EF4-FFF2-40B4-BE49-F238E27FC236}">
                        <a16:creationId xmlns:a16="http://schemas.microsoft.com/office/drawing/2014/main" id="{2B2B05F0-2654-4EA8-96DC-4C2156577F5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442519" y="4626539"/>
                    <a:ext cx="1174963" cy="5013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173" name="Ink 1172">
                    <a:extLst>
                      <a:ext uri="{FF2B5EF4-FFF2-40B4-BE49-F238E27FC236}">
                        <a16:creationId xmlns:a16="http://schemas.microsoft.com/office/drawing/2014/main" id="{D71F4EF1-46AD-4600-AE6E-2F5E18345CA4}"/>
                      </a:ext>
                    </a:extLst>
                  </p14:cNvPr>
                  <p14:cNvContentPartPr/>
                  <p14:nvPr/>
                </p14:nvContentPartPr>
                <p14:xfrm>
                  <a:off x="9476833" y="4583531"/>
                  <a:ext cx="119880" cy="183600"/>
                </p14:xfrm>
              </p:contentPart>
            </mc:Choice>
            <mc:Fallback xmlns="">
              <p:pic>
                <p:nvPicPr>
                  <p:cNvPr id="1173" name="Ink 1172">
                    <a:extLst>
                      <a:ext uri="{FF2B5EF4-FFF2-40B4-BE49-F238E27FC236}">
                        <a16:creationId xmlns:a16="http://schemas.microsoft.com/office/drawing/2014/main" id="{D71F4EF1-46AD-4600-AE6E-2F5E18345CA4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9464187" y="4570905"/>
                    <a:ext cx="144665" cy="20937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77" name="Group 1176">
              <a:extLst>
                <a:ext uri="{FF2B5EF4-FFF2-40B4-BE49-F238E27FC236}">
                  <a16:creationId xmlns:a16="http://schemas.microsoft.com/office/drawing/2014/main" id="{13521F49-EDEA-4A78-A563-B4000399378B}"/>
                </a:ext>
              </a:extLst>
            </p:cNvPr>
            <p:cNvGrpSpPr/>
            <p:nvPr/>
          </p:nvGrpSpPr>
          <p:grpSpPr>
            <a:xfrm>
              <a:off x="9076363" y="4561571"/>
              <a:ext cx="369720" cy="153720"/>
              <a:chOff x="8793553" y="4561571"/>
              <a:chExt cx="369720" cy="153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75" name="Ink 1174">
                    <a:extLst>
                      <a:ext uri="{FF2B5EF4-FFF2-40B4-BE49-F238E27FC236}">
                        <a16:creationId xmlns:a16="http://schemas.microsoft.com/office/drawing/2014/main" id="{1CABA697-D9B5-4641-9597-E07B670E3F9F}"/>
                      </a:ext>
                    </a:extLst>
                  </p14:cNvPr>
                  <p14:cNvContentPartPr/>
                  <p14:nvPr/>
                </p14:nvContentPartPr>
                <p14:xfrm>
                  <a:off x="8793553" y="4583531"/>
                  <a:ext cx="198360" cy="131760"/>
                </p14:xfrm>
              </p:contentPart>
            </mc:Choice>
            <mc:Fallback xmlns="">
              <p:pic>
                <p:nvPicPr>
                  <p:cNvPr id="1175" name="Ink 1174">
                    <a:extLst>
                      <a:ext uri="{FF2B5EF4-FFF2-40B4-BE49-F238E27FC236}">
                        <a16:creationId xmlns:a16="http://schemas.microsoft.com/office/drawing/2014/main" id="{1CABA697-D9B5-4641-9597-E07B670E3F9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8780935" y="4570932"/>
                    <a:ext cx="223092" cy="1574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76" name="Ink 1175">
                    <a:extLst>
                      <a:ext uri="{FF2B5EF4-FFF2-40B4-BE49-F238E27FC236}">
                        <a16:creationId xmlns:a16="http://schemas.microsoft.com/office/drawing/2014/main" id="{47D45958-A63C-450A-9DEB-0AC41EC6944F}"/>
                      </a:ext>
                    </a:extLst>
                  </p14:cNvPr>
                  <p14:cNvContentPartPr/>
                  <p14:nvPr/>
                </p14:nvContentPartPr>
                <p14:xfrm>
                  <a:off x="9070393" y="4561571"/>
                  <a:ext cx="92880" cy="136080"/>
                </p14:xfrm>
              </p:contentPart>
            </mc:Choice>
            <mc:Fallback xmlns="">
              <p:pic>
                <p:nvPicPr>
                  <p:cNvPr id="1176" name="Ink 1175">
                    <a:extLst>
                      <a:ext uri="{FF2B5EF4-FFF2-40B4-BE49-F238E27FC236}">
                        <a16:creationId xmlns:a16="http://schemas.microsoft.com/office/drawing/2014/main" id="{47D45958-A63C-450A-9DEB-0AC41EC6944F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9057773" y="4548436"/>
                    <a:ext cx="117614" cy="16182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6C882E9E-994A-4173-A72C-C301F6B17B1E}"/>
                </a:ext>
              </a:extLst>
            </p:cNvPr>
            <p:cNvGrpSpPr/>
            <p:nvPr/>
          </p:nvGrpSpPr>
          <p:grpSpPr>
            <a:xfrm>
              <a:off x="9174283" y="5072411"/>
              <a:ext cx="411480" cy="248040"/>
              <a:chOff x="8891473" y="5072411"/>
              <a:chExt cx="411480" cy="248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178" name="Ink 1177">
                    <a:extLst>
                      <a:ext uri="{FF2B5EF4-FFF2-40B4-BE49-F238E27FC236}">
                        <a16:creationId xmlns:a16="http://schemas.microsoft.com/office/drawing/2014/main" id="{75886DCD-B94E-4EDD-9B1C-E343C06E180E}"/>
                      </a:ext>
                    </a:extLst>
                  </p14:cNvPr>
                  <p14:cNvContentPartPr/>
                  <p14:nvPr/>
                </p14:nvContentPartPr>
                <p14:xfrm>
                  <a:off x="8891473" y="5072411"/>
                  <a:ext cx="247320" cy="153000"/>
                </p14:xfrm>
              </p:contentPart>
            </mc:Choice>
            <mc:Fallback xmlns="">
              <p:pic>
                <p:nvPicPr>
                  <p:cNvPr id="1178" name="Ink 1177">
                    <a:extLst>
                      <a:ext uri="{FF2B5EF4-FFF2-40B4-BE49-F238E27FC236}">
                        <a16:creationId xmlns:a16="http://schemas.microsoft.com/office/drawing/2014/main" id="{75886DCD-B94E-4EDD-9B1C-E343C06E180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8878855" y="5059312"/>
                    <a:ext cx="272052" cy="1786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179" name="Ink 1178">
                    <a:extLst>
                      <a:ext uri="{FF2B5EF4-FFF2-40B4-BE49-F238E27FC236}">
                        <a16:creationId xmlns:a16="http://schemas.microsoft.com/office/drawing/2014/main" id="{91933A97-4619-4C1E-9A96-F6E756DA02B0}"/>
                      </a:ext>
                    </a:extLst>
                  </p14:cNvPr>
                  <p14:cNvContentPartPr/>
                  <p14:nvPr/>
                </p14:nvContentPartPr>
                <p14:xfrm>
                  <a:off x="9209353" y="5113811"/>
                  <a:ext cx="93600" cy="78480"/>
                </p14:xfrm>
              </p:contentPart>
            </mc:Choice>
            <mc:Fallback xmlns="">
              <p:pic>
                <p:nvPicPr>
                  <p:cNvPr id="1179" name="Ink 1178">
                    <a:extLst>
                      <a:ext uri="{FF2B5EF4-FFF2-40B4-BE49-F238E27FC236}">
                        <a16:creationId xmlns:a16="http://schemas.microsoft.com/office/drawing/2014/main" id="{91933A97-4619-4C1E-9A96-F6E756DA02B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9196704" y="5100731"/>
                    <a:ext cx="118391" cy="1041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80" name="Ink 1179">
                    <a:extLst>
                      <a:ext uri="{FF2B5EF4-FFF2-40B4-BE49-F238E27FC236}">
                        <a16:creationId xmlns:a16="http://schemas.microsoft.com/office/drawing/2014/main" id="{A730C084-C7D4-4153-8BCF-95B89726E863}"/>
                      </a:ext>
                    </a:extLst>
                  </p14:cNvPr>
                  <p14:cNvContentPartPr/>
                  <p14:nvPr/>
                </p14:nvContentPartPr>
                <p14:xfrm>
                  <a:off x="9255433" y="5136491"/>
                  <a:ext cx="27000" cy="183960"/>
                </p14:xfrm>
              </p:contentPart>
            </mc:Choice>
            <mc:Fallback xmlns="">
              <p:pic>
                <p:nvPicPr>
                  <p:cNvPr id="1180" name="Ink 1179">
                    <a:extLst>
                      <a:ext uri="{FF2B5EF4-FFF2-40B4-BE49-F238E27FC236}">
                        <a16:creationId xmlns:a16="http://schemas.microsoft.com/office/drawing/2014/main" id="{A730C084-C7D4-4153-8BCF-95B89726E863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9242933" y="5123351"/>
                    <a:ext cx="51500" cy="209714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85" name="Group 1184">
              <a:extLst>
                <a:ext uri="{FF2B5EF4-FFF2-40B4-BE49-F238E27FC236}">
                  <a16:creationId xmlns:a16="http://schemas.microsoft.com/office/drawing/2014/main" id="{9741645E-4DF3-4C23-A6AD-B70A16058809}"/>
                </a:ext>
              </a:extLst>
            </p:cNvPr>
            <p:cNvGrpSpPr/>
            <p:nvPr/>
          </p:nvGrpSpPr>
          <p:grpSpPr>
            <a:xfrm>
              <a:off x="10441123" y="2529011"/>
              <a:ext cx="251640" cy="609840"/>
              <a:chOff x="10158313" y="2529011"/>
              <a:chExt cx="251640" cy="609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182" name="Ink 1181">
                    <a:extLst>
                      <a:ext uri="{FF2B5EF4-FFF2-40B4-BE49-F238E27FC236}">
                        <a16:creationId xmlns:a16="http://schemas.microsoft.com/office/drawing/2014/main" id="{67F21657-6BA8-4241-BCE5-8602DB1C8F42}"/>
                      </a:ext>
                    </a:extLst>
                  </p14:cNvPr>
                  <p14:cNvContentPartPr/>
                  <p14:nvPr/>
                </p14:nvContentPartPr>
                <p14:xfrm>
                  <a:off x="10188913" y="2529011"/>
                  <a:ext cx="221040" cy="585000"/>
                </p14:xfrm>
              </p:contentPart>
            </mc:Choice>
            <mc:Fallback xmlns="">
              <p:pic>
                <p:nvPicPr>
                  <p:cNvPr id="1182" name="Ink 1181">
                    <a:extLst>
                      <a:ext uri="{FF2B5EF4-FFF2-40B4-BE49-F238E27FC236}">
                        <a16:creationId xmlns:a16="http://schemas.microsoft.com/office/drawing/2014/main" id="{67F21657-6BA8-4241-BCE5-8602DB1C8F4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0176297" y="2516385"/>
                    <a:ext cx="245768" cy="6107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183" name="Ink 1182">
                    <a:extLst>
                      <a:ext uri="{FF2B5EF4-FFF2-40B4-BE49-F238E27FC236}">
                        <a16:creationId xmlns:a16="http://schemas.microsoft.com/office/drawing/2014/main" id="{17C4AB32-D20B-4264-A1A0-6D49BA31A7DD}"/>
                      </a:ext>
                    </a:extLst>
                  </p14:cNvPr>
                  <p14:cNvContentPartPr/>
                  <p14:nvPr/>
                </p14:nvContentPartPr>
                <p14:xfrm>
                  <a:off x="10158313" y="2978651"/>
                  <a:ext cx="23760" cy="160200"/>
                </p14:xfrm>
              </p:contentPart>
            </mc:Choice>
            <mc:Fallback xmlns="">
              <p:pic>
                <p:nvPicPr>
                  <p:cNvPr id="1183" name="Ink 1182">
                    <a:extLst>
                      <a:ext uri="{FF2B5EF4-FFF2-40B4-BE49-F238E27FC236}">
                        <a16:creationId xmlns:a16="http://schemas.microsoft.com/office/drawing/2014/main" id="{17C4AB32-D20B-4264-A1A0-6D49BA31A7DD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0145675" y="2966045"/>
                    <a:ext cx="48531" cy="1859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184" name="Ink 1183">
                    <a:extLst>
                      <a:ext uri="{FF2B5EF4-FFF2-40B4-BE49-F238E27FC236}">
                        <a16:creationId xmlns:a16="http://schemas.microsoft.com/office/drawing/2014/main" id="{0EC19FE0-3E96-4B6F-819C-12BBC1505FF4}"/>
                      </a:ext>
                    </a:extLst>
                  </p14:cNvPr>
                  <p14:cNvContentPartPr/>
                  <p14:nvPr/>
                </p14:nvContentPartPr>
                <p14:xfrm>
                  <a:off x="10188193" y="3061091"/>
                  <a:ext cx="117720" cy="67320"/>
                </p14:xfrm>
              </p:contentPart>
            </mc:Choice>
            <mc:Fallback xmlns="">
              <p:pic>
                <p:nvPicPr>
                  <p:cNvPr id="1184" name="Ink 1183">
                    <a:extLst>
                      <a:ext uri="{FF2B5EF4-FFF2-40B4-BE49-F238E27FC236}">
                        <a16:creationId xmlns:a16="http://schemas.microsoft.com/office/drawing/2014/main" id="{0EC19FE0-3E96-4B6F-819C-12BBC1505FF4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0175562" y="3047943"/>
                    <a:ext cx="142477" cy="9309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89" name="Group 1188">
              <a:extLst>
                <a:ext uri="{FF2B5EF4-FFF2-40B4-BE49-F238E27FC236}">
                  <a16:creationId xmlns:a16="http://schemas.microsoft.com/office/drawing/2014/main" id="{922D9D56-B153-4A9C-B8FA-FF8784748870}"/>
                </a:ext>
              </a:extLst>
            </p:cNvPr>
            <p:cNvGrpSpPr/>
            <p:nvPr/>
          </p:nvGrpSpPr>
          <p:grpSpPr>
            <a:xfrm>
              <a:off x="10528603" y="2090891"/>
              <a:ext cx="385560" cy="335160"/>
              <a:chOff x="10245793" y="2090891"/>
              <a:chExt cx="385560" cy="335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186" name="Ink 1185">
                    <a:extLst>
                      <a:ext uri="{FF2B5EF4-FFF2-40B4-BE49-F238E27FC236}">
                        <a16:creationId xmlns:a16="http://schemas.microsoft.com/office/drawing/2014/main" id="{7B0349A0-A743-4951-AEDC-766C74870AC1}"/>
                      </a:ext>
                    </a:extLst>
                  </p14:cNvPr>
                  <p14:cNvContentPartPr/>
                  <p14:nvPr/>
                </p14:nvContentPartPr>
                <p14:xfrm>
                  <a:off x="10245793" y="2090891"/>
                  <a:ext cx="130320" cy="264240"/>
                </p14:xfrm>
              </p:contentPart>
            </mc:Choice>
            <mc:Fallback xmlns="">
              <p:pic>
                <p:nvPicPr>
                  <p:cNvPr id="1186" name="Ink 1185">
                    <a:extLst>
                      <a:ext uri="{FF2B5EF4-FFF2-40B4-BE49-F238E27FC236}">
                        <a16:creationId xmlns:a16="http://schemas.microsoft.com/office/drawing/2014/main" id="{7B0349A0-A743-4951-AEDC-766C74870AC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0233165" y="2077732"/>
                    <a:ext cx="155071" cy="2900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1187" name="Ink 1186">
                    <a:extLst>
                      <a:ext uri="{FF2B5EF4-FFF2-40B4-BE49-F238E27FC236}">
                        <a16:creationId xmlns:a16="http://schemas.microsoft.com/office/drawing/2014/main" id="{25875568-C4CE-4562-B6AD-CC3C4850BB95}"/>
                      </a:ext>
                    </a:extLst>
                  </p14:cNvPr>
                  <p14:cNvContentPartPr/>
                  <p14:nvPr/>
                </p14:nvContentPartPr>
                <p14:xfrm>
                  <a:off x="10465033" y="2249291"/>
                  <a:ext cx="92880" cy="176760"/>
                </p14:xfrm>
              </p:contentPart>
            </mc:Choice>
            <mc:Fallback xmlns="">
              <p:pic>
                <p:nvPicPr>
                  <p:cNvPr id="1187" name="Ink 1186">
                    <a:extLst>
                      <a:ext uri="{FF2B5EF4-FFF2-40B4-BE49-F238E27FC236}">
                        <a16:creationId xmlns:a16="http://schemas.microsoft.com/office/drawing/2014/main" id="{25875568-C4CE-4562-B6AD-CC3C4850BB95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0452413" y="2236178"/>
                    <a:ext cx="117614" cy="2024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88" name="Ink 1187">
                    <a:extLst>
                      <a:ext uri="{FF2B5EF4-FFF2-40B4-BE49-F238E27FC236}">
                        <a16:creationId xmlns:a16="http://schemas.microsoft.com/office/drawing/2014/main" id="{5FAB9278-12B6-4CF6-8DDE-3C0BC20211F0}"/>
                      </a:ext>
                    </a:extLst>
                  </p14:cNvPr>
                  <p14:cNvContentPartPr/>
                  <p14:nvPr/>
                </p14:nvContentPartPr>
                <p14:xfrm>
                  <a:off x="10524433" y="2249291"/>
                  <a:ext cx="106920" cy="7200"/>
                </p14:xfrm>
              </p:contentPart>
            </mc:Choice>
            <mc:Fallback xmlns="">
              <p:pic>
                <p:nvPicPr>
                  <p:cNvPr id="1188" name="Ink 1187">
                    <a:extLst>
                      <a:ext uri="{FF2B5EF4-FFF2-40B4-BE49-F238E27FC236}">
                        <a16:creationId xmlns:a16="http://schemas.microsoft.com/office/drawing/2014/main" id="{5FAB9278-12B6-4CF6-8DDE-3C0BC20211F0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0512329" y="2236434"/>
                    <a:ext cx="131633" cy="32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15" name="Group 1214">
              <a:extLst>
                <a:ext uri="{FF2B5EF4-FFF2-40B4-BE49-F238E27FC236}">
                  <a16:creationId xmlns:a16="http://schemas.microsoft.com/office/drawing/2014/main" id="{1370FE3D-82A0-4922-9D6A-929A3445322F}"/>
                </a:ext>
              </a:extLst>
            </p:cNvPr>
            <p:cNvGrpSpPr/>
            <p:nvPr/>
          </p:nvGrpSpPr>
          <p:grpSpPr>
            <a:xfrm>
              <a:off x="10204963" y="4318931"/>
              <a:ext cx="467280" cy="226080"/>
              <a:chOff x="9922153" y="4318931"/>
              <a:chExt cx="467280" cy="226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211" name="Ink 1210">
                    <a:extLst>
                      <a:ext uri="{FF2B5EF4-FFF2-40B4-BE49-F238E27FC236}">
                        <a16:creationId xmlns:a16="http://schemas.microsoft.com/office/drawing/2014/main" id="{700495C2-15CF-4643-9460-AA1B4D20DFC8}"/>
                      </a:ext>
                    </a:extLst>
                  </p14:cNvPr>
                  <p14:cNvContentPartPr/>
                  <p14:nvPr/>
                </p14:nvContentPartPr>
                <p14:xfrm>
                  <a:off x="9922153" y="4318931"/>
                  <a:ext cx="131040" cy="175680"/>
                </p14:xfrm>
              </p:contentPart>
            </mc:Choice>
            <mc:Fallback xmlns="">
              <p:pic>
                <p:nvPicPr>
                  <p:cNvPr id="1211" name="Ink 1210">
                    <a:extLst>
                      <a:ext uri="{FF2B5EF4-FFF2-40B4-BE49-F238E27FC236}">
                        <a16:creationId xmlns:a16="http://schemas.microsoft.com/office/drawing/2014/main" id="{700495C2-15CF-4643-9460-AA1B4D20DFC8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9909553" y="4305781"/>
                    <a:ext cx="155736" cy="2014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1212" name="Ink 1211">
                    <a:extLst>
                      <a:ext uri="{FF2B5EF4-FFF2-40B4-BE49-F238E27FC236}">
                        <a16:creationId xmlns:a16="http://schemas.microsoft.com/office/drawing/2014/main" id="{943272F7-137E-4B13-89BF-53ED1F0C6367}"/>
                      </a:ext>
                    </a:extLst>
                  </p14:cNvPr>
                  <p14:cNvContentPartPr/>
                  <p14:nvPr/>
                </p14:nvContentPartPr>
                <p14:xfrm>
                  <a:off x="10111513" y="4395251"/>
                  <a:ext cx="57960" cy="132840"/>
                </p14:xfrm>
              </p:contentPart>
            </mc:Choice>
            <mc:Fallback xmlns="">
              <p:pic>
                <p:nvPicPr>
                  <p:cNvPr id="1212" name="Ink 1211">
                    <a:extLst>
                      <a:ext uri="{FF2B5EF4-FFF2-40B4-BE49-F238E27FC236}">
                        <a16:creationId xmlns:a16="http://schemas.microsoft.com/office/drawing/2014/main" id="{943272F7-137E-4B13-89BF-53ED1F0C6367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0098913" y="4382650"/>
                    <a:ext cx="82656" cy="1585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1213" name="Ink 1212">
                    <a:extLst>
                      <a:ext uri="{FF2B5EF4-FFF2-40B4-BE49-F238E27FC236}">
                        <a16:creationId xmlns:a16="http://schemas.microsoft.com/office/drawing/2014/main" id="{FFAA534D-EFA7-412E-80A0-20FAD9640E73}"/>
                      </a:ext>
                    </a:extLst>
                  </p14:cNvPr>
                  <p14:cNvContentPartPr/>
                  <p14:nvPr/>
                </p14:nvContentPartPr>
                <p14:xfrm>
                  <a:off x="10147873" y="4385171"/>
                  <a:ext cx="91800" cy="9000"/>
                </p14:xfrm>
              </p:contentPart>
            </mc:Choice>
            <mc:Fallback xmlns="">
              <p:pic>
                <p:nvPicPr>
                  <p:cNvPr id="1213" name="Ink 1212">
                    <a:extLst>
                      <a:ext uri="{FF2B5EF4-FFF2-40B4-BE49-F238E27FC236}">
                        <a16:creationId xmlns:a16="http://schemas.microsoft.com/office/drawing/2014/main" id="{FFAA534D-EFA7-412E-80A0-20FAD9640E73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0135263" y="4371936"/>
                    <a:ext cx="116515" cy="349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1214" name="Ink 1213">
                    <a:extLst>
                      <a:ext uri="{FF2B5EF4-FFF2-40B4-BE49-F238E27FC236}">
                        <a16:creationId xmlns:a16="http://schemas.microsoft.com/office/drawing/2014/main" id="{C0F32A60-0C1F-436B-9BEC-27BFFB2B5F78}"/>
                      </a:ext>
                    </a:extLst>
                  </p14:cNvPr>
                  <p14:cNvContentPartPr/>
                  <p14:nvPr/>
                </p14:nvContentPartPr>
                <p14:xfrm>
                  <a:off x="10301953" y="4325051"/>
                  <a:ext cx="87480" cy="219960"/>
                </p14:xfrm>
              </p:contentPart>
            </mc:Choice>
            <mc:Fallback xmlns="">
              <p:pic>
                <p:nvPicPr>
                  <p:cNvPr id="1214" name="Ink 1213">
                    <a:extLst>
                      <a:ext uri="{FF2B5EF4-FFF2-40B4-BE49-F238E27FC236}">
                        <a16:creationId xmlns:a16="http://schemas.microsoft.com/office/drawing/2014/main" id="{C0F32A60-0C1F-436B-9BEC-27BFFB2B5F78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0289817" y="4311927"/>
                    <a:ext cx="112258" cy="245683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19" name="Ink 1218">
                  <a:extLst>
                    <a:ext uri="{FF2B5EF4-FFF2-40B4-BE49-F238E27FC236}">
                      <a16:creationId xmlns:a16="http://schemas.microsoft.com/office/drawing/2014/main" id="{7161BF48-AD86-4978-900A-4F7A6A75E988}"/>
                    </a:ext>
                  </a:extLst>
                </p14:cNvPr>
                <p14:cNvContentPartPr/>
                <p14:nvPr/>
              </p14:nvContentPartPr>
              <p14:xfrm>
                <a:off x="11389723" y="3534131"/>
                <a:ext cx="138600" cy="338760"/>
              </p14:xfrm>
            </p:contentPart>
          </mc:Choice>
          <mc:Fallback xmlns="">
            <p:pic>
              <p:nvPicPr>
                <p:cNvPr id="1219" name="Ink 1218">
                  <a:extLst>
                    <a:ext uri="{FF2B5EF4-FFF2-40B4-BE49-F238E27FC236}">
                      <a16:creationId xmlns:a16="http://schemas.microsoft.com/office/drawing/2014/main" id="{7161BF48-AD86-4978-900A-4F7A6A75E98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377077" y="3521506"/>
                  <a:ext cx="163386" cy="36453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4" name="Group 1223">
              <a:extLst>
                <a:ext uri="{FF2B5EF4-FFF2-40B4-BE49-F238E27FC236}">
                  <a16:creationId xmlns:a16="http://schemas.microsoft.com/office/drawing/2014/main" id="{7C63F83B-15A5-48E6-9E20-9705BA15FDB7}"/>
                </a:ext>
              </a:extLst>
            </p:cNvPr>
            <p:cNvGrpSpPr/>
            <p:nvPr/>
          </p:nvGrpSpPr>
          <p:grpSpPr>
            <a:xfrm>
              <a:off x="3067963" y="3542051"/>
              <a:ext cx="264240" cy="258120"/>
              <a:chOff x="2785153" y="3542051"/>
              <a:chExt cx="26424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F75BCCA5-D907-4DD6-AA65-AF317BBE548A}"/>
                      </a:ext>
                    </a:extLst>
                  </p14:cNvPr>
                  <p14:cNvContentPartPr/>
                  <p14:nvPr/>
                </p14:nvContentPartPr>
                <p14:xfrm>
                  <a:off x="2785153" y="3592811"/>
                  <a:ext cx="128160" cy="2073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F75BCCA5-D907-4DD6-AA65-AF317BBE548A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2773043" y="3579687"/>
                    <a:ext cx="152884" cy="2330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EF17DEF0-83BF-4C64-A71F-9AC073C08125}"/>
                      </a:ext>
                    </a:extLst>
                  </p14:cNvPr>
                  <p14:cNvContentPartPr/>
                  <p14:nvPr/>
                </p14:nvContentPartPr>
                <p14:xfrm>
                  <a:off x="2908633" y="3542051"/>
                  <a:ext cx="140760" cy="1976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EF17DEF0-83BF-4C64-A71F-9AC073C08125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2896525" y="3528910"/>
                    <a:ext cx="165481" cy="22339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32" name="Ink 1231">
                  <a:extLst>
                    <a:ext uri="{FF2B5EF4-FFF2-40B4-BE49-F238E27FC236}">
                      <a16:creationId xmlns:a16="http://schemas.microsoft.com/office/drawing/2014/main" id="{94C85D99-20A7-464C-A37C-03295B5DDC0A}"/>
                    </a:ext>
                  </a:extLst>
                </p14:cNvPr>
                <p14:cNvContentPartPr/>
                <p14:nvPr/>
              </p14:nvContentPartPr>
              <p14:xfrm>
                <a:off x="11435803" y="3387611"/>
                <a:ext cx="117000" cy="97200"/>
              </p14:xfrm>
            </p:contentPart>
          </mc:Choice>
          <mc:Fallback xmlns="">
            <p:pic>
              <p:nvPicPr>
                <p:cNvPr id="1232" name="Ink 1231">
                  <a:extLst>
                    <a:ext uri="{FF2B5EF4-FFF2-40B4-BE49-F238E27FC236}">
                      <a16:creationId xmlns:a16="http://schemas.microsoft.com/office/drawing/2014/main" id="{94C85D99-20A7-464C-A37C-03295B5DDC0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423195" y="3374476"/>
                  <a:ext cx="141711" cy="122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33" name="Ink 1232">
                  <a:extLst>
                    <a:ext uri="{FF2B5EF4-FFF2-40B4-BE49-F238E27FC236}">
                      <a16:creationId xmlns:a16="http://schemas.microsoft.com/office/drawing/2014/main" id="{8DE300CC-4F3B-43AF-AB17-8A6B52CF784D}"/>
                    </a:ext>
                  </a:extLst>
                </p14:cNvPr>
                <p14:cNvContentPartPr/>
                <p14:nvPr/>
              </p14:nvContentPartPr>
              <p14:xfrm>
                <a:off x="5556643" y="5193011"/>
                <a:ext cx="126360" cy="151200"/>
              </p14:xfrm>
            </p:contentPart>
          </mc:Choice>
          <mc:Fallback xmlns="">
            <p:pic>
              <p:nvPicPr>
                <p:cNvPr id="1233" name="Ink 1232">
                  <a:extLst>
                    <a:ext uri="{FF2B5EF4-FFF2-40B4-BE49-F238E27FC236}">
                      <a16:creationId xmlns:a16="http://schemas.microsoft.com/office/drawing/2014/main" id="{8DE300CC-4F3B-43AF-AB17-8A6B52CF784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44007" y="5179886"/>
                  <a:ext cx="151127" cy="17692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39" name="Group 1238">
              <a:extLst>
                <a:ext uri="{FF2B5EF4-FFF2-40B4-BE49-F238E27FC236}">
                  <a16:creationId xmlns:a16="http://schemas.microsoft.com/office/drawing/2014/main" id="{BB28FF81-A05A-4874-8B4C-6672A31752CF}"/>
                </a:ext>
              </a:extLst>
            </p:cNvPr>
            <p:cNvGrpSpPr/>
            <p:nvPr/>
          </p:nvGrpSpPr>
          <p:grpSpPr>
            <a:xfrm>
              <a:off x="11173723" y="3978731"/>
              <a:ext cx="468720" cy="849600"/>
              <a:chOff x="10890913" y="3978731"/>
              <a:chExt cx="468720" cy="849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216" name="Ink 1215">
                    <a:extLst>
                      <a:ext uri="{FF2B5EF4-FFF2-40B4-BE49-F238E27FC236}">
                        <a16:creationId xmlns:a16="http://schemas.microsoft.com/office/drawing/2014/main" id="{02AFE372-A840-4E22-AD4D-1315E748E88E}"/>
                      </a:ext>
                    </a:extLst>
                  </p14:cNvPr>
                  <p14:cNvContentPartPr/>
                  <p14:nvPr/>
                </p14:nvContentPartPr>
                <p14:xfrm>
                  <a:off x="10890913" y="4049291"/>
                  <a:ext cx="326160" cy="22680"/>
                </p14:xfrm>
              </p:contentPart>
            </mc:Choice>
            <mc:Fallback xmlns="">
              <p:pic>
                <p:nvPicPr>
                  <p:cNvPr id="1216" name="Ink 1215">
                    <a:extLst>
                      <a:ext uri="{FF2B5EF4-FFF2-40B4-BE49-F238E27FC236}">
                        <a16:creationId xmlns:a16="http://schemas.microsoft.com/office/drawing/2014/main" id="{02AFE372-A840-4E22-AD4D-1315E748E88E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0878291" y="4036105"/>
                    <a:ext cx="350900" cy="485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217" name="Ink 1216">
                    <a:extLst>
                      <a:ext uri="{FF2B5EF4-FFF2-40B4-BE49-F238E27FC236}">
                        <a16:creationId xmlns:a16="http://schemas.microsoft.com/office/drawing/2014/main" id="{161A41F1-7B60-4DFB-937A-963C6F8EC162}"/>
                      </a:ext>
                    </a:extLst>
                  </p14:cNvPr>
                  <p14:cNvContentPartPr/>
                  <p14:nvPr/>
                </p14:nvContentPartPr>
                <p14:xfrm>
                  <a:off x="11150473" y="3978731"/>
                  <a:ext cx="146880" cy="174240"/>
                </p14:xfrm>
              </p:contentPart>
            </mc:Choice>
            <mc:Fallback xmlns="">
              <p:pic>
                <p:nvPicPr>
                  <p:cNvPr id="1217" name="Ink 1216">
                    <a:extLst>
                      <a:ext uri="{FF2B5EF4-FFF2-40B4-BE49-F238E27FC236}">
                        <a16:creationId xmlns:a16="http://schemas.microsoft.com/office/drawing/2014/main" id="{161A41F1-7B60-4DFB-937A-963C6F8EC162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11137854" y="3966135"/>
                    <a:ext cx="171612" cy="1999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235" name="Ink 1234">
                    <a:extLst>
                      <a:ext uri="{FF2B5EF4-FFF2-40B4-BE49-F238E27FC236}">
                        <a16:creationId xmlns:a16="http://schemas.microsoft.com/office/drawing/2014/main" id="{CE626BF2-A0B4-4977-AF2D-1B08CF505C60}"/>
                      </a:ext>
                    </a:extLst>
                  </p14:cNvPr>
                  <p14:cNvContentPartPr/>
                  <p14:nvPr/>
                </p14:nvContentPartPr>
                <p14:xfrm>
                  <a:off x="10999273" y="4076291"/>
                  <a:ext cx="360360" cy="675720"/>
                </p14:xfrm>
              </p:contentPart>
            </mc:Choice>
            <mc:Fallback xmlns="">
              <p:pic>
                <p:nvPicPr>
                  <p:cNvPr id="1235" name="Ink 1234">
                    <a:extLst>
                      <a:ext uri="{FF2B5EF4-FFF2-40B4-BE49-F238E27FC236}">
                        <a16:creationId xmlns:a16="http://schemas.microsoft.com/office/drawing/2014/main" id="{CE626BF2-A0B4-4977-AF2D-1B08CF505C60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10987160" y="4063145"/>
                    <a:ext cx="385091" cy="7014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237" name="Ink 1236">
                    <a:extLst>
                      <a:ext uri="{FF2B5EF4-FFF2-40B4-BE49-F238E27FC236}">
                        <a16:creationId xmlns:a16="http://schemas.microsoft.com/office/drawing/2014/main" id="{BCC9FCD8-9C0A-4959-9F3B-290D61B4E478}"/>
                      </a:ext>
                    </a:extLst>
                  </p14:cNvPr>
                  <p14:cNvContentPartPr/>
                  <p14:nvPr/>
                </p14:nvContentPartPr>
                <p14:xfrm>
                  <a:off x="10952113" y="4749851"/>
                  <a:ext cx="38880" cy="78480"/>
                </p14:xfrm>
              </p:contentPart>
            </mc:Choice>
            <mc:Fallback xmlns="">
              <p:pic>
                <p:nvPicPr>
                  <p:cNvPr id="1237" name="Ink 1236">
                    <a:extLst>
                      <a:ext uri="{FF2B5EF4-FFF2-40B4-BE49-F238E27FC236}">
                        <a16:creationId xmlns:a16="http://schemas.microsoft.com/office/drawing/2014/main" id="{BCC9FCD8-9C0A-4959-9F3B-290D61B4E478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10939995" y="4736771"/>
                    <a:ext cx="63622" cy="1041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238" name="Ink 1237">
                    <a:extLst>
                      <a:ext uri="{FF2B5EF4-FFF2-40B4-BE49-F238E27FC236}">
                        <a16:creationId xmlns:a16="http://schemas.microsoft.com/office/drawing/2014/main" id="{1A020FCF-3FB6-4929-B129-6D05D7D89E04}"/>
                      </a:ext>
                    </a:extLst>
                  </p14:cNvPr>
                  <p14:cNvContentPartPr/>
                  <p14:nvPr/>
                </p14:nvContentPartPr>
                <p14:xfrm>
                  <a:off x="11018713" y="4692251"/>
                  <a:ext cx="66240" cy="136080"/>
                </p14:xfrm>
              </p:contentPart>
            </mc:Choice>
            <mc:Fallback xmlns="">
              <p:pic>
                <p:nvPicPr>
                  <p:cNvPr id="1238" name="Ink 1237">
                    <a:extLst>
                      <a:ext uri="{FF2B5EF4-FFF2-40B4-BE49-F238E27FC236}">
                        <a16:creationId xmlns:a16="http://schemas.microsoft.com/office/drawing/2014/main" id="{1A020FCF-3FB6-4929-B129-6D05D7D89E04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11006168" y="4679116"/>
                    <a:ext cx="90829" cy="16182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47" name="Group 1246">
              <a:extLst>
                <a:ext uri="{FF2B5EF4-FFF2-40B4-BE49-F238E27FC236}">
                  <a16:creationId xmlns:a16="http://schemas.microsoft.com/office/drawing/2014/main" id="{7017EB09-5F8F-48F4-86C4-31524E5DC3F1}"/>
                </a:ext>
              </a:extLst>
            </p:cNvPr>
            <p:cNvGrpSpPr/>
            <p:nvPr/>
          </p:nvGrpSpPr>
          <p:grpSpPr>
            <a:xfrm>
              <a:off x="10764403" y="4945691"/>
              <a:ext cx="1305720" cy="559440"/>
              <a:chOff x="10481593" y="4945691"/>
              <a:chExt cx="1305720" cy="559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240" name="Ink 1239">
                    <a:extLst>
                      <a:ext uri="{FF2B5EF4-FFF2-40B4-BE49-F238E27FC236}">
                        <a16:creationId xmlns:a16="http://schemas.microsoft.com/office/drawing/2014/main" id="{6CBC16AD-1ECD-44E6-B325-53FFEC31F53F}"/>
                      </a:ext>
                    </a:extLst>
                  </p14:cNvPr>
                  <p14:cNvContentPartPr/>
                  <p14:nvPr/>
                </p14:nvContentPartPr>
                <p14:xfrm>
                  <a:off x="10481593" y="5043611"/>
                  <a:ext cx="175320" cy="350640"/>
                </p14:xfrm>
              </p:contentPart>
            </mc:Choice>
            <mc:Fallback xmlns="">
              <p:pic>
                <p:nvPicPr>
                  <p:cNvPr id="1240" name="Ink 1239">
                    <a:extLst>
                      <a:ext uri="{FF2B5EF4-FFF2-40B4-BE49-F238E27FC236}">
                        <a16:creationId xmlns:a16="http://schemas.microsoft.com/office/drawing/2014/main" id="{6CBC16AD-1ECD-44E6-B325-53FFEC31F53F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10469467" y="5030469"/>
                    <a:ext cx="200077" cy="3763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241" name="Ink 1240">
                    <a:extLst>
                      <a:ext uri="{FF2B5EF4-FFF2-40B4-BE49-F238E27FC236}">
                        <a16:creationId xmlns:a16="http://schemas.microsoft.com/office/drawing/2014/main" id="{86CD1A56-A225-4391-84BC-7049473DDB43}"/>
                      </a:ext>
                    </a:extLst>
                  </p14:cNvPr>
                  <p14:cNvContentPartPr/>
                  <p14:nvPr/>
                </p14:nvContentPartPr>
                <p14:xfrm>
                  <a:off x="10803433" y="4993211"/>
                  <a:ext cx="136800" cy="426960"/>
                </p14:xfrm>
              </p:contentPart>
            </mc:Choice>
            <mc:Fallback xmlns="">
              <p:pic>
                <p:nvPicPr>
                  <p:cNvPr id="1241" name="Ink 1240">
                    <a:extLst>
                      <a:ext uri="{FF2B5EF4-FFF2-40B4-BE49-F238E27FC236}">
                        <a16:creationId xmlns:a16="http://schemas.microsoft.com/office/drawing/2014/main" id="{86CD1A56-A225-4391-84BC-7049473DDB43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10790813" y="4980591"/>
                    <a:ext cx="161535" cy="4527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242" name="Ink 1241">
                    <a:extLst>
                      <a:ext uri="{FF2B5EF4-FFF2-40B4-BE49-F238E27FC236}">
                        <a16:creationId xmlns:a16="http://schemas.microsoft.com/office/drawing/2014/main" id="{617E258D-66C0-4972-B540-4AFF9499E3D3}"/>
                      </a:ext>
                    </a:extLst>
                  </p14:cNvPr>
                  <p14:cNvContentPartPr/>
                  <p14:nvPr/>
                </p14:nvContentPartPr>
                <p14:xfrm>
                  <a:off x="11020513" y="5136131"/>
                  <a:ext cx="115200" cy="342360"/>
                </p14:xfrm>
              </p:contentPart>
            </mc:Choice>
            <mc:Fallback xmlns="">
              <p:pic>
                <p:nvPicPr>
                  <p:cNvPr id="1242" name="Ink 1241">
                    <a:extLst>
                      <a:ext uri="{FF2B5EF4-FFF2-40B4-BE49-F238E27FC236}">
                        <a16:creationId xmlns:a16="http://schemas.microsoft.com/office/drawing/2014/main" id="{617E258D-66C0-4972-B540-4AFF9499E3D3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11008440" y="5122984"/>
                    <a:ext cx="139850" cy="3681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243" name="Ink 1242">
                    <a:extLst>
                      <a:ext uri="{FF2B5EF4-FFF2-40B4-BE49-F238E27FC236}">
                        <a16:creationId xmlns:a16="http://schemas.microsoft.com/office/drawing/2014/main" id="{3CA9B6DC-2FE9-4F3C-9DA4-C40FD72AA894}"/>
                      </a:ext>
                    </a:extLst>
                  </p14:cNvPr>
                  <p14:cNvContentPartPr/>
                  <p14:nvPr/>
                </p14:nvContentPartPr>
                <p14:xfrm>
                  <a:off x="11020513" y="4945691"/>
                  <a:ext cx="136800" cy="167760"/>
                </p14:xfrm>
              </p:contentPart>
            </mc:Choice>
            <mc:Fallback xmlns="">
              <p:pic>
                <p:nvPicPr>
                  <p:cNvPr id="1243" name="Ink 1242">
                    <a:extLst>
                      <a:ext uri="{FF2B5EF4-FFF2-40B4-BE49-F238E27FC236}">
                        <a16:creationId xmlns:a16="http://schemas.microsoft.com/office/drawing/2014/main" id="{3CA9B6DC-2FE9-4F3C-9DA4-C40FD72AA894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11008398" y="4932544"/>
                    <a:ext cx="161535" cy="1935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244" name="Ink 1243">
                    <a:extLst>
                      <a:ext uri="{FF2B5EF4-FFF2-40B4-BE49-F238E27FC236}">
                        <a16:creationId xmlns:a16="http://schemas.microsoft.com/office/drawing/2014/main" id="{9B458EC4-50FD-4A6D-802B-BB647D975E92}"/>
                      </a:ext>
                    </a:extLst>
                  </p14:cNvPr>
                  <p14:cNvContentPartPr/>
                  <p14:nvPr/>
                </p14:nvContentPartPr>
                <p14:xfrm>
                  <a:off x="11249113" y="5279411"/>
                  <a:ext cx="73080" cy="94680"/>
                </p14:xfrm>
              </p:contentPart>
            </mc:Choice>
            <mc:Fallback xmlns="">
              <p:pic>
                <p:nvPicPr>
                  <p:cNvPr id="1244" name="Ink 1243">
                    <a:extLst>
                      <a:ext uri="{FF2B5EF4-FFF2-40B4-BE49-F238E27FC236}">
                        <a16:creationId xmlns:a16="http://schemas.microsoft.com/office/drawing/2014/main" id="{9B458EC4-50FD-4A6D-802B-BB647D975E92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11236513" y="5266334"/>
                    <a:ext cx="97776" cy="1203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245" name="Ink 1244">
                    <a:extLst>
                      <a:ext uri="{FF2B5EF4-FFF2-40B4-BE49-F238E27FC236}">
                        <a16:creationId xmlns:a16="http://schemas.microsoft.com/office/drawing/2014/main" id="{F40D060E-C735-492A-BEBD-7B6577724DDB}"/>
                      </a:ext>
                    </a:extLst>
                  </p14:cNvPr>
                  <p14:cNvContentPartPr/>
                  <p14:nvPr/>
                </p14:nvContentPartPr>
                <p14:xfrm>
                  <a:off x="11465833" y="5061971"/>
                  <a:ext cx="172800" cy="384120"/>
                </p14:xfrm>
              </p:contentPart>
            </mc:Choice>
            <mc:Fallback xmlns="">
              <p:pic>
                <p:nvPicPr>
                  <p:cNvPr id="1245" name="Ink 1244">
                    <a:extLst>
                      <a:ext uri="{FF2B5EF4-FFF2-40B4-BE49-F238E27FC236}">
                        <a16:creationId xmlns:a16="http://schemas.microsoft.com/office/drawing/2014/main" id="{F40D060E-C735-492A-BEBD-7B6577724DDB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11453201" y="5049360"/>
                    <a:ext cx="197558" cy="4098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246" name="Ink 1245">
                    <a:extLst>
                      <a:ext uri="{FF2B5EF4-FFF2-40B4-BE49-F238E27FC236}">
                        <a16:creationId xmlns:a16="http://schemas.microsoft.com/office/drawing/2014/main" id="{3D92FA31-32F3-4353-AD47-206044B4AF52}"/>
                      </a:ext>
                    </a:extLst>
                  </p14:cNvPr>
                  <p14:cNvContentPartPr/>
                  <p14:nvPr/>
                </p14:nvContentPartPr>
                <p14:xfrm>
                  <a:off x="11584993" y="4952891"/>
                  <a:ext cx="202320" cy="552240"/>
                </p14:xfrm>
              </p:contentPart>
            </mc:Choice>
            <mc:Fallback xmlns="">
              <p:pic>
                <p:nvPicPr>
                  <p:cNvPr id="1246" name="Ink 1245">
                    <a:extLst>
                      <a:ext uri="{FF2B5EF4-FFF2-40B4-BE49-F238E27FC236}">
                        <a16:creationId xmlns:a16="http://schemas.microsoft.com/office/drawing/2014/main" id="{3D92FA31-32F3-4353-AD47-206044B4AF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11572380" y="4939755"/>
                    <a:ext cx="227042" cy="57798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60" name="Group 1259">
              <a:extLst>
                <a:ext uri="{FF2B5EF4-FFF2-40B4-BE49-F238E27FC236}">
                  <a16:creationId xmlns:a16="http://schemas.microsoft.com/office/drawing/2014/main" id="{F2D1606C-9061-4E6F-95B9-3261759F5731}"/>
                </a:ext>
              </a:extLst>
            </p:cNvPr>
            <p:cNvGrpSpPr/>
            <p:nvPr/>
          </p:nvGrpSpPr>
          <p:grpSpPr>
            <a:xfrm>
              <a:off x="9713203" y="3516131"/>
              <a:ext cx="1277640" cy="660600"/>
              <a:chOff x="9430393" y="3516131"/>
              <a:chExt cx="1277640" cy="66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190" name="Ink 1189">
                    <a:extLst>
                      <a:ext uri="{FF2B5EF4-FFF2-40B4-BE49-F238E27FC236}">
                        <a16:creationId xmlns:a16="http://schemas.microsoft.com/office/drawing/2014/main" id="{2262FE8B-965A-43E8-AAB9-1BC663AF031F}"/>
                      </a:ext>
                    </a:extLst>
                  </p14:cNvPr>
                  <p14:cNvContentPartPr/>
                  <p14:nvPr/>
                </p14:nvContentPartPr>
                <p14:xfrm>
                  <a:off x="9434353" y="3584531"/>
                  <a:ext cx="109080" cy="254520"/>
                </p14:xfrm>
              </p:contentPart>
            </mc:Choice>
            <mc:Fallback xmlns="">
              <p:pic>
                <p:nvPicPr>
                  <p:cNvPr id="1190" name="Ink 1189">
                    <a:extLst>
                      <a:ext uri="{FF2B5EF4-FFF2-40B4-BE49-F238E27FC236}">
                        <a16:creationId xmlns:a16="http://schemas.microsoft.com/office/drawing/2014/main" id="{2262FE8B-965A-43E8-AAB9-1BC663AF031F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9422233" y="3571384"/>
                    <a:ext cx="133825" cy="2802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191" name="Ink 1190">
                    <a:extLst>
                      <a:ext uri="{FF2B5EF4-FFF2-40B4-BE49-F238E27FC236}">
                        <a16:creationId xmlns:a16="http://schemas.microsoft.com/office/drawing/2014/main" id="{F545DEA2-2FD8-4BAA-B578-49F3F49A2E8A}"/>
                      </a:ext>
                    </a:extLst>
                  </p14:cNvPr>
                  <p14:cNvContentPartPr/>
                  <p14:nvPr/>
                </p14:nvContentPartPr>
                <p14:xfrm>
                  <a:off x="9430393" y="3681011"/>
                  <a:ext cx="116280" cy="20520"/>
                </p14:xfrm>
              </p:contentPart>
            </mc:Choice>
            <mc:Fallback xmlns="">
              <p:pic>
                <p:nvPicPr>
                  <p:cNvPr id="1191" name="Ink 1190">
                    <a:extLst>
                      <a:ext uri="{FF2B5EF4-FFF2-40B4-BE49-F238E27FC236}">
                        <a16:creationId xmlns:a16="http://schemas.microsoft.com/office/drawing/2014/main" id="{F545DEA2-2FD8-4BAA-B578-49F3F49A2E8A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9417809" y="3668699"/>
                    <a:ext cx="140945" cy="456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193" name="Ink 1192">
                    <a:extLst>
                      <a:ext uri="{FF2B5EF4-FFF2-40B4-BE49-F238E27FC236}">
                        <a16:creationId xmlns:a16="http://schemas.microsoft.com/office/drawing/2014/main" id="{B7B8D3D4-7F2C-44EF-BC74-0B0EF9AE81E7}"/>
                      </a:ext>
                    </a:extLst>
                  </p14:cNvPr>
                  <p14:cNvContentPartPr/>
                  <p14:nvPr/>
                </p14:nvContentPartPr>
                <p14:xfrm>
                  <a:off x="9606433" y="3516131"/>
                  <a:ext cx="124200" cy="397080"/>
                </p14:xfrm>
              </p:contentPart>
            </mc:Choice>
            <mc:Fallback xmlns="">
              <p:pic>
                <p:nvPicPr>
                  <p:cNvPr id="1193" name="Ink 1192">
                    <a:extLst>
                      <a:ext uri="{FF2B5EF4-FFF2-40B4-BE49-F238E27FC236}">
                        <a16:creationId xmlns:a16="http://schemas.microsoft.com/office/drawing/2014/main" id="{B7B8D3D4-7F2C-44EF-BC74-0B0EF9AE81E7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9594316" y="3502983"/>
                    <a:ext cx="148939" cy="4228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195" name="Ink 1194">
                    <a:extLst>
                      <a:ext uri="{FF2B5EF4-FFF2-40B4-BE49-F238E27FC236}">
                        <a16:creationId xmlns:a16="http://schemas.microsoft.com/office/drawing/2014/main" id="{56C31A58-CAE2-495C-8535-A59B57B3D0E3}"/>
                      </a:ext>
                    </a:extLst>
                  </p14:cNvPr>
                  <p14:cNvContentPartPr/>
                  <p14:nvPr/>
                </p14:nvContentPartPr>
                <p14:xfrm>
                  <a:off x="9719113" y="3616571"/>
                  <a:ext cx="128520" cy="136080"/>
                </p14:xfrm>
              </p:contentPart>
            </mc:Choice>
            <mc:Fallback xmlns="">
              <p:pic>
                <p:nvPicPr>
                  <p:cNvPr id="1195" name="Ink 1194">
                    <a:extLst>
                      <a:ext uri="{FF2B5EF4-FFF2-40B4-BE49-F238E27FC236}">
                        <a16:creationId xmlns:a16="http://schemas.microsoft.com/office/drawing/2014/main" id="{56C31A58-CAE2-495C-8535-A59B57B3D0E3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9707017" y="3603436"/>
                    <a:ext cx="153216" cy="1618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196" name="Ink 1195">
                    <a:extLst>
                      <a:ext uri="{FF2B5EF4-FFF2-40B4-BE49-F238E27FC236}">
                        <a16:creationId xmlns:a16="http://schemas.microsoft.com/office/drawing/2014/main" id="{DD0C273D-A709-4323-8DC4-65044FBAEC89}"/>
                      </a:ext>
                    </a:extLst>
                  </p14:cNvPr>
                  <p14:cNvContentPartPr/>
                  <p14:nvPr/>
                </p14:nvContentPartPr>
                <p14:xfrm>
                  <a:off x="9864553" y="3658691"/>
                  <a:ext cx="115560" cy="131760"/>
                </p14:xfrm>
              </p:contentPart>
            </mc:Choice>
            <mc:Fallback xmlns="">
              <p:pic>
                <p:nvPicPr>
                  <p:cNvPr id="1196" name="Ink 1195">
                    <a:extLst>
                      <a:ext uri="{FF2B5EF4-FFF2-40B4-BE49-F238E27FC236}">
                        <a16:creationId xmlns:a16="http://schemas.microsoft.com/office/drawing/2014/main" id="{DD0C273D-A709-4323-8DC4-65044FBAEC89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9851937" y="3646092"/>
                    <a:ext cx="140287" cy="1574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197" name="Ink 1196">
                    <a:extLst>
                      <a:ext uri="{FF2B5EF4-FFF2-40B4-BE49-F238E27FC236}">
                        <a16:creationId xmlns:a16="http://schemas.microsoft.com/office/drawing/2014/main" id="{8F08C599-4A76-4668-BBF9-E8291CD8CB87}"/>
                      </a:ext>
                    </a:extLst>
                  </p14:cNvPr>
                  <p14:cNvContentPartPr/>
                  <p14:nvPr/>
                </p14:nvContentPartPr>
                <p14:xfrm>
                  <a:off x="10030153" y="3585971"/>
                  <a:ext cx="153000" cy="135000"/>
                </p14:xfrm>
              </p:contentPart>
            </mc:Choice>
            <mc:Fallback xmlns="">
              <p:pic>
                <p:nvPicPr>
                  <p:cNvPr id="1197" name="Ink 1196">
                    <a:extLst>
                      <a:ext uri="{FF2B5EF4-FFF2-40B4-BE49-F238E27FC236}">
                        <a16:creationId xmlns:a16="http://schemas.microsoft.com/office/drawing/2014/main" id="{8F08C599-4A76-4668-BBF9-E8291CD8CB87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10017529" y="3572839"/>
                    <a:ext cx="177743" cy="1607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1198" name="Ink 1197">
                    <a:extLst>
                      <a:ext uri="{FF2B5EF4-FFF2-40B4-BE49-F238E27FC236}">
                        <a16:creationId xmlns:a16="http://schemas.microsoft.com/office/drawing/2014/main" id="{9A24F01B-A70B-49EC-A5A7-527674F362C0}"/>
                      </a:ext>
                    </a:extLst>
                  </p14:cNvPr>
                  <p14:cNvContentPartPr/>
                  <p14:nvPr/>
                </p14:nvContentPartPr>
                <p14:xfrm>
                  <a:off x="10226353" y="3650411"/>
                  <a:ext cx="79200" cy="139320"/>
                </p14:xfrm>
              </p:contentPart>
            </mc:Choice>
            <mc:Fallback xmlns="">
              <p:pic>
                <p:nvPicPr>
                  <p:cNvPr id="1198" name="Ink 1197">
                    <a:extLst>
                      <a:ext uri="{FF2B5EF4-FFF2-40B4-BE49-F238E27FC236}">
                        <a16:creationId xmlns:a16="http://schemas.microsoft.com/office/drawing/2014/main" id="{9A24F01B-A70B-49EC-A5A7-527674F362C0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10214246" y="3637793"/>
                    <a:ext cx="103918" cy="1650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199" name="Ink 1198">
                    <a:extLst>
                      <a:ext uri="{FF2B5EF4-FFF2-40B4-BE49-F238E27FC236}">
                        <a16:creationId xmlns:a16="http://schemas.microsoft.com/office/drawing/2014/main" id="{91257442-3903-430F-A6AD-2C3F148CDA72}"/>
                      </a:ext>
                    </a:extLst>
                  </p14:cNvPr>
                  <p14:cNvContentPartPr/>
                  <p14:nvPr/>
                </p14:nvContentPartPr>
                <p14:xfrm>
                  <a:off x="10449193" y="3706571"/>
                  <a:ext cx="124560" cy="3240"/>
                </p14:xfrm>
              </p:contentPart>
            </mc:Choice>
            <mc:Fallback xmlns="">
              <p:pic>
                <p:nvPicPr>
                  <p:cNvPr id="1199" name="Ink 1198">
                    <a:extLst>
                      <a:ext uri="{FF2B5EF4-FFF2-40B4-BE49-F238E27FC236}">
                        <a16:creationId xmlns:a16="http://schemas.microsoft.com/office/drawing/2014/main" id="{91257442-3903-430F-A6AD-2C3F148CDA72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10437090" y="3695000"/>
                    <a:ext cx="14927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200" name="Ink 1199">
                    <a:extLst>
                      <a:ext uri="{FF2B5EF4-FFF2-40B4-BE49-F238E27FC236}">
                        <a16:creationId xmlns:a16="http://schemas.microsoft.com/office/drawing/2014/main" id="{9875D447-01AE-42A3-BCD3-D09AAA2F2AEE}"/>
                      </a:ext>
                    </a:extLst>
                  </p14:cNvPr>
                  <p14:cNvContentPartPr/>
                  <p14:nvPr/>
                </p14:nvContentPartPr>
                <p14:xfrm>
                  <a:off x="10490593" y="3603251"/>
                  <a:ext cx="13320" cy="216360"/>
                </p14:xfrm>
              </p:contentPart>
            </mc:Choice>
            <mc:Fallback xmlns="">
              <p:pic>
                <p:nvPicPr>
                  <p:cNvPr id="1200" name="Ink 1199">
                    <a:extLst>
                      <a:ext uri="{FF2B5EF4-FFF2-40B4-BE49-F238E27FC236}">
                        <a16:creationId xmlns:a16="http://schemas.microsoft.com/office/drawing/2014/main" id="{9875D447-01AE-42A3-BCD3-D09AAA2F2AEE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10478260" y="3590090"/>
                    <a:ext cx="37493" cy="2421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202" name="Ink 1201">
                    <a:extLst>
                      <a:ext uri="{FF2B5EF4-FFF2-40B4-BE49-F238E27FC236}">
                        <a16:creationId xmlns:a16="http://schemas.microsoft.com/office/drawing/2014/main" id="{FD352A54-01CA-4774-9874-F8FBD380F2CA}"/>
                      </a:ext>
                    </a:extLst>
                  </p14:cNvPr>
                  <p14:cNvContentPartPr/>
                  <p14:nvPr/>
                </p14:nvContentPartPr>
                <p14:xfrm>
                  <a:off x="9751873" y="4002491"/>
                  <a:ext cx="172440" cy="139320"/>
                </p14:xfrm>
              </p:contentPart>
            </mc:Choice>
            <mc:Fallback xmlns="">
              <p:pic>
                <p:nvPicPr>
                  <p:cNvPr id="1202" name="Ink 1201">
                    <a:extLst>
                      <a:ext uri="{FF2B5EF4-FFF2-40B4-BE49-F238E27FC236}">
                        <a16:creationId xmlns:a16="http://schemas.microsoft.com/office/drawing/2014/main" id="{FD352A54-01CA-4774-9874-F8FBD380F2CA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9739772" y="3989348"/>
                    <a:ext cx="197146" cy="1650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203" name="Ink 1202">
                    <a:extLst>
                      <a:ext uri="{FF2B5EF4-FFF2-40B4-BE49-F238E27FC236}">
                        <a16:creationId xmlns:a16="http://schemas.microsoft.com/office/drawing/2014/main" id="{8E9215D3-D456-4FEE-8977-011753E555A2}"/>
                      </a:ext>
                    </a:extLst>
                  </p14:cNvPr>
                  <p14:cNvContentPartPr/>
                  <p14:nvPr/>
                </p14:nvContentPartPr>
                <p14:xfrm>
                  <a:off x="9981553" y="4031291"/>
                  <a:ext cx="89640" cy="76680"/>
                </p14:xfrm>
              </p:contentPart>
            </mc:Choice>
            <mc:Fallback xmlns="">
              <p:pic>
                <p:nvPicPr>
                  <p:cNvPr id="1203" name="Ink 1202">
                    <a:extLst>
                      <a:ext uri="{FF2B5EF4-FFF2-40B4-BE49-F238E27FC236}">
                        <a16:creationId xmlns:a16="http://schemas.microsoft.com/office/drawing/2014/main" id="{8E9215D3-D456-4FEE-8977-011753E555A2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9969467" y="4018161"/>
                    <a:ext cx="114316" cy="1024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204" name="Ink 1203">
                    <a:extLst>
                      <a:ext uri="{FF2B5EF4-FFF2-40B4-BE49-F238E27FC236}">
                        <a16:creationId xmlns:a16="http://schemas.microsoft.com/office/drawing/2014/main" id="{8FAD6A91-0852-4903-AEE4-13F2315B72F2}"/>
                      </a:ext>
                    </a:extLst>
                  </p14:cNvPr>
                  <p14:cNvContentPartPr/>
                  <p14:nvPr/>
                </p14:nvContentPartPr>
                <p14:xfrm>
                  <a:off x="10023673" y="4035971"/>
                  <a:ext cx="43560" cy="140760"/>
                </p14:xfrm>
              </p:contentPart>
            </mc:Choice>
            <mc:Fallback xmlns="">
              <p:pic>
                <p:nvPicPr>
                  <p:cNvPr id="1204" name="Ink 1203">
                    <a:extLst>
                      <a:ext uri="{FF2B5EF4-FFF2-40B4-BE49-F238E27FC236}">
                        <a16:creationId xmlns:a16="http://schemas.microsoft.com/office/drawing/2014/main" id="{8FAD6A91-0852-4903-AEE4-13F2315B72F2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10011156" y="4022840"/>
                    <a:ext cx="68094" cy="1664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206" name="Ink 1205">
                    <a:extLst>
                      <a:ext uri="{FF2B5EF4-FFF2-40B4-BE49-F238E27FC236}">
                        <a16:creationId xmlns:a16="http://schemas.microsoft.com/office/drawing/2014/main" id="{3513D4E1-BC09-42A6-B9C7-99D23D419F0C}"/>
                      </a:ext>
                    </a:extLst>
                  </p14:cNvPr>
                  <p14:cNvContentPartPr/>
                  <p14:nvPr/>
                </p14:nvContentPartPr>
                <p14:xfrm>
                  <a:off x="10173433" y="3964331"/>
                  <a:ext cx="194040" cy="177480"/>
                </p14:xfrm>
              </p:contentPart>
            </mc:Choice>
            <mc:Fallback xmlns="">
              <p:pic>
                <p:nvPicPr>
                  <p:cNvPr id="1206" name="Ink 1205">
                    <a:extLst>
                      <a:ext uri="{FF2B5EF4-FFF2-40B4-BE49-F238E27FC236}">
                        <a16:creationId xmlns:a16="http://schemas.microsoft.com/office/drawing/2014/main" id="{3513D4E1-BC09-42A6-B9C7-99D23D419F0C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10160800" y="3951729"/>
                    <a:ext cx="218800" cy="2032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207" name="Ink 1206">
                    <a:extLst>
                      <a:ext uri="{FF2B5EF4-FFF2-40B4-BE49-F238E27FC236}">
                        <a16:creationId xmlns:a16="http://schemas.microsoft.com/office/drawing/2014/main" id="{28093739-9E4F-4E57-80B4-E07A6D2F62BF}"/>
                      </a:ext>
                    </a:extLst>
                  </p14:cNvPr>
                  <p14:cNvContentPartPr/>
                  <p14:nvPr/>
                </p14:nvContentPartPr>
                <p14:xfrm>
                  <a:off x="10413193" y="4000691"/>
                  <a:ext cx="75960" cy="171720"/>
                </p14:xfrm>
              </p:contentPart>
            </mc:Choice>
            <mc:Fallback xmlns="">
              <p:pic>
                <p:nvPicPr>
                  <p:cNvPr id="1207" name="Ink 1206">
                    <a:extLst>
                      <a:ext uri="{FF2B5EF4-FFF2-40B4-BE49-F238E27FC236}">
                        <a16:creationId xmlns:a16="http://schemas.microsoft.com/office/drawing/2014/main" id="{28093739-9E4F-4E57-80B4-E07A6D2F62BF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10400533" y="3988088"/>
                    <a:ext cx="100774" cy="1974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208" name="Ink 1207">
                    <a:extLst>
                      <a:ext uri="{FF2B5EF4-FFF2-40B4-BE49-F238E27FC236}">
                        <a16:creationId xmlns:a16="http://schemas.microsoft.com/office/drawing/2014/main" id="{05CD3C7B-F4FA-4025-BC50-46A8230A5B08}"/>
                      </a:ext>
                    </a:extLst>
                  </p14:cNvPr>
                  <p14:cNvContentPartPr/>
                  <p14:nvPr/>
                </p14:nvContentPartPr>
                <p14:xfrm>
                  <a:off x="10579873" y="4069451"/>
                  <a:ext cx="128160" cy="20880"/>
                </p14:xfrm>
              </p:contentPart>
            </mc:Choice>
            <mc:Fallback xmlns="">
              <p:pic>
                <p:nvPicPr>
                  <p:cNvPr id="1208" name="Ink 1207">
                    <a:extLst>
                      <a:ext uri="{FF2B5EF4-FFF2-40B4-BE49-F238E27FC236}">
                        <a16:creationId xmlns:a16="http://schemas.microsoft.com/office/drawing/2014/main" id="{05CD3C7B-F4FA-4025-BC50-46A8230A5B08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0567259" y="4056923"/>
                    <a:ext cx="152884" cy="464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209" name="Ink 1208">
                    <a:extLst>
                      <a:ext uri="{FF2B5EF4-FFF2-40B4-BE49-F238E27FC236}">
                        <a16:creationId xmlns:a16="http://schemas.microsoft.com/office/drawing/2014/main" id="{B9CD1FBB-2B79-430D-9841-66B485B0276E}"/>
                      </a:ext>
                    </a:extLst>
                  </p14:cNvPr>
                  <p14:cNvContentPartPr/>
                  <p14:nvPr/>
                </p14:nvContentPartPr>
                <p14:xfrm>
                  <a:off x="10618393" y="4023731"/>
                  <a:ext cx="23760" cy="141120"/>
                </p14:xfrm>
              </p:contentPart>
            </mc:Choice>
            <mc:Fallback xmlns="">
              <p:pic>
                <p:nvPicPr>
                  <p:cNvPr id="1209" name="Ink 1208">
                    <a:extLst>
                      <a:ext uri="{FF2B5EF4-FFF2-40B4-BE49-F238E27FC236}">
                        <a16:creationId xmlns:a16="http://schemas.microsoft.com/office/drawing/2014/main" id="{B9CD1FBB-2B79-430D-9841-66B485B0276E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0605755" y="4010616"/>
                    <a:ext cx="48531" cy="1668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258" name="Ink 1257">
                    <a:extLst>
                      <a:ext uri="{FF2B5EF4-FFF2-40B4-BE49-F238E27FC236}">
                        <a16:creationId xmlns:a16="http://schemas.microsoft.com/office/drawing/2014/main" id="{69B65FF8-8462-4B88-93C1-39B11E2C6F33}"/>
                      </a:ext>
                    </a:extLst>
                  </p14:cNvPr>
                  <p14:cNvContentPartPr/>
                  <p14:nvPr/>
                </p14:nvContentPartPr>
                <p14:xfrm>
                  <a:off x="9489793" y="3849491"/>
                  <a:ext cx="70560" cy="111960"/>
                </p14:xfrm>
              </p:contentPart>
            </mc:Choice>
            <mc:Fallback xmlns="">
              <p:pic>
                <p:nvPicPr>
                  <p:cNvPr id="1258" name="Ink 1257">
                    <a:extLst>
                      <a:ext uri="{FF2B5EF4-FFF2-40B4-BE49-F238E27FC236}">
                        <a16:creationId xmlns:a16="http://schemas.microsoft.com/office/drawing/2014/main" id="{69B65FF8-8462-4B88-93C1-39B11E2C6F33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9477193" y="3836876"/>
                    <a:ext cx="95256" cy="1377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259" name="Ink 1258">
                    <a:extLst>
                      <a:ext uri="{FF2B5EF4-FFF2-40B4-BE49-F238E27FC236}">
                        <a16:creationId xmlns:a16="http://schemas.microsoft.com/office/drawing/2014/main" id="{3CF521C4-8FB0-42C4-AD99-4F817C51C785}"/>
                      </a:ext>
                    </a:extLst>
                  </p14:cNvPr>
                  <p14:cNvContentPartPr/>
                  <p14:nvPr/>
                </p14:nvContentPartPr>
                <p14:xfrm>
                  <a:off x="9508873" y="3828611"/>
                  <a:ext cx="91440" cy="20880"/>
                </p14:xfrm>
              </p:contentPart>
            </mc:Choice>
            <mc:Fallback xmlns="">
              <p:pic>
                <p:nvPicPr>
                  <p:cNvPr id="1259" name="Ink 1258">
                    <a:extLst>
                      <a:ext uri="{FF2B5EF4-FFF2-40B4-BE49-F238E27FC236}">
                        <a16:creationId xmlns:a16="http://schemas.microsoft.com/office/drawing/2014/main" id="{3CF521C4-8FB0-42C4-AD99-4F817C51C785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9496748" y="3816083"/>
                    <a:ext cx="116194" cy="4645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68" name="Group 1267">
              <a:extLst>
                <a:ext uri="{FF2B5EF4-FFF2-40B4-BE49-F238E27FC236}">
                  <a16:creationId xmlns:a16="http://schemas.microsoft.com/office/drawing/2014/main" id="{7AEE4EF0-FBB1-4487-BC14-4A3119C00A72}"/>
                </a:ext>
              </a:extLst>
            </p:cNvPr>
            <p:cNvGrpSpPr/>
            <p:nvPr/>
          </p:nvGrpSpPr>
          <p:grpSpPr>
            <a:xfrm>
              <a:off x="3557923" y="2086931"/>
              <a:ext cx="5033160" cy="3937320"/>
              <a:chOff x="3275113" y="2086931"/>
              <a:chExt cx="5033160" cy="393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AC71557-8867-4543-91D6-ACE302B32072}"/>
                      </a:ext>
                    </a:extLst>
                  </p14:cNvPr>
                  <p14:cNvContentPartPr/>
                  <p14:nvPr/>
                </p14:nvContentPartPr>
                <p14:xfrm>
                  <a:off x="3292033" y="3949211"/>
                  <a:ext cx="1137600" cy="9590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AC71557-8867-4543-91D6-ACE302B32072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3279404" y="3936066"/>
                    <a:ext cx="1162352" cy="9848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4800E1CE-87B3-4864-A555-C1AAEBA1E707}"/>
                      </a:ext>
                    </a:extLst>
                  </p14:cNvPr>
                  <p14:cNvContentPartPr/>
                  <p14:nvPr/>
                </p14:nvContentPartPr>
                <p14:xfrm>
                  <a:off x="4262593" y="4712771"/>
                  <a:ext cx="249840" cy="22896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4800E1CE-87B3-4864-A555-C1AAEBA1E707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4249975" y="4699643"/>
                    <a:ext cx="274572" cy="2546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6AB00676-6D1F-4819-A98B-F0CE0F3C5ED7}"/>
                      </a:ext>
                    </a:extLst>
                  </p14:cNvPr>
                  <p14:cNvContentPartPr/>
                  <p14:nvPr/>
                </p14:nvContentPartPr>
                <p14:xfrm>
                  <a:off x="3920233" y="4152611"/>
                  <a:ext cx="224280" cy="15768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AB00676-6D1F-4819-A98B-F0CE0F3C5ED7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3907605" y="4139997"/>
                    <a:ext cx="249032" cy="1834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831E6186-BA36-4386-BEAA-F873491E995D}"/>
                      </a:ext>
                    </a:extLst>
                  </p14:cNvPr>
                  <p14:cNvContentPartPr/>
                  <p14:nvPr/>
                </p14:nvContentPartPr>
                <p14:xfrm>
                  <a:off x="4165033" y="4256651"/>
                  <a:ext cx="141120" cy="936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831E6186-BA36-4386-BEAA-F873491E995D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4152433" y="4243505"/>
                    <a:ext cx="165816" cy="1193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766AE916-135B-47E5-821F-78D63C298187}"/>
                      </a:ext>
                    </a:extLst>
                  </p14:cNvPr>
                  <p14:cNvContentPartPr/>
                  <p14:nvPr/>
                </p14:nvContentPartPr>
                <p14:xfrm>
                  <a:off x="3275113" y="2943011"/>
                  <a:ext cx="1145880" cy="9147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766AE916-135B-47E5-821F-78D63C298187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3262482" y="2930394"/>
                    <a:ext cx="1170637" cy="9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84AD8495-B240-4928-B3F3-0C4868D15767}"/>
                      </a:ext>
                    </a:extLst>
                  </p14:cNvPr>
                  <p14:cNvContentPartPr/>
                  <p14:nvPr/>
                </p14:nvContentPartPr>
                <p14:xfrm>
                  <a:off x="4282393" y="2921051"/>
                  <a:ext cx="178920" cy="1785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84AD8495-B240-4928-B3F3-0C4868D15767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4269757" y="2907922"/>
                    <a:ext cx="203686" cy="2042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66A53C41-7918-41DB-A342-CF007CC2C117}"/>
                      </a:ext>
                    </a:extLst>
                  </p14:cNvPr>
                  <p14:cNvContentPartPr/>
                  <p14:nvPr/>
                </p14:nvContentPartPr>
                <p14:xfrm>
                  <a:off x="3660313" y="3033011"/>
                  <a:ext cx="219960" cy="20088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66A53C41-7918-41DB-A342-CF007CC2C117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647701" y="3019864"/>
                    <a:ext cx="244680" cy="2266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65BE9426-FE16-463C-8CE2-4F7E942621AB}"/>
                      </a:ext>
                    </a:extLst>
                  </p14:cNvPr>
                  <p14:cNvContentPartPr/>
                  <p14:nvPr/>
                </p14:nvContentPartPr>
                <p14:xfrm>
                  <a:off x="3939313" y="3070451"/>
                  <a:ext cx="72720" cy="986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65BE9426-FE16-463C-8CE2-4F7E942621AB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926688" y="3057334"/>
                    <a:ext cx="97465" cy="1243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143" name="Ink 1142">
                    <a:extLst>
                      <a:ext uri="{FF2B5EF4-FFF2-40B4-BE49-F238E27FC236}">
                        <a16:creationId xmlns:a16="http://schemas.microsoft.com/office/drawing/2014/main" id="{C8645A40-F06A-4277-90F7-EAD3031E6F49}"/>
                      </a:ext>
                    </a:extLst>
                  </p14:cNvPr>
                  <p14:cNvContentPartPr/>
                  <p14:nvPr/>
                </p14:nvContentPartPr>
                <p14:xfrm>
                  <a:off x="7413673" y="2133731"/>
                  <a:ext cx="134640" cy="124560"/>
                </p14:xfrm>
              </p:contentPart>
            </mc:Choice>
            <mc:Fallback xmlns="">
              <p:pic>
                <p:nvPicPr>
                  <p:cNvPr id="1143" name="Ink 1142">
                    <a:extLst>
                      <a:ext uri="{FF2B5EF4-FFF2-40B4-BE49-F238E27FC236}">
                        <a16:creationId xmlns:a16="http://schemas.microsoft.com/office/drawing/2014/main" id="{C8645A40-F06A-4277-90F7-EAD3031E6F49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7401066" y="2120592"/>
                    <a:ext cx="159349" cy="1503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144" name="Ink 1143">
                    <a:extLst>
                      <a:ext uri="{FF2B5EF4-FFF2-40B4-BE49-F238E27FC236}">
                        <a16:creationId xmlns:a16="http://schemas.microsoft.com/office/drawing/2014/main" id="{6C4DFFD9-1A91-4CE5-B435-9A318BF06E36}"/>
                      </a:ext>
                    </a:extLst>
                  </p14:cNvPr>
                  <p14:cNvContentPartPr/>
                  <p14:nvPr/>
                </p14:nvContentPartPr>
                <p14:xfrm>
                  <a:off x="7587913" y="2181251"/>
                  <a:ext cx="20160" cy="104040"/>
                </p14:xfrm>
              </p:contentPart>
            </mc:Choice>
            <mc:Fallback xmlns="">
              <p:pic>
                <p:nvPicPr>
                  <p:cNvPr id="1144" name="Ink 1143">
                    <a:extLst>
                      <a:ext uri="{FF2B5EF4-FFF2-40B4-BE49-F238E27FC236}">
                        <a16:creationId xmlns:a16="http://schemas.microsoft.com/office/drawing/2014/main" id="{6C4DFFD9-1A91-4CE5-B435-9A318BF06E36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7575313" y="2168115"/>
                    <a:ext cx="44856" cy="1297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145" name="Ink 1144">
                    <a:extLst>
                      <a:ext uri="{FF2B5EF4-FFF2-40B4-BE49-F238E27FC236}">
                        <a16:creationId xmlns:a16="http://schemas.microsoft.com/office/drawing/2014/main" id="{4324235C-D006-4E47-AA9E-D0CD5448205A}"/>
                      </a:ext>
                    </a:extLst>
                  </p14:cNvPr>
                  <p14:cNvContentPartPr/>
                  <p14:nvPr/>
                </p14:nvContentPartPr>
                <p14:xfrm>
                  <a:off x="7667473" y="2106731"/>
                  <a:ext cx="162720" cy="141480"/>
                </p14:xfrm>
              </p:contentPart>
            </mc:Choice>
            <mc:Fallback xmlns="">
              <p:pic>
                <p:nvPicPr>
                  <p:cNvPr id="1145" name="Ink 1144">
                    <a:extLst>
                      <a:ext uri="{FF2B5EF4-FFF2-40B4-BE49-F238E27FC236}">
                        <a16:creationId xmlns:a16="http://schemas.microsoft.com/office/drawing/2014/main" id="{4324235C-D006-4E47-AA9E-D0CD5448205A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7654839" y="2093582"/>
                    <a:ext cx="187482" cy="1672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146" name="Ink 1145">
                    <a:extLst>
                      <a:ext uri="{FF2B5EF4-FFF2-40B4-BE49-F238E27FC236}">
                        <a16:creationId xmlns:a16="http://schemas.microsoft.com/office/drawing/2014/main" id="{C05A9F7A-8BFD-4DD6-B6F4-6F6CBE2351EE}"/>
                      </a:ext>
                    </a:extLst>
                  </p14:cNvPr>
                  <p14:cNvContentPartPr/>
                  <p14:nvPr/>
                </p14:nvContentPartPr>
                <p14:xfrm>
                  <a:off x="7850353" y="2142011"/>
                  <a:ext cx="99000" cy="117720"/>
                </p14:xfrm>
              </p:contentPart>
            </mc:Choice>
            <mc:Fallback xmlns="">
              <p:pic>
                <p:nvPicPr>
                  <p:cNvPr id="1146" name="Ink 1145">
                    <a:extLst>
                      <a:ext uri="{FF2B5EF4-FFF2-40B4-BE49-F238E27FC236}">
                        <a16:creationId xmlns:a16="http://schemas.microsoft.com/office/drawing/2014/main" id="{C05A9F7A-8BFD-4DD6-B6F4-6F6CBE2351EE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7838231" y="2129398"/>
                    <a:ext cx="123750" cy="1434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1147" name="Ink 1146">
                    <a:extLst>
                      <a:ext uri="{FF2B5EF4-FFF2-40B4-BE49-F238E27FC236}">
                        <a16:creationId xmlns:a16="http://schemas.microsoft.com/office/drawing/2014/main" id="{793F85ED-5CC9-4654-808A-DF4D9BF77EBA}"/>
                      </a:ext>
                    </a:extLst>
                  </p14:cNvPr>
                  <p14:cNvContentPartPr/>
                  <p14:nvPr/>
                </p14:nvContentPartPr>
                <p14:xfrm>
                  <a:off x="8027113" y="2188091"/>
                  <a:ext cx="133200" cy="360"/>
                </p14:xfrm>
              </p:contentPart>
            </mc:Choice>
            <mc:Fallback xmlns="">
              <p:pic>
                <p:nvPicPr>
                  <p:cNvPr id="1147" name="Ink 1146">
                    <a:extLst>
                      <a:ext uri="{FF2B5EF4-FFF2-40B4-BE49-F238E27FC236}">
                        <a16:creationId xmlns:a16="http://schemas.microsoft.com/office/drawing/2014/main" id="{793F85ED-5CC9-4654-808A-DF4D9BF77EBA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8014499" y="2179091"/>
                    <a:ext cx="157923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1148" name="Ink 1147">
                    <a:extLst>
                      <a:ext uri="{FF2B5EF4-FFF2-40B4-BE49-F238E27FC236}">
                        <a16:creationId xmlns:a16="http://schemas.microsoft.com/office/drawing/2014/main" id="{86A623F9-3D6C-4753-A392-EB8C1F693B17}"/>
                      </a:ext>
                    </a:extLst>
                  </p14:cNvPr>
                  <p14:cNvContentPartPr/>
                  <p14:nvPr/>
                </p14:nvContentPartPr>
                <p14:xfrm>
                  <a:off x="8054833" y="2093771"/>
                  <a:ext cx="25920" cy="176400"/>
                </p14:xfrm>
              </p:contentPart>
            </mc:Choice>
            <mc:Fallback xmlns="">
              <p:pic>
                <p:nvPicPr>
                  <p:cNvPr id="1148" name="Ink 1147">
                    <a:extLst>
                      <a:ext uri="{FF2B5EF4-FFF2-40B4-BE49-F238E27FC236}">
                        <a16:creationId xmlns:a16="http://schemas.microsoft.com/office/drawing/2014/main" id="{86A623F9-3D6C-4753-A392-EB8C1F693B17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8042127" y="2081171"/>
                    <a:ext cx="50824" cy="2021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1150" name="Ink 1149">
                    <a:extLst>
                      <a:ext uri="{FF2B5EF4-FFF2-40B4-BE49-F238E27FC236}">
                        <a16:creationId xmlns:a16="http://schemas.microsoft.com/office/drawing/2014/main" id="{17757811-26CD-43A8-8F85-B55557D72F19}"/>
                      </a:ext>
                    </a:extLst>
                  </p14:cNvPr>
                  <p14:cNvContentPartPr/>
                  <p14:nvPr/>
                </p14:nvContentPartPr>
                <p14:xfrm>
                  <a:off x="7372993" y="2544491"/>
                  <a:ext cx="181440" cy="170280"/>
                </p14:xfrm>
              </p:contentPart>
            </mc:Choice>
            <mc:Fallback xmlns="">
              <p:pic>
                <p:nvPicPr>
                  <p:cNvPr id="1150" name="Ink 1149">
                    <a:extLst>
                      <a:ext uri="{FF2B5EF4-FFF2-40B4-BE49-F238E27FC236}">
                        <a16:creationId xmlns:a16="http://schemas.microsoft.com/office/drawing/2014/main" id="{17757811-26CD-43A8-8F85-B55557D72F19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7360393" y="2531352"/>
                    <a:ext cx="206136" cy="1960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1151" name="Ink 1150">
                    <a:extLst>
                      <a:ext uri="{FF2B5EF4-FFF2-40B4-BE49-F238E27FC236}">
                        <a16:creationId xmlns:a16="http://schemas.microsoft.com/office/drawing/2014/main" id="{56D24CF4-BEFA-4495-9D87-2CA9949B736C}"/>
                      </a:ext>
                    </a:extLst>
                  </p14:cNvPr>
                  <p14:cNvContentPartPr/>
                  <p14:nvPr/>
                </p14:nvContentPartPr>
                <p14:xfrm>
                  <a:off x="7599073" y="2631611"/>
                  <a:ext cx="106920" cy="122040"/>
                </p14:xfrm>
              </p:contentPart>
            </mc:Choice>
            <mc:Fallback xmlns="">
              <p:pic>
                <p:nvPicPr>
                  <p:cNvPr id="1151" name="Ink 1150">
                    <a:extLst>
                      <a:ext uri="{FF2B5EF4-FFF2-40B4-BE49-F238E27FC236}">
                        <a16:creationId xmlns:a16="http://schemas.microsoft.com/office/drawing/2014/main" id="{56D24CF4-BEFA-4495-9D87-2CA9949B736C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7586969" y="2618460"/>
                    <a:ext cx="131633" cy="1478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1152" name="Ink 1151">
                    <a:extLst>
                      <a:ext uri="{FF2B5EF4-FFF2-40B4-BE49-F238E27FC236}">
                        <a16:creationId xmlns:a16="http://schemas.microsoft.com/office/drawing/2014/main" id="{4CB9F28A-A8D7-433A-A84F-F6BCA80A15D0}"/>
                      </a:ext>
                    </a:extLst>
                  </p14:cNvPr>
                  <p14:cNvContentPartPr/>
                  <p14:nvPr/>
                </p14:nvContentPartPr>
                <p14:xfrm>
                  <a:off x="7723993" y="2510651"/>
                  <a:ext cx="156960" cy="176040"/>
                </p14:xfrm>
              </p:contentPart>
            </mc:Choice>
            <mc:Fallback xmlns="">
              <p:pic>
                <p:nvPicPr>
                  <p:cNvPr id="1152" name="Ink 1151">
                    <a:extLst>
                      <a:ext uri="{FF2B5EF4-FFF2-40B4-BE49-F238E27FC236}">
                        <a16:creationId xmlns:a16="http://schemas.microsoft.com/office/drawing/2014/main" id="{4CB9F28A-A8D7-433A-A84F-F6BCA80A15D0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7711376" y="2497514"/>
                    <a:ext cx="181690" cy="2017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1154" name="Ink 1153">
                    <a:extLst>
                      <a:ext uri="{FF2B5EF4-FFF2-40B4-BE49-F238E27FC236}">
                        <a16:creationId xmlns:a16="http://schemas.microsoft.com/office/drawing/2014/main" id="{40B4504A-CCEF-43EF-93C9-7BFAF4286AB1}"/>
                      </a:ext>
                    </a:extLst>
                  </p14:cNvPr>
                  <p14:cNvContentPartPr/>
                  <p14:nvPr/>
                </p14:nvContentPartPr>
                <p14:xfrm>
                  <a:off x="7916593" y="2547731"/>
                  <a:ext cx="77040" cy="170280"/>
                </p14:xfrm>
              </p:contentPart>
            </mc:Choice>
            <mc:Fallback xmlns="">
              <p:pic>
                <p:nvPicPr>
                  <p:cNvPr id="1154" name="Ink 1153">
                    <a:extLst>
                      <a:ext uri="{FF2B5EF4-FFF2-40B4-BE49-F238E27FC236}">
                        <a16:creationId xmlns:a16="http://schemas.microsoft.com/office/drawing/2014/main" id="{40B4504A-CCEF-43EF-93C9-7BFAF4286AB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7904005" y="2534592"/>
                    <a:ext cx="101713" cy="1960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1155" name="Ink 1154">
                    <a:extLst>
                      <a:ext uri="{FF2B5EF4-FFF2-40B4-BE49-F238E27FC236}">
                        <a16:creationId xmlns:a16="http://schemas.microsoft.com/office/drawing/2014/main" id="{42C18ABB-1107-4622-B51E-EA1B1A4A158E}"/>
                      </a:ext>
                    </a:extLst>
                  </p14:cNvPr>
                  <p14:cNvContentPartPr/>
                  <p14:nvPr/>
                </p14:nvContentPartPr>
                <p14:xfrm>
                  <a:off x="8065633" y="2597051"/>
                  <a:ext cx="95760" cy="24120"/>
                </p14:xfrm>
              </p:contentPart>
            </mc:Choice>
            <mc:Fallback xmlns="">
              <p:pic>
                <p:nvPicPr>
                  <p:cNvPr id="1155" name="Ink 1154">
                    <a:extLst>
                      <a:ext uri="{FF2B5EF4-FFF2-40B4-BE49-F238E27FC236}">
                        <a16:creationId xmlns:a16="http://schemas.microsoft.com/office/drawing/2014/main" id="{42C18ABB-1107-4622-B51E-EA1B1A4A158E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8053033" y="2583942"/>
                    <a:ext cx="120456" cy="498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1156" name="Ink 1155">
                    <a:extLst>
                      <a:ext uri="{FF2B5EF4-FFF2-40B4-BE49-F238E27FC236}">
                        <a16:creationId xmlns:a16="http://schemas.microsoft.com/office/drawing/2014/main" id="{E7B4168F-1B4C-4C75-B980-272D529D5F5F}"/>
                      </a:ext>
                    </a:extLst>
                  </p14:cNvPr>
                  <p14:cNvContentPartPr/>
                  <p14:nvPr/>
                </p14:nvContentPartPr>
                <p14:xfrm>
                  <a:off x="8105953" y="2539811"/>
                  <a:ext cx="12960" cy="152280"/>
                </p14:xfrm>
              </p:contentPart>
            </mc:Choice>
            <mc:Fallback xmlns="">
              <p:pic>
                <p:nvPicPr>
                  <p:cNvPr id="1156" name="Ink 1155">
                    <a:extLst>
                      <a:ext uri="{FF2B5EF4-FFF2-40B4-BE49-F238E27FC236}">
                        <a16:creationId xmlns:a16="http://schemas.microsoft.com/office/drawing/2014/main" id="{E7B4168F-1B4C-4C75-B980-272D529D5F5F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8093491" y="2527209"/>
                    <a:ext cx="37385" cy="1780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1158" name="Ink 1157">
                    <a:extLst>
                      <a:ext uri="{FF2B5EF4-FFF2-40B4-BE49-F238E27FC236}">
                        <a16:creationId xmlns:a16="http://schemas.microsoft.com/office/drawing/2014/main" id="{6ECD366F-2FD3-49C1-A504-1952BE6FF65B}"/>
                      </a:ext>
                    </a:extLst>
                  </p14:cNvPr>
                  <p14:cNvContentPartPr/>
                  <p14:nvPr/>
                </p14:nvContentPartPr>
                <p14:xfrm>
                  <a:off x="7675753" y="2858771"/>
                  <a:ext cx="100800" cy="138960"/>
                </p14:xfrm>
              </p:contentPart>
            </mc:Choice>
            <mc:Fallback xmlns="">
              <p:pic>
                <p:nvPicPr>
                  <p:cNvPr id="1158" name="Ink 1157">
                    <a:extLst>
                      <a:ext uri="{FF2B5EF4-FFF2-40B4-BE49-F238E27FC236}">
                        <a16:creationId xmlns:a16="http://schemas.microsoft.com/office/drawing/2014/main" id="{6ECD366F-2FD3-49C1-A504-1952BE6FF65B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7663657" y="2845662"/>
                    <a:ext cx="125496" cy="1646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1159" name="Ink 1158">
                    <a:extLst>
                      <a:ext uri="{FF2B5EF4-FFF2-40B4-BE49-F238E27FC236}">
                        <a16:creationId xmlns:a16="http://schemas.microsoft.com/office/drawing/2014/main" id="{6D1451F0-A577-424A-A109-EE3C024DB0EA}"/>
                      </a:ext>
                    </a:extLst>
                  </p14:cNvPr>
                  <p14:cNvContentPartPr/>
                  <p14:nvPr/>
                </p14:nvContentPartPr>
                <p14:xfrm>
                  <a:off x="7789153" y="2900531"/>
                  <a:ext cx="87840" cy="87120"/>
                </p14:xfrm>
              </p:contentPart>
            </mc:Choice>
            <mc:Fallback xmlns="">
              <p:pic>
                <p:nvPicPr>
                  <p:cNvPr id="1159" name="Ink 1158">
                    <a:extLst>
                      <a:ext uri="{FF2B5EF4-FFF2-40B4-BE49-F238E27FC236}">
                        <a16:creationId xmlns:a16="http://schemas.microsoft.com/office/drawing/2014/main" id="{6D1451F0-A577-424A-A109-EE3C024DB0EA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7776532" y="2887411"/>
                    <a:ext cx="112577" cy="1128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1160" name="Ink 1159">
                    <a:extLst>
                      <a:ext uri="{FF2B5EF4-FFF2-40B4-BE49-F238E27FC236}">
                        <a16:creationId xmlns:a16="http://schemas.microsoft.com/office/drawing/2014/main" id="{A7AD3A62-7529-4B21-8AE6-48922879EDCC}"/>
                      </a:ext>
                    </a:extLst>
                  </p14:cNvPr>
                  <p14:cNvContentPartPr/>
                  <p14:nvPr/>
                </p14:nvContentPartPr>
                <p14:xfrm>
                  <a:off x="7884553" y="2814131"/>
                  <a:ext cx="122400" cy="236160"/>
                </p14:xfrm>
              </p:contentPart>
            </mc:Choice>
            <mc:Fallback xmlns="">
              <p:pic>
                <p:nvPicPr>
                  <p:cNvPr id="1160" name="Ink 1159">
                    <a:extLst>
                      <a:ext uri="{FF2B5EF4-FFF2-40B4-BE49-F238E27FC236}">
                        <a16:creationId xmlns:a16="http://schemas.microsoft.com/office/drawing/2014/main" id="{A7AD3A62-7529-4B21-8AE6-48922879EDCC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7871908" y="2800982"/>
                    <a:ext cx="147183" cy="2619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8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CDD2C43B-97CD-45DE-A954-F6D3E0B56CE4}"/>
                      </a:ext>
                    </a:extLst>
                  </p14:cNvPr>
                  <p14:cNvContentPartPr/>
                  <p14:nvPr/>
                </p14:nvContentPartPr>
                <p14:xfrm>
                  <a:off x="4633393" y="2337491"/>
                  <a:ext cx="154440" cy="45828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CDD2C43B-97CD-45DE-A954-F6D3E0B56CE4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4620775" y="2324352"/>
                    <a:ext cx="179171" cy="4840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0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10CBBF20-37BF-4C8E-92D3-69D705EA902F}"/>
                      </a:ext>
                    </a:extLst>
                  </p14:cNvPr>
                  <p14:cNvContentPartPr/>
                  <p14:nvPr/>
                </p14:nvContentPartPr>
                <p14:xfrm>
                  <a:off x="4614313" y="2534411"/>
                  <a:ext cx="174960" cy="900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10CBBF20-37BF-4C8E-92D3-69D705EA902F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4601708" y="2521176"/>
                    <a:ext cx="199666" cy="349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1024" name="Ink 1023">
                    <a:extLst>
                      <a:ext uri="{FF2B5EF4-FFF2-40B4-BE49-F238E27FC236}">
                        <a16:creationId xmlns:a16="http://schemas.microsoft.com/office/drawing/2014/main" id="{3C9491D9-18EA-47B3-A00F-99C7D456EECD}"/>
                      </a:ext>
                    </a:extLst>
                  </p14:cNvPr>
                  <p14:cNvContentPartPr/>
                  <p14:nvPr/>
                </p14:nvContentPartPr>
                <p14:xfrm>
                  <a:off x="4822033" y="2347571"/>
                  <a:ext cx="101160" cy="434520"/>
                </p14:xfrm>
              </p:contentPart>
            </mc:Choice>
            <mc:Fallback xmlns="">
              <p:pic>
                <p:nvPicPr>
                  <p:cNvPr id="1024" name="Ink 1023">
                    <a:extLst>
                      <a:ext uri="{FF2B5EF4-FFF2-40B4-BE49-F238E27FC236}">
                        <a16:creationId xmlns:a16="http://schemas.microsoft.com/office/drawing/2014/main" id="{3C9491D9-18EA-47B3-A00F-99C7D456EECD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4809894" y="2334436"/>
                    <a:ext cx="125944" cy="4602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1027" name="Ink 1026">
                    <a:extLst>
                      <a:ext uri="{FF2B5EF4-FFF2-40B4-BE49-F238E27FC236}">
                        <a16:creationId xmlns:a16="http://schemas.microsoft.com/office/drawing/2014/main" id="{0CDD5DA0-D0B1-4E16-842D-4CAF1B8CBE82}"/>
                      </a:ext>
                    </a:extLst>
                  </p14:cNvPr>
                  <p14:cNvContentPartPr/>
                  <p14:nvPr/>
                </p14:nvContentPartPr>
                <p14:xfrm>
                  <a:off x="4950553" y="2454491"/>
                  <a:ext cx="145080" cy="163440"/>
                </p14:xfrm>
              </p:contentPart>
            </mc:Choice>
            <mc:Fallback xmlns="">
              <p:pic>
                <p:nvPicPr>
                  <p:cNvPr id="1027" name="Ink 1026">
                    <a:extLst>
                      <a:ext uri="{FF2B5EF4-FFF2-40B4-BE49-F238E27FC236}">
                        <a16:creationId xmlns:a16="http://schemas.microsoft.com/office/drawing/2014/main" id="{0CDD5DA0-D0B1-4E16-842D-4CAF1B8CBE82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4937959" y="2441353"/>
                    <a:ext cx="169764" cy="1891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1028" name="Ink 1027">
                    <a:extLst>
                      <a:ext uri="{FF2B5EF4-FFF2-40B4-BE49-F238E27FC236}">
                        <a16:creationId xmlns:a16="http://schemas.microsoft.com/office/drawing/2014/main" id="{E69CF352-86B6-47F0-B702-3E4693348314}"/>
                      </a:ext>
                    </a:extLst>
                  </p14:cNvPr>
                  <p14:cNvContentPartPr/>
                  <p14:nvPr/>
                </p14:nvContentPartPr>
                <p14:xfrm>
                  <a:off x="5127313" y="2544491"/>
                  <a:ext cx="19440" cy="128880"/>
                </p14:xfrm>
              </p:contentPart>
            </mc:Choice>
            <mc:Fallback xmlns="">
              <p:pic>
                <p:nvPicPr>
                  <p:cNvPr id="1028" name="Ink 1027">
                    <a:extLst>
                      <a:ext uri="{FF2B5EF4-FFF2-40B4-BE49-F238E27FC236}">
                        <a16:creationId xmlns:a16="http://schemas.microsoft.com/office/drawing/2014/main" id="{E69CF352-86B6-47F0-B702-3E469334831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5114851" y="2531393"/>
                    <a:ext cx="43865" cy="154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1029" name="Ink 1028">
                    <a:extLst>
                      <a:ext uri="{FF2B5EF4-FFF2-40B4-BE49-F238E27FC236}">
                        <a16:creationId xmlns:a16="http://schemas.microsoft.com/office/drawing/2014/main" id="{AE28C7DD-99F7-4A2E-B9FE-5F17EA7045E3}"/>
                      </a:ext>
                    </a:extLst>
                  </p14:cNvPr>
                  <p14:cNvContentPartPr/>
                  <p14:nvPr/>
                </p14:nvContentPartPr>
                <p14:xfrm>
                  <a:off x="5180593" y="2455931"/>
                  <a:ext cx="84240" cy="155160"/>
                </p14:xfrm>
              </p:contentPart>
            </mc:Choice>
            <mc:Fallback xmlns="">
              <p:pic>
                <p:nvPicPr>
                  <p:cNvPr id="1029" name="Ink 1028">
                    <a:extLst>
                      <a:ext uri="{FF2B5EF4-FFF2-40B4-BE49-F238E27FC236}">
                        <a16:creationId xmlns:a16="http://schemas.microsoft.com/office/drawing/2014/main" id="{AE28C7DD-99F7-4A2E-B9FE-5F17EA7045E3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5167982" y="2442782"/>
                    <a:ext cx="108957" cy="1809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1030" name="Ink 1029">
                    <a:extLst>
                      <a:ext uri="{FF2B5EF4-FFF2-40B4-BE49-F238E27FC236}">
                        <a16:creationId xmlns:a16="http://schemas.microsoft.com/office/drawing/2014/main" id="{C55027BA-909E-4BF4-9BB6-834F8D49B39A}"/>
                      </a:ext>
                    </a:extLst>
                  </p14:cNvPr>
                  <p14:cNvContentPartPr/>
                  <p14:nvPr/>
                </p14:nvContentPartPr>
                <p14:xfrm>
                  <a:off x="5263753" y="2415251"/>
                  <a:ext cx="65880" cy="138960"/>
                </p14:xfrm>
              </p:contentPart>
            </mc:Choice>
            <mc:Fallback xmlns="">
              <p:pic>
                <p:nvPicPr>
                  <p:cNvPr id="1030" name="Ink 1029">
                    <a:extLst>
                      <a:ext uri="{FF2B5EF4-FFF2-40B4-BE49-F238E27FC236}">
                        <a16:creationId xmlns:a16="http://schemas.microsoft.com/office/drawing/2014/main" id="{C55027BA-909E-4BF4-9BB6-834F8D49B39A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5251180" y="2402092"/>
                    <a:ext cx="90522" cy="1647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1032" name="Ink 1031">
                    <a:extLst>
                      <a:ext uri="{FF2B5EF4-FFF2-40B4-BE49-F238E27FC236}">
                        <a16:creationId xmlns:a16="http://schemas.microsoft.com/office/drawing/2014/main" id="{B1DFB131-A196-4ECD-9F8F-39278979261A}"/>
                      </a:ext>
                    </a:extLst>
                  </p14:cNvPr>
                  <p14:cNvContentPartPr/>
                  <p14:nvPr/>
                </p14:nvContentPartPr>
                <p14:xfrm>
                  <a:off x="5510713" y="2469611"/>
                  <a:ext cx="115920" cy="24120"/>
                </p14:xfrm>
              </p:contentPart>
            </mc:Choice>
            <mc:Fallback xmlns="">
              <p:pic>
                <p:nvPicPr>
                  <p:cNvPr id="1032" name="Ink 1031">
                    <a:extLst>
                      <a:ext uri="{FF2B5EF4-FFF2-40B4-BE49-F238E27FC236}">
                        <a16:creationId xmlns:a16="http://schemas.microsoft.com/office/drawing/2014/main" id="{B1DFB131-A196-4ECD-9F8F-39278979261A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5498113" y="2457027"/>
                    <a:ext cx="140616" cy="498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1033" name="Ink 1032">
                    <a:extLst>
                      <a:ext uri="{FF2B5EF4-FFF2-40B4-BE49-F238E27FC236}">
                        <a16:creationId xmlns:a16="http://schemas.microsoft.com/office/drawing/2014/main" id="{8FB22891-D52B-4ED5-875C-35B3FA9A48EB}"/>
                      </a:ext>
                    </a:extLst>
                  </p14:cNvPr>
                  <p14:cNvContentPartPr/>
                  <p14:nvPr/>
                </p14:nvContentPartPr>
                <p14:xfrm>
                  <a:off x="5551033" y="2415611"/>
                  <a:ext cx="4320" cy="146520"/>
                </p14:xfrm>
              </p:contentPart>
            </mc:Choice>
            <mc:Fallback xmlns="">
              <p:pic>
                <p:nvPicPr>
                  <p:cNvPr id="1033" name="Ink 1032">
                    <a:extLst>
                      <a:ext uri="{FF2B5EF4-FFF2-40B4-BE49-F238E27FC236}">
                        <a16:creationId xmlns:a16="http://schemas.microsoft.com/office/drawing/2014/main" id="{8FB22891-D52B-4ED5-875C-35B3FA9A48EB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5539033" y="2402482"/>
                    <a:ext cx="27840" cy="1722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1034" name="Ink 1033">
                    <a:extLst>
                      <a:ext uri="{FF2B5EF4-FFF2-40B4-BE49-F238E27FC236}">
                        <a16:creationId xmlns:a16="http://schemas.microsoft.com/office/drawing/2014/main" id="{773074D5-A92C-4D86-82E3-2596561A4F40}"/>
                      </a:ext>
                    </a:extLst>
                  </p14:cNvPr>
                  <p14:cNvContentPartPr/>
                  <p14:nvPr/>
                </p14:nvContentPartPr>
                <p14:xfrm>
                  <a:off x="5651113" y="2311571"/>
                  <a:ext cx="113400" cy="197280"/>
                </p14:xfrm>
              </p:contentPart>
            </mc:Choice>
            <mc:Fallback xmlns="">
              <p:pic>
                <p:nvPicPr>
                  <p:cNvPr id="1034" name="Ink 1033">
                    <a:extLst>
                      <a:ext uri="{FF2B5EF4-FFF2-40B4-BE49-F238E27FC236}">
                        <a16:creationId xmlns:a16="http://schemas.microsoft.com/office/drawing/2014/main" id="{773074D5-A92C-4D86-82E3-2596561A4F40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5638513" y="2298979"/>
                    <a:ext cx="138096" cy="2229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1035" name="Ink 1034">
                    <a:extLst>
                      <a:ext uri="{FF2B5EF4-FFF2-40B4-BE49-F238E27FC236}">
                        <a16:creationId xmlns:a16="http://schemas.microsoft.com/office/drawing/2014/main" id="{BCDFDEBF-1502-4B1C-A74E-E831120B3EBF}"/>
                      </a:ext>
                    </a:extLst>
                  </p14:cNvPr>
                  <p14:cNvContentPartPr/>
                  <p14:nvPr/>
                </p14:nvContentPartPr>
                <p14:xfrm>
                  <a:off x="5817073" y="2408771"/>
                  <a:ext cx="15120" cy="118440"/>
                </p14:xfrm>
              </p:contentPart>
            </mc:Choice>
            <mc:Fallback xmlns="">
              <p:pic>
                <p:nvPicPr>
                  <p:cNvPr id="1035" name="Ink 1034">
                    <a:extLst>
                      <a:ext uri="{FF2B5EF4-FFF2-40B4-BE49-F238E27FC236}">
                        <a16:creationId xmlns:a16="http://schemas.microsoft.com/office/drawing/2014/main" id="{BCDFDEBF-1502-4B1C-A74E-E831120B3EBF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5804977" y="2395611"/>
                    <a:ext cx="39816" cy="1442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036" name="Ink 1035">
                    <a:extLst>
                      <a:ext uri="{FF2B5EF4-FFF2-40B4-BE49-F238E27FC236}">
                        <a16:creationId xmlns:a16="http://schemas.microsoft.com/office/drawing/2014/main" id="{26A072F1-8FA9-4A73-B853-78E2D4CBE52F}"/>
                      </a:ext>
                    </a:extLst>
                  </p14:cNvPr>
                  <p14:cNvContentPartPr/>
                  <p14:nvPr/>
                </p14:nvContentPartPr>
                <p14:xfrm>
                  <a:off x="5837593" y="2265851"/>
                  <a:ext cx="97200" cy="327960"/>
                </p14:xfrm>
              </p:contentPart>
            </mc:Choice>
            <mc:Fallback xmlns="">
              <p:pic>
                <p:nvPicPr>
                  <p:cNvPr id="1036" name="Ink 1035">
                    <a:extLst>
                      <a:ext uri="{FF2B5EF4-FFF2-40B4-BE49-F238E27FC236}">
                        <a16:creationId xmlns:a16="http://schemas.microsoft.com/office/drawing/2014/main" id="{26A072F1-8FA9-4A73-B853-78E2D4CBE52F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5825002" y="2253237"/>
                    <a:ext cx="121878" cy="3537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248" name="Ink 1247">
                    <a:extLst>
                      <a:ext uri="{FF2B5EF4-FFF2-40B4-BE49-F238E27FC236}">
                        <a16:creationId xmlns:a16="http://schemas.microsoft.com/office/drawing/2014/main" id="{5EF5ED64-9195-4EFE-96E3-8B60028FE062}"/>
                      </a:ext>
                    </a:extLst>
                  </p14:cNvPr>
                  <p14:cNvContentPartPr/>
                  <p14:nvPr/>
                </p14:nvContentPartPr>
                <p14:xfrm>
                  <a:off x="4782433" y="2707211"/>
                  <a:ext cx="3960" cy="2160"/>
                </p14:xfrm>
              </p:contentPart>
            </mc:Choice>
            <mc:Fallback xmlns="">
              <p:pic>
                <p:nvPicPr>
                  <p:cNvPr id="1248" name="Ink 1247">
                    <a:extLst>
                      <a:ext uri="{FF2B5EF4-FFF2-40B4-BE49-F238E27FC236}">
                        <a16:creationId xmlns:a16="http://schemas.microsoft.com/office/drawing/2014/main" id="{5EF5ED64-9195-4EFE-96E3-8B60028FE062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4770058" y="2694251"/>
                    <a:ext cx="28215" cy="286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1249" name="Ink 1248">
                    <a:extLst>
                      <a:ext uri="{FF2B5EF4-FFF2-40B4-BE49-F238E27FC236}">
                        <a16:creationId xmlns:a16="http://schemas.microsoft.com/office/drawing/2014/main" id="{EFEED5D5-DCB1-4A8D-99C5-8459F63A205E}"/>
                      </a:ext>
                    </a:extLst>
                  </p14:cNvPr>
                  <p14:cNvContentPartPr/>
                  <p14:nvPr/>
                </p14:nvContentPartPr>
                <p14:xfrm>
                  <a:off x="4773433" y="2710811"/>
                  <a:ext cx="14400" cy="153360"/>
                </p14:xfrm>
              </p:contentPart>
            </mc:Choice>
            <mc:Fallback xmlns="">
              <p:pic>
                <p:nvPicPr>
                  <p:cNvPr id="1249" name="Ink 1248">
                    <a:extLst>
                      <a:ext uri="{FF2B5EF4-FFF2-40B4-BE49-F238E27FC236}">
                        <a16:creationId xmlns:a16="http://schemas.microsoft.com/office/drawing/2014/main" id="{EFEED5D5-DCB1-4A8D-99C5-8459F63A205E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4761019" y="2697681"/>
                    <a:ext cx="38731" cy="1790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1038" name="Ink 1037">
                    <a:extLst>
                      <a:ext uri="{FF2B5EF4-FFF2-40B4-BE49-F238E27FC236}">
                        <a16:creationId xmlns:a16="http://schemas.microsoft.com/office/drawing/2014/main" id="{AE9994E3-55B5-479A-BD5E-AF1818C94BE3}"/>
                      </a:ext>
                    </a:extLst>
                  </p14:cNvPr>
                  <p14:cNvContentPartPr/>
                  <p14:nvPr/>
                </p14:nvContentPartPr>
                <p14:xfrm>
                  <a:off x="4620433" y="5267531"/>
                  <a:ext cx="111240" cy="387720"/>
                </p14:xfrm>
              </p:contentPart>
            </mc:Choice>
            <mc:Fallback xmlns="">
              <p:pic>
                <p:nvPicPr>
                  <p:cNvPr id="1038" name="Ink 1037">
                    <a:extLst>
                      <a:ext uri="{FF2B5EF4-FFF2-40B4-BE49-F238E27FC236}">
                        <a16:creationId xmlns:a16="http://schemas.microsoft.com/office/drawing/2014/main" id="{AE9994E3-55B5-479A-BD5E-AF1818C94BE3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4608298" y="5254397"/>
                    <a:ext cx="136016" cy="4134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1039" name="Ink 1038">
                    <a:extLst>
                      <a:ext uri="{FF2B5EF4-FFF2-40B4-BE49-F238E27FC236}">
                        <a16:creationId xmlns:a16="http://schemas.microsoft.com/office/drawing/2014/main" id="{4B1E8FAE-32A6-4633-9AC7-D6CB7E319E1B}"/>
                      </a:ext>
                    </a:extLst>
                  </p14:cNvPr>
                  <p14:cNvContentPartPr/>
                  <p14:nvPr/>
                </p14:nvContentPartPr>
                <p14:xfrm>
                  <a:off x="4577953" y="5459051"/>
                  <a:ext cx="164160" cy="39240"/>
                </p14:xfrm>
              </p:contentPart>
            </mc:Choice>
            <mc:Fallback xmlns="">
              <p:pic>
                <p:nvPicPr>
                  <p:cNvPr id="1039" name="Ink 1038">
                    <a:extLst>
                      <a:ext uri="{FF2B5EF4-FFF2-40B4-BE49-F238E27FC236}">
                        <a16:creationId xmlns:a16="http://schemas.microsoft.com/office/drawing/2014/main" id="{4B1E8FAE-32A6-4633-9AC7-D6CB7E319E1B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4565325" y="5445971"/>
                    <a:ext cx="188910" cy="64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040" name="Ink 1039">
                    <a:extLst>
                      <a:ext uri="{FF2B5EF4-FFF2-40B4-BE49-F238E27FC236}">
                        <a16:creationId xmlns:a16="http://schemas.microsoft.com/office/drawing/2014/main" id="{31389224-DAE6-48AA-A203-425E777D61ED}"/>
                      </a:ext>
                    </a:extLst>
                  </p14:cNvPr>
                  <p14:cNvContentPartPr/>
                  <p14:nvPr/>
                </p14:nvContentPartPr>
                <p14:xfrm>
                  <a:off x="4801153" y="5250251"/>
                  <a:ext cx="100800" cy="338040"/>
                </p14:xfrm>
              </p:contentPart>
            </mc:Choice>
            <mc:Fallback xmlns="">
              <p:pic>
                <p:nvPicPr>
                  <p:cNvPr id="1040" name="Ink 1039">
                    <a:extLst>
                      <a:ext uri="{FF2B5EF4-FFF2-40B4-BE49-F238E27FC236}">
                        <a16:creationId xmlns:a16="http://schemas.microsoft.com/office/drawing/2014/main" id="{31389224-DAE6-48AA-A203-425E777D61ED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4788553" y="5237634"/>
                    <a:ext cx="125496" cy="36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042" name="Ink 1041">
                    <a:extLst>
                      <a:ext uri="{FF2B5EF4-FFF2-40B4-BE49-F238E27FC236}">
                        <a16:creationId xmlns:a16="http://schemas.microsoft.com/office/drawing/2014/main" id="{4F1FB7C7-C191-4464-A417-1C6FA3320075}"/>
                      </a:ext>
                    </a:extLst>
                  </p14:cNvPr>
                  <p14:cNvContentPartPr/>
                  <p14:nvPr/>
                </p14:nvContentPartPr>
                <p14:xfrm>
                  <a:off x="4905913" y="5256011"/>
                  <a:ext cx="160200" cy="183960"/>
                </p14:xfrm>
              </p:contentPart>
            </mc:Choice>
            <mc:Fallback xmlns="">
              <p:pic>
                <p:nvPicPr>
                  <p:cNvPr id="1042" name="Ink 1041">
                    <a:extLst>
                      <a:ext uri="{FF2B5EF4-FFF2-40B4-BE49-F238E27FC236}">
                        <a16:creationId xmlns:a16="http://schemas.microsoft.com/office/drawing/2014/main" id="{4F1FB7C7-C191-4464-A417-1C6FA3320075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4893279" y="5242871"/>
                    <a:ext cx="184963" cy="2097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043" name="Ink 1042">
                    <a:extLst>
                      <a:ext uri="{FF2B5EF4-FFF2-40B4-BE49-F238E27FC236}">
                        <a16:creationId xmlns:a16="http://schemas.microsoft.com/office/drawing/2014/main" id="{28513F3D-9891-432E-9FA3-B399DC1529C5}"/>
                      </a:ext>
                    </a:extLst>
                  </p14:cNvPr>
                  <p14:cNvContentPartPr/>
                  <p14:nvPr/>
                </p14:nvContentPartPr>
                <p14:xfrm>
                  <a:off x="5074393" y="5335211"/>
                  <a:ext cx="110520" cy="91800"/>
                </p14:xfrm>
              </p:contentPart>
            </mc:Choice>
            <mc:Fallback xmlns="">
              <p:pic>
                <p:nvPicPr>
                  <p:cNvPr id="1043" name="Ink 1042">
                    <a:extLst>
                      <a:ext uri="{FF2B5EF4-FFF2-40B4-BE49-F238E27FC236}">
                        <a16:creationId xmlns:a16="http://schemas.microsoft.com/office/drawing/2014/main" id="{28513F3D-9891-432E-9FA3-B399DC1529C5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5061777" y="5322097"/>
                    <a:ext cx="135248" cy="1175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044" name="Ink 1043">
                    <a:extLst>
                      <a:ext uri="{FF2B5EF4-FFF2-40B4-BE49-F238E27FC236}">
                        <a16:creationId xmlns:a16="http://schemas.microsoft.com/office/drawing/2014/main" id="{52FDF43E-BD2E-411A-927B-578C58A33A5B}"/>
                      </a:ext>
                    </a:extLst>
                  </p14:cNvPr>
                  <p14:cNvContentPartPr/>
                  <p14:nvPr/>
                </p14:nvContentPartPr>
                <p14:xfrm>
                  <a:off x="5214433" y="5271131"/>
                  <a:ext cx="66960" cy="105120"/>
                </p14:xfrm>
              </p:contentPart>
            </mc:Choice>
            <mc:Fallback xmlns="">
              <p:pic>
                <p:nvPicPr>
                  <p:cNvPr id="1044" name="Ink 1043">
                    <a:extLst>
                      <a:ext uri="{FF2B5EF4-FFF2-40B4-BE49-F238E27FC236}">
                        <a16:creationId xmlns:a16="http://schemas.microsoft.com/office/drawing/2014/main" id="{52FDF43E-BD2E-411A-927B-578C58A33A5B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5202350" y="5258517"/>
                    <a:ext cx="91629" cy="1308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251" name="Ink 1250">
                    <a:extLst>
                      <a:ext uri="{FF2B5EF4-FFF2-40B4-BE49-F238E27FC236}">
                        <a16:creationId xmlns:a16="http://schemas.microsoft.com/office/drawing/2014/main" id="{A4332C50-5768-4F58-8E55-0F574D002BC5}"/>
                      </a:ext>
                    </a:extLst>
                  </p14:cNvPr>
                  <p14:cNvContentPartPr/>
                  <p14:nvPr/>
                </p14:nvContentPartPr>
                <p14:xfrm>
                  <a:off x="4720513" y="5524931"/>
                  <a:ext cx="136800" cy="253440"/>
                </p14:xfrm>
              </p:contentPart>
            </mc:Choice>
            <mc:Fallback xmlns="">
              <p:pic>
                <p:nvPicPr>
                  <p:cNvPr id="1251" name="Ink 1250">
                    <a:extLst>
                      <a:ext uri="{FF2B5EF4-FFF2-40B4-BE49-F238E27FC236}">
                        <a16:creationId xmlns:a16="http://schemas.microsoft.com/office/drawing/2014/main" id="{A4332C50-5768-4F58-8E55-0F574D002BC5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4707893" y="5511786"/>
                    <a:ext cx="161535" cy="2792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138" name="Ink 1137">
                    <a:extLst>
                      <a:ext uri="{FF2B5EF4-FFF2-40B4-BE49-F238E27FC236}">
                        <a16:creationId xmlns:a16="http://schemas.microsoft.com/office/drawing/2014/main" id="{25BD3015-2C16-4852-951B-0187B9F3AA36}"/>
                      </a:ext>
                    </a:extLst>
                  </p14:cNvPr>
                  <p14:cNvContentPartPr/>
                  <p14:nvPr/>
                </p14:nvContentPartPr>
                <p14:xfrm>
                  <a:off x="7109473" y="2125091"/>
                  <a:ext cx="125640" cy="226080"/>
                </p14:xfrm>
              </p:contentPart>
            </mc:Choice>
            <mc:Fallback xmlns="">
              <p:pic>
                <p:nvPicPr>
                  <p:cNvPr id="1138" name="Ink 1137">
                    <a:extLst>
                      <a:ext uri="{FF2B5EF4-FFF2-40B4-BE49-F238E27FC236}">
                        <a16:creationId xmlns:a16="http://schemas.microsoft.com/office/drawing/2014/main" id="{25BD3015-2C16-4852-951B-0187B9F3AA36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7096859" y="2111947"/>
                    <a:ext cx="150364" cy="2518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139" name="Ink 1138">
                    <a:extLst>
                      <a:ext uri="{FF2B5EF4-FFF2-40B4-BE49-F238E27FC236}">
                        <a16:creationId xmlns:a16="http://schemas.microsoft.com/office/drawing/2014/main" id="{40CD2C70-9196-4039-8288-6104ABCB7BB1}"/>
                      </a:ext>
                    </a:extLst>
                  </p14:cNvPr>
                  <p14:cNvContentPartPr/>
                  <p14:nvPr/>
                </p14:nvContentPartPr>
                <p14:xfrm>
                  <a:off x="7120273" y="2233811"/>
                  <a:ext cx="151560" cy="10440"/>
                </p14:xfrm>
              </p:contentPart>
            </mc:Choice>
            <mc:Fallback xmlns="">
              <p:pic>
                <p:nvPicPr>
                  <p:cNvPr id="1139" name="Ink 1138">
                    <a:extLst>
                      <a:ext uri="{FF2B5EF4-FFF2-40B4-BE49-F238E27FC236}">
                        <a16:creationId xmlns:a16="http://schemas.microsoft.com/office/drawing/2014/main" id="{40CD2C70-9196-4039-8288-6104ABCB7B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7107643" y="2220761"/>
                    <a:ext cx="176315" cy="360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1141" name="Ink 1140">
                    <a:extLst>
                      <a:ext uri="{FF2B5EF4-FFF2-40B4-BE49-F238E27FC236}">
                        <a16:creationId xmlns:a16="http://schemas.microsoft.com/office/drawing/2014/main" id="{8ACC6885-1D07-49FA-96BF-6FEDA8AAEAEF}"/>
                      </a:ext>
                    </a:extLst>
                  </p14:cNvPr>
                  <p14:cNvContentPartPr/>
                  <p14:nvPr/>
                </p14:nvContentPartPr>
                <p14:xfrm>
                  <a:off x="7307473" y="2086931"/>
                  <a:ext cx="74880" cy="272880"/>
                </p14:xfrm>
              </p:contentPart>
            </mc:Choice>
            <mc:Fallback xmlns="">
              <p:pic>
                <p:nvPicPr>
                  <p:cNvPr id="1141" name="Ink 1140">
                    <a:extLst>
                      <a:ext uri="{FF2B5EF4-FFF2-40B4-BE49-F238E27FC236}">
                        <a16:creationId xmlns:a16="http://schemas.microsoft.com/office/drawing/2014/main" id="{8ACC6885-1D07-49FA-96BF-6FEDA8AAEAEF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7294824" y="2073786"/>
                    <a:ext cx="99671" cy="2986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1253" name="Ink 1252">
                    <a:extLst>
                      <a:ext uri="{FF2B5EF4-FFF2-40B4-BE49-F238E27FC236}">
                        <a16:creationId xmlns:a16="http://schemas.microsoft.com/office/drawing/2014/main" id="{5262033C-9116-4145-BD0B-7140C5E3F429}"/>
                      </a:ext>
                    </a:extLst>
                  </p14:cNvPr>
                  <p14:cNvContentPartPr/>
                  <p14:nvPr/>
                </p14:nvContentPartPr>
                <p14:xfrm>
                  <a:off x="7226833" y="2359451"/>
                  <a:ext cx="71280" cy="91800"/>
                </p14:xfrm>
              </p:contentPart>
            </mc:Choice>
            <mc:Fallback xmlns="">
              <p:pic>
                <p:nvPicPr>
                  <p:cNvPr id="1253" name="Ink 1252">
                    <a:extLst>
                      <a:ext uri="{FF2B5EF4-FFF2-40B4-BE49-F238E27FC236}">
                        <a16:creationId xmlns:a16="http://schemas.microsoft.com/office/drawing/2014/main" id="{5262033C-9116-4145-BD0B-7140C5E3F429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7214700" y="2346337"/>
                    <a:ext cx="96051" cy="1175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1054" name="Ink 1053">
                    <a:extLst>
                      <a:ext uri="{FF2B5EF4-FFF2-40B4-BE49-F238E27FC236}">
                        <a16:creationId xmlns:a16="http://schemas.microsoft.com/office/drawing/2014/main" id="{9C4D4688-9070-4E74-A57B-A547CD892DF1}"/>
                      </a:ext>
                    </a:extLst>
                  </p14:cNvPr>
                  <p14:cNvContentPartPr/>
                  <p14:nvPr/>
                </p14:nvContentPartPr>
                <p14:xfrm>
                  <a:off x="5633473" y="3474011"/>
                  <a:ext cx="213840" cy="135000"/>
                </p14:xfrm>
              </p:contentPart>
            </mc:Choice>
            <mc:Fallback xmlns="">
              <p:pic>
                <p:nvPicPr>
                  <p:cNvPr id="1054" name="Ink 1053">
                    <a:extLst>
                      <a:ext uri="{FF2B5EF4-FFF2-40B4-BE49-F238E27FC236}">
                        <a16:creationId xmlns:a16="http://schemas.microsoft.com/office/drawing/2014/main" id="{9C4D4688-9070-4E74-A57B-A547CD892DF1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5620835" y="3461404"/>
                    <a:ext cx="238611" cy="1607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1055" name="Ink 1054">
                    <a:extLst>
                      <a:ext uri="{FF2B5EF4-FFF2-40B4-BE49-F238E27FC236}">
                        <a16:creationId xmlns:a16="http://schemas.microsoft.com/office/drawing/2014/main" id="{EDE773D6-CFF0-44E7-B7DB-5F471EBC9F48}"/>
                      </a:ext>
                    </a:extLst>
                  </p14:cNvPr>
                  <p14:cNvContentPartPr/>
                  <p14:nvPr/>
                </p14:nvContentPartPr>
                <p14:xfrm>
                  <a:off x="5895913" y="3520091"/>
                  <a:ext cx="51480" cy="127440"/>
                </p14:xfrm>
              </p:contentPart>
            </mc:Choice>
            <mc:Fallback xmlns="">
              <p:pic>
                <p:nvPicPr>
                  <p:cNvPr id="1055" name="Ink 1054">
                    <a:extLst>
                      <a:ext uri="{FF2B5EF4-FFF2-40B4-BE49-F238E27FC236}">
                        <a16:creationId xmlns:a16="http://schemas.microsoft.com/office/drawing/2014/main" id="{EDE773D6-CFF0-44E7-B7DB-5F471EBC9F48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5883295" y="3506980"/>
                    <a:ext cx="76211" cy="1531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2">
                <p14:nvContentPartPr>
                  <p14:cNvPr id="1057" name="Ink 1056">
                    <a:extLst>
                      <a:ext uri="{FF2B5EF4-FFF2-40B4-BE49-F238E27FC236}">
                        <a16:creationId xmlns:a16="http://schemas.microsoft.com/office/drawing/2014/main" id="{3BCACCB7-DE00-4389-877C-C1328E96DFD6}"/>
                      </a:ext>
                    </a:extLst>
                  </p14:cNvPr>
                  <p14:cNvContentPartPr/>
                  <p14:nvPr/>
                </p14:nvContentPartPr>
                <p14:xfrm>
                  <a:off x="6155833" y="3541331"/>
                  <a:ext cx="79200" cy="94680"/>
                </p14:xfrm>
              </p:contentPart>
            </mc:Choice>
            <mc:Fallback xmlns="">
              <p:pic>
                <p:nvPicPr>
                  <p:cNvPr id="1057" name="Ink 1056">
                    <a:extLst>
                      <a:ext uri="{FF2B5EF4-FFF2-40B4-BE49-F238E27FC236}">
                        <a16:creationId xmlns:a16="http://schemas.microsoft.com/office/drawing/2014/main" id="{3BCACCB7-DE00-4389-877C-C1328E96DFD6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6143222" y="3528254"/>
                    <a:ext cx="103918" cy="1203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4">
                <p14:nvContentPartPr>
                  <p14:cNvPr id="1058" name="Ink 1057">
                    <a:extLst>
                      <a:ext uri="{FF2B5EF4-FFF2-40B4-BE49-F238E27FC236}">
                        <a16:creationId xmlns:a16="http://schemas.microsoft.com/office/drawing/2014/main" id="{8725A7B8-A5AC-4197-A4CB-62DD91BD0E18}"/>
                      </a:ext>
                    </a:extLst>
                  </p14:cNvPr>
                  <p14:cNvContentPartPr/>
                  <p14:nvPr/>
                </p14:nvContentPartPr>
                <p14:xfrm>
                  <a:off x="6223873" y="3153611"/>
                  <a:ext cx="827280" cy="433080"/>
                </p14:xfrm>
              </p:contentPart>
            </mc:Choice>
            <mc:Fallback xmlns="">
              <p:pic>
                <p:nvPicPr>
                  <p:cNvPr id="1058" name="Ink 1057">
                    <a:extLst>
                      <a:ext uri="{FF2B5EF4-FFF2-40B4-BE49-F238E27FC236}">
                        <a16:creationId xmlns:a16="http://schemas.microsoft.com/office/drawing/2014/main" id="{8725A7B8-A5AC-4197-A4CB-62DD91BD0E18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6211247" y="3140471"/>
                    <a:ext cx="852028" cy="4588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1059" name="Ink 1058">
                    <a:extLst>
                      <a:ext uri="{FF2B5EF4-FFF2-40B4-BE49-F238E27FC236}">
                        <a16:creationId xmlns:a16="http://schemas.microsoft.com/office/drawing/2014/main" id="{925976B2-1B78-48AB-AA7E-865906C91032}"/>
                      </a:ext>
                    </a:extLst>
                  </p14:cNvPr>
                  <p14:cNvContentPartPr/>
                  <p14:nvPr/>
                </p14:nvContentPartPr>
                <p14:xfrm>
                  <a:off x="6893113" y="3105731"/>
                  <a:ext cx="174240" cy="226080"/>
                </p14:xfrm>
              </p:contentPart>
            </mc:Choice>
            <mc:Fallback xmlns="">
              <p:pic>
                <p:nvPicPr>
                  <p:cNvPr id="1059" name="Ink 1058">
                    <a:extLst>
                      <a:ext uri="{FF2B5EF4-FFF2-40B4-BE49-F238E27FC236}">
                        <a16:creationId xmlns:a16="http://schemas.microsoft.com/office/drawing/2014/main" id="{925976B2-1B78-48AB-AA7E-865906C91032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6880487" y="3092587"/>
                    <a:ext cx="198987" cy="2518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1061" name="Ink 1060">
                    <a:extLst>
                      <a:ext uri="{FF2B5EF4-FFF2-40B4-BE49-F238E27FC236}">
                        <a16:creationId xmlns:a16="http://schemas.microsoft.com/office/drawing/2014/main" id="{8E90B1E0-EF34-4D23-9CF1-14DB954F2D3C}"/>
                      </a:ext>
                    </a:extLst>
                  </p14:cNvPr>
                  <p14:cNvContentPartPr/>
                  <p14:nvPr/>
                </p14:nvContentPartPr>
                <p14:xfrm>
                  <a:off x="6355633" y="3137411"/>
                  <a:ext cx="232920" cy="193680"/>
                </p14:xfrm>
              </p:contentPart>
            </mc:Choice>
            <mc:Fallback xmlns="">
              <p:pic>
                <p:nvPicPr>
                  <p:cNvPr id="1061" name="Ink 1060">
                    <a:extLst>
                      <a:ext uri="{FF2B5EF4-FFF2-40B4-BE49-F238E27FC236}">
                        <a16:creationId xmlns:a16="http://schemas.microsoft.com/office/drawing/2014/main" id="{8E90B1E0-EF34-4D23-9CF1-14DB954F2D3C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6343507" y="3124780"/>
                    <a:ext cx="257677" cy="2194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1062" name="Ink 1061">
                    <a:extLst>
                      <a:ext uri="{FF2B5EF4-FFF2-40B4-BE49-F238E27FC236}">
                        <a16:creationId xmlns:a16="http://schemas.microsoft.com/office/drawing/2014/main" id="{291D31AE-2585-43D8-B19A-38C777D24AF2}"/>
                      </a:ext>
                    </a:extLst>
                  </p14:cNvPr>
                  <p14:cNvContentPartPr/>
                  <p14:nvPr/>
                </p14:nvContentPartPr>
                <p14:xfrm>
                  <a:off x="6613393" y="3129131"/>
                  <a:ext cx="84240" cy="114480"/>
                </p14:xfrm>
              </p:contentPart>
            </mc:Choice>
            <mc:Fallback xmlns="">
              <p:pic>
                <p:nvPicPr>
                  <p:cNvPr id="1062" name="Ink 1061">
                    <a:extLst>
                      <a:ext uri="{FF2B5EF4-FFF2-40B4-BE49-F238E27FC236}">
                        <a16:creationId xmlns:a16="http://schemas.microsoft.com/office/drawing/2014/main" id="{291D31AE-2585-43D8-B19A-38C777D24AF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6600782" y="3116528"/>
                    <a:ext cx="108957" cy="1402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1064" name="Ink 1063">
                    <a:extLst>
                      <a:ext uri="{FF2B5EF4-FFF2-40B4-BE49-F238E27FC236}">
                        <a16:creationId xmlns:a16="http://schemas.microsoft.com/office/drawing/2014/main" id="{C9E1597F-9415-4CB1-9F3F-61632476E1D4}"/>
                      </a:ext>
                    </a:extLst>
                  </p14:cNvPr>
                  <p14:cNvContentPartPr/>
                  <p14:nvPr/>
                </p14:nvContentPartPr>
                <p14:xfrm>
                  <a:off x="6221713" y="3603251"/>
                  <a:ext cx="772920" cy="1204920"/>
                </p14:xfrm>
              </p:contentPart>
            </mc:Choice>
            <mc:Fallback xmlns="">
              <p:pic>
                <p:nvPicPr>
                  <p:cNvPr id="1064" name="Ink 1063">
                    <a:extLst>
                      <a:ext uri="{FF2B5EF4-FFF2-40B4-BE49-F238E27FC236}">
                        <a16:creationId xmlns:a16="http://schemas.microsoft.com/office/drawing/2014/main" id="{C9E1597F-9415-4CB1-9F3F-61632476E1D4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6209084" y="3590103"/>
                    <a:ext cx="797674" cy="12306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1065" name="Ink 1064">
                    <a:extLst>
                      <a:ext uri="{FF2B5EF4-FFF2-40B4-BE49-F238E27FC236}">
                        <a16:creationId xmlns:a16="http://schemas.microsoft.com/office/drawing/2014/main" id="{F48A4DE6-1381-4A22-A946-D6BEF3177ACF}"/>
                      </a:ext>
                    </a:extLst>
                  </p14:cNvPr>
                  <p14:cNvContentPartPr/>
                  <p14:nvPr/>
                </p14:nvContentPartPr>
                <p14:xfrm>
                  <a:off x="6851713" y="4689011"/>
                  <a:ext cx="181440" cy="159840"/>
                </p14:xfrm>
              </p:contentPart>
            </mc:Choice>
            <mc:Fallback xmlns="">
              <p:pic>
                <p:nvPicPr>
                  <p:cNvPr id="1065" name="Ink 1064">
                    <a:extLst>
                      <a:ext uri="{FF2B5EF4-FFF2-40B4-BE49-F238E27FC236}">
                        <a16:creationId xmlns:a16="http://schemas.microsoft.com/office/drawing/2014/main" id="{F48A4DE6-1381-4A22-A946-D6BEF3177ACF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6839583" y="4675866"/>
                    <a:ext cx="206205" cy="1856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1067" name="Ink 1066">
                    <a:extLst>
                      <a:ext uri="{FF2B5EF4-FFF2-40B4-BE49-F238E27FC236}">
                        <a16:creationId xmlns:a16="http://schemas.microsoft.com/office/drawing/2014/main" id="{C5B4E37F-0685-42E1-B28B-18FA234CE6F5}"/>
                      </a:ext>
                    </a:extLst>
                  </p14:cNvPr>
                  <p14:cNvContentPartPr/>
                  <p14:nvPr/>
                </p14:nvContentPartPr>
                <p14:xfrm>
                  <a:off x="6743353" y="4185011"/>
                  <a:ext cx="145080" cy="132480"/>
                </p14:xfrm>
              </p:contentPart>
            </mc:Choice>
            <mc:Fallback xmlns="">
              <p:pic>
                <p:nvPicPr>
                  <p:cNvPr id="1067" name="Ink 1066">
                    <a:extLst>
                      <a:ext uri="{FF2B5EF4-FFF2-40B4-BE49-F238E27FC236}">
                        <a16:creationId xmlns:a16="http://schemas.microsoft.com/office/drawing/2014/main" id="{C5B4E37F-0685-42E1-B28B-18FA234CE6F5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6730759" y="4171868"/>
                    <a:ext cx="169764" cy="15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1068" name="Ink 1067">
                    <a:extLst>
                      <a:ext uri="{FF2B5EF4-FFF2-40B4-BE49-F238E27FC236}">
                        <a16:creationId xmlns:a16="http://schemas.microsoft.com/office/drawing/2014/main" id="{3A007A6C-C1F8-41C8-BBF9-E95FBA876C81}"/>
                      </a:ext>
                    </a:extLst>
                  </p14:cNvPr>
                  <p14:cNvContentPartPr/>
                  <p14:nvPr/>
                </p14:nvContentPartPr>
                <p14:xfrm>
                  <a:off x="6902473" y="4251251"/>
                  <a:ext cx="96840" cy="57600"/>
                </p14:xfrm>
              </p:contentPart>
            </mc:Choice>
            <mc:Fallback xmlns="">
              <p:pic>
                <p:nvPicPr>
                  <p:cNvPr id="1068" name="Ink 1067">
                    <a:extLst>
                      <a:ext uri="{FF2B5EF4-FFF2-40B4-BE49-F238E27FC236}">
                        <a16:creationId xmlns:a16="http://schemas.microsoft.com/office/drawing/2014/main" id="{3A007A6C-C1F8-41C8-BBF9-E95FBA876C81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6889864" y="4238160"/>
                    <a:ext cx="121554" cy="832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1069" name="Ink 1068">
                    <a:extLst>
                      <a:ext uri="{FF2B5EF4-FFF2-40B4-BE49-F238E27FC236}">
                        <a16:creationId xmlns:a16="http://schemas.microsoft.com/office/drawing/2014/main" id="{30709FE3-580E-4FE0-A198-31085C03BF07}"/>
                      </a:ext>
                    </a:extLst>
                  </p14:cNvPr>
                  <p14:cNvContentPartPr/>
                  <p14:nvPr/>
                </p14:nvContentPartPr>
                <p14:xfrm>
                  <a:off x="6971233" y="4253411"/>
                  <a:ext cx="32400" cy="126720"/>
                </p14:xfrm>
              </p:contentPart>
            </mc:Choice>
            <mc:Fallback xmlns="">
              <p:pic>
                <p:nvPicPr>
                  <p:cNvPr id="1069" name="Ink 1068">
                    <a:extLst>
                      <a:ext uri="{FF2B5EF4-FFF2-40B4-BE49-F238E27FC236}">
                        <a16:creationId xmlns:a16="http://schemas.microsoft.com/office/drawing/2014/main" id="{30709FE3-580E-4FE0-A198-31085C03BF07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6958577" y="4240266"/>
                    <a:ext cx="57206" cy="1524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1071" name="Ink 1070">
                    <a:extLst>
                      <a:ext uri="{FF2B5EF4-FFF2-40B4-BE49-F238E27FC236}">
                        <a16:creationId xmlns:a16="http://schemas.microsoft.com/office/drawing/2014/main" id="{6F12B2DF-BB7C-4610-B8ED-28489CB748EC}"/>
                      </a:ext>
                    </a:extLst>
                  </p14:cNvPr>
                  <p14:cNvContentPartPr/>
                  <p14:nvPr/>
                </p14:nvContentPartPr>
                <p14:xfrm>
                  <a:off x="5983393" y="4648331"/>
                  <a:ext cx="219600" cy="363240"/>
                </p14:xfrm>
              </p:contentPart>
            </mc:Choice>
            <mc:Fallback xmlns="">
              <p:pic>
                <p:nvPicPr>
                  <p:cNvPr id="1071" name="Ink 1070">
                    <a:extLst>
                      <a:ext uri="{FF2B5EF4-FFF2-40B4-BE49-F238E27FC236}">
                        <a16:creationId xmlns:a16="http://schemas.microsoft.com/office/drawing/2014/main" id="{6F12B2DF-BB7C-4610-B8ED-28489CB748EC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5970772" y="4635715"/>
                    <a:ext cx="244337" cy="3889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1072" name="Ink 1071">
                    <a:extLst>
                      <a:ext uri="{FF2B5EF4-FFF2-40B4-BE49-F238E27FC236}">
                        <a16:creationId xmlns:a16="http://schemas.microsoft.com/office/drawing/2014/main" id="{80428CEC-EEDE-4FA5-9F5C-0789BC2E4778}"/>
                      </a:ext>
                    </a:extLst>
                  </p14:cNvPr>
                  <p14:cNvContentPartPr/>
                  <p14:nvPr/>
                </p14:nvContentPartPr>
                <p14:xfrm>
                  <a:off x="6170233" y="4560491"/>
                  <a:ext cx="70920" cy="84600"/>
                </p14:xfrm>
              </p:contentPart>
            </mc:Choice>
            <mc:Fallback xmlns="">
              <p:pic>
                <p:nvPicPr>
                  <p:cNvPr id="1072" name="Ink 1071">
                    <a:extLst>
                      <a:ext uri="{FF2B5EF4-FFF2-40B4-BE49-F238E27FC236}">
                        <a16:creationId xmlns:a16="http://schemas.microsoft.com/office/drawing/2014/main" id="{80428CEC-EEDE-4FA5-9F5C-0789BC2E4778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6157659" y="4547354"/>
                    <a:ext cx="95566" cy="1103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1074" name="Ink 1073">
                    <a:extLst>
                      <a:ext uri="{FF2B5EF4-FFF2-40B4-BE49-F238E27FC236}">
                        <a16:creationId xmlns:a16="http://schemas.microsoft.com/office/drawing/2014/main" id="{AE106041-F67D-4C95-BEDA-EBEBCD083D1F}"/>
                      </a:ext>
                    </a:extLst>
                  </p14:cNvPr>
                  <p14:cNvContentPartPr/>
                  <p14:nvPr/>
                </p14:nvContentPartPr>
                <p14:xfrm>
                  <a:off x="6131713" y="4957931"/>
                  <a:ext cx="177480" cy="131400"/>
                </p14:xfrm>
              </p:contentPart>
            </mc:Choice>
            <mc:Fallback xmlns="">
              <p:pic>
                <p:nvPicPr>
                  <p:cNvPr id="1074" name="Ink 1073">
                    <a:extLst>
                      <a:ext uri="{FF2B5EF4-FFF2-40B4-BE49-F238E27FC236}">
                        <a16:creationId xmlns:a16="http://schemas.microsoft.com/office/drawing/2014/main" id="{AE106041-F67D-4C95-BEDA-EBEBCD083D1F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6119612" y="4945317"/>
                    <a:ext cx="202186" cy="1571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1075" name="Ink 1074">
                    <a:extLst>
                      <a:ext uri="{FF2B5EF4-FFF2-40B4-BE49-F238E27FC236}">
                        <a16:creationId xmlns:a16="http://schemas.microsoft.com/office/drawing/2014/main" id="{A16F7A8A-FD31-4519-8F93-A612DFA392B7}"/>
                      </a:ext>
                    </a:extLst>
                  </p14:cNvPr>
                  <p14:cNvContentPartPr/>
                  <p14:nvPr/>
                </p14:nvContentPartPr>
                <p14:xfrm>
                  <a:off x="6361393" y="4975211"/>
                  <a:ext cx="105480" cy="104400"/>
                </p14:xfrm>
              </p:contentPart>
            </mc:Choice>
            <mc:Fallback xmlns="">
              <p:pic>
                <p:nvPicPr>
                  <p:cNvPr id="1075" name="Ink 1074">
                    <a:extLst>
                      <a:ext uri="{FF2B5EF4-FFF2-40B4-BE49-F238E27FC236}">
                        <a16:creationId xmlns:a16="http://schemas.microsoft.com/office/drawing/2014/main" id="{A16F7A8A-FD31-4519-8F93-A612DFA392B7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6349280" y="4962095"/>
                    <a:ext cx="130210" cy="1301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1077" name="Ink 1076">
                    <a:extLst>
                      <a:ext uri="{FF2B5EF4-FFF2-40B4-BE49-F238E27FC236}">
                        <a16:creationId xmlns:a16="http://schemas.microsoft.com/office/drawing/2014/main" id="{03909C3F-0E59-4A3A-86F3-3E9EAC373FC4}"/>
                      </a:ext>
                    </a:extLst>
                  </p14:cNvPr>
                  <p14:cNvContentPartPr/>
                  <p14:nvPr/>
                </p14:nvContentPartPr>
                <p14:xfrm>
                  <a:off x="6202273" y="4536731"/>
                  <a:ext cx="66600" cy="108720"/>
                </p14:xfrm>
              </p:contentPart>
            </mc:Choice>
            <mc:Fallback xmlns="">
              <p:pic>
                <p:nvPicPr>
                  <p:cNvPr id="1077" name="Ink 1076">
                    <a:extLst>
                      <a:ext uri="{FF2B5EF4-FFF2-40B4-BE49-F238E27FC236}">
                        <a16:creationId xmlns:a16="http://schemas.microsoft.com/office/drawing/2014/main" id="{03909C3F-0E59-4A3A-86F3-3E9EAC373FC4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6190164" y="4524126"/>
                    <a:ext cx="91323" cy="1344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1078" name="Ink 1077">
                    <a:extLst>
                      <a:ext uri="{FF2B5EF4-FFF2-40B4-BE49-F238E27FC236}">
                        <a16:creationId xmlns:a16="http://schemas.microsoft.com/office/drawing/2014/main" id="{7372CE4B-1F8B-4F0C-8329-5808B2643DF5}"/>
                      </a:ext>
                    </a:extLst>
                  </p14:cNvPr>
                  <p14:cNvContentPartPr/>
                  <p14:nvPr/>
                </p14:nvContentPartPr>
                <p14:xfrm>
                  <a:off x="6255913" y="4586771"/>
                  <a:ext cx="591120" cy="490680"/>
                </p14:xfrm>
              </p:contentPart>
            </mc:Choice>
            <mc:Fallback xmlns="">
              <p:pic>
                <p:nvPicPr>
                  <p:cNvPr id="1078" name="Ink 1077">
                    <a:extLst>
                      <a:ext uri="{FF2B5EF4-FFF2-40B4-BE49-F238E27FC236}">
                        <a16:creationId xmlns:a16="http://schemas.microsoft.com/office/drawing/2014/main" id="{7372CE4B-1F8B-4F0C-8329-5808B2643DF5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6243293" y="4574163"/>
                    <a:ext cx="615855" cy="5164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1080" name="Ink 1079">
                    <a:extLst>
                      <a:ext uri="{FF2B5EF4-FFF2-40B4-BE49-F238E27FC236}">
                        <a16:creationId xmlns:a16="http://schemas.microsoft.com/office/drawing/2014/main" id="{5191B757-8785-4ECB-A82D-2C3EF3219903}"/>
                      </a:ext>
                    </a:extLst>
                  </p14:cNvPr>
                  <p14:cNvContentPartPr/>
                  <p14:nvPr/>
                </p14:nvContentPartPr>
                <p14:xfrm>
                  <a:off x="6747673" y="4944971"/>
                  <a:ext cx="132480" cy="248040"/>
                </p14:xfrm>
              </p:contentPart>
            </mc:Choice>
            <mc:Fallback xmlns="">
              <p:pic>
                <p:nvPicPr>
                  <p:cNvPr id="1080" name="Ink 1079">
                    <a:extLst>
                      <a:ext uri="{FF2B5EF4-FFF2-40B4-BE49-F238E27FC236}">
                        <a16:creationId xmlns:a16="http://schemas.microsoft.com/office/drawing/2014/main" id="{5191B757-8785-4ECB-A82D-2C3EF3219903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6735032" y="4931833"/>
                    <a:ext cx="157257" cy="2737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1082" name="Ink 1081">
                    <a:extLst>
                      <a:ext uri="{FF2B5EF4-FFF2-40B4-BE49-F238E27FC236}">
                        <a16:creationId xmlns:a16="http://schemas.microsoft.com/office/drawing/2014/main" id="{009C53EE-B732-464A-BF0B-C942CDECB45F}"/>
                      </a:ext>
                    </a:extLst>
                  </p14:cNvPr>
                  <p14:cNvContentPartPr/>
                  <p14:nvPr/>
                </p14:nvContentPartPr>
                <p14:xfrm>
                  <a:off x="6517633" y="4658411"/>
                  <a:ext cx="104760" cy="131040"/>
                </p14:xfrm>
              </p:contentPart>
            </mc:Choice>
            <mc:Fallback xmlns="">
              <p:pic>
                <p:nvPicPr>
                  <p:cNvPr id="1082" name="Ink 1081">
                    <a:extLst>
                      <a:ext uri="{FF2B5EF4-FFF2-40B4-BE49-F238E27FC236}">
                        <a16:creationId xmlns:a16="http://schemas.microsoft.com/office/drawing/2014/main" id="{009C53EE-B732-464A-BF0B-C942CDECB45F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6504981" y="4645254"/>
                    <a:ext cx="129558" cy="1568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1083" name="Ink 1082">
                    <a:extLst>
                      <a:ext uri="{FF2B5EF4-FFF2-40B4-BE49-F238E27FC236}">
                        <a16:creationId xmlns:a16="http://schemas.microsoft.com/office/drawing/2014/main" id="{F1B9A663-5780-406F-A9CD-673D8CFAEED9}"/>
                      </a:ext>
                    </a:extLst>
                  </p14:cNvPr>
                  <p14:cNvContentPartPr/>
                  <p14:nvPr/>
                </p14:nvContentPartPr>
                <p14:xfrm>
                  <a:off x="6646513" y="4731131"/>
                  <a:ext cx="44640" cy="126720"/>
                </p14:xfrm>
              </p:contentPart>
            </mc:Choice>
            <mc:Fallback xmlns="">
              <p:pic>
                <p:nvPicPr>
                  <p:cNvPr id="1083" name="Ink 1082">
                    <a:extLst>
                      <a:ext uri="{FF2B5EF4-FFF2-40B4-BE49-F238E27FC236}">
                        <a16:creationId xmlns:a16="http://schemas.microsoft.com/office/drawing/2014/main" id="{F1B9A663-5780-406F-A9CD-673D8CFAEED9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6633974" y="4718512"/>
                    <a:ext cx="69217" cy="1524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1084" name="Ink 1083">
                    <a:extLst>
                      <a:ext uri="{FF2B5EF4-FFF2-40B4-BE49-F238E27FC236}">
                        <a16:creationId xmlns:a16="http://schemas.microsoft.com/office/drawing/2014/main" id="{38941929-99E5-4CCF-AF3E-579BF4260C3D}"/>
                      </a:ext>
                    </a:extLst>
                  </p14:cNvPr>
                  <p14:cNvContentPartPr/>
                  <p14:nvPr/>
                </p14:nvContentPartPr>
                <p14:xfrm>
                  <a:off x="6666673" y="4729691"/>
                  <a:ext cx="81360" cy="21240"/>
                </p14:xfrm>
              </p:contentPart>
            </mc:Choice>
            <mc:Fallback xmlns="">
              <p:pic>
                <p:nvPicPr>
                  <p:cNvPr id="1084" name="Ink 1083">
                    <a:extLst>
                      <a:ext uri="{FF2B5EF4-FFF2-40B4-BE49-F238E27FC236}">
                        <a16:creationId xmlns:a16="http://schemas.microsoft.com/office/drawing/2014/main" id="{38941929-99E5-4CCF-AF3E-579BF4260C3D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6654039" y="4716740"/>
                    <a:ext cx="106122" cy="466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1086" name="Ink 1085">
                    <a:extLst>
                      <a:ext uri="{FF2B5EF4-FFF2-40B4-BE49-F238E27FC236}">
                        <a16:creationId xmlns:a16="http://schemas.microsoft.com/office/drawing/2014/main" id="{257B7B18-FDAA-4E5C-B2C1-2619357EEFB4}"/>
                      </a:ext>
                    </a:extLst>
                  </p14:cNvPr>
                  <p14:cNvContentPartPr/>
                  <p14:nvPr/>
                </p14:nvContentPartPr>
                <p14:xfrm>
                  <a:off x="6223873" y="3302651"/>
                  <a:ext cx="1279800" cy="1278000"/>
                </p14:xfrm>
              </p:contentPart>
            </mc:Choice>
            <mc:Fallback xmlns="">
              <p:pic>
                <p:nvPicPr>
                  <p:cNvPr id="1086" name="Ink 1085">
                    <a:extLst>
                      <a:ext uri="{FF2B5EF4-FFF2-40B4-BE49-F238E27FC236}">
                        <a16:creationId xmlns:a16="http://schemas.microsoft.com/office/drawing/2014/main" id="{257B7B18-FDAA-4E5C-B2C1-2619357EEFB4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6211247" y="3290029"/>
                    <a:ext cx="1304548" cy="13037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1087" name="Ink 1086">
                    <a:extLst>
                      <a:ext uri="{FF2B5EF4-FFF2-40B4-BE49-F238E27FC236}">
                        <a16:creationId xmlns:a16="http://schemas.microsoft.com/office/drawing/2014/main" id="{EF9F2E37-181E-4A50-8C74-51CF8DB1D467}"/>
                      </a:ext>
                    </a:extLst>
                  </p14:cNvPr>
                  <p14:cNvContentPartPr/>
                  <p14:nvPr/>
                </p14:nvContentPartPr>
                <p14:xfrm>
                  <a:off x="7347793" y="3290771"/>
                  <a:ext cx="183600" cy="175320"/>
                </p14:xfrm>
              </p:contentPart>
            </mc:Choice>
            <mc:Fallback xmlns="">
              <p:pic>
                <p:nvPicPr>
                  <p:cNvPr id="1087" name="Ink 1086">
                    <a:extLst>
                      <a:ext uri="{FF2B5EF4-FFF2-40B4-BE49-F238E27FC236}">
                        <a16:creationId xmlns:a16="http://schemas.microsoft.com/office/drawing/2014/main" id="{EF9F2E37-181E-4A50-8C74-51CF8DB1D467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7335654" y="3278135"/>
                    <a:ext cx="208383" cy="2011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1089" name="Ink 1088">
                    <a:extLst>
                      <a:ext uri="{FF2B5EF4-FFF2-40B4-BE49-F238E27FC236}">
                        <a16:creationId xmlns:a16="http://schemas.microsoft.com/office/drawing/2014/main" id="{9D8B4FB4-A964-49B9-BAD1-259AFCF659EF}"/>
                      </a:ext>
                    </a:extLst>
                  </p14:cNvPr>
                  <p14:cNvContentPartPr/>
                  <p14:nvPr/>
                </p14:nvContentPartPr>
                <p14:xfrm>
                  <a:off x="6892393" y="3587411"/>
                  <a:ext cx="173880" cy="158760"/>
                </p14:xfrm>
              </p:contentPart>
            </mc:Choice>
            <mc:Fallback xmlns="">
              <p:pic>
                <p:nvPicPr>
                  <p:cNvPr id="1089" name="Ink 1088">
                    <a:extLst>
                      <a:ext uri="{FF2B5EF4-FFF2-40B4-BE49-F238E27FC236}">
                        <a16:creationId xmlns:a16="http://schemas.microsoft.com/office/drawing/2014/main" id="{9D8B4FB4-A964-49B9-BAD1-259AFCF659EF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6879756" y="3574794"/>
                    <a:ext cx="198648" cy="1845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1090" name="Ink 1089">
                    <a:extLst>
                      <a:ext uri="{FF2B5EF4-FFF2-40B4-BE49-F238E27FC236}">
                        <a16:creationId xmlns:a16="http://schemas.microsoft.com/office/drawing/2014/main" id="{FA464F76-B3A9-44C2-B13C-DF9756DB03EF}"/>
                      </a:ext>
                    </a:extLst>
                  </p14:cNvPr>
                  <p14:cNvContentPartPr/>
                  <p14:nvPr/>
                </p14:nvContentPartPr>
                <p14:xfrm>
                  <a:off x="7162753" y="3558971"/>
                  <a:ext cx="51480" cy="104040"/>
                </p14:xfrm>
              </p:contentPart>
            </mc:Choice>
            <mc:Fallback xmlns="">
              <p:pic>
                <p:nvPicPr>
                  <p:cNvPr id="1090" name="Ink 1089">
                    <a:extLst>
                      <a:ext uri="{FF2B5EF4-FFF2-40B4-BE49-F238E27FC236}">
                        <a16:creationId xmlns:a16="http://schemas.microsoft.com/office/drawing/2014/main" id="{FA464F76-B3A9-44C2-B13C-DF9756DB03EF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7150135" y="3545835"/>
                    <a:ext cx="76211" cy="1297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1106" name="Ink 1105">
                    <a:extLst>
                      <a:ext uri="{FF2B5EF4-FFF2-40B4-BE49-F238E27FC236}">
                        <a16:creationId xmlns:a16="http://schemas.microsoft.com/office/drawing/2014/main" id="{5DA6B19B-CAEE-4549-A660-2373357B3178}"/>
                      </a:ext>
                    </a:extLst>
                  </p14:cNvPr>
                  <p14:cNvContentPartPr/>
                  <p14:nvPr/>
                </p14:nvContentPartPr>
                <p14:xfrm>
                  <a:off x="6973393" y="5097611"/>
                  <a:ext cx="179640" cy="271080"/>
                </p14:xfrm>
              </p:contentPart>
            </mc:Choice>
            <mc:Fallback xmlns="">
              <p:pic>
                <p:nvPicPr>
                  <p:cNvPr id="1106" name="Ink 1105">
                    <a:extLst>
                      <a:ext uri="{FF2B5EF4-FFF2-40B4-BE49-F238E27FC236}">
                        <a16:creationId xmlns:a16="http://schemas.microsoft.com/office/drawing/2014/main" id="{5DA6B19B-CAEE-4549-A660-2373357B3178}"/>
                      </a:ext>
                    </a:extLst>
                  </p:cNvPr>
                  <p:cNvPicPr/>
                  <p:nvPr/>
                </p:nvPicPr>
                <p:blipFill>
                  <a:blip r:embed="rId311"/>
                  <a:stretch>
                    <a:fillRect/>
                  </a:stretch>
                </p:blipFill>
                <p:spPr>
                  <a:xfrm>
                    <a:off x="6960778" y="5084477"/>
                    <a:ext cx="204366" cy="2968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1107" name="Ink 1106">
                    <a:extLst>
                      <a:ext uri="{FF2B5EF4-FFF2-40B4-BE49-F238E27FC236}">
                        <a16:creationId xmlns:a16="http://schemas.microsoft.com/office/drawing/2014/main" id="{EF13EB67-4C7A-40EF-B09B-01CA494AF977}"/>
                      </a:ext>
                    </a:extLst>
                  </p14:cNvPr>
                  <p14:cNvContentPartPr/>
                  <p14:nvPr/>
                </p14:nvContentPartPr>
                <p14:xfrm>
                  <a:off x="6947833" y="5231891"/>
                  <a:ext cx="192240" cy="24120"/>
                </p14:xfrm>
              </p:contentPart>
            </mc:Choice>
            <mc:Fallback xmlns="">
              <p:pic>
                <p:nvPicPr>
                  <p:cNvPr id="1107" name="Ink 1106">
                    <a:extLst>
                      <a:ext uri="{FF2B5EF4-FFF2-40B4-BE49-F238E27FC236}">
                        <a16:creationId xmlns:a16="http://schemas.microsoft.com/office/drawing/2014/main" id="{EF13EB67-4C7A-40EF-B09B-01CA494AF977}"/>
                      </a:ext>
                    </a:extLst>
                  </p:cNvPr>
                  <p:cNvPicPr/>
                  <p:nvPr/>
                </p:nvPicPr>
                <p:blipFill>
                  <a:blip r:embed="rId313"/>
                  <a:stretch>
                    <a:fillRect/>
                  </a:stretch>
                </p:blipFill>
                <p:spPr>
                  <a:xfrm>
                    <a:off x="6935219" y="5218782"/>
                    <a:ext cx="216964" cy="498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1109" name="Ink 1108">
                    <a:extLst>
                      <a:ext uri="{FF2B5EF4-FFF2-40B4-BE49-F238E27FC236}">
                        <a16:creationId xmlns:a16="http://schemas.microsoft.com/office/drawing/2014/main" id="{95F37583-8AFD-4F54-9D95-EACB007F06C4}"/>
                      </a:ext>
                    </a:extLst>
                  </p14:cNvPr>
                  <p14:cNvContentPartPr/>
                  <p14:nvPr/>
                </p14:nvContentPartPr>
                <p14:xfrm>
                  <a:off x="7164193" y="5084291"/>
                  <a:ext cx="128520" cy="326160"/>
                </p14:xfrm>
              </p:contentPart>
            </mc:Choice>
            <mc:Fallback xmlns="">
              <p:pic>
                <p:nvPicPr>
                  <p:cNvPr id="1109" name="Ink 1108">
                    <a:extLst>
                      <a:ext uri="{FF2B5EF4-FFF2-40B4-BE49-F238E27FC236}">
                        <a16:creationId xmlns:a16="http://schemas.microsoft.com/office/drawing/2014/main" id="{95F37583-8AFD-4F54-9D95-EACB007F06C4}"/>
                      </a:ext>
                    </a:extLst>
                  </p:cNvPr>
                  <p:cNvPicPr/>
                  <p:nvPr/>
                </p:nvPicPr>
                <p:blipFill>
                  <a:blip r:embed="rId315"/>
                  <a:stretch>
                    <a:fillRect/>
                  </a:stretch>
                </p:blipFill>
                <p:spPr>
                  <a:xfrm>
                    <a:off x="7152097" y="5071139"/>
                    <a:ext cx="153216" cy="3519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1111" name="Ink 1110">
                    <a:extLst>
                      <a:ext uri="{FF2B5EF4-FFF2-40B4-BE49-F238E27FC236}">
                        <a16:creationId xmlns:a16="http://schemas.microsoft.com/office/drawing/2014/main" id="{634C0FDE-D907-416E-8E0E-8F689FD46D68}"/>
                      </a:ext>
                    </a:extLst>
                  </p14:cNvPr>
                  <p14:cNvContentPartPr/>
                  <p14:nvPr/>
                </p14:nvContentPartPr>
                <p14:xfrm>
                  <a:off x="7298833" y="5164211"/>
                  <a:ext cx="140400" cy="120240"/>
                </p14:xfrm>
              </p:contentPart>
            </mc:Choice>
            <mc:Fallback xmlns="">
              <p:pic>
                <p:nvPicPr>
                  <p:cNvPr id="1111" name="Ink 1110">
                    <a:extLst>
                      <a:ext uri="{FF2B5EF4-FFF2-40B4-BE49-F238E27FC236}">
                        <a16:creationId xmlns:a16="http://schemas.microsoft.com/office/drawing/2014/main" id="{634C0FDE-D907-416E-8E0E-8F689FD46D68}"/>
                      </a:ext>
                    </a:extLst>
                  </p:cNvPr>
                  <p:cNvPicPr/>
                  <p:nvPr/>
                </p:nvPicPr>
                <p:blipFill>
                  <a:blip r:embed="rId317"/>
                  <a:stretch>
                    <a:fillRect/>
                  </a:stretch>
                </p:blipFill>
                <p:spPr>
                  <a:xfrm>
                    <a:off x="7286712" y="5151609"/>
                    <a:ext cx="165147" cy="1459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1112" name="Ink 1111">
                    <a:extLst>
                      <a:ext uri="{FF2B5EF4-FFF2-40B4-BE49-F238E27FC236}">
                        <a16:creationId xmlns:a16="http://schemas.microsoft.com/office/drawing/2014/main" id="{7FCF9969-67F3-4F7A-8303-E7E13F428D48}"/>
                      </a:ext>
                    </a:extLst>
                  </p14:cNvPr>
                  <p14:cNvContentPartPr/>
                  <p14:nvPr/>
                </p14:nvContentPartPr>
                <p14:xfrm>
                  <a:off x="7481353" y="5213171"/>
                  <a:ext cx="9360" cy="122760"/>
                </p14:xfrm>
              </p:contentPart>
            </mc:Choice>
            <mc:Fallback xmlns="">
              <p:pic>
                <p:nvPicPr>
                  <p:cNvPr id="1112" name="Ink 1111">
                    <a:extLst>
                      <a:ext uri="{FF2B5EF4-FFF2-40B4-BE49-F238E27FC236}">
                        <a16:creationId xmlns:a16="http://schemas.microsoft.com/office/drawing/2014/main" id="{7FCF9969-67F3-4F7A-8303-E7E13F428D48}"/>
                      </a:ext>
                    </a:extLst>
                  </p:cNvPr>
                  <p:cNvPicPr/>
                  <p:nvPr/>
                </p:nvPicPr>
                <p:blipFill>
                  <a:blip r:embed="rId319"/>
                  <a:stretch>
                    <a:fillRect/>
                  </a:stretch>
                </p:blipFill>
                <p:spPr>
                  <a:xfrm>
                    <a:off x="7469037" y="5200056"/>
                    <a:ext cx="33499" cy="1484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1114" name="Ink 1113">
                    <a:extLst>
                      <a:ext uri="{FF2B5EF4-FFF2-40B4-BE49-F238E27FC236}">
                        <a16:creationId xmlns:a16="http://schemas.microsoft.com/office/drawing/2014/main" id="{4DF6D913-7C29-4961-99A5-2D5A59ED27CE}"/>
                      </a:ext>
                    </a:extLst>
                  </p14:cNvPr>
                  <p14:cNvContentPartPr/>
                  <p14:nvPr/>
                </p14:nvContentPartPr>
                <p14:xfrm>
                  <a:off x="7565233" y="5128211"/>
                  <a:ext cx="147240" cy="168840"/>
                </p14:xfrm>
              </p:contentPart>
            </mc:Choice>
            <mc:Fallback xmlns="">
              <p:pic>
                <p:nvPicPr>
                  <p:cNvPr id="1114" name="Ink 1113">
                    <a:extLst>
                      <a:ext uri="{FF2B5EF4-FFF2-40B4-BE49-F238E27FC236}">
                        <a16:creationId xmlns:a16="http://schemas.microsoft.com/office/drawing/2014/main" id="{4DF6D913-7C29-4961-99A5-2D5A59ED27CE}"/>
                      </a:ext>
                    </a:extLst>
                  </p:cNvPr>
                  <p:cNvPicPr/>
                  <p:nvPr/>
                </p:nvPicPr>
                <p:blipFill>
                  <a:blip r:embed="rId321"/>
                  <a:stretch>
                    <a:fillRect/>
                  </a:stretch>
                </p:blipFill>
                <p:spPr>
                  <a:xfrm>
                    <a:off x="7552627" y="5115061"/>
                    <a:ext cx="171948" cy="194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1116" name="Ink 1115">
                    <a:extLst>
                      <a:ext uri="{FF2B5EF4-FFF2-40B4-BE49-F238E27FC236}">
                        <a16:creationId xmlns:a16="http://schemas.microsoft.com/office/drawing/2014/main" id="{3A40F5F5-9BC3-4485-A651-037811B25B7C}"/>
                      </a:ext>
                    </a:extLst>
                  </p14:cNvPr>
                  <p14:cNvContentPartPr/>
                  <p14:nvPr/>
                </p14:nvContentPartPr>
                <p14:xfrm>
                  <a:off x="7741993" y="5204531"/>
                  <a:ext cx="55800" cy="83520"/>
                </p14:xfrm>
              </p:contentPart>
            </mc:Choice>
            <mc:Fallback xmlns="">
              <p:pic>
                <p:nvPicPr>
                  <p:cNvPr id="1116" name="Ink 1115">
                    <a:extLst>
                      <a:ext uri="{FF2B5EF4-FFF2-40B4-BE49-F238E27FC236}">
                        <a16:creationId xmlns:a16="http://schemas.microsoft.com/office/drawing/2014/main" id="{3A40F5F5-9BC3-4485-A651-037811B25B7C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7729425" y="5191399"/>
                    <a:ext cx="80432" cy="1092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1117" name="Ink 1116">
                    <a:extLst>
                      <a:ext uri="{FF2B5EF4-FFF2-40B4-BE49-F238E27FC236}">
                        <a16:creationId xmlns:a16="http://schemas.microsoft.com/office/drawing/2014/main" id="{FE3A83B1-F9A2-4AC5-95E9-C12474E35C52}"/>
                      </a:ext>
                    </a:extLst>
                  </p14:cNvPr>
                  <p14:cNvContentPartPr/>
                  <p14:nvPr/>
                </p14:nvContentPartPr>
                <p14:xfrm>
                  <a:off x="7775833" y="5209571"/>
                  <a:ext cx="18360" cy="156240"/>
                </p14:xfrm>
              </p:contentPart>
            </mc:Choice>
            <mc:Fallback xmlns="">
              <p:pic>
                <p:nvPicPr>
                  <p:cNvPr id="1117" name="Ink 1116">
                    <a:extLst>
                      <a:ext uri="{FF2B5EF4-FFF2-40B4-BE49-F238E27FC236}">
                        <a16:creationId xmlns:a16="http://schemas.microsoft.com/office/drawing/2014/main" id="{FE3A83B1-F9A2-4AC5-95E9-C12474E35C52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7763924" y="5196946"/>
                    <a:ext cx="42675" cy="1820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1119" name="Ink 1118">
                    <a:extLst>
                      <a:ext uri="{FF2B5EF4-FFF2-40B4-BE49-F238E27FC236}">
                        <a16:creationId xmlns:a16="http://schemas.microsoft.com/office/drawing/2014/main" id="{2B3B3CC3-A124-4FF4-8C1B-6F3410D634AE}"/>
                      </a:ext>
                    </a:extLst>
                  </p14:cNvPr>
                  <p14:cNvContentPartPr/>
                  <p14:nvPr/>
                </p14:nvContentPartPr>
                <p14:xfrm>
                  <a:off x="7940713" y="5223251"/>
                  <a:ext cx="184680" cy="24120"/>
                </p14:xfrm>
              </p:contentPart>
            </mc:Choice>
            <mc:Fallback xmlns="">
              <p:pic>
                <p:nvPicPr>
                  <p:cNvPr id="1119" name="Ink 1118">
                    <a:extLst>
                      <a:ext uri="{FF2B5EF4-FFF2-40B4-BE49-F238E27FC236}">
                        <a16:creationId xmlns:a16="http://schemas.microsoft.com/office/drawing/2014/main" id="{2B3B3CC3-A124-4FF4-8C1B-6F3410D634AE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7928098" y="5210142"/>
                    <a:ext cx="209405" cy="498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8">
                <p14:nvContentPartPr>
                  <p14:cNvPr id="1120" name="Ink 1119">
                    <a:extLst>
                      <a:ext uri="{FF2B5EF4-FFF2-40B4-BE49-F238E27FC236}">
                        <a16:creationId xmlns:a16="http://schemas.microsoft.com/office/drawing/2014/main" id="{D7F42042-5E88-44A7-83BE-847B4B614590}"/>
                      </a:ext>
                    </a:extLst>
                  </p14:cNvPr>
                  <p14:cNvContentPartPr/>
                  <p14:nvPr/>
                </p14:nvContentPartPr>
                <p14:xfrm>
                  <a:off x="8027113" y="5166371"/>
                  <a:ext cx="13320" cy="185760"/>
                </p14:xfrm>
              </p:contentPart>
            </mc:Choice>
            <mc:Fallback xmlns="">
              <p:pic>
                <p:nvPicPr>
                  <p:cNvPr id="1120" name="Ink 1119">
                    <a:extLst>
                      <a:ext uri="{FF2B5EF4-FFF2-40B4-BE49-F238E27FC236}">
                        <a16:creationId xmlns:a16="http://schemas.microsoft.com/office/drawing/2014/main" id="{D7F42042-5E88-44A7-83BE-847B4B614590}"/>
                      </a:ext>
                    </a:extLst>
                  </p:cNvPr>
                  <p:cNvPicPr/>
                  <p:nvPr/>
                </p:nvPicPr>
                <p:blipFill>
                  <a:blip r:embed="rId329"/>
                  <a:stretch>
                    <a:fillRect/>
                  </a:stretch>
                </p:blipFill>
                <p:spPr>
                  <a:xfrm>
                    <a:off x="8014780" y="5153252"/>
                    <a:ext cx="37493" cy="2114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1122" name="Ink 1121">
                    <a:extLst>
                      <a:ext uri="{FF2B5EF4-FFF2-40B4-BE49-F238E27FC236}">
                        <a16:creationId xmlns:a16="http://schemas.microsoft.com/office/drawing/2014/main" id="{E29114EE-A178-44FA-8089-238DF4648307}"/>
                      </a:ext>
                    </a:extLst>
                  </p14:cNvPr>
                  <p14:cNvContentPartPr/>
                  <p14:nvPr/>
                </p14:nvContentPartPr>
                <p14:xfrm>
                  <a:off x="7321873" y="5574251"/>
                  <a:ext cx="173160" cy="136080"/>
                </p14:xfrm>
              </p:contentPart>
            </mc:Choice>
            <mc:Fallback xmlns="">
              <p:pic>
                <p:nvPicPr>
                  <p:cNvPr id="1122" name="Ink 1121">
                    <a:extLst>
                      <a:ext uri="{FF2B5EF4-FFF2-40B4-BE49-F238E27FC236}">
                        <a16:creationId xmlns:a16="http://schemas.microsoft.com/office/drawing/2014/main" id="{E29114EE-A178-44FA-8089-238DF4648307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7309757" y="5561641"/>
                    <a:ext cx="197897" cy="1618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1123" name="Ink 1122">
                    <a:extLst>
                      <a:ext uri="{FF2B5EF4-FFF2-40B4-BE49-F238E27FC236}">
                        <a16:creationId xmlns:a16="http://schemas.microsoft.com/office/drawing/2014/main" id="{750419EC-4E3A-4147-993E-C1ADD05F56CE}"/>
                      </a:ext>
                    </a:extLst>
                  </p14:cNvPr>
                  <p14:cNvContentPartPr/>
                  <p14:nvPr/>
                </p14:nvContentPartPr>
                <p14:xfrm>
                  <a:off x="7550113" y="5620331"/>
                  <a:ext cx="115200" cy="107280"/>
                </p14:xfrm>
              </p:contentPart>
            </mc:Choice>
            <mc:Fallback xmlns="">
              <p:pic>
                <p:nvPicPr>
                  <p:cNvPr id="1123" name="Ink 1122">
                    <a:extLst>
                      <a:ext uri="{FF2B5EF4-FFF2-40B4-BE49-F238E27FC236}">
                        <a16:creationId xmlns:a16="http://schemas.microsoft.com/office/drawing/2014/main" id="{750419EC-4E3A-4147-993E-C1ADD05F56CE}"/>
                      </a:ext>
                    </a:extLst>
                  </p:cNvPr>
                  <p:cNvPicPr/>
                  <p:nvPr/>
                </p:nvPicPr>
                <p:blipFill>
                  <a:blip r:embed="rId333"/>
                  <a:stretch>
                    <a:fillRect/>
                  </a:stretch>
                </p:blipFill>
                <p:spPr>
                  <a:xfrm>
                    <a:off x="7538040" y="5607710"/>
                    <a:ext cx="139850" cy="1330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4">
                <p14:nvContentPartPr>
                  <p14:cNvPr id="1124" name="Ink 1123">
                    <a:extLst>
                      <a:ext uri="{FF2B5EF4-FFF2-40B4-BE49-F238E27FC236}">
                        <a16:creationId xmlns:a16="http://schemas.microsoft.com/office/drawing/2014/main" id="{A3369181-6C33-4B62-953F-32B0AF2A86E5}"/>
                      </a:ext>
                    </a:extLst>
                  </p14:cNvPr>
                  <p14:cNvContentPartPr/>
                  <p14:nvPr/>
                </p14:nvContentPartPr>
                <p14:xfrm>
                  <a:off x="7703473" y="5520611"/>
                  <a:ext cx="165240" cy="161280"/>
                </p14:xfrm>
              </p:contentPart>
            </mc:Choice>
            <mc:Fallback xmlns="">
              <p:pic>
                <p:nvPicPr>
                  <p:cNvPr id="1124" name="Ink 1123">
                    <a:extLst>
                      <a:ext uri="{FF2B5EF4-FFF2-40B4-BE49-F238E27FC236}">
                        <a16:creationId xmlns:a16="http://schemas.microsoft.com/office/drawing/2014/main" id="{A3369181-6C33-4B62-953F-32B0AF2A86E5}"/>
                      </a:ext>
                    </a:extLst>
                  </p:cNvPr>
                  <p:cNvPicPr/>
                  <p:nvPr/>
                </p:nvPicPr>
                <p:blipFill>
                  <a:blip r:embed="rId335"/>
                  <a:stretch>
                    <a:fillRect/>
                  </a:stretch>
                </p:blipFill>
                <p:spPr>
                  <a:xfrm>
                    <a:off x="7690878" y="5507477"/>
                    <a:ext cx="189925" cy="1870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6">
                <p14:nvContentPartPr>
                  <p14:cNvPr id="1125" name="Ink 1124">
                    <a:extLst>
                      <a:ext uri="{FF2B5EF4-FFF2-40B4-BE49-F238E27FC236}">
                        <a16:creationId xmlns:a16="http://schemas.microsoft.com/office/drawing/2014/main" id="{A93EC729-428A-4C27-894E-DA140D50483B}"/>
                      </a:ext>
                    </a:extLst>
                  </p14:cNvPr>
                  <p14:cNvContentPartPr/>
                  <p14:nvPr/>
                </p14:nvContentPartPr>
                <p14:xfrm>
                  <a:off x="7965553" y="5591531"/>
                  <a:ext cx="57960" cy="127440"/>
                </p14:xfrm>
              </p:contentPart>
            </mc:Choice>
            <mc:Fallback xmlns="">
              <p:pic>
                <p:nvPicPr>
                  <p:cNvPr id="1125" name="Ink 1124">
                    <a:extLst>
                      <a:ext uri="{FF2B5EF4-FFF2-40B4-BE49-F238E27FC236}">
                        <a16:creationId xmlns:a16="http://schemas.microsoft.com/office/drawing/2014/main" id="{A93EC729-428A-4C27-894E-DA140D50483B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7952953" y="5578420"/>
                    <a:ext cx="82656" cy="1531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1126" name="Ink 1125">
                    <a:extLst>
                      <a:ext uri="{FF2B5EF4-FFF2-40B4-BE49-F238E27FC236}">
                        <a16:creationId xmlns:a16="http://schemas.microsoft.com/office/drawing/2014/main" id="{DB07BD82-6916-4929-86D1-357B24A440AD}"/>
                      </a:ext>
                    </a:extLst>
                  </p14:cNvPr>
                  <p14:cNvContentPartPr/>
                  <p14:nvPr/>
                </p14:nvContentPartPr>
                <p14:xfrm>
                  <a:off x="7978153" y="5571011"/>
                  <a:ext cx="100440" cy="22320"/>
                </p14:xfrm>
              </p:contentPart>
            </mc:Choice>
            <mc:Fallback xmlns="">
              <p:pic>
                <p:nvPicPr>
                  <p:cNvPr id="1126" name="Ink 1125">
                    <a:extLst>
                      <a:ext uri="{FF2B5EF4-FFF2-40B4-BE49-F238E27FC236}">
                        <a16:creationId xmlns:a16="http://schemas.microsoft.com/office/drawing/2014/main" id="{DB07BD82-6916-4929-86D1-357B24A440AD}"/>
                      </a:ext>
                    </a:extLst>
                  </p:cNvPr>
                  <p:cNvPicPr/>
                  <p:nvPr/>
                </p:nvPicPr>
                <p:blipFill>
                  <a:blip r:embed="rId339"/>
                  <a:stretch>
                    <a:fillRect/>
                  </a:stretch>
                </p:blipFill>
                <p:spPr>
                  <a:xfrm>
                    <a:off x="7965535" y="5558034"/>
                    <a:ext cx="125171" cy="477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1128" name="Ink 1127">
                    <a:extLst>
                      <a:ext uri="{FF2B5EF4-FFF2-40B4-BE49-F238E27FC236}">
                        <a16:creationId xmlns:a16="http://schemas.microsoft.com/office/drawing/2014/main" id="{5FC44140-24AB-4ABB-B5C8-98B951CA26C4}"/>
                      </a:ext>
                    </a:extLst>
                  </p14:cNvPr>
                  <p14:cNvContentPartPr/>
                  <p14:nvPr/>
                </p14:nvContentPartPr>
                <p14:xfrm>
                  <a:off x="8186953" y="5618531"/>
                  <a:ext cx="121320" cy="24120"/>
                </p14:xfrm>
              </p:contentPart>
            </mc:Choice>
            <mc:Fallback xmlns="">
              <p:pic>
                <p:nvPicPr>
                  <p:cNvPr id="1128" name="Ink 1127">
                    <a:extLst>
                      <a:ext uri="{FF2B5EF4-FFF2-40B4-BE49-F238E27FC236}">
                        <a16:creationId xmlns:a16="http://schemas.microsoft.com/office/drawing/2014/main" id="{5FC44140-24AB-4ABB-B5C8-98B951CA26C4}"/>
                      </a:ext>
                    </a:extLst>
                  </p:cNvPr>
                  <p:cNvPicPr/>
                  <p:nvPr/>
                </p:nvPicPr>
                <p:blipFill>
                  <a:blip r:embed="rId341"/>
                  <a:stretch>
                    <a:fillRect/>
                  </a:stretch>
                </p:blipFill>
                <p:spPr>
                  <a:xfrm>
                    <a:off x="8174315" y="5605422"/>
                    <a:ext cx="146090" cy="498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2">
                <p14:nvContentPartPr>
                  <p14:cNvPr id="1129" name="Ink 1128">
                    <a:extLst>
                      <a:ext uri="{FF2B5EF4-FFF2-40B4-BE49-F238E27FC236}">
                        <a16:creationId xmlns:a16="http://schemas.microsoft.com/office/drawing/2014/main" id="{FCE3A807-5FB2-45D8-A9A2-9977C3EC782F}"/>
                      </a:ext>
                    </a:extLst>
                  </p14:cNvPr>
                  <p14:cNvContentPartPr/>
                  <p14:nvPr/>
                </p14:nvContentPartPr>
                <p14:xfrm>
                  <a:off x="8227273" y="5542211"/>
                  <a:ext cx="6840" cy="154440"/>
                </p14:xfrm>
              </p:contentPart>
            </mc:Choice>
            <mc:Fallback xmlns="">
              <p:pic>
                <p:nvPicPr>
                  <p:cNvPr id="1129" name="Ink 1128">
                    <a:extLst>
                      <a:ext uri="{FF2B5EF4-FFF2-40B4-BE49-F238E27FC236}">
                        <a16:creationId xmlns:a16="http://schemas.microsoft.com/office/drawing/2014/main" id="{FCE3A807-5FB2-45D8-A9A2-9977C3EC782F}"/>
                      </a:ext>
                    </a:extLst>
                  </p:cNvPr>
                  <p:cNvPicPr/>
                  <p:nvPr/>
                </p:nvPicPr>
                <p:blipFill>
                  <a:blip r:embed="rId343"/>
                  <a:stretch>
                    <a:fillRect/>
                  </a:stretch>
                </p:blipFill>
                <p:spPr>
                  <a:xfrm>
                    <a:off x="8215059" y="5529078"/>
                    <a:ext cx="30780" cy="1801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4">
                <p14:nvContentPartPr>
                  <p14:cNvPr id="1131" name="Ink 1130">
                    <a:extLst>
                      <a:ext uri="{FF2B5EF4-FFF2-40B4-BE49-F238E27FC236}">
                        <a16:creationId xmlns:a16="http://schemas.microsoft.com/office/drawing/2014/main" id="{134CA1E5-C904-46F7-802C-6A697F7194B7}"/>
                      </a:ext>
                    </a:extLst>
                  </p14:cNvPr>
                  <p14:cNvContentPartPr/>
                  <p14:nvPr/>
                </p14:nvContentPartPr>
                <p14:xfrm>
                  <a:off x="7626793" y="5876291"/>
                  <a:ext cx="145440" cy="122760"/>
                </p14:xfrm>
              </p:contentPart>
            </mc:Choice>
            <mc:Fallback xmlns="">
              <p:pic>
                <p:nvPicPr>
                  <p:cNvPr id="1131" name="Ink 1130">
                    <a:extLst>
                      <a:ext uri="{FF2B5EF4-FFF2-40B4-BE49-F238E27FC236}">
                        <a16:creationId xmlns:a16="http://schemas.microsoft.com/office/drawing/2014/main" id="{134CA1E5-C904-46F7-802C-6A697F7194B7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7614673" y="5863646"/>
                    <a:ext cx="170185" cy="1485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6">
                <p14:nvContentPartPr>
                  <p14:cNvPr id="1132" name="Ink 1131">
                    <a:extLst>
                      <a:ext uri="{FF2B5EF4-FFF2-40B4-BE49-F238E27FC236}">
                        <a16:creationId xmlns:a16="http://schemas.microsoft.com/office/drawing/2014/main" id="{58834428-1F01-423C-9D8C-17DF3CBD2D38}"/>
                      </a:ext>
                    </a:extLst>
                  </p14:cNvPr>
                  <p14:cNvContentPartPr/>
                  <p14:nvPr/>
                </p14:nvContentPartPr>
                <p14:xfrm>
                  <a:off x="7816513" y="5900051"/>
                  <a:ext cx="79200" cy="55080"/>
                </p14:xfrm>
              </p:contentPart>
            </mc:Choice>
            <mc:Fallback xmlns="">
              <p:pic>
                <p:nvPicPr>
                  <p:cNvPr id="1132" name="Ink 1131">
                    <a:extLst>
                      <a:ext uri="{FF2B5EF4-FFF2-40B4-BE49-F238E27FC236}">
                        <a16:creationId xmlns:a16="http://schemas.microsoft.com/office/drawing/2014/main" id="{58834428-1F01-423C-9D8C-17DF3CBD2D38}"/>
                      </a:ext>
                    </a:extLst>
                  </p:cNvPr>
                  <p:cNvPicPr/>
                  <p:nvPr/>
                </p:nvPicPr>
                <p:blipFill>
                  <a:blip r:embed="rId347"/>
                  <a:stretch>
                    <a:fillRect/>
                  </a:stretch>
                </p:blipFill>
                <p:spPr>
                  <a:xfrm>
                    <a:off x="7803902" y="5887461"/>
                    <a:ext cx="103918" cy="807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8">
                <p14:nvContentPartPr>
                  <p14:cNvPr id="1133" name="Ink 1132">
                    <a:extLst>
                      <a:ext uri="{FF2B5EF4-FFF2-40B4-BE49-F238E27FC236}">
                        <a16:creationId xmlns:a16="http://schemas.microsoft.com/office/drawing/2014/main" id="{6846D905-97A2-4273-9FA6-6F4EC48DA9FF}"/>
                      </a:ext>
                    </a:extLst>
                  </p14:cNvPr>
                  <p14:cNvContentPartPr/>
                  <p14:nvPr/>
                </p14:nvContentPartPr>
                <p14:xfrm>
                  <a:off x="7882393" y="5902931"/>
                  <a:ext cx="13320" cy="119880"/>
                </p14:xfrm>
              </p:contentPart>
            </mc:Choice>
            <mc:Fallback xmlns="">
              <p:pic>
                <p:nvPicPr>
                  <p:cNvPr id="1133" name="Ink 1132">
                    <a:extLst>
                      <a:ext uri="{FF2B5EF4-FFF2-40B4-BE49-F238E27FC236}">
                        <a16:creationId xmlns:a16="http://schemas.microsoft.com/office/drawing/2014/main" id="{6846D905-97A2-4273-9FA6-6F4EC48DA9FF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7870060" y="5889786"/>
                    <a:ext cx="37493" cy="1456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0">
                <p14:nvContentPartPr>
                  <p14:cNvPr id="1134" name="Ink 1133">
                    <a:extLst>
                      <a:ext uri="{FF2B5EF4-FFF2-40B4-BE49-F238E27FC236}">
                        <a16:creationId xmlns:a16="http://schemas.microsoft.com/office/drawing/2014/main" id="{9E2C2DCC-A923-4B28-A6B3-333F593FB8F4}"/>
                      </a:ext>
                    </a:extLst>
                  </p14:cNvPr>
                  <p14:cNvContentPartPr/>
                  <p14:nvPr/>
                </p14:nvContentPartPr>
                <p14:xfrm>
                  <a:off x="7982473" y="5792771"/>
                  <a:ext cx="73080" cy="231480"/>
                </p14:xfrm>
              </p:contentPart>
            </mc:Choice>
            <mc:Fallback xmlns="">
              <p:pic>
                <p:nvPicPr>
                  <p:cNvPr id="1134" name="Ink 1133">
                    <a:extLst>
                      <a:ext uri="{FF2B5EF4-FFF2-40B4-BE49-F238E27FC236}">
                        <a16:creationId xmlns:a16="http://schemas.microsoft.com/office/drawing/2014/main" id="{9E2C2DCC-A923-4B28-A6B3-333F593FB8F4}"/>
                      </a:ext>
                    </a:extLst>
                  </p:cNvPr>
                  <p:cNvPicPr/>
                  <p:nvPr/>
                </p:nvPicPr>
                <p:blipFill>
                  <a:blip r:embed="rId351"/>
                  <a:stretch>
                    <a:fillRect/>
                  </a:stretch>
                </p:blipFill>
                <p:spPr>
                  <a:xfrm>
                    <a:off x="7969873" y="5779649"/>
                    <a:ext cx="97776" cy="25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2">
                <p14:nvContentPartPr>
                  <p14:cNvPr id="1136" name="Ink 1135">
                    <a:extLst>
                      <a:ext uri="{FF2B5EF4-FFF2-40B4-BE49-F238E27FC236}">
                        <a16:creationId xmlns:a16="http://schemas.microsoft.com/office/drawing/2014/main" id="{55302A7E-2B1E-4F3E-AF29-3AFEA769B049}"/>
                      </a:ext>
                    </a:extLst>
                  </p14:cNvPr>
                  <p14:cNvContentPartPr/>
                  <p14:nvPr/>
                </p14:nvContentPartPr>
                <p14:xfrm>
                  <a:off x="7618513" y="5805371"/>
                  <a:ext cx="12960" cy="100440"/>
                </p14:xfrm>
              </p:contentPart>
            </mc:Choice>
            <mc:Fallback xmlns="">
              <p:pic>
                <p:nvPicPr>
                  <p:cNvPr id="1136" name="Ink 1135">
                    <a:extLst>
                      <a:ext uri="{FF2B5EF4-FFF2-40B4-BE49-F238E27FC236}">
                        <a16:creationId xmlns:a16="http://schemas.microsoft.com/office/drawing/2014/main" id="{55302A7E-2B1E-4F3E-AF29-3AFEA769B049}"/>
                      </a:ext>
                    </a:extLst>
                  </p:cNvPr>
                  <p:cNvPicPr/>
                  <p:nvPr/>
                </p:nvPicPr>
                <p:blipFill>
                  <a:blip r:embed="rId353"/>
                  <a:stretch>
                    <a:fillRect/>
                  </a:stretch>
                </p:blipFill>
                <p:spPr>
                  <a:xfrm>
                    <a:off x="7606051" y="5792224"/>
                    <a:ext cx="37385" cy="126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4">
                <p14:nvContentPartPr>
                  <p14:cNvPr id="1047" name="Ink 1046">
                    <a:extLst>
                      <a:ext uri="{FF2B5EF4-FFF2-40B4-BE49-F238E27FC236}">
                        <a16:creationId xmlns:a16="http://schemas.microsoft.com/office/drawing/2014/main" id="{36496705-22F4-4061-9F8F-2E8D2E6A263A}"/>
                      </a:ext>
                    </a:extLst>
                  </p14:cNvPr>
                  <p14:cNvContentPartPr/>
                  <p14:nvPr/>
                </p14:nvContentPartPr>
                <p14:xfrm>
                  <a:off x="5540233" y="5277611"/>
                  <a:ext cx="132120" cy="19080"/>
                </p14:xfrm>
              </p:contentPart>
            </mc:Choice>
            <mc:Fallback xmlns="">
              <p:pic>
                <p:nvPicPr>
                  <p:cNvPr id="1047" name="Ink 1046">
                    <a:extLst>
                      <a:ext uri="{FF2B5EF4-FFF2-40B4-BE49-F238E27FC236}">
                        <a16:creationId xmlns:a16="http://schemas.microsoft.com/office/drawing/2014/main" id="{36496705-22F4-4061-9F8F-2E8D2E6A263A}"/>
                      </a:ext>
                    </a:extLst>
                  </p:cNvPr>
                  <p:cNvPicPr/>
                  <p:nvPr/>
                </p:nvPicPr>
                <p:blipFill>
                  <a:blip r:embed="rId355"/>
                  <a:stretch>
                    <a:fillRect/>
                  </a:stretch>
                </p:blipFill>
                <p:spPr>
                  <a:xfrm>
                    <a:off x="5528130" y="5264361"/>
                    <a:ext cx="156829" cy="450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6">
                <p14:nvContentPartPr>
                  <p14:cNvPr id="1048" name="Ink 1047">
                    <a:extLst>
                      <a:ext uri="{FF2B5EF4-FFF2-40B4-BE49-F238E27FC236}">
                        <a16:creationId xmlns:a16="http://schemas.microsoft.com/office/drawing/2014/main" id="{A2D37ED6-24D0-4285-B3B8-8846178EE700}"/>
                      </a:ext>
                    </a:extLst>
                  </p14:cNvPr>
                  <p14:cNvContentPartPr/>
                  <p14:nvPr/>
                </p14:nvContentPartPr>
                <p14:xfrm>
                  <a:off x="5597833" y="5231891"/>
                  <a:ext cx="23760" cy="137520"/>
                </p14:xfrm>
              </p:contentPart>
            </mc:Choice>
            <mc:Fallback xmlns="">
              <p:pic>
                <p:nvPicPr>
                  <p:cNvPr id="1048" name="Ink 1047">
                    <a:extLst>
                      <a:ext uri="{FF2B5EF4-FFF2-40B4-BE49-F238E27FC236}">
                        <a16:creationId xmlns:a16="http://schemas.microsoft.com/office/drawing/2014/main" id="{A2D37ED6-24D0-4285-B3B8-8846178EE700}"/>
                      </a:ext>
                    </a:extLst>
                  </p:cNvPr>
                  <p:cNvPicPr/>
                  <p:nvPr/>
                </p:nvPicPr>
                <p:blipFill>
                  <a:blip r:embed="rId357"/>
                  <a:stretch>
                    <a:fillRect/>
                  </a:stretch>
                </p:blipFill>
                <p:spPr>
                  <a:xfrm>
                    <a:off x="5585195" y="5218769"/>
                    <a:ext cx="48531" cy="1632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8">
                <p14:nvContentPartPr>
                  <p14:cNvPr id="1049" name="Ink 1048">
                    <a:extLst>
                      <a:ext uri="{FF2B5EF4-FFF2-40B4-BE49-F238E27FC236}">
                        <a16:creationId xmlns:a16="http://schemas.microsoft.com/office/drawing/2014/main" id="{4678C629-6B3A-4C15-8101-120337C38CAE}"/>
                      </a:ext>
                    </a:extLst>
                  </p14:cNvPr>
                  <p14:cNvContentPartPr/>
                  <p14:nvPr/>
                </p14:nvContentPartPr>
                <p14:xfrm>
                  <a:off x="5704393" y="5170691"/>
                  <a:ext cx="109440" cy="170280"/>
                </p14:xfrm>
              </p:contentPart>
            </mc:Choice>
            <mc:Fallback xmlns="">
              <p:pic>
                <p:nvPicPr>
                  <p:cNvPr id="1049" name="Ink 1048">
                    <a:extLst>
                      <a:ext uri="{FF2B5EF4-FFF2-40B4-BE49-F238E27FC236}">
                        <a16:creationId xmlns:a16="http://schemas.microsoft.com/office/drawing/2014/main" id="{4678C629-6B3A-4C15-8101-120337C38CAE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691785" y="5157552"/>
                    <a:ext cx="134152" cy="1960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1050" name="Ink 1049">
                    <a:extLst>
                      <a:ext uri="{FF2B5EF4-FFF2-40B4-BE49-F238E27FC236}">
                        <a16:creationId xmlns:a16="http://schemas.microsoft.com/office/drawing/2014/main" id="{FD739500-33F7-4E80-A016-BF59CC36D15E}"/>
                      </a:ext>
                    </a:extLst>
                  </p14:cNvPr>
                  <p14:cNvContentPartPr/>
                  <p14:nvPr/>
                </p14:nvContentPartPr>
                <p14:xfrm>
                  <a:off x="5830753" y="5238731"/>
                  <a:ext cx="116640" cy="81720"/>
                </p14:xfrm>
              </p:contentPart>
            </mc:Choice>
            <mc:Fallback xmlns="">
              <p:pic>
                <p:nvPicPr>
                  <p:cNvPr id="1050" name="Ink 1049">
                    <a:extLst>
                      <a:ext uri="{FF2B5EF4-FFF2-40B4-BE49-F238E27FC236}">
                        <a16:creationId xmlns:a16="http://schemas.microsoft.com/office/drawing/2014/main" id="{FD739500-33F7-4E80-A016-BF59CC36D15E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818130" y="5225635"/>
                    <a:ext cx="141382" cy="1073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1051" name="Ink 1050">
                    <a:extLst>
                      <a:ext uri="{FF2B5EF4-FFF2-40B4-BE49-F238E27FC236}">
                        <a16:creationId xmlns:a16="http://schemas.microsoft.com/office/drawing/2014/main" id="{9B7C9BAD-0C0D-42F2-B288-4963139D6726}"/>
                      </a:ext>
                    </a:extLst>
                  </p14:cNvPr>
                  <p14:cNvContentPartPr/>
                  <p14:nvPr/>
                </p14:nvContentPartPr>
                <p14:xfrm>
                  <a:off x="5857753" y="5091851"/>
                  <a:ext cx="111240" cy="293040"/>
                </p14:xfrm>
              </p:contentPart>
            </mc:Choice>
            <mc:Fallback xmlns="">
              <p:pic>
                <p:nvPicPr>
                  <p:cNvPr id="1051" name="Ink 1050">
                    <a:extLst>
                      <a:ext uri="{FF2B5EF4-FFF2-40B4-BE49-F238E27FC236}">
                        <a16:creationId xmlns:a16="http://schemas.microsoft.com/office/drawing/2014/main" id="{9B7C9BAD-0C0D-42F2-B288-4963139D6726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845169" y="5078698"/>
                    <a:ext cx="135904" cy="3188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4">
                <p14:nvContentPartPr>
                  <p14:cNvPr id="1255" name="Ink 1254">
                    <a:extLst>
                      <a:ext uri="{FF2B5EF4-FFF2-40B4-BE49-F238E27FC236}">
                        <a16:creationId xmlns:a16="http://schemas.microsoft.com/office/drawing/2014/main" id="{645B7FA5-DD1F-484C-A3B2-5BE61C4DBC6E}"/>
                      </a:ext>
                    </a:extLst>
                  </p14:cNvPr>
                  <p14:cNvContentPartPr/>
                  <p14:nvPr/>
                </p14:nvContentPartPr>
                <p14:xfrm>
                  <a:off x="7099033" y="5367611"/>
                  <a:ext cx="54000" cy="97920"/>
                </p14:xfrm>
              </p:contentPart>
            </mc:Choice>
            <mc:Fallback xmlns="">
              <p:pic>
                <p:nvPicPr>
                  <p:cNvPr id="1255" name="Ink 1254">
                    <a:extLst>
                      <a:ext uri="{FF2B5EF4-FFF2-40B4-BE49-F238E27FC236}">
                        <a16:creationId xmlns:a16="http://schemas.microsoft.com/office/drawing/2014/main" id="{645B7FA5-DD1F-484C-A3B2-5BE61C4DBC6E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7086416" y="5354450"/>
                    <a:ext cx="78729" cy="1237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6">
                <p14:nvContentPartPr>
                  <p14:cNvPr id="1256" name="Ink 1255">
                    <a:extLst>
                      <a:ext uri="{FF2B5EF4-FFF2-40B4-BE49-F238E27FC236}">
                        <a16:creationId xmlns:a16="http://schemas.microsoft.com/office/drawing/2014/main" id="{1AC369FB-C764-4CFF-BB4A-2B0F80110D70}"/>
                      </a:ext>
                    </a:extLst>
                  </p14:cNvPr>
                  <p14:cNvContentPartPr/>
                  <p14:nvPr/>
                </p14:nvContentPartPr>
                <p14:xfrm>
                  <a:off x="7132873" y="5396411"/>
                  <a:ext cx="10800" cy="130680"/>
                </p14:xfrm>
              </p:contentPart>
            </mc:Choice>
            <mc:Fallback xmlns="">
              <p:pic>
                <p:nvPicPr>
                  <p:cNvPr id="1256" name="Ink 1255">
                    <a:extLst>
                      <a:ext uri="{FF2B5EF4-FFF2-40B4-BE49-F238E27FC236}">
                        <a16:creationId xmlns:a16="http://schemas.microsoft.com/office/drawing/2014/main" id="{1AC369FB-C764-4CFF-BB4A-2B0F80110D70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7120016" y="5383815"/>
                    <a:ext cx="36000" cy="1563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8">
                <p14:nvContentPartPr>
                  <p14:cNvPr id="1261" name="Ink 1260">
                    <a:extLst>
                      <a:ext uri="{FF2B5EF4-FFF2-40B4-BE49-F238E27FC236}">
                        <a16:creationId xmlns:a16="http://schemas.microsoft.com/office/drawing/2014/main" id="{EEE565D0-73E6-4017-B186-2A8E39CE4B89}"/>
                      </a:ext>
                    </a:extLst>
                  </p14:cNvPr>
                  <p14:cNvContentPartPr/>
                  <p14:nvPr/>
                </p14:nvContentPartPr>
                <p14:xfrm>
                  <a:off x="6106873" y="4626011"/>
                  <a:ext cx="168480" cy="160200"/>
                </p14:xfrm>
              </p:contentPart>
            </mc:Choice>
            <mc:Fallback xmlns="">
              <p:pic>
                <p:nvPicPr>
                  <p:cNvPr id="1261" name="Ink 1260">
                    <a:extLst>
                      <a:ext uri="{FF2B5EF4-FFF2-40B4-BE49-F238E27FC236}">
                        <a16:creationId xmlns:a16="http://schemas.microsoft.com/office/drawing/2014/main" id="{EEE565D0-73E6-4017-B186-2A8E39CE4B89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6094262" y="4612880"/>
                    <a:ext cx="193197" cy="1859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0">
                <p14:nvContentPartPr>
                  <p14:cNvPr id="1263" name="Ink 1262">
                    <a:extLst>
                      <a:ext uri="{FF2B5EF4-FFF2-40B4-BE49-F238E27FC236}">
                        <a16:creationId xmlns:a16="http://schemas.microsoft.com/office/drawing/2014/main" id="{7AD0BC15-5879-4C67-AE81-DC54C12BF685}"/>
                      </a:ext>
                    </a:extLst>
                  </p14:cNvPr>
                  <p14:cNvContentPartPr/>
                  <p14:nvPr/>
                </p14:nvContentPartPr>
                <p14:xfrm>
                  <a:off x="6027673" y="3407411"/>
                  <a:ext cx="171000" cy="265680"/>
                </p14:xfrm>
              </p:contentPart>
            </mc:Choice>
            <mc:Fallback xmlns="">
              <p:pic>
                <p:nvPicPr>
                  <p:cNvPr id="1263" name="Ink 1262">
                    <a:extLst>
                      <a:ext uri="{FF2B5EF4-FFF2-40B4-BE49-F238E27FC236}">
                        <a16:creationId xmlns:a16="http://schemas.microsoft.com/office/drawing/2014/main" id="{7AD0BC15-5879-4C67-AE81-DC54C12BF685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6015062" y="3394285"/>
                    <a:ext cx="195717" cy="2914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2">
                <p14:nvContentPartPr>
                  <p14:cNvPr id="1264" name="Ink 1263">
                    <a:extLst>
                      <a:ext uri="{FF2B5EF4-FFF2-40B4-BE49-F238E27FC236}">
                        <a16:creationId xmlns:a16="http://schemas.microsoft.com/office/drawing/2014/main" id="{DABB5C97-7E03-4DD9-ACBF-2B951BBFADD1}"/>
                      </a:ext>
                    </a:extLst>
                  </p14:cNvPr>
                  <p14:cNvContentPartPr/>
                  <p14:nvPr/>
                </p14:nvContentPartPr>
                <p14:xfrm>
                  <a:off x="6164113" y="3517211"/>
                  <a:ext cx="99000" cy="127440"/>
                </p14:xfrm>
              </p:contentPart>
            </mc:Choice>
            <mc:Fallback xmlns="">
              <p:pic>
                <p:nvPicPr>
                  <p:cNvPr id="1264" name="Ink 1263">
                    <a:extLst>
                      <a:ext uri="{FF2B5EF4-FFF2-40B4-BE49-F238E27FC236}">
                        <a16:creationId xmlns:a16="http://schemas.microsoft.com/office/drawing/2014/main" id="{DABB5C97-7E03-4DD9-ACBF-2B951BBFADD1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6151485" y="3504046"/>
                    <a:ext cx="123750" cy="1532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4">
                <p14:nvContentPartPr>
                  <p14:cNvPr id="1266" name="Ink 1265">
                    <a:extLst>
                      <a:ext uri="{FF2B5EF4-FFF2-40B4-BE49-F238E27FC236}">
                        <a16:creationId xmlns:a16="http://schemas.microsoft.com/office/drawing/2014/main" id="{DCE613CA-E8B9-43B2-9C7C-DDA393C4F30C}"/>
                      </a:ext>
                    </a:extLst>
                  </p14:cNvPr>
                  <p14:cNvContentPartPr/>
                  <p14:nvPr/>
                </p14:nvContentPartPr>
                <p14:xfrm>
                  <a:off x="6178513" y="4489211"/>
                  <a:ext cx="117000" cy="129240"/>
                </p14:xfrm>
              </p:contentPart>
            </mc:Choice>
            <mc:Fallback xmlns="">
              <p:pic>
                <p:nvPicPr>
                  <p:cNvPr id="1266" name="Ink 1265">
                    <a:extLst>
                      <a:ext uri="{FF2B5EF4-FFF2-40B4-BE49-F238E27FC236}">
                        <a16:creationId xmlns:a16="http://schemas.microsoft.com/office/drawing/2014/main" id="{DCE613CA-E8B9-43B2-9C7C-DDA393C4F30C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6166410" y="4476077"/>
                    <a:ext cx="141711" cy="154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6">
                <p14:nvContentPartPr>
                  <p14:cNvPr id="1267" name="Ink 1266">
                    <a:extLst>
                      <a:ext uri="{FF2B5EF4-FFF2-40B4-BE49-F238E27FC236}">
                        <a16:creationId xmlns:a16="http://schemas.microsoft.com/office/drawing/2014/main" id="{1E66A384-B802-44CE-9FCB-EAC7B84019CE}"/>
                      </a:ext>
                    </a:extLst>
                  </p14:cNvPr>
                  <p14:cNvContentPartPr/>
                  <p14:nvPr/>
                </p14:nvContentPartPr>
                <p14:xfrm>
                  <a:off x="6217393" y="4471571"/>
                  <a:ext cx="68760" cy="90720"/>
                </p14:xfrm>
              </p:contentPart>
            </mc:Choice>
            <mc:Fallback xmlns="">
              <p:pic>
                <p:nvPicPr>
                  <p:cNvPr id="1267" name="Ink 1266">
                    <a:extLst>
                      <a:ext uri="{FF2B5EF4-FFF2-40B4-BE49-F238E27FC236}">
                        <a16:creationId xmlns:a16="http://schemas.microsoft.com/office/drawing/2014/main" id="{1E66A384-B802-44CE-9FCB-EAC7B84019CE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6204753" y="4458461"/>
                    <a:ext cx="93534" cy="11641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763CA7F-5398-4C2E-A582-0DAE74DC19AE}"/>
                  </a:ext>
                </a:extLst>
              </p14:cNvPr>
              <p14:cNvContentPartPr/>
              <p14:nvPr/>
            </p14:nvContentPartPr>
            <p14:xfrm>
              <a:off x="1333800" y="443160"/>
              <a:ext cx="10830960" cy="6042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763CA7F-5398-4C2E-A582-0DAE74DC19AE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324440" y="433800"/>
                <a:ext cx="10849680" cy="606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760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3491236"/>
          </a:xfrm>
        </p:spPr>
        <p:txBody>
          <a:bodyPr>
            <a:normAutofit/>
          </a:bodyPr>
          <a:lstStyle/>
          <a:p>
            <a:r>
              <a:rPr lang="en-GB" sz="5400" dirty="0"/>
              <a:t>Gradient</a:t>
            </a:r>
            <a:br>
              <a:rPr lang="en-GB" sz="5400" dirty="0"/>
            </a:br>
            <a:r>
              <a:rPr lang="en-GB" sz="5400" dirty="0"/>
              <a:t>Descent</a:t>
            </a: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991EA-F6BA-4D67-8BBD-2EC7B1E20377}"/>
              </a:ext>
            </a:extLst>
          </p:cNvPr>
          <p:cNvSpPr txBox="1"/>
          <p:nvPr/>
        </p:nvSpPr>
        <p:spPr>
          <a:xfrm>
            <a:off x="7126664" y="5381364"/>
            <a:ext cx="349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www.datasciencecentral.com</a:t>
            </a:r>
            <a:endParaRPr lang="en-PK" dirty="0"/>
          </a:p>
        </p:txBody>
      </p:sp>
      <p:pic>
        <p:nvPicPr>
          <p:cNvPr id="4" name="Picture 2" descr="Alternatives to the Gradient Descent Algorithm - Data Science Central">
            <a:extLst>
              <a:ext uri="{FF2B5EF4-FFF2-40B4-BE49-F238E27FC236}">
                <a16:creationId xmlns:a16="http://schemas.microsoft.com/office/drawing/2014/main" id="{366103A8-3FF1-4E9C-A8F2-993A1D9C4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085" y="1355662"/>
            <a:ext cx="3830425" cy="40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DB1A85-E7A6-4424-8745-242206A384F7}"/>
                  </a:ext>
                </a:extLst>
              </p14:cNvPr>
              <p14:cNvContentPartPr/>
              <p14:nvPr/>
            </p14:nvContentPartPr>
            <p14:xfrm>
              <a:off x="3056400" y="683280"/>
              <a:ext cx="8631000" cy="2445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DB1A85-E7A6-4424-8745-242206A384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7040" y="673920"/>
                <a:ext cx="8649720" cy="24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51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8353" y="1619842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BP</a:t>
            </a:r>
            <a:endParaRPr lang="ru-RU" sz="5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F645E-0C03-44EC-BC6D-7171F9E3E6B2}"/>
              </a:ext>
            </a:extLst>
          </p:cNvPr>
          <p:cNvGrpSpPr/>
          <p:nvPr/>
        </p:nvGrpSpPr>
        <p:grpSpPr>
          <a:xfrm>
            <a:off x="5656083" y="263949"/>
            <a:ext cx="6414039" cy="3930977"/>
            <a:chOff x="3067963" y="844931"/>
            <a:chExt cx="9002160" cy="57427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E7E09E-D3A3-4BEA-B3A7-D22DF9F79E6C}"/>
                </a:ext>
              </a:extLst>
            </p:cNvPr>
            <p:cNvGrpSpPr/>
            <p:nvPr/>
          </p:nvGrpSpPr>
          <p:grpSpPr>
            <a:xfrm>
              <a:off x="4719693" y="1785195"/>
              <a:ext cx="1659117" cy="4414088"/>
              <a:chOff x="5128182" y="1121790"/>
              <a:chExt cx="1659117" cy="441408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935A03D-08FB-4651-B937-EA250A5B641E}"/>
                  </a:ext>
                </a:extLst>
              </p:cNvPr>
              <p:cNvSpPr/>
              <p:nvPr/>
            </p:nvSpPr>
            <p:spPr>
              <a:xfrm>
                <a:off x="5128182" y="1121790"/>
                <a:ext cx="1659117" cy="15436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6E40994-8690-4561-AD2F-8BD105D9E04E}"/>
                  </a:ext>
                </a:extLst>
              </p:cNvPr>
              <p:cNvSpPr/>
              <p:nvPr/>
            </p:nvSpPr>
            <p:spPr>
              <a:xfrm>
                <a:off x="5128182" y="3992239"/>
                <a:ext cx="1659117" cy="15436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A9D7A7E-E29A-4ADD-8CA0-8289D0594CF6}"/>
                </a:ext>
              </a:extLst>
            </p:cNvPr>
            <p:cNvGrpSpPr/>
            <p:nvPr/>
          </p:nvGrpSpPr>
          <p:grpSpPr>
            <a:xfrm>
              <a:off x="7118814" y="1785195"/>
              <a:ext cx="1659117" cy="4414088"/>
              <a:chOff x="5128182" y="1121790"/>
              <a:chExt cx="1659117" cy="4414088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7C777C0-3F8D-4C7F-BAEF-3C4EEEAAE700}"/>
                  </a:ext>
                </a:extLst>
              </p:cNvPr>
              <p:cNvSpPr/>
              <p:nvPr/>
            </p:nvSpPr>
            <p:spPr>
              <a:xfrm>
                <a:off x="5128182" y="1121790"/>
                <a:ext cx="1659117" cy="15436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F94655D-C143-455B-BEF3-C8B7DD957B27}"/>
                  </a:ext>
                </a:extLst>
              </p:cNvPr>
              <p:cNvSpPr/>
              <p:nvPr/>
            </p:nvSpPr>
            <p:spPr>
              <a:xfrm>
                <a:off x="5128182" y="3992239"/>
                <a:ext cx="1659117" cy="154363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16C64B-F01A-45AD-96AA-FEB14ED31BB0}"/>
                </a:ext>
              </a:extLst>
            </p:cNvPr>
            <p:cNvSpPr/>
            <p:nvPr/>
          </p:nvSpPr>
          <p:spPr>
            <a:xfrm>
              <a:off x="9517935" y="3200400"/>
              <a:ext cx="1659117" cy="1543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8DABE3-B4B7-44C5-9F31-C245FDE61A24}"/>
                    </a:ext>
                  </a:extLst>
                </p14:cNvPr>
                <p14:cNvContentPartPr/>
                <p14:nvPr/>
              </p14:nvContentPartPr>
              <p14:xfrm>
                <a:off x="3444523" y="3866771"/>
                <a:ext cx="81720" cy="7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8DABE3-B4B7-44C5-9F31-C245FDE61A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31912" y="3854139"/>
                  <a:ext cx="106438" cy="10211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6D3FE1B-4DF9-476B-8464-B3A628DC85C9}"/>
                </a:ext>
              </a:extLst>
            </p:cNvPr>
            <p:cNvGrpSpPr/>
            <p:nvPr/>
          </p:nvGrpSpPr>
          <p:grpSpPr>
            <a:xfrm>
              <a:off x="5280163" y="1266851"/>
              <a:ext cx="187920" cy="461880"/>
              <a:chOff x="4997353" y="1266851"/>
              <a:chExt cx="187920" cy="461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D554CD8-74C9-4249-85A0-AD579B105EF5}"/>
                      </a:ext>
                    </a:extLst>
                  </p14:cNvPr>
                  <p14:cNvContentPartPr/>
                  <p14:nvPr/>
                </p14:nvContentPartPr>
                <p14:xfrm>
                  <a:off x="5089153" y="1266851"/>
                  <a:ext cx="2520" cy="4525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D554CD8-74C9-4249-85A0-AD579B105EF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076553" y="1254237"/>
                    <a:ext cx="27216" cy="4782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0B57CC9-C9F7-49B5-9CDD-10840CF38DDF}"/>
                      </a:ext>
                    </a:extLst>
                  </p14:cNvPr>
                  <p14:cNvContentPartPr/>
                  <p14:nvPr/>
                </p14:nvContentPartPr>
                <p14:xfrm>
                  <a:off x="4997353" y="1662131"/>
                  <a:ext cx="83520" cy="493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0B57CC9-C9F7-49B5-9CDD-10840CF38DD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85205" y="1649539"/>
                    <a:ext cx="108323" cy="750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AA103E8-3A0C-46A9-96D8-4C1600E93840}"/>
                      </a:ext>
                    </a:extLst>
                  </p14:cNvPr>
                  <p14:cNvContentPartPr/>
                  <p14:nvPr/>
                </p14:nvContentPartPr>
                <p14:xfrm>
                  <a:off x="5084113" y="1631531"/>
                  <a:ext cx="101160" cy="9720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AA103E8-3A0C-46A9-96D8-4C1600E9384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071468" y="1618921"/>
                    <a:ext cx="125944" cy="12294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6D93877-33C8-492F-95DD-655D5AD09A15}"/>
                </a:ext>
              </a:extLst>
            </p:cNvPr>
            <p:cNvGrpSpPr/>
            <p:nvPr/>
          </p:nvGrpSpPr>
          <p:grpSpPr>
            <a:xfrm>
              <a:off x="5274043" y="844931"/>
              <a:ext cx="208800" cy="260280"/>
              <a:chOff x="4991233" y="844931"/>
              <a:chExt cx="208800" cy="260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6CA604C4-1961-485F-A38D-7F2E7F81F5A7}"/>
                      </a:ext>
                    </a:extLst>
                  </p14:cNvPr>
                  <p14:cNvContentPartPr/>
                  <p14:nvPr/>
                </p14:nvContentPartPr>
                <p14:xfrm>
                  <a:off x="4991233" y="844931"/>
                  <a:ext cx="141120" cy="2307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6CA604C4-1961-485F-A38D-7F2E7F81F5A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978633" y="832315"/>
                    <a:ext cx="165816" cy="2565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95BE72E3-5105-41C6-917D-5B73DF669AA0}"/>
                      </a:ext>
                    </a:extLst>
                  </p14:cNvPr>
                  <p14:cNvContentPartPr/>
                  <p14:nvPr/>
                </p14:nvContentPartPr>
                <p14:xfrm>
                  <a:off x="5192473" y="999011"/>
                  <a:ext cx="7560" cy="1062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95BE72E3-5105-41C6-917D-5B73DF669AA0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180660" y="985867"/>
                    <a:ext cx="30713" cy="13196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537055-70DE-4AC1-BA7A-01D1F85C51F4}"/>
                </a:ext>
              </a:extLst>
            </p:cNvPr>
            <p:cNvGrpSpPr/>
            <p:nvPr/>
          </p:nvGrpSpPr>
          <p:grpSpPr>
            <a:xfrm>
              <a:off x="5461243" y="6180131"/>
              <a:ext cx="606960" cy="369000"/>
              <a:chOff x="5178433" y="6180131"/>
              <a:chExt cx="606960" cy="369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397AB264-C4C1-4244-AEC3-B0074C35FFC4}"/>
                      </a:ext>
                    </a:extLst>
                  </p14:cNvPr>
                  <p14:cNvContentPartPr/>
                  <p14:nvPr/>
                </p14:nvContentPartPr>
                <p14:xfrm>
                  <a:off x="5292193" y="6205691"/>
                  <a:ext cx="14400" cy="3434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397AB264-C4C1-4244-AEC3-B0074C35FFC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279779" y="6192542"/>
                    <a:ext cx="38731" cy="3692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25EC13A5-080D-4284-BDFF-C1DECA8ED703}"/>
                      </a:ext>
                    </a:extLst>
                  </p14:cNvPr>
                  <p14:cNvContentPartPr/>
                  <p14:nvPr/>
                </p14:nvContentPartPr>
                <p14:xfrm>
                  <a:off x="5178433" y="6180131"/>
                  <a:ext cx="208800" cy="1227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25EC13A5-080D-4284-BDFF-C1DECA8ED703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165824" y="6167016"/>
                    <a:ext cx="233513" cy="1484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9A1B3685-DC95-4CAD-87D4-54B2C50904FD}"/>
                      </a:ext>
                    </a:extLst>
                  </p14:cNvPr>
                  <p14:cNvContentPartPr/>
                  <p14:nvPr/>
                </p14:nvContentPartPr>
                <p14:xfrm>
                  <a:off x="5461393" y="6348251"/>
                  <a:ext cx="130680" cy="19764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9A1B3685-DC95-4CAD-87D4-54B2C50904FD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448779" y="6335110"/>
                    <a:ext cx="155403" cy="2233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F52C62B7-C2EE-4A76-911D-E9DF176F8D2A}"/>
                      </a:ext>
                    </a:extLst>
                  </p14:cNvPr>
                  <p14:cNvContentPartPr/>
                  <p14:nvPr/>
                </p14:nvContentPartPr>
                <p14:xfrm>
                  <a:off x="5649673" y="6452651"/>
                  <a:ext cx="135720" cy="7740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F52C62B7-C2EE-4A76-911D-E9DF176F8D2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637060" y="6439577"/>
                    <a:ext cx="160442" cy="10302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31A87DF7-5459-4CE5-AEB5-2F691B3F6344}"/>
                    </a:ext>
                  </a:extLst>
                </p14:cNvPr>
                <p14:cNvContentPartPr/>
                <p14:nvPr/>
              </p14:nvContentPartPr>
              <p14:xfrm>
                <a:off x="6131923" y="3102131"/>
                <a:ext cx="330480" cy="497880"/>
              </p14:xfrm>
            </p:contentPart>
          </mc:Choice>
          <mc:Fallback xmlns=""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31A87DF7-5459-4CE5-AEB5-2F691B3F63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19290" y="3088987"/>
                  <a:ext cx="355241" cy="52364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95" name="Group 1094">
              <a:extLst>
                <a:ext uri="{FF2B5EF4-FFF2-40B4-BE49-F238E27FC236}">
                  <a16:creationId xmlns:a16="http://schemas.microsoft.com/office/drawing/2014/main" id="{0F5604ED-D51E-46A1-A35B-4521A2F540E9}"/>
                </a:ext>
              </a:extLst>
            </p:cNvPr>
            <p:cNvGrpSpPr/>
            <p:nvPr/>
          </p:nvGrpSpPr>
          <p:grpSpPr>
            <a:xfrm>
              <a:off x="7771363" y="1259291"/>
              <a:ext cx="221760" cy="452520"/>
              <a:chOff x="7488553" y="1259291"/>
              <a:chExt cx="221760" cy="45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092" name="Ink 1091">
                    <a:extLst>
                      <a:ext uri="{FF2B5EF4-FFF2-40B4-BE49-F238E27FC236}">
                        <a16:creationId xmlns:a16="http://schemas.microsoft.com/office/drawing/2014/main" id="{C748673B-138E-4812-8AE2-0712935E4B36}"/>
                      </a:ext>
                    </a:extLst>
                  </p14:cNvPr>
                  <p14:cNvContentPartPr/>
                  <p14:nvPr/>
                </p14:nvContentPartPr>
                <p14:xfrm>
                  <a:off x="7579993" y="1259291"/>
                  <a:ext cx="19440" cy="452520"/>
                </p14:xfrm>
              </p:contentPart>
            </mc:Choice>
            <mc:Fallback xmlns="">
              <p:pic>
                <p:nvPicPr>
                  <p:cNvPr id="1092" name="Ink 1091">
                    <a:extLst>
                      <a:ext uri="{FF2B5EF4-FFF2-40B4-BE49-F238E27FC236}">
                        <a16:creationId xmlns:a16="http://schemas.microsoft.com/office/drawing/2014/main" id="{C748673B-138E-4812-8AE2-0712935E4B36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7567531" y="1246152"/>
                    <a:ext cx="43865" cy="4782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093" name="Ink 1092">
                    <a:extLst>
                      <a:ext uri="{FF2B5EF4-FFF2-40B4-BE49-F238E27FC236}">
                        <a16:creationId xmlns:a16="http://schemas.microsoft.com/office/drawing/2014/main" id="{4C689126-BF3D-447C-8F52-DCF8CF7BBC19}"/>
                      </a:ext>
                    </a:extLst>
                  </p14:cNvPr>
                  <p14:cNvContentPartPr/>
                  <p14:nvPr/>
                </p14:nvContentPartPr>
                <p14:xfrm>
                  <a:off x="7488553" y="1626491"/>
                  <a:ext cx="123840" cy="81000"/>
                </p14:xfrm>
              </p:contentPart>
            </mc:Choice>
            <mc:Fallback xmlns="">
              <p:pic>
                <p:nvPicPr>
                  <p:cNvPr id="1093" name="Ink 1092">
                    <a:extLst>
                      <a:ext uri="{FF2B5EF4-FFF2-40B4-BE49-F238E27FC236}">
                        <a16:creationId xmlns:a16="http://schemas.microsoft.com/office/drawing/2014/main" id="{4C689126-BF3D-447C-8F52-DCF8CF7BBC19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7475916" y="1613868"/>
                    <a:ext cx="148608" cy="1067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094" name="Ink 1093">
                    <a:extLst>
                      <a:ext uri="{FF2B5EF4-FFF2-40B4-BE49-F238E27FC236}">
                        <a16:creationId xmlns:a16="http://schemas.microsoft.com/office/drawing/2014/main" id="{69F707E8-CD5E-4E08-B485-314AF39428D6}"/>
                      </a:ext>
                    </a:extLst>
                  </p14:cNvPr>
                  <p14:cNvContentPartPr/>
                  <p14:nvPr/>
                </p14:nvContentPartPr>
                <p14:xfrm>
                  <a:off x="7612033" y="1572851"/>
                  <a:ext cx="98280" cy="135000"/>
                </p14:xfrm>
              </p:contentPart>
            </mc:Choice>
            <mc:Fallback xmlns="">
              <p:pic>
                <p:nvPicPr>
                  <p:cNvPr id="1094" name="Ink 1093">
                    <a:extLst>
                      <a:ext uri="{FF2B5EF4-FFF2-40B4-BE49-F238E27FC236}">
                        <a16:creationId xmlns:a16="http://schemas.microsoft.com/office/drawing/2014/main" id="{69F707E8-CD5E-4E08-B485-314AF39428D6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7599433" y="1559719"/>
                    <a:ext cx="122976" cy="16073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98" name="Group 1097">
              <a:extLst>
                <a:ext uri="{FF2B5EF4-FFF2-40B4-BE49-F238E27FC236}">
                  <a16:creationId xmlns:a16="http://schemas.microsoft.com/office/drawing/2014/main" id="{FD0C97A2-1152-46D9-B8F2-7BD3F1876CCD}"/>
                </a:ext>
              </a:extLst>
            </p:cNvPr>
            <p:cNvGrpSpPr/>
            <p:nvPr/>
          </p:nvGrpSpPr>
          <p:grpSpPr>
            <a:xfrm>
              <a:off x="8043883" y="983531"/>
              <a:ext cx="288360" cy="258480"/>
              <a:chOff x="7761073" y="983531"/>
              <a:chExt cx="288360" cy="258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096" name="Ink 1095">
                    <a:extLst>
                      <a:ext uri="{FF2B5EF4-FFF2-40B4-BE49-F238E27FC236}">
                        <a16:creationId xmlns:a16="http://schemas.microsoft.com/office/drawing/2014/main" id="{E5D2D380-9B0C-4A9F-8EC8-D98D1202C335}"/>
                      </a:ext>
                    </a:extLst>
                  </p14:cNvPr>
                  <p14:cNvContentPartPr/>
                  <p14:nvPr/>
                </p14:nvContentPartPr>
                <p14:xfrm>
                  <a:off x="7761073" y="983531"/>
                  <a:ext cx="137520" cy="219240"/>
                </p14:xfrm>
              </p:contentPart>
            </mc:Choice>
            <mc:Fallback xmlns="">
              <p:pic>
                <p:nvPicPr>
                  <p:cNvPr id="1096" name="Ink 1095">
                    <a:extLst>
                      <a:ext uri="{FF2B5EF4-FFF2-40B4-BE49-F238E27FC236}">
                        <a16:creationId xmlns:a16="http://schemas.microsoft.com/office/drawing/2014/main" id="{E5D2D380-9B0C-4A9F-8EC8-D98D1202C335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748480" y="970387"/>
                    <a:ext cx="162203" cy="2450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097" name="Ink 1096">
                    <a:extLst>
                      <a:ext uri="{FF2B5EF4-FFF2-40B4-BE49-F238E27FC236}">
                        <a16:creationId xmlns:a16="http://schemas.microsoft.com/office/drawing/2014/main" id="{F740AB76-ADE8-4231-851E-5DDF0361DBCE}"/>
                      </a:ext>
                    </a:extLst>
                  </p14:cNvPr>
                  <p14:cNvContentPartPr/>
                  <p14:nvPr/>
                </p14:nvContentPartPr>
                <p14:xfrm>
                  <a:off x="7946833" y="1091531"/>
                  <a:ext cx="102600" cy="150480"/>
                </p14:xfrm>
              </p:contentPart>
            </mc:Choice>
            <mc:Fallback xmlns="">
              <p:pic>
                <p:nvPicPr>
                  <p:cNvPr id="1097" name="Ink 1096">
                    <a:extLst>
                      <a:ext uri="{FF2B5EF4-FFF2-40B4-BE49-F238E27FC236}">
                        <a16:creationId xmlns:a16="http://schemas.microsoft.com/office/drawing/2014/main" id="{F740AB76-ADE8-4231-851E-5DDF0361DBCE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934198" y="1078377"/>
                    <a:ext cx="127366" cy="17626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05" name="Group 1104">
              <a:extLst>
                <a:ext uri="{FF2B5EF4-FFF2-40B4-BE49-F238E27FC236}">
                  <a16:creationId xmlns:a16="http://schemas.microsoft.com/office/drawing/2014/main" id="{9438FCB8-F93E-404A-AA13-10B5B5630856}"/>
                </a:ext>
              </a:extLst>
            </p:cNvPr>
            <p:cNvGrpSpPr/>
            <p:nvPr/>
          </p:nvGrpSpPr>
          <p:grpSpPr>
            <a:xfrm>
              <a:off x="7816003" y="6237731"/>
              <a:ext cx="524160" cy="349920"/>
              <a:chOff x="7533193" y="6237731"/>
              <a:chExt cx="524160" cy="349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099" name="Ink 1098">
                    <a:extLst>
                      <a:ext uri="{FF2B5EF4-FFF2-40B4-BE49-F238E27FC236}">
                        <a16:creationId xmlns:a16="http://schemas.microsoft.com/office/drawing/2014/main" id="{77907316-410D-442F-B6BD-FB8BDE4BD064}"/>
                      </a:ext>
                    </a:extLst>
                  </p14:cNvPr>
                  <p14:cNvContentPartPr/>
                  <p14:nvPr/>
                </p14:nvContentPartPr>
                <p14:xfrm>
                  <a:off x="7620313" y="6268331"/>
                  <a:ext cx="39960" cy="319320"/>
                </p14:xfrm>
              </p:contentPart>
            </mc:Choice>
            <mc:Fallback xmlns="">
              <p:pic>
                <p:nvPicPr>
                  <p:cNvPr id="1099" name="Ink 1098">
                    <a:extLst>
                      <a:ext uri="{FF2B5EF4-FFF2-40B4-BE49-F238E27FC236}">
                        <a16:creationId xmlns:a16="http://schemas.microsoft.com/office/drawing/2014/main" id="{77907316-410D-442F-B6BD-FB8BDE4BD064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608173" y="6255179"/>
                    <a:ext cx="64745" cy="3450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100" name="Ink 1099">
                    <a:extLst>
                      <a:ext uri="{FF2B5EF4-FFF2-40B4-BE49-F238E27FC236}">
                        <a16:creationId xmlns:a16="http://schemas.microsoft.com/office/drawing/2014/main" id="{D6BDE260-0538-4231-B89F-7DD5F849887C}"/>
                      </a:ext>
                    </a:extLst>
                  </p14:cNvPr>
                  <p14:cNvContentPartPr/>
                  <p14:nvPr/>
                </p14:nvContentPartPr>
                <p14:xfrm>
                  <a:off x="7533193" y="6237731"/>
                  <a:ext cx="185760" cy="127800"/>
                </p14:xfrm>
              </p:contentPart>
            </mc:Choice>
            <mc:Fallback xmlns="">
              <p:pic>
                <p:nvPicPr>
                  <p:cNvPr id="1100" name="Ink 1099">
                    <a:extLst>
                      <a:ext uri="{FF2B5EF4-FFF2-40B4-BE49-F238E27FC236}">
                        <a16:creationId xmlns:a16="http://schemas.microsoft.com/office/drawing/2014/main" id="{D6BDE260-0538-4231-B89F-7DD5F849887C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520573" y="6224583"/>
                    <a:ext cx="210494" cy="1535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102" name="Ink 1101">
                    <a:extLst>
                      <a:ext uri="{FF2B5EF4-FFF2-40B4-BE49-F238E27FC236}">
                        <a16:creationId xmlns:a16="http://schemas.microsoft.com/office/drawing/2014/main" id="{945E2483-0830-43C8-9D31-43064B877EC6}"/>
                      </a:ext>
                    </a:extLst>
                  </p14:cNvPr>
                  <p14:cNvContentPartPr/>
                  <p14:nvPr/>
                </p14:nvContentPartPr>
                <p14:xfrm>
                  <a:off x="7788793" y="6387491"/>
                  <a:ext cx="128520" cy="172440"/>
                </p14:xfrm>
              </p:contentPart>
            </mc:Choice>
            <mc:Fallback xmlns="">
              <p:pic>
                <p:nvPicPr>
                  <p:cNvPr id="1102" name="Ink 1101">
                    <a:extLst>
                      <a:ext uri="{FF2B5EF4-FFF2-40B4-BE49-F238E27FC236}">
                        <a16:creationId xmlns:a16="http://schemas.microsoft.com/office/drawing/2014/main" id="{945E2483-0830-43C8-9D31-43064B877EC6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776143" y="6374348"/>
                    <a:ext cx="153313" cy="1982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1103" name="Ink 1102">
                    <a:extLst>
                      <a:ext uri="{FF2B5EF4-FFF2-40B4-BE49-F238E27FC236}">
                        <a16:creationId xmlns:a16="http://schemas.microsoft.com/office/drawing/2014/main" id="{6A2807C5-6827-45F5-98E2-41C8C244E23D}"/>
                      </a:ext>
                    </a:extLst>
                  </p14:cNvPr>
                  <p14:cNvContentPartPr/>
                  <p14:nvPr/>
                </p14:nvContentPartPr>
                <p14:xfrm>
                  <a:off x="7982473" y="6444731"/>
                  <a:ext cx="74880" cy="69120"/>
                </p14:xfrm>
              </p:contentPart>
            </mc:Choice>
            <mc:Fallback xmlns="">
              <p:pic>
                <p:nvPicPr>
                  <p:cNvPr id="1103" name="Ink 1102">
                    <a:extLst>
                      <a:ext uri="{FF2B5EF4-FFF2-40B4-BE49-F238E27FC236}">
                        <a16:creationId xmlns:a16="http://schemas.microsoft.com/office/drawing/2014/main" id="{6A2807C5-6827-45F5-98E2-41C8C244E23D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969824" y="6431640"/>
                    <a:ext cx="99671" cy="947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104" name="Ink 1103">
                    <a:extLst>
                      <a:ext uri="{FF2B5EF4-FFF2-40B4-BE49-F238E27FC236}">
                        <a16:creationId xmlns:a16="http://schemas.microsoft.com/office/drawing/2014/main" id="{8CC6669A-8D72-4457-A421-F47E12DBE45A}"/>
                      </a:ext>
                    </a:extLst>
                  </p14:cNvPr>
                  <p14:cNvContentPartPr/>
                  <p14:nvPr/>
                </p14:nvContentPartPr>
                <p14:xfrm>
                  <a:off x="8031433" y="6460211"/>
                  <a:ext cx="23760" cy="103680"/>
                </p14:xfrm>
              </p:contentPart>
            </mc:Choice>
            <mc:Fallback xmlns="">
              <p:pic>
                <p:nvPicPr>
                  <p:cNvPr id="1104" name="Ink 1103">
                    <a:extLst>
                      <a:ext uri="{FF2B5EF4-FFF2-40B4-BE49-F238E27FC236}">
                        <a16:creationId xmlns:a16="http://schemas.microsoft.com/office/drawing/2014/main" id="{8CC6669A-8D72-4457-A421-F47E12DBE45A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8018795" y="6447054"/>
                    <a:ext cx="48531" cy="12946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71" name="Group 1170">
              <a:extLst>
                <a:ext uri="{FF2B5EF4-FFF2-40B4-BE49-F238E27FC236}">
                  <a16:creationId xmlns:a16="http://schemas.microsoft.com/office/drawing/2014/main" id="{475C1C77-D101-416F-B94C-537F110CEF38}"/>
                </a:ext>
              </a:extLst>
            </p:cNvPr>
            <p:cNvGrpSpPr/>
            <p:nvPr/>
          </p:nvGrpSpPr>
          <p:grpSpPr>
            <a:xfrm>
              <a:off x="8771803" y="2712251"/>
              <a:ext cx="890640" cy="726480"/>
              <a:chOff x="8488993" y="2712251"/>
              <a:chExt cx="890640" cy="72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162" name="Ink 1161">
                    <a:extLst>
                      <a:ext uri="{FF2B5EF4-FFF2-40B4-BE49-F238E27FC236}">
                        <a16:creationId xmlns:a16="http://schemas.microsoft.com/office/drawing/2014/main" id="{52968549-2082-47B2-A105-20E1D8E99449}"/>
                      </a:ext>
                    </a:extLst>
                  </p14:cNvPr>
                  <p14:cNvContentPartPr/>
                  <p14:nvPr/>
                </p14:nvContentPartPr>
                <p14:xfrm>
                  <a:off x="8488993" y="2712251"/>
                  <a:ext cx="790200" cy="660240"/>
                </p14:xfrm>
              </p:contentPart>
            </mc:Choice>
            <mc:Fallback xmlns="">
              <p:pic>
                <p:nvPicPr>
                  <p:cNvPr id="1162" name="Ink 1161">
                    <a:extLst>
                      <a:ext uri="{FF2B5EF4-FFF2-40B4-BE49-F238E27FC236}">
                        <a16:creationId xmlns:a16="http://schemas.microsoft.com/office/drawing/2014/main" id="{52968549-2082-47B2-A105-20E1D8E99449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476867" y="2699635"/>
                    <a:ext cx="814957" cy="6859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163" name="Ink 1162">
                    <a:extLst>
                      <a:ext uri="{FF2B5EF4-FFF2-40B4-BE49-F238E27FC236}">
                        <a16:creationId xmlns:a16="http://schemas.microsoft.com/office/drawing/2014/main" id="{4B3C8272-F26E-499C-918C-BC8F198661EA}"/>
                      </a:ext>
                    </a:extLst>
                  </p14:cNvPr>
                  <p14:cNvContentPartPr/>
                  <p14:nvPr/>
                </p14:nvContentPartPr>
                <p14:xfrm>
                  <a:off x="9153553" y="3255131"/>
                  <a:ext cx="198360" cy="183600"/>
                </p14:xfrm>
              </p:contentPart>
            </mc:Choice>
            <mc:Fallback xmlns="">
              <p:pic>
                <p:nvPicPr>
                  <p:cNvPr id="1163" name="Ink 1162">
                    <a:extLst>
                      <a:ext uri="{FF2B5EF4-FFF2-40B4-BE49-F238E27FC236}">
                        <a16:creationId xmlns:a16="http://schemas.microsoft.com/office/drawing/2014/main" id="{4B3C8272-F26E-499C-918C-BC8F198661E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9140935" y="3242505"/>
                    <a:ext cx="223092" cy="2093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165" name="Ink 1164">
                    <a:extLst>
                      <a:ext uri="{FF2B5EF4-FFF2-40B4-BE49-F238E27FC236}">
                        <a16:creationId xmlns:a16="http://schemas.microsoft.com/office/drawing/2014/main" id="{226469D7-363C-4DC2-8D6B-C27B65488ECB}"/>
                      </a:ext>
                    </a:extLst>
                  </p14:cNvPr>
                  <p14:cNvContentPartPr/>
                  <p14:nvPr/>
                </p14:nvContentPartPr>
                <p14:xfrm>
                  <a:off x="8533993" y="3012851"/>
                  <a:ext cx="196200" cy="178560"/>
                </p14:xfrm>
              </p:contentPart>
            </mc:Choice>
            <mc:Fallback xmlns="">
              <p:pic>
                <p:nvPicPr>
                  <p:cNvPr id="1165" name="Ink 1164">
                    <a:extLst>
                      <a:ext uri="{FF2B5EF4-FFF2-40B4-BE49-F238E27FC236}">
                        <a16:creationId xmlns:a16="http://schemas.microsoft.com/office/drawing/2014/main" id="{226469D7-363C-4DC2-8D6B-C27B65488ECB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521351" y="3000247"/>
                    <a:ext cx="220978" cy="2042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166" name="Ink 1165">
                    <a:extLst>
                      <a:ext uri="{FF2B5EF4-FFF2-40B4-BE49-F238E27FC236}">
                        <a16:creationId xmlns:a16="http://schemas.microsoft.com/office/drawing/2014/main" id="{52D20624-2A67-402D-974F-9D61D12A72CA}"/>
                      </a:ext>
                    </a:extLst>
                  </p14:cNvPr>
                  <p14:cNvContentPartPr/>
                  <p14:nvPr/>
                </p14:nvContentPartPr>
                <p14:xfrm>
                  <a:off x="8731993" y="3126251"/>
                  <a:ext cx="143280" cy="162360"/>
                </p14:xfrm>
              </p:contentPart>
            </mc:Choice>
            <mc:Fallback xmlns="">
              <p:pic>
                <p:nvPicPr>
                  <p:cNvPr id="1166" name="Ink 1165">
                    <a:extLst>
                      <a:ext uri="{FF2B5EF4-FFF2-40B4-BE49-F238E27FC236}">
                        <a16:creationId xmlns:a16="http://schemas.microsoft.com/office/drawing/2014/main" id="{52D20624-2A67-402D-974F-9D61D12A72C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719380" y="3113115"/>
                    <a:ext cx="168001" cy="1881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168" name="Ink 1167">
                    <a:extLst>
                      <a:ext uri="{FF2B5EF4-FFF2-40B4-BE49-F238E27FC236}">
                        <a16:creationId xmlns:a16="http://schemas.microsoft.com/office/drawing/2014/main" id="{160B66EC-056A-4142-BEF8-93605052BBE8}"/>
                      </a:ext>
                    </a:extLst>
                  </p14:cNvPr>
                  <p14:cNvContentPartPr/>
                  <p14:nvPr/>
                </p14:nvContentPartPr>
                <p14:xfrm>
                  <a:off x="8953393" y="2797211"/>
                  <a:ext cx="219600" cy="165600"/>
                </p14:xfrm>
              </p:contentPart>
            </mc:Choice>
            <mc:Fallback xmlns="">
              <p:pic>
                <p:nvPicPr>
                  <p:cNvPr id="1168" name="Ink 1167">
                    <a:extLst>
                      <a:ext uri="{FF2B5EF4-FFF2-40B4-BE49-F238E27FC236}">
                        <a16:creationId xmlns:a16="http://schemas.microsoft.com/office/drawing/2014/main" id="{160B66EC-056A-4142-BEF8-93605052BBE8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8940772" y="2784068"/>
                    <a:ext cx="244337" cy="19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169" name="Ink 1168">
                    <a:extLst>
                      <a:ext uri="{FF2B5EF4-FFF2-40B4-BE49-F238E27FC236}">
                        <a16:creationId xmlns:a16="http://schemas.microsoft.com/office/drawing/2014/main" id="{D6771390-99E4-4C31-9E64-EAD185B5785B}"/>
                      </a:ext>
                    </a:extLst>
                  </p14:cNvPr>
                  <p14:cNvContentPartPr/>
                  <p14:nvPr/>
                </p14:nvContentPartPr>
                <p14:xfrm>
                  <a:off x="9189553" y="2910971"/>
                  <a:ext cx="110880" cy="144360"/>
                </p14:xfrm>
              </p:contentPart>
            </mc:Choice>
            <mc:Fallback xmlns="">
              <p:pic>
                <p:nvPicPr>
                  <p:cNvPr id="1169" name="Ink 1168">
                    <a:extLst>
                      <a:ext uri="{FF2B5EF4-FFF2-40B4-BE49-F238E27FC236}">
                        <a16:creationId xmlns:a16="http://schemas.microsoft.com/office/drawing/2014/main" id="{D6771390-99E4-4C31-9E64-EAD185B5785B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9177402" y="2897847"/>
                    <a:ext cx="135689" cy="1700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170" name="Ink 1169">
                    <a:extLst>
                      <a:ext uri="{FF2B5EF4-FFF2-40B4-BE49-F238E27FC236}">
                        <a16:creationId xmlns:a16="http://schemas.microsoft.com/office/drawing/2014/main" id="{F71D65A3-C209-413C-AF4E-4C5065CF9DD1}"/>
                      </a:ext>
                    </a:extLst>
                  </p14:cNvPr>
                  <p14:cNvContentPartPr/>
                  <p14:nvPr/>
                </p14:nvContentPartPr>
                <p14:xfrm>
                  <a:off x="9179113" y="2994131"/>
                  <a:ext cx="200520" cy="15480"/>
                </p14:xfrm>
              </p:contentPart>
            </mc:Choice>
            <mc:Fallback xmlns="">
              <p:pic>
                <p:nvPicPr>
                  <p:cNvPr id="1170" name="Ink 1169">
                    <a:extLst>
                      <a:ext uri="{FF2B5EF4-FFF2-40B4-BE49-F238E27FC236}">
                        <a16:creationId xmlns:a16="http://schemas.microsoft.com/office/drawing/2014/main" id="{F71D65A3-C209-413C-AF4E-4C5065CF9DD1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9166486" y="2981231"/>
                    <a:ext cx="225269" cy="40764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74" name="Group 1173">
              <a:extLst>
                <a:ext uri="{FF2B5EF4-FFF2-40B4-BE49-F238E27FC236}">
                  <a16:creationId xmlns:a16="http://schemas.microsoft.com/office/drawing/2014/main" id="{5599CB68-D495-456C-9E4D-373C2DCA1F1B}"/>
                </a:ext>
              </a:extLst>
            </p:cNvPr>
            <p:cNvGrpSpPr/>
            <p:nvPr/>
          </p:nvGrpSpPr>
          <p:grpSpPr>
            <a:xfrm>
              <a:off x="8737963" y="4583531"/>
              <a:ext cx="1150200" cy="531720"/>
              <a:chOff x="8455153" y="4583531"/>
              <a:chExt cx="1150200" cy="531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172" name="Ink 1171">
                    <a:extLst>
                      <a:ext uri="{FF2B5EF4-FFF2-40B4-BE49-F238E27FC236}">
                        <a16:creationId xmlns:a16="http://schemas.microsoft.com/office/drawing/2014/main" id="{2B2B05F0-2654-4EA8-96DC-4C2156577F5E}"/>
                      </a:ext>
                    </a:extLst>
                  </p14:cNvPr>
                  <p14:cNvContentPartPr/>
                  <p14:nvPr/>
                </p14:nvContentPartPr>
                <p14:xfrm>
                  <a:off x="8455153" y="4639691"/>
                  <a:ext cx="1150200" cy="475560"/>
                </p14:xfrm>
              </p:contentPart>
            </mc:Choice>
            <mc:Fallback xmlns="">
              <p:pic>
                <p:nvPicPr>
                  <p:cNvPr id="1172" name="Ink 1171">
                    <a:extLst>
                      <a:ext uri="{FF2B5EF4-FFF2-40B4-BE49-F238E27FC236}">
                        <a16:creationId xmlns:a16="http://schemas.microsoft.com/office/drawing/2014/main" id="{2B2B05F0-2654-4EA8-96DC-4C2156577F5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442519" y="4626539"/>
                    <a:ext cx="1174963" cy="5013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173" name="Ink 1172">
                    <a:extLst>
                      <a:ext uri="{FF2B5EF4-FFF2-40B4-BE49-F238E27FC236}">
                        <a16:creationId xmlns:a16="http://schemas.microsoft.com/office/drawing/2014/main" id="{D71F4EF1-46AD-4600-AE6E-2F5E18345CA4}"/>
                      </a:ext>
                    </a:extLst>
                  </p14:cNvPr>
                  <p14:cNvContentPartPr/>
                  <p14:nvPr/>
                </p14:nvContentPartPr>
                <p14:xfrm>
                  <a:off x="9476833" y="4583531"/>
                  <a:ext cx="119880" cy="183600"/>
                </p14:xfrm>
              </p:contentPart>
            </mc:Choice>
            <mc:Fallback xmlns="">
              <p:pic>
                <p:nvPicPr>
                  <p:cNvPr id="1173" name="Ink 1172">
                    <a:extLst>
                      <a:ext uri="{FF2B5EF4-FFF2-40B4-BE49-F238E27FC236}">
                        <a16:creationId xmlns:a16="http://schemas.microsoft.com/office/drawing/2014/main" id="{D71F4EF1-46AD-4600-AE6E-2F5E18345CA4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9464187" y="4570905"/>
                    <a:ext cx="144665" cy="20937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77" name="Group 1176">
              <a:extLst>
                <a:ext uri="{FF2B5EF4-FFF2-40B4-BE49-F238E27FC236}">
                  <a16:creationId xmlns:a16="http://schemas.microsoft.com/office/drawing/2014/main" id="{13521F49-EDEA-4A78-A563-B4000399378B}"/>
                </a:ext>
              </a:extLst>
            </p:cNvPr>
            <p:cNvGrpSpPr/>
            <p:nvPr/>
          </p:nvGrpSpPr>
          <p:grpSpPr>
            <a:xfrm>
              <a:off x="9076363" y="4561571"/>
              <a:ext cx="369720" cy="153720"/>
              <a:chOff x="8793553" y="4561571"/>
              <a:chExt cx="369720" cy="153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75" name="Ink 1174">
                    <a:extLst>
                      <a:ext uri="{FF2B5EF4-FFF2-40B4-BE49-F238E27FC236}">
                        <a16:creationId xmlns:a16="http://schemas.microsoft.com/office/drawing/2014/main" id="{1CABA697-D9B5-4641-9597-E07B670E3F9F}"/>
                      </a:ext>
                    </a:extLst>
                  </p14:cNvPr>
                  <p14:cNvContentPartPr/>
                  <p14:nvPr/>
                </p14:nvContentPartPr>
                <p14:xfrm>
                  <a:off x="8793553" y="4583531"/>
                  <a:ext cx="198360" cy="131760"/>
                </p14:xfrm>
              </p:contentPart>
            </mc:Choice>
            <mc:Fallback xmlns="">
              <p:pic>
                <p:nvPicPr>
                  <p:cNvPr id="1175" name="Ink 1174">
                    <a:extLst>
                      <a:ext uri="{FF2B5EF4-FFF2-40B4-BE49-F238E27FC236}">
                        <a16:creationId xmlns:a16="http://schemas.microsoft.com/office/drawing/2014/main" id="{1CABA697-D9B5-4641-9597-E07B670E3F9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8780935" y="4570932"/>
                    <a:ext cx="223092" cy="1574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76" name="Ink 1175">
                    <a:extLst>
                      <a:ext uri="{FF2B5EF4-FFF2-40B4-BE49-F238E27FC236}">
                        <a16:creationId xmlns:a16="http://schemas.microsoft.com/office/drawing/2014/main" id="{47D45958-A63C-450A-9DEB-0AC41EC6944F}"/>
                      </a:ext>
                    </a:extLst>
                  </p14:cNvPr>
                  <p14:cNvContentPartPr/>
                  <p14:nvPr/>
                </p14:nvContentPartPr>
                <p14:xfrm>
                  <a:off x="9070393" y="4561571"/>
                  <a:ext cx="92880" cy="136080"/>
                </p14:xfrm>
              </p:contentPart>
            </mc:Choice>
            <mc:Fallback xmlns="">
              <p:pic>
                <p:nvPicPr>
                  <p:cNvPr id="1176" name="Ink 1175">
                    <a:extLst>
                      <a:ext uri="{FF2B5EF4-FFF2-40B4-BE49-F238E27FC236}">
                        <a16:creationId xmlns:a16="http://schemas.microsoft.com/office/drawing/2014/main" id="{47D45958-A63C-450A-9DEB-0AC41EC6944F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9057773" y="4548436"/>
                    <a:ext cx="117614" cy="16182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6C882E9E-994A-4173-A72C-C301F6B17B1E}"/>
                </a:ext>
              </a:extLst>
            </p:cNvPr>
            <p:cNvGrpSpPr/>
            <p:nvPr/>
          </p:nvGrpSpPr>
          <p:grpSpPr>
            <a:xfrm>
              <a:off x="9174283" y="5072411"/>
              <a:ext cx="411480" cy="248040"/>
              <a:chOff x="8891473" y="5072411"/>
              <a:chExt cx="411480" cy="248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178" name="Ink 1177">
                    <a:extLst>
                      <a:ext uri="{FF2B5EF4-FFF2-40B4-BE49-F238E27FC236}">
                        <a16:creationId xmlns:a16="http://schemas.microsoft.com/office/drawing/2014/main" id="{75886DCD-B94E-4EDD-9B1C-E343C06E180E}"/>
                      </a:ext>
                    </a:extLst>
                  </p14:cNvPr>
                  <p14:cNvContentPartPr/>
                  <p14:nvPr/>
                </p14:nvContentPartPr>
                <p14:xfrm>
                  <a:off x="8891473" y="5072411"/>
                  <a:ext cx="247320" cy="153000"/>
                </p14:xfrm>
              </p:contentPart>
            </mc:Choice>
            <mc:Fallback xmlns="">
              <p:pic>
                <p:nvPicPr>
                  <p:cNvPr id="1178" name="Ink 1177">
                    <a:extLst>
                      <a:ext uri="{FF2B5EF4-FFF2-40B4-BE49-F238E27FC236}">
                        <a16:creationId xmlns:a16="http://schemas.microsoft.com/office/drawing/2014/main" id="{75886DCD-B94E-4EDD-9B1C-E343C06E180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8878855" y="5059312"/>
                    <a:ext cx="272052" cy="1786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179" name="Ink 1178">
                    <a:extLst>
                      <a:ext uri="{FF2B5EF4-FFF2-40B4-BE49-F238E27FC236}">
                        <a16:creationId xmlns:a16="http://schemas.microsoft.com/office/drawing/2014/main" id="{91933A97-4619-4C1E-9A96-F6E756DA02B0}"/>
                      </a:ext>
                    </a:extLst>
                  </p14:cNvPr>
                  <p14:cNvContentPartPr/>
                  <p14:nvPr/>
                </p14:nvContentPartPr>
                <p14:xfrm>
                  <a:off x="9209353" y="5113811"/>
                  <a:ext cx="93600" cy="78480"/>
                </p14:xfrm>
              </p:contentPart>
            </mc:Choice>
            <mc:Fallback xmlns="">
              <p:pic>
                <p:nvPicPr>
                  <p:cNvPr id="1179" name="Ink 1178">
                    <a:extLst>
                      <a:ext uri="{FF2B5EF4-FFF2-40B4-BE49-F238E27FC236}">
                        <a16:creationId xmlns:a16="http://schemas.microsoft.com/office/drawing/2014/main" id="{91933A97-4619-4C1E-9A96-F6E756DA02B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9196704" y="5100731"/>
                    <a:ext cx="118391" cy="1041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80" name="Ink 1179">
                    <a:extLst>
                      <a:ext uri="{FF2B5EF4-FFF2-40B4-BE49-F238E27FC236}">
                        <a16:creationId xmlns:a16="http://schemas.microsoft.com/office/drawing/2014/main" id="{A730C084-C7D4-4153-8BCF-95B89726E863}"/>
                      </a:ext>
                    </a:extLst>
                  </p14:cNvPr>
                  <p14:cNvContentPartPr/>
                  <p14:nvPr/>
                </p14:nvContentPartPr>
                <p14:xfrm>
                  <a:off x="9255433" y="5136491"/>
                  <a:ext cx="27000" cy="183960"/>
                </p14:xfrm>
              </p:contentPart>
            </mc:Choice>
            <mc:Fallback xmlns="">
              <p:pic>
                <p:nvPicPr>
                  <p:cNvPr id="1180" name="Ink 1179">
                    <a:extLst>
                      <a:ext uri="{FF2B5EF4-FFF2-40B4-BE49-F238E27FC236}">
                        <a16:creationId xmlns:a16="http://schemas.microsoft.com/office/drawing/2014/main" id="{A730C084-C7D4-4153-8BCF-95B89726E863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9242933" y="5123351"/>
                    <a:ext cx="51500" cy="209714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85" name="Group 1184">
              <a:extLst>
                <a:ext uri="{FF2B5EF4-FFF2-40B4-BE49-F238E27FC236}">
                  <a16:creationId xmlns:a16="http://schemas.microsoft.com/office/drawing/2014/main" id="{9741645E-4DF3-4C23-A6AD-B70A16058809}"/>
                </a:ext>
              </a:extLst>
            </p:cNvPr>
            <p:cNvGrpSpPr/>
            <p:nvPr/>
          </p:nvGrpSpPr>
          <p:grpSpPr>
            <a:xfrm>
              <a:off x="10441123" y="2529011"/>
              <a:ext cx="251640" cy="609840"/>
              <a:chOff x="10158313" y="2529011"/>
              <a:chExt cx="251640" cy="609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182" name="Ink 1181">
                    <a:extLst>
                      <a:ext uri="{FF2B5EF4-FFF2-40B4-BE49-F238E27FC236}">
                        <a16:creationId xmlns:a16="http://schemas.microsoft.com/office/drawing/2014/main" id="{67F21657-6BA8-4241-BCE5-8602DB1C8F42}"/>
                      </a:ext>
                    </a:extLst>
                  </p14:cNvPr>
                  <p14:cNvContentPartPr/>
                  <p14:nvPr/>
                </p14:nvContentPartPr>
                <p14:xfrm>
                  <a:off x="10188913" y="2529011"/>
                  <a:ext cx="221040" cy="585000"/>
                </p14:xfrm>
              </p:contentPart>
            </mc:Choice>
            <mc:Fallback xmlns="">
              <p:pic>
                <p:nvPicPr>
                  <p:cNvPr id="1182" name="Ink 1181">
                    <a:extLst>
                      <a:ext uri="{FF2B5EF4-FFF2-40B4-BE49-F238E27FC236}">
                        <a16:creationId xmlns:a16="http://schemas.microsoft.com/office/drawing/2014/main" id="{67F21657-6BA8-4241-BCE5-8602DB1C8F4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0176297" y="2516385"/>
                    <a:ext cx="245768" cy="6107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183" name="Ink 1182">
                    <a:extLst>
                      <a:ext uri="{FF2B5EF4-FFF2-40B4-BE49-F238E27FC236}">
                        <a16:creationId xmlns:a16="http://schemas.microsoft.com/office/drawing/2014/main" id="{17C4AB32-D20B-4264-A1A0-6D49BA31A7DD}"/>
                      </a:ext>
                    </a:extLst>
                  </p14:cNvPr>
                  <p14:cNvContentPartPr/>
                  <p14:nvPr/>
                </p14:nvContentPartPr>
                <p14:xfrm>
                  <a:off x="10158313" y="2978651"/>
                  <a:ext cx="23760" cy="160200"/>
                </p14:xfrm>
              </p:contentPart>
            </mc:Choice>
            <mc:Fallback xmlns="">
              <p:pic>
                <p:nvPicPr>
                  <p:cNvPr id="1183" name="Ink 1182">
                    <a:extLst>
                      <a:ext uri="{FF2B5EF4-FFF2-40B4-BE49-F238E27FC236}">
                        <a16:creationId xmlns:a16="http://schemas.microsoft.com/office/drawing/2014/main" id="{17C4AB32-D20B-4264-A1A0-6D49BA31A7DD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0145675" y="2966045"/>
                    <a:ext cx="48531" cy="1859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184" name="Ink 1183">
                    <a:extLst>
                      <a:ext uri="{FF2B5EF4-FFF2-40B4-BE49-F238E27FC236}">
                        <a16:creationId xmlns:a16="http://schemas.microsoft.com/office/drawing/2014/main" id="{0EC19FE0-3E96-4B6F-819C-12BBC1505FF4}"/>
                      </a:ext>
                    </a:extLst>
                  </p14:cNvPr>
                  <p14:cNvContentPartPr/>
                  <p14:nvPr/>
                </p14:nvContentPartPr>
                <p14:xfrm>
                  <a:off x="10188193" y="3061091"/>
                  <a:ext cx="117720" cy="67320"/>
                </p14:xfrm>
              </p:contentPart>
            </mc:Choice>
            <mc:Fallback xmlns="">
              <p:pic>
                <p:nvPicPr>
                  <p:cNvPr id="1184" name="Ink 1183">
                    <a:extLst>
                      <a:ext uri="{FF2B5EF4-FFF2-40B4-BE49-F238E27FC236}">
                        <a16:creationId xmlns:a16="http://schemas.microsoft.com/office/drawing/2014/main" id="{0EC19FE0-3E96-4B6F-819C-12BBC1505FF4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0175562" y="3047943"/>
                    <a:ext cx="142477" cy="9309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89" name="Group 1188">
              <a:extLst>
                <a:ext uri="{FF2B5EF4-FFF2-40B4-BE49-F238E27FC236}">
                  <a16:creationId xmlns:a16="http://schemas.microsoft.com/office/drawing/2014/main" id="{922D9D56-B153-4A9C-B8FA-FF8784748870}"/>
                </a:ext>
              </a:extLst>
            </p:cNvPr>
            <p:cNvGrpSpPr/>
            <p:nvPr/>
          </p:nvGrpSpPr>
          <p:grpSpPr>
            <a:xfrm>
              <a:off x="10528603" y="2090891"/>
              <a:ext cx="385560" cy="335160"/>
              <a:chOff x="10245793" y="2090891"/>
              <a:chExt cx="385560" cy="335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186" name="Ink 1185">
                    <a:extLst>
                      <a:ext uri="{FF2B5EF4-FFF2-40B4-BE49-F238E27FC236}">
                        <a16:creationId xmlns:a16="http://schemas.microsoft.com/office/drawing/2014/main" id="{7B0349A0-A743-4951-AEDC-766C74870AC1}"/>
                      </a:ext>
                    </a:extLst>
                  </p14:cNvPr>
                  <p14:cNvContentPartPr/>
                  <p14:nvPr/>
                </p14:nvContentPartPr>
                <p14:xfrm>
                  <a:off x="10245793" y="2090891"/>
                  <a:ext cx="130320" cy="264240"/>
                </p14:xfrm>
              </p:contentPart>
            </mc:Choice>
            <mc:Fallback xmlns="">
              <p:pic>
                <p:nvPicPr>
                  <p:cNvPr id="1186" name="Ink 1185">
                    <a:extLst>
                      <a:ext uri="{FF2B5EF4-FFF2-40B4-BE49-F238E27FC236}">
                        <a16:creationId xmlns:a16="http://schemas.microsoft.com/office/drawing/2014/main" id="{7B0349A0-A743-4951-AEDC-766C74870AC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0233165" y="2077732"/>
                    <a:ext cx="155071" cy="2900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1187" name="Ink 1186">
                    <a:extLst>
                      <a:ext uri="{FF2B5EF4-FFF2-40B4-BE49-F238E27FC236}">
                        <a16:creationId xmlns:a16="http://schemas.microsoft.com/office/drawing/2014/main" id="{25875568-C4CE-4562-B6AD-CC3C4850BB95}"/>
                      </a:ext>
                    </a:extLst>
                  </p14:cNvPr>
                  <p14:cNvContentPartPr/>
                  <p14:nvPr/>
                </p14:nvContentPartPr>
                <p14:xfrm>
                  <a:off x="10465033" y="2249291"/>
                  <a:ext cx="92880" cy="176760"/>
                </p14:xfrm>
              </p:contentPart>
            </mc:Choice>
            <mc:Fallback xmlns="">
              <p:pic>
                <p:nvPicPr>
                  <p:cNvPr id="1187" name="Ink 1186">
                    <a:extLst>
                      <a:ext uri="{FF2B5EF4-FFF2-40B4-BE49-F238E27FC236}">
                        <a16:creationId xmlns:a16="http://schemas.microsoft.com/office/drawing/2014/main" id="{25875568-C4CE-4562-B6AD-CC3C4850BB95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0452413" y="2236178"/>
                    <a:ext cx="117614" cy="2024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88" name="Ink 1187">
                    <a:extLst>
                      <a:ext uri="{FF2B5EF4-FFF2-40B4-BE49-F238E27FC236}">
                        <a16:creationId xmlns:a16="http://schemas.microsoft.com/office/drawing/2014/main" id="{5FAB9278-12B6-4CF6-8DDE-3C0BC20211F0}"/>
                      </a:ext>
                    </a:extLst>
                  </p14:cNvPr>
                  <p14:cNvContentPartPr/>
                  <p14:nvPr/>
                </p14:nvContentPartPr>
                <p14:xfrm>
                  <a:off x="10524433" y="2249291"/>
                  <a:ext cx="106920" cy="7200"/>
                </p14:xfrm>
              </p:contentPart>
            </mc:Choice>
            <mc:Fallback xmlns="">
              <p:pic>
                <p:nvPicPr>
                  <p:cNvPr id="1188" name="Ink 1187">
                    <a:extLst>
                      <a:ext uri="{FF2B5EF4-FFF2-40B4-BE49-F238E27FC236}">
                        <a16:creationId xmlns:a16="http://schemas.microsoft.com/office/drawing/2014/main" id="{5FAB9278-12B6-4CF6-8DDE-3C0BC20211F0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0512329" y="2236434"/>
                    <a:ext cx="131633" cy="32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15" name="Group 1214">
              <a:extLst>
                <a:ext uri="{FF2B5EF4-FFF2-40B4-BE49-F238E27FC236}">
                  <a16:creationId xmlns:a16="http://schemas.microsoft.com/office/drawing/2014/main" id="{1370FE3D-82A0-4922-9D6A-929A3445322F}"/>
                </a:ext>
              </a:extLst>
            </p:cNvPr>
            <p:cNvGrpSpPr/>
            <p:nvPr/>
          </p:nvGrpSpPr>
          <p:grpSpPr>
            <a:xfrm>
              <a:off x="10204963" y="4318931"/>
              <a:ext cx="467280" cy="226080"/>
              <a:chOff x="9922153" y="4318931"/>
              <a:chExt cx="467280" cy="226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211" name="Ink 1210">
                    <a:extLst>
                      <a:ext uri="{FF2B5EF4-FFF2-40B4-BE49-F238E27FC236}">
                        <a16:creationId xmlns:a16="http://schemas.microsoft.com/office/drawing/2014/main" id="{700495C2-15CF-4643-9460-AA1B4D20DFC8}"/>
                      </a:ext>
                    </a:extLst>
                  </p14:cNvPr>
                  <p14:cNvContentPartPr/>
                  <p14:nvPr/>
                </p14:nvContentPartPr>
                <p14:xfrm>
                  <a:off x="9922153" y="4318931"/>
                  <a:ext cx="131040" cy="175680"/>
                </p14:xfrm>
              </p:contentPart>
            </mc:Choice>
            <mc:Fallback xmlns="">
              <p:pic>
                <p:nvPicPr>
                  <p:cNvPr id="1211" name="Ink 1210">
                    <a:extLst>
                      <a:ext uri="{FF2B5EF4-FFF2-40B4-BE49-F238E27FC236}">
                        <a16:creationId xmlns:a16="http://schemas.microsoft.com/office/drawing/2014/main" id="{700495C2-15CF-4643-9460-AA1B4D20DFC8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9909553" y="4305781"/>
                    <a:ext cx="155736" cy="2014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1212" name="Ink 1211">
                    <a:extLst>
                      <a:ext uri="{FF2B5EF4-FFF2-40B4-BE49-F238E27FC236}">
                        <a16:creationId xmlns:a16="http://schemas.microsoft.com/office/drawing/2014/main" id="{943272F7-137E-4B13-89BF-53ED1F0C6367}"/>
                      </a:ext>
                    </a:extLst>
                  </p14:cNvPr>
                  <p14:cNvContentPartPr/>
                  <p14:nvPr/>
                </p14:nvContentPartPr>
                <p14:xfrm>
                  <a:off x="10111513" y="4395251"/>
                  <a:ext cx="57960" cy="132840"/>
                </p14:xfrm>
              </p:contentPart>
            </mc:Choice>
            <mc:Fallback xmlns="">
              <p:pic>
                <p:nvPicPr>
                  <p:cNvPr id="1212" name="Ink 1211">
                    <a:extLst>
                      <a:ext uri="{FF2B5EF4-FFF2-40B4-BE49-F238E27FC236}">
                        <a16:creationId xmlns:a16="http://schemas.microsoft.com/office/drawing/2014/main" id="{943272F7-137E-4B13-89BF-53ED1F0C6367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0098913" y="4382650"/>
                    <a:ext cx="82656" cy="1585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1213" name="Ink 1212">
                    <a:extLst>
                      <a:ext uri="{FF2B5EF4-FFF2-40B4-BE49-F238E27FC236}">
                        <a16:creationId xmlns:a16="http://schemas.microsoft.com/office/drawing/2014/main" id="{FFAA534D-EFA7-412E-80A0-20FAD9640E73}"/>
                      </a:ext>
                    </a:extLst>
                  </p14:cNvPr>
                  <p14:cNvContentPartPr/>
                  <p14:nvPr/>
                </p14:nvContentPartPr>
                <p14:xfrm>
                  <a:off x="10147873" y="4385171"/>
                  <a:ext cx="91800" cy="9000"/>
                </p14:xfrm>
              </p:contentPart>
            </mc:Choice>
            <mc:Fallback xmlns="">
              <p:pic>
                <p:nvPicPr>
                  <p:cNvPr id="1213" name="Ink 1212">
                    <a:extLst>
                      <a:ext uri="{FF2B5EF4-FFF2-40B4-BE49-F238E27FC236}">
                        <a16:creationId xmlns:a16="http://schemas.microsoft.com/office/drawing/2014/main" id="{FFAA534D-EFA7-412E-80A0-20FAD9640E73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0135263" y="4371936"/>
                    <a:ext cx="116515" cy="349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1214" name="Ink 1213">
                    <a:extLst>
                      <a:ext uri="{FF2B5EF4-FFF2-40B4-BE49-F238E27FC236}">
                        <a16:creationId xmlns:a16="http://schemas.microsoft.com/office/drawing/2014/main" id="{C0F32A60-0C1F-436B-9BEC-27BFFB2B5F78}"/>
                      </a:ext>
                    </a:extLst>
                  </p14:cNvPr>
                  <p14:cNvContentPartPr/>
                  <p14:nvPr/>
                </p14:nvContentPartPr>
                <p14:xfrm>
                  <a:off x="10301953" y="4325051"/>
                  <a:ext cx="87480" cy="219960"/>
                </p14:xfrm>
              </p:contentPart>
            </mc:Choice>
            <mc:Fallback xmlns="">
              <p:pic>
                <p:nvPicPr>
                  <p:cNvPr id="1214" name="Ink 1213">
                    <a:extLst>
                      <a:ext uri="{FF2B5EF4-FFF2-40B4-BE49-F238E27FC236}">
                        <a16:creationId xmlns:a16="http://schemas.microsoft.com/office/drawing/2014/main" id="{C0F32A60-0C1F-436B-9BEC-27BFFB2B5F78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0289817" y="4311927"/>
                    <a:ext cx="112258" cy="245683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19" name="Ink 1218">
                  <a:extLst>
                    <a:ext uri="{FF2B5EF4-FFF2-40B4-BE49-F238E27FC236}">
                      <a16:creationId xmlns:a16="http://schemas.microsoft.com/office/drawing/2014/main" id="{7161BF48-AD86-4978-900A-4F7A6A75E988}"/>
                    </a:ext>
                  </a:extLst>
                </p14:cNvPr>
                <p14:cNvContentPartPr/>
                <p14:nvPr/>
              </p14:nvContentPartPr>
              <p14:xfrm>
                <a:off x="11389723" y="3534131"/>
                <a:ext cx="138600" cy="338760"/>
              </p14:xfrm>
            </p:contentPart>
          </mc:Choice>
          <mc:Fallback xmlns="">
            <p:pic>
              <p:nvPicPr>
                <p:cNvPr id="1219" name="Ink 1218">
                  <a:extLst>
                    <a:ext uri="{FF2B5EF4-FFF2-40B4-BE49-F238E27FC236}">
                      <a16:creationId xmlns:a16="http://schemas.microsoft.com/office/drawing/2014/main" id="{7161BF48-AD86-4978-900A-4F7A6A75E98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377077" y="3521506"/>
                  <a:ext cx="163386" cy="36453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4" name="Group 1223">
              <a:extLst>
                <a:ext uri="{FF2B5EF4-FFF2-40B4-BE49-F238E27FC236}">
                  <a16:creationId xmlns:a16="http://schemas.microsoft.com/office/drawing/2014/main" id="{7C63F83B-15A5-48E6-9E20-9705BA15FDB7}"/>
                </a:ext>
              </a:extLst>
            </p:cNvPr>
            <p:cNvGrpSpPr/>
            <p:nvPr/>
          </p:nvGrpSpPr>
          <p:grpSpPr>
            <a:xfrm>
              <a:off x="3067963" y="3542051"/>
              <a:ext cx="264240" cy="258120"/>
              <a:chOff x="2785153" y="3542051"/>
              <a:chExt cx="26424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F75BCCA5-D907-4DD6-AA65-AF317BBE548A}"/>
                      </a:ext>
                    </a:extLst>
                  </p14:cNvPr>
                  <p14:cNvContentPartPr/>
                  <p14:nvPr/>
                </p14:nvContentPartPr>
                <p14:xfrm>
                  <a:off x="2785153" y="3592811"/>
                  <a:ext cx="128160" cy="2073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F75BCCA5-D907-4DD6-AA65-AF317BBE548A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2773043" y="3579687"/>
                    <a:ext cx="152884" cy="2330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EF17DEF0-83BF-4C64-A71F-9AC073C08125}"/>
                      </a:ext>
                    </a:extLst>
                  </p14:cNvPr>
                  <p14:cNvContentPartPr/>
                  <p14:nvPr/>
                </p14:nvContentPartPr>
                <p14:xfrm>
                  <a:off x="2908633" y="3542051"/>
                  <a:ext cx="140760" cy="1976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EF17DEF0-83BF-4C64-A71F-9AC073C08125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2896525" y="3528910"/>
                    <a:ext cx="165481" cy="22339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32" name="Ink 1231">
                  <a:extLst>
                    <a:ext uri="{FF2B5EF4-FFF2-40B4-BE49-F238E27FC236}">
                      <a16:creationId xmlns:a16="http://schemas.microsoft.com/office/drawing/2014/main" id="{94C85D99-20A7-464C-A37C-03295B5DDC0A}"/>
                    </a:ext>
                  </a:extLst>
                </p14:cNvPr>
                <p14:cNvContentPartPr/>
                <p14:nvPr/>
              </p14:nvContentPartPr>
              <p14:xfrm>
                <a:off x="11435803" y="3387611"/>
                <a:ext cx="117000" cy="97200"/>
              </p14:xfrm>
            </p:contentPart>
          </mc:Choice>
          <mc:Fallback xmlns="">
            <p:pic>
              <p:nvPicPr>
                <p:cNvPr id="1232" name="Ink 1231">
                  <a:extLst>
                    <a:ext uri="{FF2B5EF4-FFF2-40B4-BE49-F238E27FC236}">
                      <a16:creationId xmlns:a16="http://schemas.microsoft.com/office/drawing/2014/main" id="{94C85D99-20A7-464C-A37C-03295B5DDC0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423195" y="3374476"/>
                  <a:ext cx="141711" cy="122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33" name="Ink 1232">
                  <a:extLst>
                    <a:ext uri="{FF2B5EF4-FFF2-40B4-BE49-F238E27FC236}">
                      <a16:creationId xmlns:a16="http://schemas.microsoft.com/office/drawing/2014/main" id="{8DE300CC-4F3B-43AF-AB17-8A6B52CF784D}"/>
                    </a:ext>
                  </a:extLst>
                </p14:cNvPr>
                <p14:cNvContentPartPr/>
                <p14:nvPr/>
              </p14:nvContentPartPr>
              <p14:xfrm>
                <a:off x="5556643" y="5193011"/>
                <a:ext cx="126360" cy="151200"/>
              </p14:xfrm>
            </p:contentPart>
          </mc:Choice>
          <mc:Fallback xmlns="">
            <p:pic>
              <p:nvPicPr>
                <p:cNvPr id="1233" name="Ink 1232">
                  <a:extLst>
                    <a:ext uri="{FF2B5EF4-FFF2-40B4-BE49-F238E27FC236}">
                      <a16:creationId xmlns:a16="http://schemas.microsoft.com/office/drawing/2014/main" id="{8DE300CC-4F3B-43AF-AB17-8A6B52CF784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44007" y="5179886"/>
                  <a:ext cx="151127" cy="17692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39" name="Group 1238">
              <a:extLst>
                <a:ext uri="{FF2B5EF4-FFF2-40B4-BE49-F238E27FC236}">
                  <a16:creationId xmlns:a16="http://schemas.microsoft.com/office/drawing/2014/main" id="{BB28FF81-A05A-4874-8B4C-6672A31752CF}"/>
                </a:ext>
              </a:extLst>
            </p:cNvPr>
            <p:cNvGrpSpPr/>
            <p:nvPr/>
          </p:nvGrpSpPr>
          <p:grpSpPr>
            <a:xfrm>
              <a:off x="11173723" y="3978731"/>
              <a:ext cx="468720" cy="849600"/>
              <a:chOff x="10890913" y="3978731"/>
              <a:chExt cx="468720" cy="849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216" name="Ink 1215">
                    <a:extLst>
                      <a:ext uri="{FF2B5EF4-FFF2-40B4-BE49-F238E27FC236}">
                        <a16:creationId xmlns:a16="http://schemas.microsoft.com/office/drawing/2014/main" id="{02AFE372-A840-4E22-AD4D-1315E748E88E}"/>
                      </a:ext>
                    </a:extLst>
                  </p14:cNvPr>
                  <p14:cNvContentPartPr/>
                  <p14:nvPr/>
                </p14:nvContentPartPr>
                <p14:xfrm>
                  <a:off x="10890913" y="4049291"/>
                  <a:ext cx="326160" cy="22680"/>
                </p14:xfrm>
              </p:contentPart>
            </mc:Choice>
            <mc:Fallback xmlns="">
              <p:pic>
                <p:nvPicPr>
                  <p:cNvPr id="1216" name="Ink 1215">
                    <a:extLst>
                      <a:ext uri="{FF2B5EF4-FFF2-40B4-BE49-F238E27FC236}">
                        <a16:creationId xmlns:a16="http://schemas.microsoft.com/office/drawing/2014/main" id="{02AFE372-A840-4E22-AD4D-1315E748E88E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0878291" y="4036105"/>
                    <a:ext cx="350900" cy="485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217" name="Ink 1216">
                    <a:extLst>
                      <a:ext uri="{FF2B5EF4-FFF2-40B4-BE49-F238E27FC236}">
                        <a16:creationId xmlns:a16="http://schemas.microsoft.com/office/drawing/2014/main" id="{161A41F1-7B60-4DFB-937A-963C6F8EC162}"/>
                      </a:ext>
                    </a:extLst>
                  </p14:cNvPr>
                  <p14:cNvContentPartPr/>
                  <p14:nvPr/>
                </p14:nvContentPartPr>
                <p14:xfrm>
                  <a:off x="11150473" y="3978731"/>
                  <a:ext cx="146880" cy="174240"/>
                </p14:xfrm>
              </p:contentPart>
            </mc:Choice>
            <mc:Fallback xmlns="">
              <p:pic>
                <p:nvPicPr>
                  <p:cNvPr id="1217" name="Ink 1216">
                    <a:extLst>
                      <a:ext uri="{FF2B5EF4-FFF2-40B4-BE49-F238E27FC236}">
                        <a16:creationId xmlns:a16="http://schemas.microsoft.com/office/drawing/2014/main" id="{161A41F1-7B60-4DFB-937A-963C6F8EC162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11137854" y="3966135"/>
                    <a:ext cx="171612" cy="1999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235" name="Ink 1234">
                    <a:extLst>
                      <a:ext uri="{FF2B5EF4-FFF2-40B4-BE49-F238E27FC236}">
                        <a16:creationId xmlns:a16="http://schemas.microsoft.com/office/drawing/2014/main" id="{CE626BF2-A0B4-4977-AF2D-1B08CF505C60}"/>
                      </a:ext>
                    </a:extLst>
                  </p14:cNvPr>
                  <p14:cNvContentPartPr/>
                  <p14:nvPr/>
                </p14:nvContentPartPr>
                <p14:xfrm>
                  <a:off x="10999273" y="4076291"/>
                  <a:ext cx="360360" cy="675720"/>
                </p14:xfrm>
              </p:contentPart>
            </mc:Choice>
            <mc:Fallback xmlns="">
              <p:pic>
                <p:nvPicPr>
                  <p:cNvPr id="1235" name="Ink 1234">
                    <a:extLst>
                      <a:ext uri="{FF2B5EF4-FFF2-40B4-BE49-F238E27FC236}">
                        <a16:creationId xmlns:a16="http://schemas.microsoft.com/office/drawing/2014/main" id="{CE626BF2-A0B4-4977-AF2D-1B08CF505C60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10987160" y="4063145"/>
                    <a:ext cx="385091" cy="7014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237" name="Ink 1236">
                    <a:extLst>
                      <a:ext uri="{FF2B5EF4-FFF2-40B4-BE49-F238E27FC236}">
                        <a16:creationId xmlns:a16="http://schemas.microsoft.com/office/drawing/2014/main" id="{BCC9FCD8-9C0A-4959-9F3B-290D61B4E478}"/>
                      </a:ext>
                    </a:extLst>
                  </p14:cNvPr>
                  <p14:cNvContentPartPr/>
                  <p14:nvPr/>
                </p14:nvContentPartPr>
                <p14:xfrm>
                  <a:off x="10952113" y="4749851"/>
                  <a:ext cx="38880" cy="78480"/>
                </p14:xfrm>
              </p:contentPart>
            </mc:Choice>
            <mc:Fallback xmlns="">
              <p:pic>
                <p:nvPicPr>
                  <p:cNvPr id="1237" name="Ink 1236">
                    <a:extLst>
                      <a:ext uri="{FF2B5EF4-FFF2-40B4-BE49-F238E27FC236}">
                        <a16:creationId xmlns:a16="http://schemas.microsoft.com/office/drawing/2014/main" id="{BCC9FCD8-9C0A-4959-9F3B-290D61B4E478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10939995" y="4736771"/>
                    <a:ext cx="63622" cy="1041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238" name="Ink 1237">
                    <a:extLst>
                      <a:ext uri="{FF2B5EF4-FFF2-40B4-BE49-F238E27FC236}">
                        <a16:creationId xmlns:a16="http://schemas.microsoft.com/office/drawing/2014/main" id="{1A020FCF-3FB6-4929-B129-6D05D7D89E04}"/>
                      </a:ext>
                    </a:extLst>
                  </p14:cNvPr>
                  <p14:cNvContentPartPr/>
                  <p14:nvPr/>
                </p14:nvContentPartPr>
                <p14:xfrm>
                  <a:off x="11018713" y="4692251"/>
                  <a:ext cx="66240" cy="136080"/>
                </p14:xfrm>
              </p:contentPart>
            </mc:Choice>
            <mc:Fallback xmlns="">
              <p:pic>
                <p:nvPicPr>
                  <p:cNvPr id="1238" name="Ink 1237">
                    <a:extLst>
                      <a:ext uri="{FF2B5EF4-FFF2-40B4-BE49-F238E27FC236}">
                        <a16:creationId xmlns:a16="http://schemas.microsoft.com/office/drawing/2014/main" id="{1A020FCF-3FB6-4929-B129-6D05D7D89E04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11006168" y="4679116"/>
                    <a:ext cx="90829" cy="16182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47" name="Group 1246">
              <a:extLst>
                <a:ext uri="{FF2B5EF4-FFF2-40B4-BE49-F238E27FC236}">
                  <a16:creationId xmlns:a16="http://schemas.microsoft.com/office/drawing/2014/main" id="{7017EB09-5F8F-48F4-86C4-31524E5DC3F1}"/>
                </a:ext>
              </a:extLst>
            </p:cNvPr>
            <p:cNvGrpSpPr/>
            <p:nvPr/>
          </p:nvGrpSpPr>
          <p:grpSpPr>
            <a:xfrm>
              <a:off x="10764403" y="4945691"/>
              <a:ext cx="1305720" cy="559440"/>
              <a:chOff x="10481593" y="4945691"/>
              <a:chExt cx="1305720" cy="559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240" name="Ink 1239">
                    <a:extLst>
                      <a:ext uri="{FF2B5EF4-FFF2-40B4-BE49-F238E27FC236}">
                        <a16:creationId xmlns:a16="http://schemas.microsoft.com/office/drawing/2014/main" id="{6CBC16AD-1ECD-44E6-B325-53FFEC31F53F}"/>
                      </a:ext>
                    </a:extLst>
                  </p14:cNvPr>
                  <p14:cNvContentPartPr/>
                  <p14:nvPr/>
                </p14:nvContentPartPr>
                <p14:xfrm>
                  <a:off x="10481593" y="5043611"/>
                  <a:ext cx="175320" cy="350640"/>
                </p14:xfrm>
              </p:contentPart>
            </mc:Choice>
            <mc:Fallback xmlns="">
              <p:pic>
                <p:nvPicPr>
                  <p:cNvPr id="1240" name="Ink 1239">
                    <a:extLst>
                      <a:ext uri="{FF2B5EF4-FFF2-40B4-BE49-F238E27FC236}">
                        <a16:creationId xmlns:a16="http://schemas.microsoft.com/office/drawing/2014/main" id="{6CBC16AD-1ECD-44E6-B325-53FFEC31F53F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10469467" y="5030469"/>
                    <a:ext cx="200077" cy="3763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241" name="Ink 1240">
                    <a:extLst>
                      <a:ext uri="{FF2B5EF4-FFF2-40B4-BE49-F238E27FC236}">
                        <a16:creationId xmlns:a16="http://schemas.microsoft.com/office/drawing/2014/main" id="{86CD1A56-A225-4391-84BC-7049473DDB43}"/>
                      </a:ext>
                    </a:extLst>
                  </p14:cNvPr>
                  <p14:cNvContentPartPr/>
                  <p14:nvPr/>
                </p14:nvContentPartPr>
                <p14:xfrm>
                  <a:off x="10803433" y="4993211"/>
                  <a:ext cx="136800" cy="426960"/>
                </p14:xfrm>
              </p:contentPart>
            </mc:Choice>
            <mc:Fallback xmlns="">
              <p:pic>
                <p:nvPicPr>
                  <p:cNvPr id="1241" name="Ink 1240">
                    <a:extLst>
                      <a:ext uri="{FF2B5EF4-FFF2-40B4-BE49-F238E27FC236}">
                        <a16:creationId xmlns:a16="http://schemas.microsoft.com/office/drawing/2014/main" id="{86CD1A56-A225-4391-84BC-7049473DDB43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10790813" y="4980591"/>
                    <a:ext cx="161535" cy="4527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242" name="Ink 1241">
                    <a:extLst>
                      <a:ext uri="{FF2B5EF4-FFF2-40B4-BE49-F238E27FC236}">
                        <a16:creationId xmlns:a16="http://schemas.microsoft.com/office/drawing/2014/main" id="{617E258D-66C0-4972-B540-4AFF9499E3D3}"/>
                      </a:ext>
                    </a:extLst>
                  </p14:cNvPr>
                  <p14:cNvContentPartPr/>
                  <p14:nvPr/>
                </p14:nvContentPartPr>
                <p14:xfrm>
                  <a:off x="11020513" y="5136131"/>
                  <a:ext cx="115200" cy="342360"/>
                </p14:xfrm>
              </p:contentPart>
            </mc:Choice>
            <mc:Fallback xmlns="">
              <p:pic>
                <p:nvPicPr>
                  <p:cNvPr id="1242" name="Ink 1241">
                    <a:extLst>
                      <a:ext uri="{FF2B5EF4-FFF2-40B4-BE49-F238E27FC236}">
                        <a16:creationId xmlns:a16="http://schemas.microsoft.com/office/drawing/2014/main" id="{617E258D-66C0-4972-B540-4AFF9499E3D3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11008440" y="5122984"/>
                    <a:ext cx="139850" cy="3681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243" name="Ink 1242">
                    <a:extLst>
                      <a:ext uri="{FF2B5EF4-FFF2-40B4-BE49-F238E27FC236}">
                        <a16:creationId xmlns:a16="http://schemas.microsoft.com/office/drawing/2014/main" id="{3CA9B6DC-2FE9-4F3C-9DA4-C40FD72AA894}"/>
                      </a:ext>
                    </a:extLst>
                  </p14:cNvPr>
                  <p14:cNvContentPartPr/>
                  <p14:nvPr/>
                </p14:nvContentPartPr>
                <p14:xfrm>
                  <a:off x="11020513" y="4945691"/>
                  <a:ext cx="136800" cy="167760"/>
                </p14:xfrm>
              </p:contentPart>
            </mc:Choice>
            <mc:Fallback xmlns="">
              <p:pic>
                <p:nvPicPr>
                  <p:cNvPr id="1243" name="Ink 1242">
                    <a:extLst>
                      <a:ext uri="{FF2B5EF4-FFF2-40B4-BE49-F238E27FC236}">
                        <a16:creationId xmlns:a16="http://schemas.microsoft.com/office/drawing/2014/main" id="{3CA9B6DC-2FE9-4F3C-9DA4-C40FD72AA894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11008398" y="4932544"/>
                    <a:ext cx="161535" cy="1935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244" name="Ink 1243">
                    <a:extLst>
                      <a:ext uri="{FF2B5EF4-FFF2-40B4-BE49-F238E27FC236}">
                        <a16:creationId xmlns:a16="http://schemas.microsoft.com/office/drawing/2014/main" id="{9B458EC4-50FD-4A6D-802B-BB647D975E92}"/>
                      </a:ext>
                    </a:extLst>
                  </p14:cNvPr>
                  <p14:cNvContentPartPr/>
                  <p14:nvPr/>
                </p14:nvContentPartPr>
                <p14:xfrm>
                  <a:off x="11249113" y="5279411"/>
                  <a:ext cx="73080" cy="94680"/>
                </p14:xfrm>
              </p:contentPart>
            </mc:Choice>
            <mc:Fallback xmlns="">
              <p:pic>
                <p:nvPicPr>
                  <p:cNvPr id="1244" name="Ink 1243">
                    <a:extLst>
                      <a:ext uri="{FF2B5EF4-FFF2-40B4-BE49-F238E27FC236}">
                        <a16:creationId xmlns:a16="http://schemas.microsoft.com/office/drawing/2014/main" id="{9B458EC4-50FD-4A6D-802B-BB647D975E92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11236513" y="5266334"/>
                    <a:ext cx="97776" cy="1203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245" name="Ink 1244">
                    <a:extLst>
                      <a:ext uri="{FF2B5EF4-FFF2-40B4-BE49-F238E27FC236}">
                        <a16:creationId xmlns:a16="http://schemas.microsoft.com/office/drawing/2014/main" id="{F40D060E-C735-492A-BEBD-7B6577724DDB}"/>
                      </a:ext>
                    </a:extLst>
                  </p14:cNvPr>
                  <p14:cNvContentPartPr/>
                  <p14:nvPr/>
                </p14:nvContentPartPr>
                <p14:xfrm>
                  <a:off x="11465833" y="5061971"/>
                  <a:ext cx="172800" cy="384120"/>
                </p14:xfrm>
              </p:contentPart>
            </mc:Choice>
            <mc:Fallback xmlns="">
              <p:pic>
                <p:nvPicPr>
                  <p:cNvPr id="1245" name="Ink 1244">
                    <a:extLst>
                      <a:ext uri="{FF2B5EF4-FFF2-40B4-BE49-F238E27FC236}">
                        <a16:creationId xmlns:a16="http://schemas.microsoft.com/office/drawing/2014/main" id="{F40D060E-C735-492A-BEBD-7B6577724DDB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11453201" y="5049360"/>
                    <a:ext cx="197558" cy="4098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246" name="Ink 1245">
                    <a:extLst>
                      <a:ext uri="{FF2B5EF4-FFF2-40B4-BE49-F238E27FC236}">
                        <a16:creationId xmlns:a16="http://schemas.microsoft.com/office/drawing/2014/main" id="{3D92FA31-32F3-4353-AD47-206044B4AF52}"/>
                      </a:ext>
                    </a:extLst>
                  </p14:cNvPr>
                  <p14:cNvContentPartPr/>
                  <p14:nvPr/>
                </p14:nvContentPartPr>
                <p14:xfrm>
                  <a:off x="11584993" y="4952891"/>
                  <a:ext cx="202320" cy="552240"/>
                </p14:xfrm>
              </p:contentPart>
            </mc:Choice>
            <mc:Fallback xmlns="">
              <p:pic>
                <p:nvPicPr>
                  <p:cNvPr id="1246" name="Ink 1245">
                    <a:extLst>
                      <a:ext uri="{FF2B5EF4-FFF2-40B4-BE49-F238E27FC236}">
                        <a16:creationId xmlns:a16="http://schemas.microsoft.com/office/drawing/2014/main" id="{3D92FA31-32F3-4353-AD47-206044B4AF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11572380" y="4939755"/>
                    <a:ext cx="227042" cy="57798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60" name="Group 1259">
              <a:extLst>
                <a:ext uri="{FF2B5EF4-FFF2-40B4-BE49-F238E27FC236}">
                  <a16:creationId xmlns:a16="http://schemas.microsoft.com/office/drawing/2014/main" id="{F2D1606C-9061-4E6F-95B9-3261759F5731}"/>
                </a:ext>
              </a:extLst>
            </p:cNvPr>
            <p:cNvGrpSpPr/>
            <p:nvPr/>
          </p:nvGrpSpPr>
          <p:grpSpPr>
            <a:xfrm>
              <a:off x="9713203" y="3516131"/>
              <a:ext cx="1277640" cy="660600"/>
              <a:chOff x="9430393" y="3516131"/>
              <a:chExt cx="1277640" cy="66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190" name="Ink 1189">
                    <a:extLst>
                      <a:ext uri="{FF2B5EF4-FFF2-40B4-BE49-F238E27FC236}">
                        <a16:creationId xmlns:a16="http://schemas.microsoft.com/office/drawing/2014/main" id="{2262FE8B-965A-43E8-AAB9-1BC663AF031F}"/>
                      </a:ext>
                    </a:extLst>
                  </p14:cNvPr>
                  <p14:cNvContentPartPr/>
                  <p14:nvPr/>
                </p14:nvContentPartPr>
                <p14:xfrm>
                  <a:off x="9434353" y="3584531"/>
                  <a:ext cx="109080" cy="254520"/>
                </p14:xfrm>
              </p:contentPart>
            </mc:Choice>
            <mc:Fallback xmlns="">
              <p:pic>
                <p:nvPicPr>
                  <p:cNvPr id="1190" name="Ink 1189">
                    <a:extLst>
                      <a:ext uri="{FF2B5EF4-FFF2-40B4-BE49-F238E27FC236}">
                        <a16:creationId xmlns:a16="http://schemas.microsoft.com/office/drawing/2014/main" id="{2262FE8B-965A-43E8-AAB9-1BC663AF031F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9422233" y="3571384"/>
                    <a:ext cx="133825" cy="2802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191" name="Ink 1190">
                    <a:extLst>
                      <a:ext uri="{FF2B5EF4-FFF2-40B4-BE49-F238E27FC236}">
                        <a16:creationId xmlns:a16="http://schemas.microsoft.com/office/drawing/2014/main" id="{F545DEA2-2FD8-4BAA-B578-49F3F49A2E8A}"/>
                      </a:ext>
                    </a:extLst>
                  </p14:cNvPr>
                  <p14:cNvContentPartPr/>
                  <p14:nvPr/>
                </p14:nvContentPartPr>
                <p14:xfrm>
                  <a:off x="9430393" y="3681011"/>
                  <a:ext cx="116280" cy="20520"/>
                </p14:xfrm>
              </p:contentPart>
            </mc:Choice>
            <mc:Fallback xmlns="">
              <p:pic>
                <p:nvPicPr>
                  <p:cNvPr id="1191" name="Ink 1190">
                    <a:extLst>
                      <a:ext uri="{FF2B5EF4-FFF2-40B4-BE49-F238E27FC236}">
                        <a16:creationId xmlns:a16="http://schemas.microsoft.com/office/drawing/2014/main" id="{F545DEA2-2FD8-4BAA-B578-49F3F49A2E8A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9417809" y="3668699"/>
                    <a:ext cx="140945" cy="456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193" name="Ink 1192">
                    <a:extLst>
                      <a:ext uri="{FF2B5EF4-FFF2-40B4-BE49-F238E27FC236}">
                        <a16:creationId xmlns:a16="http://schemas.microsoft.com/office/drawing/2014/main" id="{B7B8D3D4-7F2C-44EF-BC74-0B0EF9AE81E7}"/>
                      </a:ext>
                    </a:extLst>
                  </p14:cNvPr>
                  <p14:cNvContentPartPr/>
                  <p14:nvPr/>
                </p14:nvContentPartPr>
                <p14:xfrm>
                  <a:off x="9606433" y="3516131"/>
                  <a:ext cx="124200" cy="397080"/>
                </p14:xfrm>
              </p:contentPart>
            </mc:Choice>
            <mc:Fallback xmlns="">
              <p:pic>
                <p:nvPicPr>
                  <p:cNvPr id="1193" name="Ink 1192">
                    <a:extLst>
                      <a:ext uri="{FF2B5EF4-FFF2-40B4-BE49-F238E27FC236}">
                        <a16:creationId xmlns:a16="http://schemas.microsoft.com/office/drawing/2014/main" id="{B7B8D3D4-7F2C-44EF-BC74-0B0EF9AE81E7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9594316" y="3502983"/>
                    <a:ext cx="148939" cy="4228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195" name="Ink 1194">
                    <a:extLst>
                      <a:ext uri="{FF2B5EF4-FFF2-40B4-BE49-F238E27FC236}">
                        <a16:creationId xmlns:a16="http://schemas.microsoft.com/office/drawing/2014/main" id="{56C31A58-CAE2-495C-8535-A59B57B3D0E3}"/>
                      </a:ext>
                    </a:extLst>
                  </p14:cNvPr>
                  <p14:cNvContentPartPr/>
                  <p14:nvPr/>
                </p14:nvContentPartPr>
                <p14:xfrm>
                  <a:off x="9719113" y="3616571"/>
                  <a:ext cx="128520" cy="136080"/>
                </p14:xfrm>
              </p:contentPart>
            </mc:Choice>
            <mc:Fallback xmlns="">
              <p:pic>
                <p:nvPicPr>
                  <p:cNvPr id="1195" name="Ink 1194">
                    <a:extLst>
                      <a:ext uri="{FF2B5EF4-FFF2-40B4-BE49-F238E27FC236}">
                        <a16:creationId xmlns:a16="http://schemas.microsoft.com/office/drawing/2014/main" id="{56C31A58-CAE2-495C-8535-A59B57B3D0E3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9707017" y="3603436"/>
                    <a:ext cx="153216" cy="1618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196" name="Ink 1195">
                    <a:extLst>
                      <a:ext uri="{FF2B5EF4-FFF2-40B4-BE49-F238E27FC236}">
                        <a16:creationId xmlns:a16="http://schemas.microsoft.com/office/drawing/2014/main" id="{DD0C273D-A709-4323-8DC4-65044FBAEC89}"/>
                      </a:ext>
                    </a:extLst>
                  </p14:cNvPr>
                  <p14:cNvContentPartPr/>
                  <p14:nvPr/>
                </p14:nvContentPartPr>
                <p14:xfrm>
                  <a:off x="9864553" y="3658691"/>
                  <a:ext cx="115560" cy="131760"/>
                </p14:xfrm>
              </p:contentPart>
            </mc:Choice>
            <mc:Fallback xmlns="">
              <p:pic>
                <p:nvPicPr>
                  <p:cNvPr id="1196" name="Ink 1195">
                    <a:extLst>
                      <a:ext uri="{FF2B5EF4-FFF2-40B4-BE49-F238E27FC236}">
                        <a16:creationId xmlns:a16="http://schemas.microsoft.com/office/drawing/2014/main" id="{DD0C273D-A709-4323-8DC4-65044FBAEC89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9851937" y="3646092"/>
                    <a:ext cx="140287" cy="1574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197" name="Ink 1196">
                    <a:extLst>
                      <a:ext uri="{FF2B5EF4-FFF2-40B4-BE49-F238E27FC236}">
                        <a16:creationId xmlns:a16="http://schemas.microsoft.com/office/drawing/2014/main" id="{8F08C599-4A76-4668-BBF9-E8291CD8CB87}"/>
                      </a:ext>
                    </a:extLst>
                  </p14:cNvPr>
                  <p14:cNvContentPartPr/>
                  <p14:nvPr/>
                </p14:nvContentPartPr>
                <p14:xfrm>
                  <a:off x="10030153" y="3585971"/>
                  <a:ext cx="153000" cy="135000"/>
                </p14:xfrm>
              </p:contentPart>
            </mc:Choice>
            <mc:Fallback xmlns="">
              <p:pic>
                <p:nvPicPr>
                  <p:cNvPr id="1197" name="Ink 1196">
                    <a:extLst>
                      <a:ext uri="{FF2B5EF4-FFF2-40B4-BE49-F238E27FC236}">
                        <a16:creationId xmlns:a16="http://schemas.microsoft.com/office/drawing/2014/main" id="{8F08C599-4A76-4668-BBF9-E8291CD8CB87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10017529" y="3572839"/>
                    <a:ext cx="177743" cy="1607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1198" name="Ink 1197">
                    <a:extLst>
                      <a:ext uri="{FF2B5EF4-FFF2-40B4-BE49-F238E27FC236}">
                        <a16:creationId xmlns:a16="http://schemas.microsoft.com/office/drawing/2014/main" id="{9A24F01B-A70B-49EC-A5A7-527674F362C0}"/>
                      </a:ext>
                    </a:extLst>
                  </p14:cNvPr>
                  <p14:cNvContentPartPr/>
                  <p14:nvPr/>
                </p14:nvContentPartPr>
                <p14:xfrm>
                  <a:off x="10226353" y="3650411"/>
                  <a:ext cx="79200" cy="139320"/>
                </p14:xfrm>
              </p:contentPart>
            </mc:Choice>
            <mc:Fallback xmlns="">
              <p:pic>
                <p:nvPicPr>
                  <p:cNvPr id="1198" name="Ink 1197">
                    <a:extLst>
                      <a:ext uri="{FF2B5EF4-FFF2-40B4-BE49-F238E27FC236}">
                        <a16:creationId xmlns:a16="http://schemas.microsoft.com/office/drawing/2014/main" id="{9A24F01B-A70B-49EC-A5A7-527674F362C0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10214246" y="3637793"/>
                    <a:ext cx="103918" cy="1650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199" name="Ink 1198">
                    <a:extLst>
                      <a:ext uri="{FF2B5EF4-FFF2-40B4-BE49-F238E27FC236}">
                        <a16:creationId xmlns:a16="http://schemas.microsoft.com/office/drawing/2014/main" id="{91257442-3903-430F-A6AD-2C3F148CDA72}"/>
                      </a:ext>
                    </a:extLst>
                  </p14:cNvPr>
                  <p14:cNvContentPartPr/>
                  <p14:nvPr/>
                </p14:nvContentPartPr>
                <p14:xfrm>
                  <a:off x="10449193" y="3706571"/>
                  <a:ext cx="124560" cy="3240"/>
                </p14:xfrm>
              </p:contentPart>
            </mc:Choice>
            <mc:Fallback xmlns="">
              <p:pic>
                <p:nvPicPr>
                  <p:cNvPr id="1199" name="Ink 1198">
                    <a:extLst>
                      <a:ext uri="{FF2B5EF4-FFF2-40B4-BE49-F238E27FC236}">
                        <a16:creationId xmlns:a16="http://schemas.microsoft.com/office/drawing/2014/main" id="{91257442-3903-430F-A6AD-2C3F148CDA72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10437090" y="3695000"/>
                    <a:ext cx="14927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200" name="Ink 1199">
                    <a:extLst>
                      <a:ext uri="{FF2B5EF4-FFF2-40B4-BE49-F238E27FC236}">
                        <a16:creationId xmlns:a16="http://schemas.microsoft.com/office/drawing/2014/main" id="{9875D447-01AE-42A3-BCD3-D09AAA2F2AEE}"/>
                      </a:ext>
                    </a:extLst>
                  </p14:cNvPr>
                  <p14:cNvContentPartPr/>
                  <p14:nvPr/>
                </p14:nvContentPartPr>
                <p14:xfrm>
                  <a:off x="10490593" y="3603251"/>
                  <a:ext cx="13320" cy="216360"/>
                </p14:xfrm>
              </p:contentPart>
            </mc:Choice>
            <mc:Fallback xmlns="">
              <p:pic>
                <p:nvPicPr>
                  <p:cNvPr id="1200" name="Ink 1199">
                    <a:extLst>
                      <a:ext uri="{FF2B5EF4-FFF2-40B4-BE49-F238E27FC236}">
                        <a16:creationId xmlns:a16="http://schemas.microsoft.com/office/drawing/2014/main" id="{9875D447-01AE-42A3-BCD3-D09AAA2F2AEE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10478260" y="3590090"/>
                    <a:ext cx="37493" cy="2421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202" name="Ink 1201">
                    <a:extLst>
                      <a:ext uri="{FF2B5EF4-FFF2-40B4-BE49-F238E27FC236}">
                        <a16:creationId xmlns:a16="http://schemas.microsoft.com/office/drawing/2014/main" id="{FD352A54-01CA-4774-9874-F8FBD380F2CA}"/>
                      </a:ext>
                    </a:extLst>
                  </p14:cNvPr>
                  <p14:cNvContentPartPr/>
                  <p14:nvPr/>
                </p14:nvContentPartPr>
                <p14:xfrm>
                  <a:off x="9751873" y="4002491"/>
                  <a:ext cx="172440" cy="139320"/>
                </p14:xfrm>
              </p:contentPart>
            </mc:Choice>
            <mc:Fallback xmlns="">
              <p:pic>
                <p:nvPicPr>
                  <p:cNvPr id="1202" name="Ink 1201">
                    <a:extLst>
                      <a:ext uri="{FF2B5EF4-FFF2-40B4-BE49-F238E27FC236}">
                        <a16:creationId xmlns:a16="http://schemas.microsoft.com/office/drawing/2014/main" id="{FD352A54-01CA-4774-9874-F8FBD380F2CA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9739772" y="3989348"/>
                    <a:ext cx="197146" cy="1650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203" name="Ink 1202">
                    <a:extLst>
                      <a:ext uri="{FF2B5EF4-FFF2-40B4-BE49-F238E27FC236}">
                        <a16:creationId xmlns:a16="http://schemas.microsoft.com/office/drawing/2014/main" id="{8E9215D3-D456-4FEE-8977-011753E555A2}"/>
                      </a:ext>
                    </a:extLst>
                  </p14:cNvPr>
                  <p14:cNvContentPartPr/>
                  <p14:nvPr/>
                </p14:nvContentPartPr>
                <p14:xfrm>
                  <a:off x="9981553" y="4031291"/>
                  <a:ext cx="89640" cy="76680"/>
                </p14:xfrm>
              </p:contentPart>
            </mc:Choice>
            <mc:Fallback xmlns="">
              <p:pic>
                <p:nvPicPr>
                  <p:cNvPr id="1203" name="Ink 1202">
                    <a:extLst>
                      <a:ext uri="{FF2B5EF4-FFF2-40B4-BE49-F238E27FC236}">
                        <a16:creationId xmlns:a16="http://schemas.microsoft.com/office/drawing/2014/main" id="{8E9215D3-D456-4FEE-8977-011753E555A2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9969467" y="4018161"/>
                    <a:ext cx="114316" cy="1024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204" name="Ink 1203">
                    <a:extLst>
                      <a:ext uri="{FF2B5EF4-FFF2-40B4-BE49-F238E27FC236}">
                        <a16:creationId xmlns:a16="http://schemas.microsoft.com/office/drawing/2014/main" id="{8FAD6A91-0852-4903-AEE4-13F2315B72F2}"/>
                      </a:ext>
                    </a:extLst>
                  </p14:cNvPr>
                  <p14:cNvContentPartPr/>
                  <p14:nvPr/>
                </p14:nvContentPartPr>
                <p14:xfrm>
                  <a:off x="10023673" y="4035971"/>
                  <a:ext cx="43560" cy="140760"/>
                </p14:xfrm>
              </p:contentPart>
            </mc:Choice>
            <mc:Fallback xmlns="">
              <p:pic>
                <p:nvPicPr>
                  <p:cNvPr id="1204" name="Ink 1203">
                    <a:extLst>
                      <a:ext uri="{FF2B5EF4-FFF2-40B4-BE49-F238E27FC236}">
                        <a16:creationId xmlns:a16="http://schemas.microsoft.com/office/drawing/2014/main" id="{8FAD6A91-0852-4903-AEE4-13F2315B72F2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10011156" y="4022840"/>
                    <a:ext cx="68094" cy="1664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206" name="Ink 1205">
                    <a:extLst>
                      <a:ext uri="{FF2B5EF4-FFF2-40B4-BE49-F238E27FC236}">
                        <a16:creationId xmlns:a16="http://schemas.microsoft.com/office/drawing/2014/main" id="{3513D4E1-BC09-42A6-B9C7-99D23D419F0C}"/>
                      </a:ext>
                    </a:extLst>
                  </p14:cNvPr>
                  <p14:cNvContentPartPr/>
                  <p14:nvPr/>
                </p14:nvContentPartPr>
                <p14:xfrm>
                  <a:off x="10173433" y="3964331"/>
                  <a:ext cx="194040" cy="177480"/>
                </p14:xfrm>
              </p:contentPart>
            </mc:Choice>
            <mc:Fallback xmlns="">
              <p:pic>
                <p:nvPicPr>
                  <p:cNvPr id="1206" name="Ink 1205">
                    <a:extLst>
                      <a:ext uri="{FF2B5EF4-FFF2-40B4-BE49-F238E27FC236}">
                        <a16:creationId xmlns:a16="http://schemas.microsoft.com/office/drawing/2014/main" id="{3513D4E1-BC09-42A6-B9C7-99D23D419F0C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10160800" y="3951729"/>
                    <a:ext cx="218800" cy="2032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207" name="Ink 1206">
                    <a:extLst>
                      <a:ext uri="{FF2B5EF4-FFF2-40B4-BE49-F238E27FC236}">
                        <a16:creationId xmlns:a16="http://schemas.microsoft.com/office/drawing/2014/main" id="{28093739-9E4F-4E57-80B4-E07A6D2F62BF}"/>
                      </a:ext>
                    </a:extLst>
                  </p14:cNvPr>
                  <p14:cNvContentPartPr/>
                  <p14:nvPr/>
                </p14:nvContentPartPr>
                <p14:xfrm>
                  <a:off x="10413193" y="4000691"/>
                  <a:ext cx="75960" cy="171720"/>
                </p14:xfrm>
              </p:contentPart>
            </mc:Choice>
            <mc:Fallback xmlns="">
              <p:pic>
                <p:nvPicPr>
                  <p:cNvPr id="1207" name="Ink 1206">
                    <a:extLst>
                      <a:ext uri="{FF2B5EF4-FFF2-40B4-BE49-F238E27FC236}">
                        <a16:creationId xmlns:a16="http://schemas.microsoft.com/office/drawing/2014/main" id="{28093739-9E4F-4E57-80B4-E07A6D2F62BF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10400533" y="3988088"/>
                    <a:ext cx="100774" cy="1974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208" name="Ink 1207">
                    <a:extLst>
                      <a:ext uri="{FF2B5EF4-FFF2-40B4-BE49-F238E27FC236}">
                        <a16:creationId xmlns:a16="http://schemas.microsoft.com/office/drawing/2014/main" id="{05CD3C7B-F4FA-4025-BC50-46A8230A5B08}"/>
                      </a:ext>
                    </a:extLst>
                  </p14:cNvPr>
                  <p14:cNvContentPartPr/>
                  <p14:nvPr/>
                </p14:nvContentPartPr>
                <p14:xfrm>
                  <a:off x="10579873" y="4069451"/>
                  <a:ext cx="128160" cy="20880"/>
                </p14:xfrm>
              </p:contentPart>
            </mc:Choice>
            <mc:Fallback xmlns="">
              <p:pic>
                <p:nvPicPr>
                  <p:cNvPr id="1208" name="Ink 1207">
                    <a:extLst>
                      <a:ext uri="{FF2B5EF4-FFF2-40B4-BE49-F238E27FC236}">
                        <a16:creationId xmlns:a16="http://schemas.microsoft.com/office/drawing/2014/main" id="{05CD3C7B-F4FA-4025-BC50-46A8230A5B08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0567259" y="4056923"/>
                    <a:ext cx="152884" cy="464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209" name="Ink 1208">
                    <a:extLst>
                      <a:ext uri="{FF2B5EF4-FFF2-40B4-BE49-F238E27FC236}">
                        <a16:creationId xmlns:a16="http://schemas.microsoft.com/office/drawing/2014/main" id="{B9CD1FBB-2B79-430D-9841-66B485B0276E}"/>
                      </a:ext>
                    </a:extLst>
                  </p14:cNvPr>
                  <p14:cNvContentPartPr/>
                  <p14:nvPr/>
                </p14:nvContentPartPr>
                <p14:xfrm>
                  <a:off x="10618393" y="4023731"/>
                  <a:ext cx="23760" cy="141120"/>
                </p14:xfrm>
              </p:contentPart>
            </mc:Choice>
            <mc:Fallback xmlns="">
              <p:pic>
                <p:nvPicPr>
                  <p:cNvPr id="1209" name="Ink 1208">
                    <a:extLst>
                      <a:ext uri="{FF2B5EF4-FFF2-40B4-BE49-F238E27FC236}">
                        <a16:creationId xmlns:a16="http://schemas.microsoft.com/office/drawing/2014/main" id="{B9CD1FBB-2B79-430D-9841-66B485B0276E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0605755" y="4010616"/>
                    <a:ext cx="48531" cy="1668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258" name="Ink 1257">
                    <a:extLst>
                      <a:ext uri="{FF2B5EF4-FFF2-40B4-BE49-F238E27FC236}">
                        <a16:creationId xmlns:a16="http://schemas.microsoft.com/office/drawing/2014/main" id="{69B65FF8-8462-4B88-93C1-39B11E2C6F33}"/>
                      </a:ext>
                    </a:extLst>
                  </p14:cNvPr>
                  <p14:cNvContentPartPr/>
                  <p14:nvPr/>
                </p14:nvContentPartPr>
                <p14:xfrm>
                  <a:off x="9489793" y="3849491"/>
                  <a:ext cx="70560" cy="111960"/>
                </p14:xfrm>
              </p:contentPart>
            </mc:Choice>
            <mc:Fallback xmlns="">
              <p:pic>
                <p:nvPicPr>
                  <p:cNvPr id="1258" name="Ink 1257">
                    <a:extLst>
                      <a:ext uri="{FF2B5EF4-FFF2-40B4-BE49-F238E27FC236}">
                        <a16:creationId xmlns:a16="http://schemas.microsoft.com/office/drawing/2014/main" id="{69B65FF8-8462-4B88-93C1-39B11E2C6F33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9477193" y="3836876"/>
                    <a:ext cx="95256" cy="1377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259" name="Ink 1258">
                    <a:extLst>
                      <a:ext uri="{FF2B5EF4-FFF2-40B4-BE49-F238E27FC236}">
                        <a16:creationId xmlns:a16="http://schemas.microsoft.com/office/drawing/2014/main" id="{3CF521C4-8FB0-42C4-AD99-4F817C51C785}"/>
                      </a:ext>
                    </a:extLst>
                  </p14:cNvPr>
                  <p14:cNvContentPartPr/>
                  <p14:nvPr/>
                </p14:nvContentPartPr>
                <p14:xfrm>
                  <a:off x="9508873" y="3828611"/>
                  <a:ext cx="91440" cy="20880"/>
                </p14:xfrm>
              </p:contentPart>
            </mc:Choice>
            <mc:Fallback xmlns="">
              <p:pic>
                <p:nvPicPr>
                  <p:cNvPr id="1259" name="Ink 1258">
                    <a:extLst>
                      <a:ext uri="{FF2B5EF4-FFF2-40B4-BE49-F238E27FC236}">
                        <a16:creationId xmlns:a16="http://schemas.microsoft.com/office/drawing/2014/main" id="{3CF521C4-8FB0-42C4-AD99-4F817C51C785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9496748" y="3816083"/>
                    <a:ext cx="116194" cy="4645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68" name="Group 1267">
              <a:extLst>
                <a:ext uri="{FF2B5EF4-FFF2-40B4-BE49-F238E27FC236}">
                  <a16:creationId xmlns:a16="http://schemas.microsoft.com/office/drawing/2014/main" id="{7AEE4EF0-FBB1-4487-BC14-4A3119C00A72}"/>
                </a:ext>
              </a:extLst>
            </p:cNvPr>
            <p:cNvGrpSpPr/>
            <p:nvPr/>
          </p:nvGrpSpPr>
          <p:grpSpPr>
            <a:xfrm>
              <a:off x="3557923" y="2086931"/>
              <a:ext cx="5033160" cy="3937320"/>
              <a:chOff x="3275113" y="2086931"/>
              <a:chExt cx="5033160" cy="393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AC71557-8867-4543-91D6-ACE302B32072}"/>
                      </a:ext>
                    </a:extLst>
                  </p14:cNvPr>
                  <p14:cNvContentPartPr/>
                  <p14:nvPr/>
                </p14:nvContentPartPr>
                <p14:xfrm>
                  <a:off x="3292033" y="3949211"/>
                  <a:ext cx="1137600" cy="9590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AC71557-8867-4543-91D6-ACE302B32072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3279404" y="3936066"/>
                    <a:ext cx="1162352" cy="9848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4800E1CE-87B3-4864-A555-C1AAEBA1E707}"/>
                      </a:ext>
                    </a:extLst>
                  </p14:cNvPr>
                  <p14:cNvContentPartPr/>
                  <p14:nvPr/>
                </p14:nvContentPartPr>
                <p14:xfrm>
                  <a:off x="4262593" y="4712771"/>
                  <a:ext cx="249840" cy="22896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4800E1CE-87B3-4864-A555-C1AAEBA1E707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4249975" y="4699643"/>
                    <a:ext cx="274572" cy="2546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6AB00676-6D1F-4819-A98B-F0CE0F3C5ED7}"/>
                      </a:ext>
                    </a:extLst>
                  </p14:cNvPr>
                  <p14:cNvContentPartPr/>
                  <p14:nvPr/>
                </p14:nvContentPartPr>
                <p14:xfrm>
                  <a:off x="3920233" y="4152611"/>
                  <a:ext cx="224280" cy="15768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AB00676-6D1F-4819-A98B-F0CE0F3C5ED7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3907605" y="4139997"/>
                    <a:ext cx="249032" cy="1834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831E6186-BA36-4386-BEAA-F873491E995D}"/>
                      </a:ext>
                    </a:extLst>
                  </p14:cNvPr>
                  <p14:cNvContentPartPr/>
                  <p14:nvPr/>
                </p14:nvContentPartPr>
                <p14:xfrm>
                  <a:off x="4165033" y="4256651"/>
                  <a:ext cx="141120" cy="936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831E6186-BA36-4386-BEAA-F873491E995D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4152433" y="4243505"/>
                    <a:ext cx="165816" cy="1193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766AE916-135B-47E5-821F-78D63C298187}"/>
                      </a:ext>
                    </a:extLst>
                  </p14:cNvPr>
                  <p14:cNvContentPartPr/>
                  <p14:nvPr/>
                </p14:nvContentPartPr>
                <p14:xfrm>
                  <a:off x="3275113" y="2943011"/>
                  <a:ext cx="1145880" cy="9147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766AE916-135B-47E5-821F-78D63C298187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3262482" y="2930394"/>
                    <a:ext cx="1170637" cy="9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84AD8495-B240-4928-B3F3-0C4868D15767}"/>
                      </a:ext>
                    </a:extLst>
                  </p14:cNvPr>
                  <p14:cNvContentPartPr/>
                  <p14:nvPr/>
                </p14:nvContentPartPr>
                <p14:xfrm>
                  <a:off x="4282393" y="2921051"/>
                  <a:ext cx="178920" cy="1785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84AD8495-B240-4928-B3F3-0C4868D15767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4269757" y="2907922"/>
                    <a:ext cx="203686" cy="2042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66A53C41-7918-41DB-A342-CF007CC2C117}"/>
                      </a:ext>
                    </a:extLst>
                  </p14:cNvPr>
                  <p14:cNvContentPartPr/>
                  <p14:nvPr/>
                </p14:nvContentPartPr>
                <p14:xfrm>
                  <a:off x="3660313" y="3033011"/>
                  <a:ext cx="219960" cy="20088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66A53C41-7918-41DB-A342-CF007CC2C117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647701" y="3019864"/>
                    <a:ext cx="244680" cy="2266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65BE9426-FE16-463C-8CE2-4F7E942621AB}"/>
                      </a:ext>
                    </a:extLst>
                  </p14:cNvPr>
                  <p14:cNvContentPartPr/>
                  <p14:nvPr/>
                </p14:nvContentPartPr>
                <p14:xfrm>
                  <a:off x="3939313" y="3070451"/>
                  <a:ext cx="72720" cy="986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65BE9426-FE16-463C-8CE2-4F7E942621AB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926688" y="3057334"/>
                    <a:ext cx="97465" cy="1243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143" name="Ink 1142">
                    <a:extLst>
                      <a:ext uri="{FF2B5EF4-FFF2-40B4-BE49-F238E27FC236}">
                        <a16:creationId xmlns:a16="http://schemas.microsoft.com/office/drawing/2014/main" id="{C8645A40-F06A-4277-90F7-EAD3031E6F49}"/>
                      </a:ext>
                    </a:extLst>
                  </p14:cNvPr>
                  <p14:cNvContentPartPr/>
                  <p14:nvPr/>
                </p14:nvContentPartPr>
                <p14:xfrm>
                  <a:off x="7413673" y="2133731"/>
                  <a:ext cx="134640" cy="124560"/>
                </p14:xfrm>
              </p:contentPart>
            </mc:Choice>
            <mc:Fallback xmlns="">
              <p:pic>
                <p:nvPicPr>
                  <p:cNvPr id="1143" name="Ink 1142">
                    <a:extLst>
                      <a:ext uri="{FF2B5EF4-FFF2-40B4-BE49-F238E27FC236}">
                        <a16:creationId xmlns:a16="http://schemas.microsoft.com/office/drawing/2014/main" id="{C8645A40-F06A-4277-90F7-EAD3031E6F49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7401066" y="2120592"/>
                    <a:ext cx="159349" cy="1503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144" name="Ink 1143">
                    <a:extLst>
                      <a:ext uri="{FF2B5EF4-FFF2-40B4-BE49-F238E27FC236}">
                        <a16:creationId xmlns:a16="http://schemas.microsoft.com/office/drawing/2014/main" id="{6C4DFFD9-1A91-4CE5-B435-9A318BF06E36}"/>
                      </a:ext>
                    </a:extLst>
                  </p14:cNvPr>
                  <p14:cNvContentPartPr/>
                  <p14:nvPr/>
                </p14:nvContentPartPr>
                <p14:xfrm>
                  <a:off x="7587913" y="2181251"/>
                  <a:ext cx="20160" cy="104040"/>
                </p14:xfrm>
              </p:contentPart>
            </mc:Choice>
            <mc:Fallback xmlns="">
              <p:pic>
                <p:nvPicPr>
                  <p:cNvPr id="1144" name="Ink 1143">
                    <a:extLst>
                      <a:ext uri="{FF2B5EF4-FFF2-40B4-BE49-F238E27FC236}">
                        <a16:creationId xmlns:a16="http://schemas.microsoft.com/office/drawing/2014/main" id="{6C4DFFD9-1A91-4CE5-B435-9A318BF06E36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7575313" y="2168115"/>
                    <a:ext cx="44856" cy="1297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145" name="Ink 1144">
                    <a:extLst>
                      <a:ext uri="{FF2B5EF4-FFF2-40B4-BE49-F238E27FC236}">
                        <a16:creationId xmlns:a16="http://schemas.microsoft.com/office/drawing/2014/main" id="{4324235C-D006-4E47-AA9E-D0CD5448205A}"/>
                      </a:ext>
                    </a:extLst>
                  </p14:cNvPr>
                  <p14:cNvContentPartPr/>
                  <p14:nvPr/>
                </p14:nvContentPartPr>
                <p14:xfrm>
                  <a:off x="7667473" y="2106731"/>
                  <a:ext cx="162720" cy="141480"/>
                </p14:xfrm>
              </p:contentPart>
            </mc:Choice>
            <mc:Fallback xmlns="">
              <p:pic>
                <p:nvPicPr>
                  <p:cNvPr id="1145" name="Ink 1144">
                    <a:extLst>
                      <a:ext uri="{FF2B5EF4-FFF2-40B4-BE49-F238E27FC236}">
                        <a16:creationId xmlns:a16="http://schemas.microsoft.com/office/drawing/2014/main" id="{4324235C-D006-4E47-AA9E-D0CD5448205A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7654839" y="2093582"/>
                    <a:ext cx="187482" cy="1672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146" name="Ink 1145">
                    <a:extLst>
                      <a:ext uri="{FF2B5EF4-FFF2-40B4-BE49-F238E27FC236}">
                        <a16:creationId xmlns:a16="http://schemas.microsoft.com/office/drawing/2014/main" id="{C05A9F7A-8BFD-4DD6-B6F4-6F6CBE2351EE}"/>
                      </a:ext>
                    </a:extLst>
                  </p14:cNvPr>
                  <p14:cNvContentPartPr/>
                  <p14:nvPr/>
                </p14:nvContentPartPr>
                <p14:xfrm>
                  <a:off x="7850353" y="2142011"/>
                  <a:ext cx="99000" cy="117720"/>
                </p14:xfrm>
              </p:contentPart>
            </mc:Choice>
            <mc:Fallback xmlns="">
              <p:pic>
                <p:nvPicPr>
                  <p:cNvPr id="1146" name="Ink 1145">
                    <a:extLst>
                      <a:ext uri="{FF2B5EF4-FFF2-40B4-BE49-F238E27FC236}">
                        <a16:creationId xmlns:a16="http://schemas.microsoft.com/office/drawing/2014/main" id="{C05A9F7A-8BFD-4DD6-B6F4-6F6CBE2351EE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7838231" y="2129398"/>
                    <a:ext cx="123750" cy="1434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1147" name="Ink 1146">
                    <a:extLst>
                      <a:ext uri="{FF2B5EF4-FFF2-40B4-BE49-F238E27FC236}">
                        <a16:creationId xmlns:a16="http://schemas.microsoft.com/office/drawing/2014/main" id="{793F85ED-5CC9-4654-808A-DF4D9BF77EBA}"/>
                      </a:ext>
                    </a:extLst>
                  </p14:cNvPr>
                  <p14:cNvContentPartPr/>
                  <p14:nvPr/>
                </p14:nvContentPartPr>
                <p14:xfrm>
                  <a:off x="8027113" y="2188091"/>
                  <a:ext cx="133200" cy="360"/>
                </p14:xfrm>
              </p:contentPart>
            </mc:Choice>
            <mc:Fallback xmlns="">
              <p:pic>
                <p:nvPicPr>
                  <p:cNvPr id="1147" name="Ink 1146">
                    <a:extLst>
                      <a:ext uri="{FF2B5EF4-FFF2-40B4-BE49-F238E27FC236}">
                        <a16:creationId xmlns:a16="http://schemas.microsoft.com/office/drawing/2014/main" id="{793F85ED-5CC9-4654-808A-DF4D9BF77EBA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8014499" y="2179091"/>
                    <a:ext cx="157923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1148" name="Ink 1147">
                    <a:extLst>
                      <a:ext uri="{FF2B5EF4-FFF2-40B4-BE49-F238E27FC236}">
                        <a16:creationId xmlns:a16="http://schemas.microsoft.com/office/drawing/2014/main" id="{86A623F9-3D6C-4753-A392-EB8C1F693B17}"/>
                      </a:ext>
                    </a:extLst>
                  </p14:cNvPr>
                  <p14:cNvContentPartPr/>
                  <p14:nvPr/>
                </p14:nvContentPartPr>
                <p14:xfrm>
                  <a:off x="8054833" y="2093771"/>
                  <a:ext cx="25920" cy="176400"/>
                </p14:xfrm>
              </p:contentPart>
            </mc:Choice>
            <mc:Fallback xmlns="">
              <p:pic>
                <p:nvPicPr>
                  <p:cNvPr id="1148" name="Ink 1147">
                    <a:extLst>
                      <a:ext uri="{FF2B5EF4-FFF2-40B4-BE49-F238E27FC236}">
                        <a16:creationId xmlns:a16="http://schemas.microsoft.com/office/drawing/2014/main" id="{86A623F9-3D6C-4753-A392-EB8C1F693B17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8042127" y="2081171"/>
                    <a:ext cx="50824" cy="2021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1150" name="Ink 1149">
                    <a:extLst>
                      <a:ext uri="{FF2B5EF4-FFF2-40B4-BE49-F238E27FC236}">
                        <a16:creationId xmlns:a16="http://schemas.microsoft.com/office/drawing/2014/main" id="{17757811-26CD-43A8-8F85-B55557D72F19}"/>
                      </a:ext>
                    </a:extLst>
                  </p14:cNvPr>
                  <p14:cNvContentPartPr/>
                  <p14:nvPr/>
                </p14:nvContentPartPr>
                <p14:xfrm>
                  <a:off x="7372993" y="2544491"/>
                  <a:ext cx="181440" cy="170280"/>
                </p14:xfrm>
              </p:contentPart>
            </mc:Choice>
            <mc:Fallback xmlns="">
              <p:pic>
                <p:nvPicPr>
                  <p:cNvPr id="1150" name="Ink 1149">
                    <a:extLst>
                      <a:ext uri="{FF2B5EF4-FFF2-40B4-BE49-F238E27FC236}">
                        <a16:creationId xmlns:a16="http://schemas.microsoft.com/office/drawing/2014/main" id="{17757811-26CD-43A8-8F85-B55557D72F19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7360393" y="2531352"/>
                    <a:ext cx="206136" cy="1960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1151" name="Ink 1150">
                    <a:extLst>
                      <a:ext uri="{FF2B5EF4-FFF2-40B4-BE49-F238E27FC236}">
                        <a16:creationId xmlns:a16="http://schemas.microsoft.com/office/drawing/2014/main" id="{56D24CF4-BEFA-4495-9D87-2CA9949B736C}"/>
                      </a:ext>
                    </a:extLst>
                  </p14:cNvPr>
                  <p14:cNvContentPartPr/>
                  <p14:nvPr/>
                </p14:nvContentPartPr>
                <p14:xfrm>
                  <a:off x="7599073" y="2631611"/>
                  <a:ext cx="106920" cy="122040"/>
                </p14:xfrm>
              </p:contentPart>
            </mc:Choice>
            <mc:Fallback xmlns="">
              <p:pic>
                <p:nvPicPr>
                  <p:cNvPr id="1151" name="Ink 1150">
                    <a:extLst>
                      <a:ext uri="{FF2B5EF4-FFF2-40B4-BE49-F238E27FC236}">
                        <a16:creationId xmlns:a16="http://schemas.microsoft.com/office/drawing/2014/main" id="{56D24CF4-BEFA-4495-9D87-2CA9949B736C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7586969" y="2618460"/>
                    <a:ext cx="131633" cy="1478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1152" name="Ink 1151">
                    <a:extLst>
                      <a:ext uri="{FF2B5EF4-FFF2-40B4-BE49-F238E27FC236}">
                        <a16:creationId xmlns:a16="http://schemas.microsoft.com/office/drawing/2014/main" id="{4CB9F28A-A8D7-433A-A84F-F6BCA80A15D0}"/>
                      </a:ext>
                    </a:extLst>
                  </p14:cNvPr>
                  <p14:cNvContentPartPr/>
                  <p14:nvPr/>
                </p14:nvContentPartPr>
                <p14:xfrm>
                  <a:off x="7723993" y="2510651"/>
                  <a:ext cx="156960" cy="176040"/>
                </p14:xfrm>
              </p:contentPart>
            </mc:Choice>
            <mc:Fallback xmlns="">
              <p:pic>
                <p:nvPicPr>
                  <p:cNvPr id="1152" name="Ink 1151">
                    <a:extLst>
                      <a:ext uri="{FF2B5EF4-FFF2-40B4-BE49-F238E27FC236}">
                        <a16:creationId xmlns:a16="http://schemas.microsoft.com/office/drawing/2014/main" id="{4CB9F28A-A8D7-433A-A84F-F6BCA80A15D0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7711376" y="2497514"/>
                    <a:ext cx="181690" cy="2017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1154" name="Ink 1153">
                    <a:extLst>
                      <a:ext uri="{FF2B5EF4-FFF2-40B4-BE49-F238E27FC236}">
                        <a16:creationId xmlns:a16="http://schemas.microsoft.com/office/drawing/2014/main" id="{40B4504A-CCEF-43EF-93C9-7BFAF4286AB1}"/>
                      </a:ext>
                    </a:extLst>
                  </p14:cNvPr>
                  <p14:cNvContentPartPr/>
                  <p14:nvPr/>
                </p14:nvContentPartPr>
                <p14:xfrm>
                  <a:off x="7916593" y="2547731"/>
                  <a:ext cx="77040" cy="170280"/>
                </p14:xfrm>
              </p:contentPart>
            </mc:Choice>
            <mc:Fallback xmlns="">
              <p:pic>
                <p:nvPicPr>
                  <p:cNvPr id="1154" name="Ink 1153">
                    <a:extLst>
                      <a:ext uri="{FF2B5EF4-FFF2-40B4-BE49-F238E27FC236}">
                        <a16:creationId xmlns:a16="http://schemas.microsoft.com/office/drawing/2014/main" id="{40B4504A-CCEF-43EF-93C9-7BFAF4286AB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7904005" y="2534592"/>
                    <a:ext cx="101713" cy="1960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1155" name="Ink 1154">
                    <a:extLst>
                      <a:ext uri="{FF2B5EF4-FFF2-40B4-BE49-F238E27FC236}">
                        <a16:creationId xmlns:a16="http://schemas.microsoft.com/office/drawing/2014/main" id="{42C18ABB-1107-4622-B51E-EA1B1A4A158E}"/>
                      </a:ext>
                    </a:extLst>
                  </p14:cNvPr>
                  <p14:cNvContentPartPr/>
                  <p14:nvPr/>
                </p14:nvContentPartPr>
                <p14:xfrm>
                  <a:off x="8065633" y="2597051"/>
                  <a:ext cx="95760" cy="24120"/>
                </p14:xfrm>
              </p:contentPart>
            </mc:Choice>
            <mc:Fallback xmlns="">
              <p:pic>
                <p:nvPicPr>
                  <p:cNvPr id="1155" name="Ink 1154">
                    <a:extLst>
                      <a:ext uri="{FF2B5EF4-FFF2-40B4-BE49-F238E27FC236}">
                        <a16:creationId xmlns:a16="http://schemas.microsoft.com/office/drawing/2014/main" id="{42C18ABB-1107-4622-B51E-EA1B1A4A158E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8053033" y="2583942"/>
                    <a:ext cx="120456" cy="498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1156" name="Ink 1155">
                    <a:extLst>
                      <a:ext uri="{FF2B5EF4-FFF2-40B4-BE49-F238E27FC236}">
                        <a16:creationId xmlns:a16="http://schemas.microsoft.com/office/drawing/2014/main" id="{E7B4168F-1B4C-4C75-B980-272D529D5F5F}"/>
                      </a:ext>
                    </a:extLst>
                  </p14:cNvPr>
                  <p14:cNvContentPartPr/>
                  <p14:nvPr/>
                </p14:nvContentPartPr>
                <p14:xfrm>
                  <a:off x="8105953" y="2539811"/>
                  <a:ext cx="12960" cy="152280"/>
                </p14:xfrm>
              </p:contentPart>
            </mc:Choice>
            <mc:Fallback xmlns="">
              <p:pic>
                <p:nvPicPr>
                  <p:cNvPr id="1156" name="Ink 1155">
                    <a:extLst>
                      <a:ext uri="{FF2B5EF4-FFF2-40B4-BE49-F238E27FC236}">
                        <a16:creationId xmlns:a16="http://schemas.microsoft.com/office/drawing/2014/main" id="{E7B4168F-1B4C-4C75-B980-272D529D5F5F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8093491" y="2527209"/>
                    <a:ext cx="37385" cy="1780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1158" name="Ink 1157">
                    <a:extLst>
                      <a:ext uri="{FF2B5EF4-FFF2-40B4-BE49-F238E27FC236}">
                        <a16:creationId xmlns:a16="http://schemas.microsoft.com/office/drawing/2014/main" id="{6ECD366F-2FD3-49C1-A504-1952BE6FF65B}"/>
                      </a:ext>
                    </a:extLst>
                  </p14:cNvPr>
                  <p14:cNvContentPartPr/>
                  <p14:nvPr/>
                </p14:nvContentPartPr>
                <p14:xfrm>
                  <a:off x="7675753" y="2858771"/>
                  <a:ext cx="100800" cy="138960"/>
                </p14:xfrm>
              </p:contentPart>
            </mc:Choice>
            <mc:Fallback xmlns="">
              <p:pic>
                <p:nvPicPr>
                  <p:cNvPr id="1158" name="Ink 1157">
                    <a:extLst>
                      <a:ext uri="{FF2B5EF4-FFF2-40B4-BE49-F238E27FC236}">
                        <a16:creationId xmlns:a16="http://schemas.microsoft.com/office/drawing/2014/main" id="{6ECD366F-2FD3-49C1-A504-1952BE6FF65B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7663657" y="2845662"/>
                    <a:ext cx="125496" cy="1646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1159" name="Ink 1158">
                    <a:extLst>
                      <a:ext uri="{FF2B5EF4-FFF2-40B4-BE49-F238E27FC236}">
                        <a16:creationId xmlns:a16="http://schemas.microsoft.com/office/drawing/2014/main" id="{6D1451F0-A577-424A-A109-EE3C024DB0EA}"/>
                      </a:ext>
                    </a:extLst>
                  </p14:cNvPr>
                  <p14:cNvContentPartPr/>
                  <p14:nvPr/>
                </p14:nvContentPartPr>
                <p14:xfrm>
                  <a:off x="7789153" y="2900531"/>
                  <a:ext cx="87840" cy="87120"/>
                </p14:xfrm>
              </p:contentPart>
            </mc:Choice>
            <mc:Fallback xmlns="">
              <p:pic>
                <p:nvPicPr>
                  <p:cNvPr id="1159" name="Ink 1158">
                    <a:extLst>
                      <a:ext uri="{FF2B5EF4-FFF2-40B4-BE49-F238E27FC236}">
                        <a16:creationId xmlns:a16="http://schemas.microsoft.com/office/drawing/2014/main" id="{6D1451F0-A577-424A-A109-EE3C024DB0EA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7776532" y="2887411"/>
                    <a:ext cx="112577" cy="1128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1160" name="Ink 1159">
                    <a:extLst>
                      <a:ext uri="{FF2B5EF4-FFF2-40B4-BE49-F238E27FC236}">
                        <a16:creationId xmlns:a16="http://schemas.microsoft.com/office/drawing/2014/main" id="{A7AD3A62-7529-4B21-8AE6-48922879EDCC}"/>
                      </a:ext>
                    </a:extLst>
                  </p14:cNvPr>
                  <p14:cNvContentPartPr/>
                  <p14:nvPr/>
                </p14:nvContentPartPr>
                <p14:xfrm>
                  <a:off x="7884553" y="2814131"/>
                  <a:ext cx="122400" cy="236160"/>
                </p14:xfrm>
              </p:contentPart>
            </mc:Choice>
            <mc:Fallback xmlns="">
              <p:pic>
                <p:nvPicPr>
                  <p:cNvPr id="1160" name="Ink 1159">
                    <a:extLst>
                      <a:ext uri="{FF2B5EF4-FFF2-40B4-BE49-F238E27FC236}">
                        <a16:creationId xmlns:a16="http://schemas.microsoft.com/office/drawing/2014/main" id="{A7AD3A62-7529-4B21-8AE6-48922879EDCC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7871908" y="2800982"/>
                    <a:ext cx="147183" cy="2619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8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CDD2C43B-97CD-45DE-A954-F6D3E0B56CE4}"/>
                      </a:ext>
                    </a:extLst>
                  </p14:cNvPr>
                  <p14:cNvContentPartPr/>
                  <p14:nvPr/>
                </p14:nvContentPartPr>
                <p14:xfrm>
                  <a:off x="4633393" y="2337491"/>
                  <a:ext cx="154440" cy="45828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CDD2C43B-97CD-45DE-A954-F6D3E0B56CE4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4620775" y="2324352"/>
                    <a:ext cx="179171" cy="4840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0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10CBBF20-37BF-4C8E-92D3-69D705EA902F}"/>
                      </a:ext>
                    </a:extLst>
                  </p14:cNvPr>
                  <p14:cNvContentPartPr/>
                  <p14:nvPr/>
                </p14:nvContentPartPr>
                <p14:xfrm>
                  <a:off x="4614313" y="2534411"/>
                  <a:ext cx="174960" cy="900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10CBBF20-37BF-4C8E-92D3-69D705EA902F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4601708" y="2521176"/>
                    <a:ext cx="199666" cy="349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1024" name="Ink 1023">
                    <a:extLst>
                      <a:ext uri="{FF2B5EF4-FFF2-40B4-BE49-F238E27FC236}">
                        <a16:creationId xmlns:a16="http://schemas.microsoft.com/office/drawing/2014/main" id="{3C9491D9-18EA-47B3-A00F-99C7D456EECD}"/>
                      </a:ext>
                    </a:extLst>
                  </p14:cNvPr>
                  <p14:cNvContentPartPr/>
                  <p14:nvPr/>
                </p14:nvContentPartPr>
                <p14:xfrm>
                  <a:off x="4822033" y="2347571"/>
                  <a:ext cx="101160" cy="434520"/>
                </p14:xfrm>
              </p:contentPart>
            </mc:Choice>
            <mc:Fallback xmlns="">
              <p:pic>
                <p:nvPicPr>
                  <p:cNvPr id="1024" name="Ink 1023">
                    <a:extLst>
                      <a:ext uri="{FF2B5EF4-FFF2-40B4-BE49-F238E27FC236}">
                        <a16:creationId xmlns:a16="http://schemas.microsoft.com/office/drawing/2014/main" id="{3C9491D9-18EA-47B3-A00F-99C7D456EECD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4809894" y="2334436"/>
                    <a:ext cx="125944" cy="4602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1027" name="Ink 1026">
                    <a:extLst>
                      <a:ext uri="{FF2B5EF4-FFF2-40B4-BE49-F238E27FC236}">
                        <a16:creationId xmlns:a16="http://schemas.microsoft.com/office/drawing/2014/main" id="{0CDD5DA0-D0B1-4E16-842D-4CAF1B8CBE82}"/>
                      </a:ext>
                    </a:extLst>
                  </p14:cNvPr>
                  <p14:cNvContentPartPr/>
                  <p14:nvPr/>
                </p14:nvContentPartPr>
                <p14:xfrm>
                  <a:off x="4950553" y="2454491"/>
                  <a:ext cx="145080" cy="163440"/>
                </p14:xfrm>
              </p:contentPart>
            </mc:Choice>
            <mc:Fallback xmlns="">
              <p:pic>
                <p:nvPicPr>
                  <p:cNvPr id="1027" name="Ink 1026">
                    <a:extLst>
                      <a:ext uri="{FF2B5EF4-FFF2-40B4-BE49-F238E27FC236}">
                        <a16:creationId xmlns:a16="http://schemas.microsoft.com/office/drawing/2014/main" id="{0CDD5DA0-D0B1-4E16-842D-4CAF1B8CBE82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4937959" y="2441353"/>
                    <a:ext cx="169764" cy="1891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1028" name="Ink 1027">
                    <a:extLst>
                      <a:ext uri="{FF2B5EF4-FFF2-40B4-BE49-F238E27FC236}">
                        <a16:creationId xmlns:a16="http://schemas.microsoft.com/office/drawing/2014/main" id="{E69CF352-86B6-47F0-B702-3E4693348314}"/>
                      </a:ext>
                    </a:extLst>
                  </p14:cNvPr>
                  <p14:cNvContentPartPr/>
                  <p14:nvPr/>
                </p14:nvContentPartPr>
                <p14:xfrm>
                  <a:off x="5127313" y="2544491"/>
                  <a:ext cx="19440" cy="128880"/>
                </p14:xfrm>
              </p:contentPart>
            </mc:Choice>
            <mc:Fallback xmlns="">
              <p:pic>
                <p:nvPicPr>
                  <p:cNvPr id="1028" name="Ink 1027">
                    <a:extLst>
                      <a:ext uri="{FF2B5EF4-FFF2-40B4-BE49-F238E27FC236}">
                        <a16:creationId xmlns:a16="http://schemas.microsoft.com/office/drawing/2014/main" id="{E69CF352-86B6-47F0-B702-3E469334831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5114851" y="2531393"/>
                    <a:ext cx="43865" cy="154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1029" name="Ink 1028">
                    <a:extLst>
                      <a:ext uri="{FF2B5EF4-FFF2-40B4-BE49-F238E27FC236}">
                        <a16:creationId xmlns:a16="http://schemas.microsoft.com/office/drawing/2014/main" id="{AE28C7DD-99F7-4A2E-B9FE-5F17EA7045E3}"/>
                      </a:ext>
                    </a:extLst>
                  </p14:cNvPr>
                  <p14:cNvContentPartPr/>
                  <p14:nvPr/>
                </p14:nvContentPartPr>
                <p14:xfrm>
                  <a:off x="5180593" y="2455931"/>
                  <a:ext cx="84240" cy="155160"/>
                </p14:xfrm>
              </p:contentPart>
            </mc:Choice>
            <mc:Fallback xmlns="">
              <p:pic>
                <p:nvPicPr>
                  <p:cNvPr id="1029" name="Ink 1028">
                    <a:extLst>
                      <a:ext uri="{FF2B5EF4-FFF2-40B4-BE49-F238E27FC236}">
                        <a16:creationId xmlns:a16="http://schemas.microsoft.com/office/drawing/2014/main" id="{AE28C7DD-99F7-4A2E-B9FE-5F17EA7045E3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5167982" y="2442782"/>
                    <a:ext cx="108957" cy="1809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1030" name="Ink 1029">
                    <a:extLst>
                      <a:ext uri="{FF2B5EF4-FFF2-40B4-BE49-F238E27FC236}">
                        <a16:creationId xmlns:a16="http://schemas.microsoft.com/office/drawing/2014/main" id="{C55027BA-909E-4BF4-9BB6-834F8D49B39A}"/>
                      </a:ext>
                    </a:extLst>
                  </p14:cNvPr>
                  <p14:cNvContentPartPr/>
                  <p14:nvPr/>
                </p14:nvContentPartPr>
                <p14:xfrm>
                  <a:off x="5263753" y="2415251"/>
                  <a:ext cx="65880" cy="138960"/>
                </p14:xfrm>
              </p:contentPart>
            </mc:Choice>
            <mc:Fallback xmlns="">
              <p:pic>
                <p:nvPicPr>
                  <p:cNvPr id="1030" name="Ink 1029">
                    <a:extLst>
                      <a:ext uri="{FF2B5EF4-FFF2-40B4-BE49-F238E27FC236}">
                        <a16:creationId xmlns:a16="http://schemas.microsoft.com/office/drawing/2014/main" id="{C55027BA-909E-4BF4-9BB6-834F8D49B39A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5251180" y="2402092"/>
                    <a:ext cx="90522" cy="1647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1032" name="Ink 1031">
                    <a:extLst>
                      <a:ext uri="{FF2B5EF4-FFF2-40B4-BE49-F238E27FC236}">
                        <a16:creationId xmlns:a16="http://schemas.microsoft.com/office/drawing/2014/main" id="{B1DFB131-A196-4ECD-9F8F-39278979261A}"/>
                      </a:ext>
                    </a:extLst>
                  </p14:cNvPr>
                  <p14:cNvContentPartPr/>
                  <p14:nvPr/>
                </p14:nvContentPartPr>
                <p14:xfrm>
                  <a:off x="5510713" y="2469611"/>
                  <a:ext cx="115920" cy="24120"/>
                </p14:xfrm>
              </p:contentPart>
            </mc:Choice>
            <mc:Fallback xmlns="">
              <p:pic>
                <p:nvPicPr>
                  <p:cNvPr id="1032" name="Ink 1031">
                    <a:extLst>
                      <a:ext uri="{FF2B5EF4-FFF2-40B4-BE49-F238E27FC236}">
                        <a16:creationId xmlns:a16="http://schemas.microsoft.com/office/drawing/2014/main" id="{B1DFB131-A196-4ECD-9F8F-39278979261A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5498113" y="2457027"/>
                    <a:ext cx="140616" cy="498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1033" name="Ink 1032">
                    <a:extLst>
                      <a:ext uri="{FF2B5EF4-FFF2-40B4-BE49-F238E27FC236}">
                        <a16:creationId xmlns:a16="http://schemas.microsoft.com/office/drawing/2014/main" id="{8FB22891-D52B-4ED5-875C-35B3FA9A48EB}"/>
                      </a:ext>
                    </a:extLst>
                  </p14:cNvPr>
                  <p14:cNvContentPartPr/>
                  <p14:nvPr/>
                </p14:nvContentPartPr>
                <p14:xfrm>
                  <a:off x="5551033" y="2415611"/>
                  <a:ext cx="4320" cy="146520"/>
                </p14:xfrm>
              </p:contentPart>
            </mc:Choice>
            <mc:Fallback xmlns="">
              <p:pic>
                <p:nvPicPr>
                  <p:cNvPr id="1033" name="Ink 1032">
                    <a:extLst>
                      <a:ext uri="{FF2B5EF4-FFF2-40B4-BE49-F238E27FC236}">
                        <a16:creationId xmlns:a16="http://schemas.microsoft.com/office/drawing/2014/main" id="{8FB22891-D52B-4ED5-875C-35B3FA9A48EB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5539033" y="2402482"/>
                    <a:ext cx="27840" cy="1722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1034" name="Ink 1033">
                    <a:extLst>
                      <a:ext uri="{FF2B5EF4-FFF2-40B4-BE49-F238E27FC236}">
                        <a16:creationId xmlns:a16="http://schemas.microsoft.com/office/drawing/2014/main" id="{773074D5-A92C-4D86-82E3-2596561A4F40}"/>
                      </a:ext>
                    </a:extLst>
                  </p14:cNvPr>
                  <p14:cNvContentPartPr/>
                  <p14:nvPr/>
                </p14:nvContentPartPr>
                <p14:xfrm>
                  <a:off x="5651113" y="2311571"/>
                  <a:ext cx="113400" cy="197280"/>
                </p14:xfrm>
              </p:contentPart>
            </mc:Choice>
            <mc:Fallback xmlns="">
              <p:pic>
                <p:nvPicPr>
                  <p:cNvPr id="1034" name="Ink 1033">
                    <a:extLst>
                      <a:ext uri="{FF2B5EF4-FFF2-40B4-BE49-F238E27FC236}">
                        <a16:creationId xmlns:a16="http://schemas.microsoft.com/office/drawing/2014/main" id="{773074D5-A92C-4D86-82E3-2596561A4F40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5638513" y="2298979"/>
                    <a:ext cx="138096" cy="2229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1035" name="Ink 1034">
                    <a:extLst>
                      <a:ext uri="{FF2B5EF4-FFF2-40B4-BE49-F238E27FC236}">
                        <a16:creationId xmlns:a16="http://schemas.microsoft.com/office/drawing/2014/main" id="{BCDFDEBF-1502-4B1C-A74E-E831120B3EBF}"/>
                      </a:ext>
                    </a:extLst>
                  </p14:cNvPr>
                  <p14:cNvContentPartPr/>
                  <p14:nvPr/>
                </p14:nvContentPartPr>
                <p14:xfrm>
                  <a:off x="5817073" y="2408771"/>
                  <a:ext cx="15120" cy="118440"/>
                </p14:xfrm>
              </p:contentPart>
            </mc:Choice>
            <mc:Fallback xmlns="">
              <p:pic>
                <p:nvPicPr>
                  <p:cNvPr id="1035" name="Ink 1034">
                    <a:extLst>
                      <a:ext uri="{FF2B5EF4-FFF2-40B4-BE49-F238E27FC236}">
                        <a16:creationId xmlns:a16="http://schemas.microsoft.com/office/drawing/2014/main" id="{BCDFDEBF-1502-4B1C-A74E-E831120B3EBF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5804977" y="2395611"/>
                    <a:ext cx="39816" cy="1442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036" name="Ink 1035">
                    <a:extLst>
                      <a:ext uri="{FF2B5EF4-FFF2-40B4-BE49-F238E27FC236}">
                        <a16:creationId xmlns:a16="http://schemas.microsoft.com/office/drawing/2014/main" id="{26A072F1-8FA9-4A73-B853-78E2D4CBE52F}"/>
                      </a:ext>
                    </a:extLst>
                  </p14:cNvPr>
                  <p14:cNvContentPartPr/>
                  <p14:nvPr/>
                </p14:nvContentPartPr>
                <p14:xfrm>
                  <a:off x="5837593" y="2265851"/>
                  <a:ext cx="97200" cy="327960"/>
                </p14:xfrm>
              </p:contentPart>
            </mc:Choice>
            <mc:Fallback xmlns="">
              <p:pic>
                <p:nvPicPr>
                  <p:cNvPr id="1036" name="Ink 1035">
                    <a:extLst>
                      <a:ext uri="{FF2B5EF4-FFF2-40B4-BE49-F238E27FC236}">
                        <a16:creationId xmlns:a16="http://schemas.microsoft.com/office/drawing/2014/main" id="{26A072F1-8FA9-4A73-B853-78E2D4CBE52F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5825002" y="2253237"/>
                    <a:ext cx="121878" cy="3537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248" name="Ink 1247">
                    <a:extLst>
                      <a:ext uri="{FF2B5EF4-FFF2-40B4-BE49-F238E27FC236}">
                        <a16:creationId xmlns:a16="http://schemas.microsoft.com/office/drawing/2014/main" id="{5EF5ED64-9195-4EFE-96E3-8B60028FE062}"/>
                      </a:ext>
                    </a:extLst>
                  </p14:cNvPr>
                  <p14:cNvContentPartPr/>
                  <p14:nvPr/>
                </p14:nvContentPartPr>
                <p14:xfrm>
                  <a:off x="4782433" y="2707211"/>
                  <a:ext cx="3960" cy="2160"/>
                </p14:xfrm>
              </p:contentPart>
            </mc:Choice>
            <mc:Fallback xmlns="">
              <p:pic>
                <p:nvPicPr>
                  <p:cNvPr id="1248" name="Ink 1247">
                    <a:extLst>
                      <a:ext uri="{FF2B5EF4-FFF2-40B4-BE49-F238E27FC236}">
                        <a16:creationId xmlns:a16="http://schemas.microsoft.com/office/drawing/2014/main" id="{5EF5ED64-9195-4EFE-96E3-8B60028FE062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4770058" y="2694251"/>
                    <a:ext cx="28215" cy="286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1249" name="Ink 1248">
                    <a:extLst>
                      <a:ext uri="{FF2B5EF4-FFF2-40B4-BE49-F238E27FC236}">
                        <a16:creationId xmlns:a16="http://schemas.microsoft.com/office/drawing/2014/main" id="{EFEED5D5-DCB1-4A8D-99C5-8459F63A205E}"/>
                      </a:ext>
                    </a:extLst>
                  </p14:cNvPr>
                  <p14:cNvContentPartPr/>
                  <p14:nvPr/>
                </p14:nvContentPartPr>
                <p14:xfrm>
                  <a:off x="4773433" y="2710811"/>
                  <a:ext cx="14400" cy="153360"/>
                </p14:xfrm>
              </p:contentPart>
            </mc:Choice>
            <mc:Fallback xmlns="">
              <p:pic>
                <p:nvPicPr>
                  <p:cNvPr id="1249" name="Ink 1248">
                    <a:extLst>
                      <a:ext uri="{FF2B5EF4-FFF2-40B4-BE49-F238E27FC236}">
                        <a16:creationId xmlns:a16="http://schemas.microsoft.com/office/drawing/2014/main" id="{EFEED5D5-DCB1-4A8D-99C5-8459F63A205E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4761019" y="2697681"/>
                    <a:ext cx="38731" cy="1790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1038" name="Ink 1037">
                    <a:extLst>
                      <a:ext uri="{FF2B5EF4-FFF2-40B4-BE49-F238E27FC236}">
                        <a16:creationId xmlns:a16="http://schemas.microsoft.com/office/drawing/2014/main" id="{AE9994E3-55B5-479A-BD5E-AF1818C94BE3}"/>
                      </a:ext>
                    </a:extLst>
                  </p14:cNvPr>
                  <p14:cNvContentPartPr/>
                  <p14:nvPr/>
                </p14:nvContentPartPr>
                <p14:xfrm>
                  <a:off x="4620433" y="5267531"/>
                  <a:ext cx="111240" cy="387720"/>
                </p14:xfrm>
              </p:contentPart>
            </mc:Choice>
            <mc:Fallback xmlns="">
              <p:pic>
                <p:nvPicPr>
                  <p:cNvPr id="1038" name="Ink 1037">
                    <a:extLst>
                      <a:ext uri="{FF2B5EF4-FFF2-40B4-BE49-F238E27FC236}">
                        <a16:creationId xmlns:a16="http://schemas.microsoft.com/office/drawing/2014/main" id="{AE9994E3-55B5-479A-BD5E-AF1818C94BE3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4608298" y="5254397"/>
                    <a:ext cx="136016" cy="4134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1039" name="Ink 1038">
                    <a:extLst>
                      <a:ext uri="{FF2B5EF4-FFF2-40B4-BE49-F238E27FC236}">
                        <a16:creationId xmlns:a16="http://schemas.microsoft.com/office/drawing/2014/main" id="{4B1E8FAE-32A6-4633-9AC7-D6CB7E319E1B}"/>
                      </a:ext>
                    </a:extLst>
                  </p14:cNvPr>
                  <p14:cNvContentPartPr/>
                  <p14:nvPr/>
                </p14:nvContentPartPr>
                <p14:xfrm>
                  <a:off x="4577953" y="5459051"/>
                  <a:ext cx="164160" cy="39240"/>
                </p14:xfrm>
              </p:contentPart>
            </mc:Choice>
            <mc:Fallback xmlns="">
              <p:pic>
                <p:nvPicPr>
                  <p:cNvPr id="1039" name="Ink 1038">
                    <a:extLst>
                      <a:ext uri="{FF2B5EF4-FFF2-40B4-BE49-F238E27FC236}">
                        <a16:creationId xmlns:a16="http://schemas.microsoft.com/office/drawing/2014/main" id="{4B1E8FAE-32A6-4633-9AC7-D6CB7E319E1B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4565325" y="5445971"/>
                    <a:ext cx="188910" cy="64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040" name="Ink 1039">
                    <a:extLst>
                      <a:ext uri="{FF2B5EF4-FFF2-40B4-BE49-F238E27FC236}">
                        <a16:creationId xmlns:a16="http://schemas.microsoft.com/office/drawing/2014/main" id="{31389224-DAE6-48AA-A203-425E777D61ED}"/>
                      </a:ext>
                    </a:extLst>
                  </p14:cNvPr>
                  <p14:cNvContentPartPr/>
                  <p14:nvPr/>
                </p14:nvContentPartPr>
                <p14:xfrm>
                  <a:off x="4801153" y="5250251"/>
                  <a:ext cx="100800" cy="338040"/>
                </p14:xfrm>
              </p:contentPart>
            </mc:Choice>
            <mc:Fallback xmlns="">
              <p:pic>
                <p:nvPicPr>
                  <p:cNvPr id="1040" name="Ink 1039">
                    <a:extLst>
                      <a:ext uri="{FF2B5EF4-FFF2-40B4-BE49-F238E27FC236}">
                        <a16:creationId xmlns:a16="http://schemas.microsoft.com/office/drawing/2014/main" id="{31389224-DAE6-48AA-A203-425E777D61ED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4788553" y="5237634"/>
                    <a:ext cx="125496" cy="36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042" name="Ink 1041">
                    <a:extLst>
                      <a:ext uri="{FF2B5EF4-FFF2-40B4-BE49-F238E27FC236}">
                        <a16:creationId xmlns:a16="http://schemas.microsoft.com/office/drawing/2014/main" id="{4F1FB7C7-C191-4464-A417-1C6FA3320075}"/>
                      </a:ext>
                    </a:extLst>
                  </p14:cNvPr>
                  <p14:cNvContentPartPr/>
                  <p14:nvPr/>
                </p14:nvContentPartPr>
                <p14:xfrm>
                  <a:off x="4905913" y="5256011"/>
                  <a:ext cx="160200" cy="183960"/>
                </p14:xfrm>
              </p:contentPart>
            </mc:Choice>
            <mc:Fallback xmlns="">
              <p:pic>
                <p:nvPicPr>
                  <p:cNvPr id="1042" name="Ink 1041">
                    <a:extLst>
                      <a:ext uri="{FF2B5EF4-FFF2-40B4-BE49-F238E27FC236}">
                        <a16:creationId xmlns:a16="http://schemas.microsoft.com/office/drawing/2014/main" id="{4F1FB7C7-C191-4464-A417-1C6FA3320075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4893279" y="5242871"/>
                    <a:ext cx="184963" cy="2097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043" name="Ink 1042">
                    <a:extLst>
                      <a:ext uri="{FF2B5EF4-FFF2-40B4-BE49-F238E27FC236}">
                        <a16:creationId xmlns:a16="http://schemas.microsoft.com/office/drawing/2014/main" id="{28513F3D-9891-432E-9FA3-B399DC1529C5}"/>
                      </a:ext>
                    </a:extLst>
                  </p14:cNvPr>
                  <p14:cNvContentPartPr/>
                  <p14:nvPr/>
                </p14:nvContentPartPr>
                <p14:xfrm>
                  <a:off x="5074393" y="5335211"/>
                  <a:ext cx="110520" cy="91800"/>
                </p14:xfrm>
              </p:contentPart>
            </mc:Choice>
            <mc:Fallback xmlns="">
              <p:pic>
                <p:nvPicPr>
                  <p:cNvPr id="1043" name="Ink 1042">
                    <a:extLst>
                      <a:ext uri="{FF2B5EF4-FFF2-40B4-BE49-F238E27FC236}">
                        <a16:creationId xmlns:a16="http://schemas.microsoft.com/office/drawing/2014/main" id="{28513F3D-9891-432E-9FA3-B399DC1529C5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5061777" y="5322097"/>
                    <a:ext cx="135248" cy="1175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044" name="Ink 1043">
                    <a:extLst>
                      <a:ext uri="{FF2B5EF4-FFF2-40B4-BE49-F238E27FC236}">
                        <a16:creationId xmlns:a16="http://schemas.microsoft.com/office/drawing/2014/main" id="{52FDF43E-BD2E-411A-927B-578C58A33A5B}"/>
                      </a:ext>
                    </a:extLst>
                  </p14:cNvPr>
                  <p14:cNvContentPartPr/>
                  <p14:nvPr/>
                </p14:nvContentPartPr>
                <p14:xfrm>
                  <a:off x="5214433" y="5271131"/>
                  <a:ext cx="66960" cy="105120"/>
                </p14:xfrm>
              </p:contentPart>
            </mc:Choice>
            <mc:Fallback xmlns="">
              <p:pic>
                <p:nvPicPr>
                  <p:cNvPr id="1044" name="Ink 1043">
                    <a:extLst>
                      <a:ext uri="{FF2B5EF4-FFF2-40B4-BE49-F238E27FC236}">
                        <a16:creationId xmlns:a16="http://schemas.microsoft.com/office/drawing/2014/main" id="{52FDF43E-BD2E-411A-927B-578C58A33A5B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5202350" y="5258517"/>
                    <a:ext cx="91629" cy="1308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251" name="Ink 1250">
                    <a:extLst>
                      <a:ext uri="{FF2B5EF4-FFF2-40B4-BE49-F238E27FC236}">
                        <a16:creationId xmlns:a16="http://schemas.microsoft.com/office/drawing/2014/main" id="{A4332C50-5768-4F58-8E55-0F574D002BC5}"/>
                      </a:ext>
                    </a:extLst>
                  </p14:cNvPr>
                  <p14:cNvContentPartPr/>
                  <p14:nvPr/>
                </p14:nvContentPartPr>
                <p14:xfrm>
                  <a:off x="4720513" y="5524931"/>
                  <a:ext cx="136800" cy="253440"/>
                </p14:xfrm>
              </p:contentPart>
            </mc:Choice>
            <mc:Fallback xmlns="">
              <p:pic>
                <p:nvPicPr>
                  <p:cNvPr id="1251" name="Ink 1250">
                    <a:extLst>
                      <a:ext uri="{FF2B5EF4-FFF2-40B4-BE49-F238E27FC236}">
                        <a16:creationId xmlns:a16="http://schemas.microsoft.com/office/drawing/2014/main" id="{A4332C50-5768-4F58-8E55-0F574D002BC5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4707893" y="5511786"/>
                    <a:ext cx="161535" cy="2792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138" name="Ink 1137">
                    <a:extLst>
                      <a:ext uri="{FF2B5EF4-FFF2-40B4-BE49-F238E27FC236}">
                        <a16:creationId xmlns:a16="http://schemas.microsoft.com/office/drawing/2014/main" id="{25BD3015-2C16-4852-951B-0187B9F3AA36}"/>
                      </a:ext>
                    </a:extLst>
                  </p14:cNvPr>
                  <p14:cNvContentPartPr/>
                  <p14:nvPr/>
                </p14:nvContentPartPr>
                <p14:xfrm>
                  <a:off x="7109473" y="2125091"/>
                  <a:ext cx="125640" cy="226080"/>
                </p14:xfrm>
              </p:contentPart>
            </mc:Choice>
            <mc:Fallback xmlns="">
              <p:pic>
                <p:nvPicPr>
                  <p:cNvPr id="1138" name="Ink 1137">
                    <a:extLst>
                      <a:ext uri="{FF2B5EF4-FFF2-40B4-BE49-F238E27FC236}">
                        <a16:creationId xmlns:a16="http://schemas.microsoft.com/office/drawing/2014/main" id="{25BD3015-2C16-4852-951B-0187B9F3AA36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7096859" y="2111947"/>
                    <a:ext cx="150364" cy="2518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139" name="Ink 1138">
                    <a:extLst>
                      <a:ext uri="{FF2B5EF4-FFF2-40B4-BE49-F238E27FC236}">
                        <a16:creationId xmlns:a16="http://schemas.microsoft.com/office/drawing/2014/main" id="{40CD2C70-9196-4039-8288-6104ABCB7BB1}"/>
                      </a:ext>
                    </a:extLst>
                  </p14:cNvPr>
                  <p14:cNvContentPartPr/>
                  <p14:nvPr/>
                </p14:nvContentPartPr>
                <p14:xfrm>
                  <a:off x="7120273" y="2233811"/>
                  <a:ext cx="151560" cy="10440"/>
                </p14:xfrm>
              </p:contentPart>
            </mc:Choice>
            <mc:Fallback xmlns="">
              <p:pic>
                <p:nvPicPr>
                  <p:cNvPr id="1139" name="Ink 1138">
                    <a:extLst>
                      <a:ext uri="{FF2B5EF4-FFF2-40B4-BE49-F238E27FC236}">
                        <a16:creationId xmlns:a16="http://schemas.microsoft.com/office/drawing/2014/main" id="{40CD2C70-9196-4039-8288-6104ABCB7B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7107643" y="2220761"/>
                    <a:ext cx="176315" cy="360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1141" name="Ink 1140">
                    <a:extLst>
                      <a:ext uri="{FF2B5EF4-FFF2-40B4-BE49-F238E27FC236}">
                        <a16:creationId xmlns:a16="http://schemas.microsoft.com/office/drawing/2014/main" id="{8ACC6885-1D07-49FA-96BF-6FEDA8AAEAEF}"/>
                      </a:ext>
                    </a:extLst>
                  </p14:cNvPr>
                  <p14:cNvContentPartPr/>
                  <p14:nvPr/>
                </p14:nvContentPartPr>
                <p14:xfrm>
                  <a:off x="7307473" y="2086931"/>
                  <a:ext cx="74880" cy="272880"/>
                </p14:xfrm>
              </p:contentPart>
            </mc:Choice>
            <mc:Fallback xmlns="">
              <p:pic>
                <p:nvPicPr>
                  <p:cNvPr id="1141" name="Ink 1140">
                    <a:extLst>
                      <a:ext uri="{FF2B5EF4-FFF2-40B4-BE49-F238E27FC236}">
                        <a16:creationId xmlns:a16="http://schemas.microsoft.com/office/drawing/2014/main" id="{8ACC6885-1D07-49FA-96BF-6FEDA8AAEAEF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7294824" y="2073786"/>
                    <a:ext cx="99671" cy="2986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1253" name="Ink 1252">
                    <a:extLst>
                      <a:ext uri="{FF2B5EF4-FFF2-40B4-BE49-F238E27FC236}">
                        <a16:creationId xmlns:a16="http://schemas.microsoft.com/office/drawing/2014/main" id="{5262033C-9116-4145-BD0B-7140C5E3F429}"/>
                      </a:ext>
                    </a:extLst>
                  </p14:cNvPr>
                  <p14:cNvContentPartPr/>
                  <p14:nvPr/>
                </p14:nvContentPartPr>
                <p14:xfrm>
                  <a:off x="7226833" y="2359451"/>
                  <a:ext cx="71280" cy="91800"/>
                </p14:xfrm>
              </p:contentPart>
            </mc:Choice>
            <mc:Fallback xmlns="">
              <p:pic>
                <p:nvPicPr>
                  <p:cNvPr id="1253" name="Ink 1252">
                    <a:extLst>
                      <a:ext uri="{FF2B5EF4-FFF2-40B4-BE49-F238E27FC236}">
                        <a16:creationId xmlns:a16="http://schemas.microsoft.com/office/drawing/2014/main" id="{5262033C-9116-4145-BD0B-7140C5E3F429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7214700" y="2346337"/>
                    <a:ext cx="96051" cy="1175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1054" name="Ink 1053">
                    <a:extLst>
                      <a:ext uri="{FF2B5EF4-FFF2-40B4-BE49-F238E27FC236}">
                        <a16:creationId xmlns:a16="http://schemas.microsoft.com/office/drawing/2014/main" id="{9C4D4688-9070-4E74-A57B-A547CD892DF1}"/>
                      </a:ext>
                    </a:extLst>
                  </p14:cNvPr>
                  <p14:cNvContentPartPr/>
                  <p14:nvPr/>
                </p14:nvContentPartPr>
                <p14:xfrm>
                  <a:off x="5633473" y="3474011"/>
                  <a:ext cx="213840" cy="135000"/>
                </p14:xfrm>
              </p:contentPart>
            </mc:Choice>
            <mc:Fallback xmlns="">
              <p:pic>
                <p:nvPicPr>
                  <p:cNvPr id="1054" name="Ink 1053">
                    <a:extLst>
                      <a:ext uri="{FF2B5EF4-FFF2-40B4-BE49-F238E27FC236}">
                        <a16:creationId xmlns:a16="http://schemas.microsoft.com/office/drawing/2014/main" id="{9C4D4688-9070-4E74-A57B-A547CD892DF1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5620835" y="3461404"/>
                    <a:ext cx="238611" cy="1607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1055" name="Ink 1054">
                    <a:extLst>
                      <a:ext uri="{FF2B5EF4-FFF2-40B4-BE49-F238E27FC236}">
                        <a16:creationId xmlns:a16="http://schemas.microsoft.com/office/drawing/2014/main" id="{EDE773D6-CFF0-44E7-B7DB-5F471EBC9F48}"/>
                      </a:ext>
                    </a:extLst>
                  </p14:cNvPr>
                  <p14:cNvContentPartPr/>
                  <p14:nvPr/>
                </p14:nvContentPartPr>
                <p14:xfrm>
                  <a:off x="5895913" y="3520091"/>
                  <a:ext cx="51480" cy="127440"/>
                </p14:xfrm>
              </p:contentPart>
            </mc:Choice>
            <mc:Fallback xmlns="">
              <p:pic>
                <p:nvPicPr>
                  <p:cNvPr id="1055" name="Ink 1054">
                    <a:extLst>
                      <a:ext uri="{FF2B5EF4-FFF2-40B4-BE49-F238E27FC236}">
                        <a16:creationId xmlns:a16="http://schemas.microsoft.com/office/drawing/2014/main" id="{EDE773D6-CFF0-44E7-B7DB-5F471EBC9F48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5883295" y="3506980"/>
                    <a:ext cx="76211" cy="1531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2">
                <p14:nvContentPartPr>
                  <p14:cNvPr id="1057" name="Ink 1056">
                    <a:extLst>
                      <a:ext uri="{FF2B5EF4-FFF2-40B4-BE49-F238E27FC236}">
                        <a16:creationId xmlns:a16="http://schemas.microsoft.com/office/drawing/2014/main" id="{3BCACCB7-DE00-4389-877C-C1328E96DFD6}"/>
                      </a:ext>
                    </a:extLst>
                  </p14:cNvPr>
                  <p14:cNvContentPartPr/>
                  <p14:nvPr/>
                </p14:nvContentPartPr>
                <p14:xfrm>
                  <a:off x="6155833" y="3541331"/>
                  <a:ext cx="79200" cy="94680"/>
                </p14:xfrm>
              </p:contentPart>
            </mc:Choice>
            <mc:Fallback xmlns="">
              <p:pic>
                <p:nvPicPr>
                  <p:cNvPr id="1057" name="Ink 1056">
                    <a:extLst>
                      <a:ext uri="{FF2B5EF4-FFF2-40B4-BE49-F238E27FC236}">
                        <a16:creationId xmlns:a16="http://schemas.microsoft.com/office/drawing/2014/main" id="{3BCACCB7-DE00-4389-877C-C1328E96DFD6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6143222" y="3528254"/>
                    <a:ext cx="103918" cy="1203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4">
                <p14:nvContentPartPr>
                  <p14:cNvPr id="1058" name="Ink 1057">
                    <a:extLst>
                      <a:ext uri="{FF2B5EF4-FFF2-40B4-BE49-F238E27FC236}">
                        <a16:creationId xmlns:a16="http://schemas.microsoft.com/office/drawing/2014/main" id="{8725A7B8-A5AC-4197-A4CB-62DD91BD0E18}"/>
                      </a:ext>
                    </a:extLst>
                  </p14:cNvPr>
                  <p14:cNvContentPartPr/>
                  <p14:nvPr/>
                </p14:nvContentPartPr>
                <p14:xfrm>
                  <a:off x="6223873" y="3153611"/>
                  <a:ext cx="827280" cy="433080"/>
                </p14:xfrm>
              </p:contentPart>
            </mc:Choice>
            <mc:Fallback xmlns="">
              <p:pic>
                <p:nvPicPr>
                  <p:cNvPr id="1058" name="Ink 1057">
                    <a:extLst>
                      <a:ext uri="{FF2B5EF4-FFF2-40B4-BE49-F238E27FC236}">
                        <a16:creationId xmlns:a16="http://schemas.microsoft.com/office/drawing/2014/main" id="{8725A7B8-A5AC-4197-A4CB-62DD91BD0E18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6211247" y="3140471"/>
                    <a:ext cx="852028" cy="4588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1059" name="Ink 1058">
                    <a:extLst>
                      <a:ext uri="{FF2B5EF4-FFF2-40B4-BE49-F238E27FC236}">
                        <a16:creationId xmlns:a16="http://schemas.microsoft.com/office/drawing/2014/main" id="{925976B2-1B78-48AB-AA7E-865906C91032}"/>
                      </a:ext>
                    </a:extLst>
                  </p14:cNvPr>
                  <p14:cNvContentPartPr/>
                  <p14:nvPr/>
                </p14:nvContentPartPr>
                <p14:xfrm>
                  <a:off x="6893113" y="3105731"/>
                  <a:ext cx="174240" cy="226080"/>
                </p14:xfrm>
              </p:contentPart>
            </mc:Choice>
            <mc:Fallback xmlns="">
              <p:pic>
                <p:nvPicPr>
                  <p:cNvPr id="1059" name="Ink 1058">
                    <a:extLst>
                      <a:ext uri="{FF2B5EF4-FFF2-40B4-BE49-F238E27FC236}">
                        <a16:creationId xmlns:a16="http://schemas.microsoft.com/office/drawing/2014/main" id="{925976B2-1B78-48AB-AA7E-865906C91032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6880487" y="3092587"/>
                    <a:ext cx="198987" cy="2518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1061" name="Ink 1060">
                    <a:extLst>
                      <a:ext uri="{FF2B5EF4-FFF2-40B4-BE49-F238E27FC236}">
                        <a16:creationId xmlns:a16="http://schemas.microsoft.com/office/drawing/2014/main" id="{8E90B1E0-EF34-4D23-9CF1-14DB954F2D3C}"/>
                      </a:ext>
                    </a:extLst>
                  </p14:cNvPr>
                  <p14:cNvContentPartPr/>
                  <p14:nvPr/>
                </p14:nvContentPartPr>
                <p14:xfrm>
                  <a:off x="6355633" y="3137411"/>
                  <a:ext cx="232920" cy="193680"/>
                </p14:xfrm>
              </p:contentPart>
            </mc:Choice>
            <mc:Fallback xmlns="">
              <p:pic>
                <p:nvPicPr>
                  <p:cNvPr id="1061" name="Ink 1060">
                    <a:extLst>
                      <a:ext uri="{FF2B5EF4-FFF2-40B4-BE49-F238E27FC236}">
                        <a16:creationId xmlns:a16="http://schemas.microsoft.com/office/drawing/2014/main" id="{8E90B1E0-EF34-4D23-9CF1-14DB954F2D3C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6343507" y="3124780"/>
                    <a:ext cx="257677" cy="2194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1062" name="Ink 1061">
                    <a:extLst>
                      <a:ext uri="{FF2B5EF4-FFF2-40B4-BE49-F238E27FC236}">
                        <a16:creationId xmlns:a16="http://schemas.microsoft.com/office/drawing/2014/main" id="{291D31AE-2585-43D8-B19A-38C777D24AF2}"/>
                      </a:ext>
                    </a:extLst>
                  </p14:cNvPr>
                  <p14:cNvContentPartPr/>
                  <p14:nvPr/>
                </p14:nvContentPartPr>
                <p14:xfrm>
                  <a:off x="6613393" y="3129131"/>
                  <a:ext cx="84240" cy="114480"/>
                </p14:xfrm>
              </p:contentPart>
            </mc:Choice>
            <mc:Fallback xmlns="">
              <p:pic>
                <p:nvPicPr>
                  <p:cNvPr id="1062" name="Ink 1061">
                    <a:extLst>
                      <a:ext uri="{FF2B5EF4-FFF2-40B4-BE49-F238E27FC236}">
                        <a16:creationId xmlns:a16="http://schemas.microsoft.com/office/drawing/2014/main" id="{291D31AE-2585-43D8-B19A-38C777D24AF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6600782" y="3116528"/>
                    <a:ext cx="108957" cy="1402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1064" name="Ink 1063">
                    <a:extLst>
                      <a:ext uri="{FF2B5EF4-FFF2-40B4-BE49-F238E27FC236}">
                        <a16:creationId xmlns:a16="http://schemas.microsoft.com/office/drawing/2014/main" id="{C9E1597F-9415-4CB1-9F3F-61632476E1D4}"/>
                      </a:ext>
                    </a:extLst>
                  </p14:cNvPr>
                  <p14:cNvContentPartPr/>
                  <p14:nvPr/>
                </p14:nvContentPartPr>
                <p14:xfrm>
                  <a:off x="6221713" y="3603251"/>
                  <a:ext cx="772920" cy="1204920"/>
                </p14:xfrm>
              </p:contentPart>
            </mc:Choice>
            <mc:Fallback xmlns="">
              <p:pic>
                <p:nvPicPr>
                  <p:cNvPr id="1064" name="Ink 1063">
                    <a:extLst>
                      <a:ext uri="{FF2B5EF4-FFF2-40B4-BE49-F238E27FC236}">
                        <a16:creationId xmlns:a16="http://schemas.microsoft.com/office/drawing/2014/main" id="{C9E1597F-9415-4CB1-9F3F-61632476E1D4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6209084" y="3590103"/>
                    <a:ext cx="797674" cy="12306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1065" name="Ink 1064">
                    <a:extLst>
                      <a:ext uri="{FF2B5EF4-FFF2-40B4-BE49-F238E27FC236}">
                        <a16:creationId xmlns:a16="http://schemas.microsoft.com/office/drawing/2014/main" id="{F48A4DE6-1381-4A22-A946-D6BEF3177ACF}"/>
                      </a:ext>
                    </a:extLst>
                  </p14:cNvPr>
                  <p14:cNvContentPartPr/>
                  <p14:nvPr/>
                </p14:nvContentPartPr>
                <p14:xfrm>
                  <a:off x="6851713" y="4689011"/>
                  <a:ext cx="181440" cy="159840"/>
                </p14:xfrm>
              </p:contentPart>
            </mc:Choice>
            <mc:Fallback xmlns="">
              <p:pic>
                <p:nvPicPr>
                  <p:cNvPr id="1065" name="Ink 1064">
                    <a:extLst>
                      <a:ext uri="{FF2B5EF4-FFF2-40B4-BE49-F238E27FC236}">
                        <a16:creationId xmlns:a16="http://schemas.microsoft.com/office/drawing/2014/main" id="{F48A4DE6-1381-4A22-A946-D6BEF3177ACF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6839583" y="4675866"/>
                    <a:ext cx="206205" cy="1856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1067" name="Ink 1066">
                    <a:extLst>
                      <a:ext uri="{FF2B5EF4-FFF2-40B4-BE49-F238E27FC236}">
                        <a16:creationId xmlns:a16="http://schemas.microsoft.com/office/drawing/2014/main" id="{C5B4E37F-0685-42E1-B28B-18FA234CE6F5}"/>
                      </a:ext>
                    </a:extLst>
                  </p14:cNvPr>
                  <p14:cNvContentPartPr/>
                  <p14:nvPr/>
                </p14:nvContentPartPr>
                <p14:xfrm>
                  <a:off x="6743353" y="4185011"/>
                  <a:ext cx="145080" cy="132480"/>
                </p14:xfrm>
              </p:contentPart>
            </mc:Choice>
            <mc:Fallback xmlns="">
              <p:pic>
                <p:nvPicPr>
                  <p:cNvPr id="1067" name="Ink 1066">
                    <a:extLst>
                      <a:ext uri="{FF2B5EF4-FFF2-40B4-BE49-F238E27FC236}">
                        <a16:creationId xmlns:a16="http://schemas.microsoft.com/office/drawing/2014/main" id="{C5B4E37F-0685-42E1-B28B-18FA234CE6F5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6730759" y="4171868"/>
                    <a:ext cx="169764" cy="15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1068" name="Ink 1067">
                    <a:extLst>
                      <a:ext uri="{FF2B5EF4-FFF2-40B4-BE49-F238E27FC236}">
                        <a16:creationId xmlns:a16="http://schemas.microsoft.com/office/drawing/2014/main" id="{3A007A6C-C1F8-41C8-BBF9-E95FBA876C81}"/>
                      </a:ext>
                    </a:extLst>
                  </p14:cNvPr>
                  <p14:cNvContentPartPr/>
                  <p14:nvPr/>
                </p14:nvContentPartPr>
                <p14:xfrm>
                  <a:off x="6902473" y="4251251"/>
                  <a:ext cx="96840" cy="57600"/>
                </p14:xfrm>
              </p:contentPart>
            </mc:Choice>
            <mc:Fallback xmlns="">
              <p:pic>
                <p:nvPicPr>
                  <p:cNvPr id="1068" name="Ink 1067">
                    <a:extLst>
                      <a:ext uri="{FF2B5EF4-FFF2-40B4-BE49-F238E27FC236}">
                        <a16:creationId xmlns:a16="http://schemas.microsoft.com/office/drawing/2014/main" id="{3A007A6C-C1F8-41C8-BBF9-E95FBA876C81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6889864" y="4238160"/>
                    <a:ext cx="121554" cy="832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1069" name="Ink 1068">
                    <a:extLst>
                      <a:ext uri="{FF2B5EF4-FFF2-40B4-BE49-F238E27FC236}">
                        <a16:creationId xmlns:a16="http://schemas.microsoft.com/office/drawing/2014/main" id="{30709FE3-580E-4FE0-A198-31085C03BF07}"/>
                      </a:ext>
                    </a:extLst>
                  </p14:cNvPr>
                  <p14:cNvContentPartPr/>
                  <p14:nvPr/>
                </p14:nvContentPartPr>
                <p14:xfrm>
                  <a:off x="6971233" y="4253411"/>
                  <a:ext cx="32400" cy="126720"/>
                </p14:xfrm>
              </p:contentPart>
            </mc:Choice>
            <mc:Fallback xmlns="">
              <p:pic>
                <p:nvPicPr>
                  <p:cNvPr id="1069" name="Ink 1068">
                    <a:extLst>
                      <a:ext uri="{FF2B5EF4-FFF2-40B4-BE49-F238E27FC236}">
                        <a16:creationId xmlns:a16="http://schemas.microsoft.com/office/drawing/2014/main" id="{30709FE3-580E-4FE0-A198-31085C03BF07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6958577" y="4240266"/>
                    <a:ext cx="57206" cy="1524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1071" name="Ink 1070">
                    <a:extLst>
                      <a:ext uri="{FF2B5EF4-FFF2-40B4-BE49-F238E27FC236}">
                        <a16:creationId xmlns:a16="http://schemas.microsoft.com/office/drawing/2014/main" id="{6F12B2DF-BB7C-4610-B8ED-28489CB748EC}"/>
                      </a:ext>
                    </a:extLst>
                  </p14:cNvPr>
                  <p14:cNvContentPartPr/>
                  <p14:nvPr/>
                </p14:nvContentPartPr>
                <p14:xfrm>
                  <a:off x="5983393" y="4648331"/>
                  <a:ext cx="219600" cy="363240"/>
                </p14:xfrm>
              </p:contentPart>
            </mc:Choice>
            <mc:Fallback xmlns="">
              <p:pic>
                <p:nvPicPr>
                  <p:cNvPr id="1071" name="Ink 1070">
                    <a:extLst>
                      <a:ext uri="{FF2B5EF4-FFF2-40B4-BE49-F238E27FC236}">
                        <a16:creationId xmlns:a16="http://schemas.microsoft.com/office/drawing/2014/main" id="{6F12B2DF-BB7C-4610-B8ED-28489CB748EC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5970772" y="4635715"/>
                    <a:ext cx="244337" cy="3889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1072" name="Ink 1071">
                    <a:extLst>
                      <a:ext uri="{FF2B5EF4-FFF2-40B4-BE49-F238E27FC236}">
                        <a16:creationId xmlns:a16="http://schemas.microsoft.com/office/drawing/2014/main" id="{80428CEC-EEDE-4FA5-9F5C-0789BC2E4778}"/>
                      </a:ext>
                    </a:extLst>
                  </p14:cNvPr>
                  <p14:cNvContentPartPr/>
                  <p14:nvPr/>
                </p14:nvContentPartPr>
                <p14:xfrm>
                  <a:off x="6170233" y="4560491"/>
                  <a:ext cx="70920" cy="84600"/>
                </p14:xfrm>
              </p:contentPart>
            </mc:Choice>
            <mc:Fallback xmlns="">
              <p:pic>
                <p:nvPicPr>
                  <p:cNvPr id="1072" name="Ink 1071">
                    <a:extLst>
                      <a:ext uri="{FF2B5EF4-FFF2-40B4-BE49-F238E27FC236}">
                        <a16:creationId xmlns:a16="http://schemas.microsoft.com/office/drawing/2014/main" id="{80428CEC-EEDE-4FA5-9F5C-0789BC2E4778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6157659" y="4547354"/>
                    <a:ext cx="95566" cy="1103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1074" name="Ink 1073">
                    <a:extLst>
                      <a:ext uri="{FF2B5EF4-FFF2-40B4-BE49-F238E27FC236}">
                        <a16:creationId xmlns:a16="http://schemas.microsoft.com/office/drawing/2014/main" id="{AE106041-F67D-4C95-BEDA-EBEBCD083D1F}"/>
                      </a:ext>
                    </a:extLst>
                  </p14:cNvPr>
                  <p14:cNvContentPartPr/>
                  <p14:nvPr/>
                </p14:nvContentPartPr>
                <p14:xfrm>
                  <a:off x="6131713" y="4957931"/>
                  <a:ext cx="177480" cy="131400"/>
                </p14:xfrm>
              </p:contentPart>
            </mc:Choice>
            <mc:Fallback xmlns="">
              <p:pic>
                <p:nvPicPr>
                  <p:cNvPr id="1074" name="Ink 1073">
                    <a:extLst>
                      <a:ext uri="{FF2B5EF4-FFF2-40B4-BE49-F238E27FC236}">
                        <a16:creationId xmlns:a16="http://schemas.microsoft.com/office/drawing/2014/main" id="{AE106041-F67D-4C95-BEDA-EBEBCD083D1F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6119612" y="4945317"/>
                    <a:ext cx="202186" cy="1571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1075" name="Ink 1074">
                    <a:extLst>
                      <a:ext uri="{FF2B5EF4-FFF2-40B4-BE49-F238E27FC236}">
                        <a16:creationId xmlns:a16="http://schemas.microsoft.com/office/drawing/2014/main" id="{A16F7A8A-FD31-4519-8F93-A612DFA392B7}"/>
                      </a:ext>
                    </a:extLst>
                  </p14:cNvPr>
                  <p14:cNvContentPartPr/>
                  <p14:nvPr/>
                </p14:nvContentPartPr>
                <p14:xfrm>
                  <a:off x="6361393" y="4975211"/>
                  <a:ext cx="105480" cy="104400"/>
                </p14:xfrm>
              </p:contentPart>
            </mc:Choice>
            <mc:Fallback xmlns="">
              <p:pic>
                <p:nvPicPr>
                  <p:cNvPr id="1075" name="Ink 1074">
                    <a:extLst>
                      <a:ext uri="{FF2B5EF4-FFF2-40B4-BE49-F238E27FC236}">
                        <a16:creationId xmlns:a16="http://schemas.microsoft.com/office/drawing/2014/main" id="{A16F7A8A-FD31-4519-8F93-A612DFA392B7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6349280" y="4962095"/>
                    <a:ext cx="130210" cy="1301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1077" name="Ink 1076">
                    <a:extLst>
                      <a:ext uri="{FF2B5EF4-FFF2-40B4-BE49-F238E27FC236}">
                        <a16:creationId xmlns:a16="http://schemas.microsoft.com/office/drawing/2014/main" id="{03909C3F-0E59-4A3A-86F3-3E9EAC373FC4}"/>
                      </a:ext>
                    </a:extLst>
                  </p14:cNvPr>
                  <p14:cNvContentPartPr/>
                  <p14:nvPr/>
                </p14:nvContentPartPr>
                <p14:xfrm>
                  <a:off x="6202273" y="4536731"/>
                  <a:ext cx="66600" cy="108720"/>
                </p14:xfrm>
              </p:contentPart>
            </mc:Choice>
            <mc:Fallback xmlns="">
              <p:pic>
                <p:nvPicPr>
                  <p:cNvPr id="1077" name="Ink 1076">
                    <a:extLst>
                      <a:ext uri="{FF2B5EF4-FFF2-40B4-BE49-F238E27FC236}">
                        <a16:creationId xmlns:a16="http://schemas.microsoft.com/office/drawing/2014/main" id="{03909C3F-0E59-4A3A-86F3-3E9EAC373FC4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6190164" y="4524126"/>
                    <a:ext cx="91323" cy="1344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1078" name="Ink 1077">
                    <a:extLst>
                      <a:ext uri="{FF2B5EF4-FFF2-40B4-BE49-F238E27FC236}">
                        <a16:creationId xmlns:a16="http://schemas.microsoft.com/office/drawing/2014/main" id="{7372CE4B-1F8B-4F0C-8329-5808B2643DF5}"/>
                      </a:ext>
                    </a:extLst>
                  </p14:cNvPr>
                  <p14:cNvContentPartPr/>
                  <p14:nvPr/>
                </p14:nvContentPartPr>
                <p14:xfrm>
                  <a:off x="6255913" y="4586771"/>
                  <a:ext cx="591120" cy="490680"/>
                </p14:xfrm>
              </p:contentPart>
            </mc:Choice>
            <mc:Fallback xmlns="">
              <p:pic>
                <p:nvPicPr>
                  <p:cNvPr id="1078" name="Ink 1077">
                    <a:extLst>
                      <a:ext uri="{FF2B5EF4-FFF2-40B4-BE49-F238E27FC236}">
                        <a16:creationId xmlns:a16="http://schemas.microsoft.com/office/drawing/2014/main" id="{7372CE4B-1F8B-4F0C-8329-5808B2643DF5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6243293" y="4574163"/>
                    <a:ext cx="615855" cy="5164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1080" name="Ink 1079">
                    <a:extLst>
                      <a:ext uri="{FF2B5EF4-FFF2-40B4-BE49-F238E27FC236}">
                        <a16:creationId xmlns:a16="http://schemas.microsoft.com/office/drawing/2014/main" id="{5191B757-8785-4ECB-A82D-2C3EF3219903}"/>
                      </a:ext>
                    </a:extLst>
                  </p14:cNvPr>
                  <p14:cNvContentPartPr/>
                  <p14:nvPr/>
                </p14:nvContentPartPr>
                <p14:xfrm>
                  <a:off x="6747673" y="4944971"/>
                  <a:ext cx="132480" cy="248040"/>
                </p14:xfrm>
              </p:contentPart>
            </mc:Choice>
            <mc:Fallback xmlns="">
              <p:pic>
                <p:nvPicPr>
                  <p:cNvPr id="1080" name="Ink 1079">
                    <a:extLst>
                      <a:ext uri="{FF2B5EF4-FFF2-40B4-BE49-F238E27FC236}">
                        <a16:creationId xmlns:a16="http://schemas.microsoft.com/office/drawing/2014/main" id="{5191B757-8785-4ECB-A82D-2C3EF3219903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6735032" y="4931833"/>
                    <a:ext cx="157257" cy="2737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1082" name="Ink 1081">
                    <a:extLst>
                      <a:ext uri="{FF2B5EF4-FFF2-40B4-BE49-F238E27FC236}">
                        <a16:creationId xmlns:a16="http://schemas.microsoft.com/office/drawing/2014/main" id="{009C53EE-B732-464A-BF0B-C942CDECB45F}"/>
                      </a:ext>
                    </a:extLst>
                  </p14:cNvPr>
                  <p14:cNvContentPartPr/>
                  <p14:nvPr/>
                </p14:nvContentPartPr>
                <p14:xfrm>
                  <a:off x="6517633" y="4658411"/>
                  <a:ext cx="104760" cy="131040"/>
                </p14:xfrm>
              </p:contentPart>
            </mc:Choice>
            <mc:Fallback xmlns="">
              <p:pic>
                <p:nvPicPr>
                  <p:cNvPr id="1082" name="Ink 1081">
                    <a:extLst>
                      <a:ext uri="{FF2B5EF4-FFF2-40B4-BE49-F238E27FC236}">
                        <a16:creationId xmlns:a16="http://schemas.microsoft.com/office/drawing/2014/main" id="{009C53EE-B732-464A-BF0B-C942CDECB45F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6504981" y="4645254"/>
                    <a:ext cx="129558" cy="1568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1083" name="Ink 1082">
                    <a:extLst>
                      <a:ext uri="{FF2B5EF4-FFF2-40B4-BE49-F238E27FC236}">
                        <a16:creationId xmlns:a16="http://schemas.microsoft.com/office/drawing/2014/main" id="{F1B9A663-5780-406F-A9CD-673D8CFAEED9}"/>
                      </a:ext>
                    </a:extLst>
                  </p14:cNvPr>
                  <p14:cNvContentPartPr/>
                  <p14:nvPr/>
                </p14:nvContentPartPr>
                <p14:xfrm>
                  <a:off x="6646513" y="4731131"/>
                  <a:ext cx="44640" cy="126720"/>
                </p14:xfrm>
              </p:contentPart>
            </mc:Choice>
            <mc:Fallback xmlns="">
              <p:pic>
                <p:nvPicPr>
                  <p:cNvPr id="1083" name="Ink 1082">
                    <a:extLst>
                      <a:ext uri="{FF2B5EF4-FFF2-40B4-BE49-F238E27FC236}">
                        <a16:creationId xmlns:a16="http://schemas.microsoft.com/office/drawing/2014/main" id="{F1B9A663-5780-406F-A9CD-673D8CFAEED9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6633974" y="4718512"/>
                    <a:ext cx="69217" cy="1524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1084" name="Ink 1083">
                    <a:extLst>
                      <a:ext uri="{FF2B5EF4-FFF2-40B4-BE49-F238E27FC236}">
                        <a16:creationId xmlns:a16="http://schemas.microsoft.com/office/drawing/2014/main" id="{38941929-99E5-4CCF-AF3E-579BF4260C3D}"/>
                      </a:ext>
                    </a:extLst>
                  </p14:cNvPr>
                  <p14:cNvContentPartPr/>
                  <p14:nvPr/>
                </p14:nvContentPartPr>
                <p14:xfrm>
                  <a:off x="6666673" y="4729691"/>
                  <a:ext cx="81360" cy="21240"/>
                </p14:xfrm>
              </p:contentPart>
            </mc:Choice>
            <mc:Fallback xmlns="">
              <p:pic>
                <p:nvPicPr>
                  <p:cNvPr id="1084" name="Ink 1083">
                    <a:extLst>
                      <a:ext uri="{FF2B5EF4-FFF2-40B4-BE49-F238E27FC236}">
                        <a16:creationId xmlns:a16="http://schemas.microsoft.com/office/drawing/2014/main" id="{38941929-99E5-4CCF-AF3E-579BF4260C3D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6654039" y="4716740"/>
                    <a:ext cx="106122" cy="466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1086" name="Ink 1085">
                    <a:extLst>
                      <a:ext uri="{FF2B5EF4-FFF2-40B4-BE49-F238E27FC236}">
                        <a16:creationId xmlns:a16="http://schemas.microsoft.com/office/drawing/2014/main" id="{257B7B18-FDAA-4E5C-B2C1-2619357EEFB4}"/>
                      </a:ext>
                    </a:extLst>
                  </p14:cNvPr>
                  <p14:cNvContentPartPr/>
                  <p14:nvPr/>
                </p14:nvContentPartPr>
                <p14:xfrm>
                  <a:off x="6223873" y="3302651"/>
                  <a:ext cx="1279800" cy="1278000"/>
                </p14:xfrm>
              </p:contentPart>
            </mc:Choice>
            <mc:Fallback xmlns="">
              <p:pic>
                <p:nvPicPr>
                  <p:cNvPr id="1086" name="Ink 1085">
                    <a:extLst>
                      <a:ext uri="{FF2B5EF4-FFF2-40B4-BE49-F238E27FC236}">
                        <a16:creationId xmlns:a16="http://schemas.microsoft.com/office/drawing/2014/main" id="{257B7B18-FDAA-4E5C-B2C1-2619357EEFB4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6211247" y="3290029"/>
                    <a:ext cx="1304548" cy="13037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1087" name="Ink 1086">
                    <a:extLst>
                      <a:ext uri="{FF2B5EF4-FFF2-40B4-BE49-F238E27FC236}">
                        <a16:creationId xmlns:a16="http://schemas.microsoft.com/office/drawing/2014/main" id="{EF9F2E37-181E-4A50-8C74-51CF8DB1D467}"/>
                      </a:ext>
                    </a:extLst>
                  </p14:cNvPr>
                  <p14:cNvContentPartPr/>
                  <p14:nvPr/>
                </p14:nvContentPartPr>
                <p14:xfrm>
                  <a:off x="7347793" y="3290771"/>
                  <a:ext cx="183600" cy="175320"/>
                </p14:xfrm>
              </p:contentPart>
            </mc:Choice>
            <mc:Fallback xmlns="">
              <p:pic>
                <p:nvPicPr>
                  <p:cNvPr id="1087" name="Ink 1086">
                    <a:extLst>
                      <a:ext uri="{FF2B5EF4-FFF2-40B4-BE49-F238E27FC236}">
                        <a16:creationId xmlns:a16="http://schemas.microsoft.com/office/drawing/2014/main" id="{EF9F2E37-181E-4A50-8C74-51CF8DB1D467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7335654" y="3278135"/>
                    <a:ext cx="208383" cy="2011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1089" name="Ink 1088">
                    <a:extLst>
                      <a:ext uri="{FF2B5EF4-FFF2-40B4-BE49-F238E27FC236}">
                        <a16:creationId xmlns:a16="http://schemas.microsoft.com/office/drawing/2014/main" id="{9D8B4FB4-A964-49B9-BAD1-259AFCF659EF}"/>
                      </a:ext>
                    </a:extLst>
                  </p14:cNvPr>
                  <p14:cNvContentPartPr/>
                  <p14:nvPr/>
                </p14:nvContentPartPr>
                <p14:xfrm>
                  <a:off x="6892393" y="3587411"/>
                  <a:ext cx="173880" cy="158760"/>
                </p14:xfrm>
              </p:contentPart>
            </mc:Choice>
            <mc:Fallback xmlns="">
              <p:pic>
                <p:nvPicPr>
                  <p:cNvPr id="1089" name="Ink 1088">
                    <a:extLst>
                      <a:ext uri="{FF2B5EF4-FFF2-40B4-BE49-F238E27FC236}">
                        <a16:creationId xmlns:a16="http://schemas.microsoft.com/office/drawing/2014/main" id="{9D8B4FB4-A964-49B9-BAD1-259AFCF659EF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6879756" y="3574794"/>
                    <a:ext cx="198648" cy="1845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1090" name="Ink 1089">
                    <a:extLst>
                      <a:ext uri="{FF2B5EF4-FFF2-40B4-BE49-F238E27FC236}">
                        <a16:creationId xmlns:a16="http://schemas.microsoft.com/office/drawing/2014/main" id="{FA464F76-B3A9-44C2-B13C-DF9756DB03EF}"/>
                      </a:ext>
                    </a:extLst>
                  </p14:cNvPr>
                  <p14:cNvContentPartPr/>
                  <p14:nvPr/>
                </p14:nvContentPartPr>
                <p14:xfrm>
                  <a:off x="7162753" y="3558971"/>
                  <a:ext cx="51480" cy="104040"/>
                </p14:xfrm>
              </p:contentPart>
            </mc:Choice>
            <mc:Fallback xmlns="">
              <p:pic>
                <p:nvPicPr>
                  <p:cNvPr id="1090" name="Ink 1089">
                    <a:extLst>
                      <a:ext uri="{FF2B5EF4-FFF2-40B4-BE49-F238E27FC236}">
                        <a16:creationId xmlns:a16="http://schemas.microsoft.com/office/drawing/2014/main" id="{FA464F76-B3A9-44C2-B13C-DF9756DB03EF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7150135" y="3545835"/>
                    <a:ext cx="76211" cy="1297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1106" name="Ink 1105">
                    <a:extLst>
                      <a:ext uri="{FF2B5EF4-FFF2-40B4-BE49-F238E27FC236}">
                        <a16:creationId xmlns:a16="http://schemas.microsoft.com/office/drawing/2014/main" id="{5DA6B19B-CAEE-4549-A660-2373357B3178}"/>
                      </a:ext>
                    </a:extLst>
                  </p14:cNvPr>
                  <p14:cNvContentPartPr/>
                  <p14:nvPr/>
                </p14:nvContentPartPr>
                <p14:xfrm>
                  <a:off x="6973393" y="5097611"/>
                  <a:ext cx="179640" cy="271080"/>
                </p14:xfrm>
              </p:contentPart>
            </mc:Choice>
            <mc:Fallback xmlns="">
              <p:pic>
                <p:nvPicPr>
                  <p:cNvPr id="1106" name="Ink 1105">
                    <a:extLst>
                      <a:ext uri="{FF2B5EF4-FFF2-40B4-BE49-F238E27FC236}">
                        <a16:creationId xmlns:a16="http://schemas.microsoft.com/office/drawing/2014/main" id="{5DA6B19B-CAEE-4549-A660-2373357B3178}"/>
                      </a:ext>
                    </a:extLst>
                  </p:cNvPr>
                  <p:cNvPicPr/>
                  <p:nvPr/>
                </p:nvPicPr>
                <p:blipFill>
                  <a:blip r:embed="rId311"/>
                  <a:stretch>
                    <a:fillRect/>
                  </a:stretch>
                </p:blipFill>
                <p:spPr>
                  <a:xfrm>
                    <a:off x="6960778" y="5084477"/>
                    <a:ext cx="204366" cy="2968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1107" name="Ink 1106">
                    <a:extLst>
                      <a:ext uri="{FF2B5EF4-FFF2-40B4-BE49-F238E27FC236}">
                        <a16:creationId xmlns:a16="http://schemas.microsoft.com/office/drawing/2014/main" id="{EF13EB67-4C7A-40EF-B09B-01CA494AF977}"/>
                      </a:ext>
                    </a:extLst>
                  </p14:cNvPr>
                  <p14:cNvContentPartPr/>
                  <p14:nvPr/>
                </p14:nvContentPartPr>
                <p14:xfrm>
                  <a:off x="6947833" y="5231891"/>
                  <a:ext cx="192240" cy="24120"/>
                </p14:xfrm>
              </p:contentPart>
            </mc:Choice>
            <mc:Fallback xmlns="">
              <p:pic>
                <p:nvPicPr>
                  <p:cNvPr id="1107" name="Ink 1106">
                    <a:extLst>
                      <a:ext uri="{FF2B5EF4-FFF2-40B4-BE49-F238E27FC236}">
                        <a16:creationId xmlns:a16="http://schemas.microsoft.com/office/drawing/2014/main" id="{EF13EB67-4C7A-40EF-B09B-01CA494AF977}"/>
                      </a:ext>
                    </a:extLst>
                  </p:cNvPr>
                  <p:cNvPicPr/>
                  <p:nvPr/>
                </p:nvPicPr>
                <p:blipFill>
                  <a:blip r:embed="rId313"/>
                  <a:stretch>
                    <a:fillRect/>
                  </a:stretch>
                </p:blipFill>
                <p:spPr>
                  <a:xfrm>
                    <a:off x="6935219" y="5218782"/>
                    <a:ext cx="216964" cy="498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1109" name="Ink 1108">
                    <a:extLst>
                      <a:ext uri="{FF2B5EF4-FFF2-40B4-BE49-F238E27FC236}">
                        <a16:creationId xmlns:a16="http://schemas.microsoft.com/office/drawing/2014/main" id="{95F37583-8AFD-4F54-9D95-EACB007F06C4}"/>
                      </a:ext>
                    </a:extLst>
                  </p14:cNvPr>
                  <p14:cNvContentPartPr/>
                  <p14:nvPr/>
                </p14:nvContentPartPr>
                <p14:xfrm>
                  <a:off x="7164193" y="5084291"/>
                  <a:ext cx="128520" cy="326160"/>
                </p14:xfrm>
              </p:contentPart>
            </mc:Choice>
            <mc:Fallback xmlns="">
              <p:pic>
                <p:nvPicPr>
                  <p:cNvPr id="1109" name="Ink 1108">
                    <a:extLst>
                      <a:ext uri="{FF2B5EF4-FFF2-40B4-BE49-F238E27FC236}">
                        <a16:creationId xmlns:a16="http://schemas.microsoft.com/office/drawing/2014/main" id="{95F37583-8AFD-4F54-9D95-EACB007F06C4}"/>
                      </a:ext>
                    </a:extLst>
                  </p:cNvPr>
                  <p:cNvPicPr/>
                  <p:nvPr/>
                </p:nvPicPr>
                <p:blipFill>
                  <a:blip r:embed="rId315"/>
                  <a:stretch>
                    <a:fillRect/>
                  </a:stretch>
                </p:blipFill>
                <p:spPr>
                  <a:xfrm>
                    <a:off x="7152097" y="5071139"/>
                    <a:ext cx="153216" cy="3519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1111" name="Ink 1110">
                    <a:extLst>
                      <a:ext uri="{FF2B5EF4-FFF2-40B4-BE49-F238E27FC236}">
                        <a16:creationId xmlns:a16="http://schemas.microsoft.com/office/drawing/2014/main" id="{634C0FDE-D907-416E-8E0E-8F689FD46D68}"/>
                      </a:ext>
                    </a:extLst>
                  </p14:cNvPr>
                  <p14:cNvContentPartPr/>
                  <p14:nvPr/>
                </p14:nvContentPartPr>
                <p14:xfrm>
                  <a:off x="7298833" y="5164211"/>
                  <a:ext cx="140400" cy="120240"/>
                </p14:xfrm>
              </p:contentPart>
            </mc:Choice>
            <mc:Fallback xmlns="">
              <p:pic>
                <p:nvPicPr>
                  <p:cNvPr id="1111" name="Ink 1110">
                    <a:extLst>
                      <a:ext uri="{FF2B5EF4-FFF2-40B4-BE49-F238E27FC236}">
                        <a16:creationId xmlns:a16="http://schemas.microsoft.com/office/drawing/2014/main" id="{634C0FDE-D907-416E-8E0E-8F689FD46D68}"/>
                      </a:ext>
                    </a:extLst>
                  </p:cNvPr>
                  <p:cNvPicPr/>
                  <p:nvPr/>
                </p:nvPicPr>
                <p:blipFill>
                  <a:blip r:embed="rId317"/>
                  <a:stretch>
                    <a:fillRect/>
                  </a:stretch>
                </p:blipFill>
                <p:spPr>
                  <a:xfrm>
                    <a:off x="7286712" y="5151609"/>
                    <a:ext cx="165147" cy="1459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1112" name="Ink 1111">
                    <a:extLst>
                      <a:ext uri="{FF2B5EF4-FFF2-40B4-BE49-F238E27FC236}">
                        <a16:creationId xmlns:a16="http://schemas.microsoft.com/office/drawing/2014/main" id="{7FCF9969-67F3-4F7A-8303-E7E13F428D48}"/>
                      </a:ext>
                    </a:extLst>
                  </p14:cNvPr>
                  <p14:cNvContentPartPr/>
                  <p14:nvPr/>
                </p14:nvContentPartPr>
                <p14:xfrm>
                  <a:off x="7481353" y="5213171"/>
                  <a:ext cx="9360" cy="122760"/>
                </p14:xfrm>
              </p:contentPart>
            </mc:Choice>
            <mc:Fallback xmlns="">
              <p:pic>
                <p:nvPicPr>
                  <p:cNvPr id="1112" name="Ink 1111">
                    <a:extLst>
                      <a:ext uri="{FF2B5EF4-FFF2-40B4-BE49-F238E27FC236}">
                        <a16:creationId xmlns:a16="http://schemas.microsoft.com/office/drawing/2014/main" id="{7FCF9969-67F3-4F7A-8303-E7E13F428D48}"/>
                      </a:ext>
                    </a:extLst>
                  </p:cNvPr>
                  <p:cNvPicPr/>
                  <p:nvPr/>
                </p:nvPicPr>
                <p:blipFill>
                  <a:blip r:embed="rId319"/>
                  <a:stretch>
                    <a:fillRect/>
                  </a:stretch>
                </p:blipFill>
                <p:spPr>
                  <a:xfrm>
                    <a:off x="7469037" y="5200056"/>
                    <a:ext cx="33499" cy="1484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1114" name="Ink 1113">
                    <a:extLst>
                      <a:ext uri="{FF2B5EF4-FFF2-40B4-BE49-F238E27FC236}">
                        <a16:creationId xmlns:a16="http://schemas.microsoft.com/office/drawing/2014/main" id="{4DF6D913-7C29-4961-99A5-2D5A59ED27CE}"/>
                      </a:ext>
                    </a:extLst>
                  </p14:cNvPr>
                  <p14:cNvContentPartPr/>
                  <p14:nvPr/>
                </p14:nvContentPartPr>
                <p14:xfrm>
                  <a:off x="7565233" y="5128211"/>
                  <a:ext cx="147240" cy="168840"/>
                </p14:xfrm>
              </p:contentPart>
            </mc:Choice>
            <mc:Fallback xmlns="">
              <p:pic>
                <p:nvPicPr>
                  <p:cNvPr id="1114" name="Ink 1113">
                    <a:extLst>
                      <a:ext uri="{FF2B5EF4-FFF2-40B4-BE49-F238E27FC236}">
                        <a16:creationId xmlns:a16="http://schemas.microsoft.com/office/drawing/2014/main" id="{4DF6D913-7C29-4961-99A5-2D5A59ED27CE}"/>
                      </a:ext>
                    </a:extLst>
                  </p:cNvPr>
                  <p:cNvPicPr/>
                  <p:nvPr/>
                </p:nvPicPr>
                <p:blipFill>
                  <a:blip r:embed="rId321"/>
                  <a:stretch>
                    <a:fillRect/>
                  </a:stretch>
                </p:blipFill>
                <p:spPr>
                  <a:xfrm>
                    <a:off x="7552627" y="5115061"/>
                    <a:ext cx="171948" cy="194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1116" name="Ink 1115">
                    <a:extLst>
                      <a:ext uri="{FF2B5EF4-FFF2-40B4-BE49-F238E27FC236}">
                        <a16:creationId xmlns:a16="http://schemas.microsoft.com/office/drawing/2014/main" id="{3A40F5F5-9BC3-4485-A651-037811B25B7C}"/>
                      </a:ext>
                    </a:extLst>
                  </p14:cNvPr>
                  <p14:cNvContentPartPr/>
                  <p14:nvPr/>
                </p14:nvContentPartPr>
                <p14:xfrm>
                  <a:off x="7741993" y="5204531"/>
                  <a:ext cx="55800" cy="83520"/>
                </p14:xfrm>
              </p:contentPart>
            </mc:Choice>
            <mc:Fallback xmlns="">
              <p:pic>
                <p:nvPicPr>
                  <p:cNvPr id="1116" name="Ink 1115">
                    <a:extLst>
                      <a:ext uri="{FF2B5EF4-FFF2-40B4-BE49-F238E27FC236}">
                        <a16:creationId xmlns:a16="http://schemas.microsoft.com/office/drawing/2014/main" id="{3A40F5F5-9BC3-4485-A651-037811B25B7C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7729425" y="5191399"/>
                    <a:ext cx="80432" cy="1092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1117" name="Ink 1116">
                    <a:extLst>
                      <a:ext uri="{FF2B5EF4-FFF2-40B4-BE49-F238E27FC236}">
                        <a16:creationId xmlns:a16="http://schemas.microsoft.com/office/drawing/2014/main" id="{FE3A83B1-F9A2-4AC5-95E9-C12474E35C52}"/>
                      </a:ext>
                    </a:extLst>
                  </p14:cNvPr>
                  <p14:cNvContentPartPr/>
                  <p14:nvPr/>
                </p14:nvContentPartPr>
                <p14:xfrm>
                  <a:off x="7775833" y="5209571"/>
                  <a:ext cx="18360" cy="156240"/>
                </p14:xfrm>
              </p:contentPart>
            </mc:Choice>
            <mc:Fallback xmlns="">
              <p:pic>
                <p:nvPicPr>
                  <p:cNvPr id="1117" name="Ink 1116">
                    <a:extLst>
                      <a:ext uri="{FF2B5EF4-FFF2-40B4-BE49-F238E27FC236}">
                        <a16:creationId xmlns:a16="http://schemas.microsoft.com/office/drawing/2014/main" id="{FE3A83B1-F9A2-4AC5-95E9-C12474E35C52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7763924" y="5196946"/>
                    <a:ext cx="42675" cy="1820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1119" name="Ink 1118">
                    <a:extLst>
                      <a:ext uri="{FF2B5EF4-FFF2-40B4-BE49-F238E27FC236}">
                        <a16:creationId xmlns:a16="http://schemas.microsoft.com/office/drawing/2014/main" id="{2B3B3CC3-A124-4FF4-8C1B-6F3410D634AE}"/>
                      </a:ext>
                    </a:extLst>
                  </p14:cNvPr>
                  <p14:cNvContentPartPr/>
                  <p14:nvPr/>
                </p14:nvContentPartPr>
                <p14:xfrm>
                  <a:off x="7940713" y="5223251"/>
                  <a:ext cx="184680" cy="24120"/>
                </p14:xfrm>
              </p:contentPart>
            </mc:Choice>
            <mc:Fallback xmlns="">
              <p:pic>
                <p:nvPicPr>
                  <p:cNvPr id="1119" name="Ink 1118">
                    <a:extLst>
                      <a:ext uri="{FF2B5EF4-FFF2-40B4-BE49-F238E27FC236}">
                        <a16:creationId xmlns:a16="http://schemas.microsoft.com/office/drawing/2014/main" id="{2B3B3CC3-A124-4FF4-8C1B-6F3410D634AE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7928098" y="5210142"/>
                    <a:ext cx="209405" cy="498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8">
                <p14:nvContentPartPr>
                  <p14:cNvPr id="1120" name="Ink 1119">
                    <a:extLst>
                      <a:ext uri="{FF2B5EF4-FFF2-40B4-BE49-F238E27FC236}">
                        <a16:creationId xmlns:a16="http://schemas.microsoft.com/office/drawing/2014/main" id="{D7F42042-5E88-44A7-83BE-847B4B614590}"/>
                      </a:ext>
                    </a:extLst>
                  </p14:cNvPr>
                  <p14:cNvContentPartPr/>
                  <p14:nvPr/>
                </p14:nvContentPartPr>
                <p14:xfrm>
                  <a:off x="8027113" y="5166371"/>
                  <a:ext cx="13320" cy="185760"/>
                </p14:xfrm>
              </p:contentPart>
            </mc:Choice>
            <mc:Fallback xmlns="">
              <p:pic>
                <p:nvPicPr>
                  <p:cNvPr id="1120" name="Ink 1119">
                    <a:extLst>
                      <a:ext uri="{FF2B5EF4-FFF2-40B4-BE49-F238E27FC236}">
                        <a16:creationId xmlns:a16="http://schemas.microsoft.com/office/drawing/2014/main" id="{D7F42042-5E88-44A7-83BE-847B4B614590}"/>
                      </a:ext>
                    </a:extLst>
                  </p:cNvPr>
                  <p:cNvPicPr/>
                  <p:nvPr/>
                </p:nvPicPr>
                <p:blipFill>
                  <a:blip r:embed="rId329"/>
                  <a:stretch>
                    <a:fillRect/>
                  </a:stretch>
                </p:blipFill>
                <p:spPr>
                  <a:xfrm>
                    <a:off x="8014780" y="5153252"/>
                    <a:ext cx="37493" cy="2114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1122" name="Ink 1121">
                    <a:extLst>
                      <a:ext uri="{FF2B5EF4-FFF2-40B4-BE49-F238E27FC236}">
                        <a16:creationId xmlns:a16="http://schemas.microsoft.com/office/drawing/2014/main" id="{E29114EE-A178-44FA-8089-238DF4648307}"/>
                      </a:ext>
                    </a:extLst>
                  </p14:cNvPr>
                  <p14:cNvContentPartPr/>
                  <p14:nvPr/>
                </p14:nvContentPartPr>
                <p14:xfrm>
                  <a:off x="7321873" y="5574251"/>
                  <a:ext cx="173160" cy="136080"/>
                </p14:xfrm>
              </p:contentPart>
            </mc:Choice>
            <mc:Fallback xmlns="">
              <p:pic>
                <p:nvPicPr>
                  <p:cNvPr id="1122" name="Ink 1121">
                    <a:extLst>
                      <a:ext uri="{FF2B5EF4-FFF2-40B4-BE49-F238E27FC236}">
                        <a16:creationId xmlns:a16="http://schemas.microsoft.com/office/drawing/2014/main" id="{E29114EE-A178-44FA-8089-238DF4648307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7309757" y="5561641"/>
                    <a:ext cx="197897" cy="1618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1123" name="Ink 1122">
                    <a:extLst>
                      <a:ext uri="{FF2B5EF4-FFF2-40B4-BE49-F238E27FC236}">
                        <a16:creationId xmlns:a16="http://schemas.microsoft.com/office/drawing/2014/main" id="{750419EC-4E3A-4147-993E-C1ADD05F56CE}"/>
                      </a:ext>
                    </a:extLst>
                  </p14:cNvPr>
                  <p14:cNvContentPartPr/>
                  <p14:nvPr/>
                </p14:nvContentPartPr>
                <p14:xfrm>
                  <a:off x="7550113" y="5620331"/>
                  <a:ext cx="115200" cy="107280"/>
                </p14:xfrm>
              </p:contentPart>
            </mc:Choice>
            <mc:Fallback xmlns="">
              <p:pic>
                <p:nvPicPr>
                  <p:cNvPr id="1123" name="Ink 1122">
                    <a:extLst>
                      <a:ext uri="{FF2B5EF4-FFF2-40B4-BE49-F238E27FC236}">
                        <a16:creationId xmlns:a16="http://schemas.microsoft.com/office/drawing/2014/main" id="{750419EC-4E3A-4147-993E-C1ADD05F56CE}"/>
                      </a:ext>
                    </a:extLst>
                  </p:cNvPr>
                  <p:cNvPicPr/>
                  <p:nvPr/>
                </p:nvPicPr>
                <p:blipFill>
                  <a:blip r:embed="rId333"/>
                  <a:stretch>
                    <a:fillRect/>
                  </a:stretch>
                </p:blipFill>
                <p:spPr>
                  <a:xfrm>
                    <a:off x="7538040" y="5607710"/>
                    <a:ext cx="139850" cy="1330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4">
                <p14:nvContentPartPr>
                  <p14:cNvPr id="1124" name="Ink 1123">
                    <a:extLst>
                      <a:ext uri="{FF2B5EF4-FFF2-40B4-BE49-F238E27FC236}">
                        <a16:creationId xmlns:a16="http://schemas.microsoft.com/office/drawing/2014/main" id="{A3369181-6C33-4B62-953F-32B0AF2A86E5}"/>
                      </a:ext>
                    </a:extLst>
                  </p14:cNvPr>
                  <p14:cNvContentPartPr/>
                  <p14:nvPr/>
                </p14:nvContentPartPr>
                <p14:xfrm>
                  <a:off x="7703473" y="5520611"/>
                  <a:ext cx="165240" cy="161280"/>
                </p14:xfrm>
              </p:contentPart>
            </mc:Choice>
            <mc:Fallback xmlns="">
              <p:pic>
                <p:nvPicPr>
                  <p:cNvPr id="1124" name="Ink 1123">
                    <a:extLst>
                      <a:ext uri="{FF2B5EF4-FFF2-40B4-BE49-F238E27FC236}">
                        <a16:creationId xmlns:a16="http://schemas.microsoft.com/office/drawing/2014/main" id="{A3369181-6C33-4B62-953F-32B0AF2A86E5}"/>
                      </a:ext>
                    </a:extLst>
                  </p:cNvPr>
                  <p:cNvPicPr/>
                  <p:nvPr/>
                </p:nvPicPr>
                <p:blipFill>
                  <a:blip r:embed="rId335"/>
                  <a:stretch>
                    <a:fillRect/>
                  </a:stretch>
                </p:blipFill>
                <p:spPr>
                  <a:xfrm>
                    <a:off x="7690878" y="5507477"/>
                    <a:ext cx="189925" cy="1870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6">
                <p14:nvContentPartPr>
                  <p14:cNvPr id="1125" name="Ink 1124">
                    <a:extLst>
                      <a:ext uri="{FF2B5EF4-FFF2-40B4-BE49-F238E27FC236}">
                        <a16:creationId xmlns:a16="http://schemas.microsoft.com/office/drawing/2014/main" id="{A93EC729-428A-4C27-894E-DA140D50483B}"/>
                      </a:ext>
                    </a:extLst>
                  </p14:cNvPr>
                  <p14:cNvContentPartPr/>
                  <p14:nvPr/>
                </p14:nvContentPartPr>
                <p14:xfrm>
                  <a:off x="7965553" y="5591531"/>
                  <a:ext cx="57960" cy="127440"/>
                </p14:xfrm>
              </p:contentPart>
            </mc:Choice>
            <mc:Fallback xmlns="">
              <p:pic>
                <p:nvPicPr>
                  <p:cNvPr id="1125" name="Ink 1124">
                    <a:extLst>
                      <a:ext uri="{FF2B5EF4-FFF2-40B4-BE49-F238E27FC236}">
                        <a16:creationId xmlns:a16="http://schemas.microsoft.com/office/drawing/2014/main" id="{A93EC729-428A-4C27-894E-DA140D50483B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7952953" y="5578420"/>
                    <a:ext cx="82656" cy="1531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1126" name="Ink 1125">
                    <a:extLst>
                      <a:ext uri="{FF2B5EF4-FFF2-40B4-BE49-F238E27FC236}">
                        <a16:creationId xmlns:a16="http://schemas.microsoft.com/office/drawing/2014/main" id="{DB07BD82-6916-4929-86D1-357B24A440AD}"/>
                      </a:ext>
                    </a:extLst>
                  </p14:cNvPr>
                  <p14:cNvContentPartPr/>
                  <p14:nvPr/>
                </p14:nvContentPartPr>
                <p14:xfrm>
                  <a:off x="7978153" y="5571011"/>
                  <a:ext cx="100440" cy="22320"/>
                </p14:xfrm>
              </p:contentPart>
            </mc:Choice>
            <mc:Fallback xmlns="">
              <p:pic>
                <p:nvPicPr>
                  <p:cNvPr id="1126" name="Ink 1125">
                    <a:extLst>
                      <a:ext uri="{FF2B5EF4-FFF2-40B4-BE49-F238E27FC236}">
                        <a16:creationId xmlns:a16="http://schemas.microsoft.com/office/drawing/2014/main" id="{DB07BD82-6916-4929-86D1-357B24A440AD}"/>
                      </a:ext>
                    </a:extLst>
                  </p:cNvPr>
                  <p:cNvPicPr/>
                  <p:nvPr/>
                </p:nvPicPr>
                <p:blipFill>
                  <a:blip r:embed="rId339"/>
                  <a:stretch>
                    <a:fillRect/>
                  </a:stretch>
                </p:blipFill>
                <p:spPr>
                  <a:xfrm>
                    <a:off x="7965535" y="5558034"/>
                    <a:ext cx="125171" cy="477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1128" name="Ink 1127">
                    <a:extLst>
                      <a:ext uri="{FF2B5EF4-FFF2-40B4-BE49-F238E27FC236}">
                        <a16:creationId xmlns:a16="http://schemas.microsoft.com/office/drawing/2014/main" id="{5FC44140-24AB-4ABB-B5C8-98B951CA26C4}"/>
                      </a:ext>
                    </a:extLst>
                  </p14:cNvPr>
                  <p14:cNvContentPartPr/>
                  <p14:nvPr/>
                </p14:nvContentPartPr>
                <p14:xfrm>
                  <a:off x="8186953" y="5618531"/>
                  <a:ext cx="121320" cy="24120"/>
                </p14:xfrm>
              </p:contentPart>
            </mc:Choice>
            <mc:Fallback xmlns="">
              <p:pic>
                <p:nvPicPr>
                  <p:cNvPr id="1128" name="Ink 1127">
                    <a:extLst>
                      <a:ext uri="{FF2B5EF4-FFF2-40B4-BE49-F238E27FC236}">
                        <a16:creationId xmlns:a16="http://schemas.microsoft.com/office/drawing/2014/main" id="{5FC44140-24AB-4ABB-B5C8-98B951CA26C4}"/>
                      </a:ext>
                    </a:extLst>
                  </p:cNvPr>
                  <p:cNvPicPr/>
                  <p:nvPr/>
                </p:nvPicPr>
                <p:blipFill>
                  <a:blip r:embed="rId341"/>
                  <a:stretch>
                    <a:fillRect/>
                  </a:stretch>
                </p:blipFill>
                <p:spPr>
                  <a:xfrm>
                    <a:off x="8174315" y="5605422"/>
                    <a:ext cx="146090" cy="498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2">
                <p14:nvContentPartPr>
                  <p14:cNvPr id="1129" name="Ink 1128">
                    <a:extLst>
                      <a:ext uri="{FF2B5EF4-FFF2-40B4-BE49-F238E27FC236}">
                        <a16:creationId xmlns:a16="http://schemas.microsoft.com/office/drawing/2014/main" id="{FCE3A807-5FB2-45D8-A9A2-9977C3EC782F}"/>
                      </a:ext>
                    </a:extLst>
                  </p14:cNvPr>
                  <p14:cNvContentPartPr/>
                  <p14:nvPr/>
                </p14:nvContentPartPr>
                <p14:xfrm>
                  <a:off x="8227273" y="5542211"/>
                  <a:ext cx="6840" cy="154440"/>
                </p14:xfrm>
              </p:contentPart>
            </mc:Choice>
            <mc:Fallback xmlns="">
              <p:pic>
                <p:nvPicPr>
                  <p:cNvPr id="1129" name="Ink 1128">
                    <a:extLst>
                      <a:ext uri="{FF2B5EF4-FFF2-40B4-BE49-F238E27FC236}">
                        <a16:creationId xmlns:a16="http://schemas.microsoft.com/office/drawing/2014/main" id="{FCE3A807-5FB2-45D8-A9A2-9977C3EC782F}"/>
                      </a:ext>
                    </a:extLst>
                  </p:cNvPr>
                  <p:cNvPicPr/>
                  <p:nvPr/>
                </p:nvPicPr>
                <p:blipFill>
                  <a:blip r:embed="rId343"/>
                  <a:stretch>
                    <a:fillRect/>
                  </a:stretch>
                </p:blipFill>
                <p:spPr>
                  <a:xfrm>
                    <a:off x="8215059" y="5529078"/>
                    <a:ext cx="30780" cy="1801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4">
                <p14:nvContentPartPr>
                  <p14:cNvPr id="1131" name="Ink 1130">
                    <a:extLst>
                      <a:ext uri="{FF2B5EF4-FFF2-40B4-BE49-F238E27FC236}">
                        <a16:creationId xmlns:a16="http://schemas.microsoft.com/office/drawing/2014/main" id="{134CA1E5-C904-46F7-802C-6A697F7194B7}"/>
                      </a:ext>
                    </a:extLst>
                  </p14:cNvPr>
                  <p14:cNvContentPartPr/>
                  <p14:nvPr/>
                </p14:nvContentPartPr>
                <p14:xfrm>
                  <a:off x="7626793" y="5876291"/>
                  <a:ext cx="145440" cy="122760"/>
                </p14:xfrm>
              </p:contentPart>
            </mc:Choice>
            <mc:Fallback xmlns="">
              <p:pic>
                <p:nvPicPr>
                  <p:cNvPr id="1131" name="Ink 1130">
                    <a:extLst>
                      <a:ext uri="{FF2B5EF4-FFF2-40B4-BE49-F238E27FC236}">
                        <a16:creationId xmlns:a16="http://schemas.microsoft.com/office/drawing/2014/main" id="{134CA1E5-C904-46F7-802C-6A697F7194B7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7614673" y="5863646"/>
                    <a:ext cx="170185" cy="1485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6">
                <p14:nvContentPartPr>
                  <p14:cNvPr id="1132" name="Ink 1131">
                    <a:extLst>
                      <a:ext uri="{FF2B5EF4-FFF2-40B4-BE49-F238E27FC236}">
                        <a16:creationId xmlns:a16="http://schemas.microsoft.com/office/drawing/2014/main" id="{58834428-1F01-423C-9D8C-17DF3CBD2D38}"/>
                      </a:ext>
                    </a:extLst>
                  </p14:cNvPr>
                  <p14:cNvContentPartPr/>
                  <p14:nvPr/>
                </p14:nvContentPartPr>
                <p14:xfrm>
                  <a:off x="7816513" y="5900051"/>
                  <a:ext cx="79200" cy="55080"/>
                </p14:xfrm>
              </p:contentPart>
            </mc:Choice>
            <mc:Fallback xmlns="">
              <p:pic>
                <p:nvPicPr>
                  <p:cNvPr id="1132" name="Ink 1131">
                    <a:extLst>
                      <a:ext uri="{FF2B5EF4-FFF2-40B4-BE49-F238E27FC236}">
                        <a16:creationId xmlns:a16="http://schemas.microsoft.com/office/drawing/2014/main" id="{58834428-1F01-423C-9D8C-17DF3CBD2D38}"/>
                      </a:ext>
                    </a:extLst>
                  </p:cNvPr>
                  <p:cNvPicPr/>
                  <p:nvPr/>
                </p:nvPicPr>
                <p:blipFill>
                  <a:blip r:embed="rId347"/>
                  <a:stretch>
                    <a:fillRect/>
                  </a:stretch>
                </p:blipFill>
                <p:spPr>
                  <a:xfrm>
                    <a:off x="7803902" y="5887461"/>
                    <a:ext cx="103918" cy="807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8">
                <p14:nvContentPartPr>
                  <p14:cNvPr id="1133" name="Ink 1132">
                    <a:extLst>
                      <a:ext uri="{FF2B5EF4-FFF2-40B4-BE49-F238E27FC236}">
                        <a16:creationId xmlns:a16="http://schemas.microsoft.com/office/drawing/2014/main" id="{6846D905-97A2-4273-9FA6-6F4EC48DA9FF}"/>
                      </a:ext>
                    </a:extLst>
                  </p14:cNvPr>
                  <p14:cNvContentPartPr/>
                  <p14:nvPr/>
                </p14:nvContentPartPr>
                <p14:xfrm>
                  <a:off x="7882393" y="5902931"/>
                  <a:ext cx="13320" cy="119880"/>
                </p14:xfrm>
              </p:contentPart>
            </mc:Choice>
            <mc:Fallback xmlns="">
              <p:pic>
                <p:nvPicPr>
                  <p:cNvPr id="1133" name="Ink 1132">
                    <a:extLst>
                      <a:ext uri="{FF2B5EF4-FFF2-40B4-BE49-F238E27FC236}">
                        <a16:creationId xmlns:a16="http://schemas.microsoft.com/office/drawing/2014/main" id="{6846D905-97A2-4273-9FA6-6F4EC48DA9FF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7870060" y="5889786"/>
                    <a:ext cx="37493" cy="1456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0">
                <p14:nvContentPartPr>
                  <p14:cNvPr id="1134" name="Ink 1133">
                    <a:extLst>
                      <a:ext uri="{FF2B5EF4-FFF2-40B4-BE49-F238E27FC236}">
                        <a16:creationId xmlns:a16="http://schemas.microsoft.com/office/drawing/2014/main" id="{9E2C2DCC-A923-4B28-A6B3-333F593FB8F4}"/>
                      </a:ext>
                    </a:extLst>
                  </p14:cNvPr>
                  <p14:cNvContentPartPr/>
                  <p14:nvPr/>
                </p14:nvContentPartPr>
                <p14:xfrm>
                  <a:off x="7982473" y="5792771"/>
                  <a:ext cx="73080" cy="231480"/>
                </p14:xfrm>
              </p:contentPart>
            </mc:Choice>
            <mc:Fallback xmlns="">
              <p:pic>
                <p:nvPicPr>
                  <p:cNvPr id="1134" name="Ink 1133">
                    <a:extLst>
                      <a:ext uri="{FF2B5EF4-FFF2-40B4-BE49-F238E27FC236}">
                        <a16:creationId xmlns:a16="http://schemas.microsoft.com/office/drawing/2014/main" id="{9E2C2DCC-A923-4B28-A6B3-333F593FB8F4}"/>
                      </a:ext>
                    </a:extLst>
                  </p:cNvPr>
                  <p:cNvPicPr/>
                  <p:nvPr/>
                </p:nvPicPr>
                <p:blipFill>
                  <a:blip r:embed="rId351"/>
                  <a:stretch>
                    <a:fillRect/>
                  </a:stretch>
                </p:blipFill>
                <p:spPr>
                  <a:xfrm>
                    <a:off x="7969873" y="5779649"/>
                    <a:ext cx="97776" cy="25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2">
                <p14:nvContentPartPr>
                  <p14:cNvPr id="1136" name="Ink 1135">
                    <a:extLst>
                      <a:ext uri="{FF2B5EF4-FFF2-40B4-BE49-F238E27FC236}">
                        <a16:creationId xmlns:a16="http://schemas.microsoft.com/office/drawing/2014/main" id="{55302A7E-2B1E-4F3E-AF29-3AFEA769B049}"/>
                      </a:ext>
                    </a:extLst>
                  </p14:cNvPr>
                  <p14:cNvContentPartPr/>
                  <p14:nvPr/>
                </p14:nvContentPartPr>
                <p14:xfrm>
                  <a:off x="7618513" y="5805371"/>
                  <a:ext cx="12960" cy="100440"/>
                </p14:xfrm>
              </p:contentPart>
            </mc:Choice>
            <mc:Fallback xmlns="">
              <p:pic>
                <p:nvPicPr>
                  <p:cNvPr id="1136" name="Ink 1135">
                    <a:extLst>
                      <a:ext uri="{FF2B5EF4-FFF2-40B4-BE49-F238E27FC236}">
                        <a16:creationId xmlns:a16="http://schemas.microsoft.com/office/drawing/2014/main" id="{55302A7E-2B1E-4F3E-AF29-3AFEA769B049}"/>
                      </a:ext>
                    </a:extLst>
                  </p:cNvPr>
                  <p:cNvPicPr/>
                  <p:nvPr/>
                </p:nvPicPr>
                <p:blipFill>
                  <a:blip r:embed="rId353"/>
                  <a:stretch>
                    <a:fillRect/>
                  </a:stretch>
                </p:blipFill>
                <p:spPr>
                  <a:xfrm>
                    <a:off x="7606051" y="5792224"/>
                    <a:ext cx="37385" cy="126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4">
                <p14:nvContentPartPr>
                  <p14:cNvPr id="1047" name="Ink 1046">
                    <a:extLst>
                      <a:ext uri="{FF2B5EF4-FFF2-40B4-BE49-F238E27FC236}">
                        <a16:creationId xmlns:a16="http://schemas.microsoft.com/office/drawing/2014/main" id="{36496705-22F4-4061-9F8F-2E8D2E6A263A}"/>
                      </a:ext>
                    </a:extLst>
                  </p14:cNvPr>
                  <p14:cNvContentPartPr/>
                  <p14:nvPr/>
                </p14:nvContentPartPr>
                <p14:xfrm>
                  <a:off x="5540233" y="5277611"/>
                  <a:ext cx="132120" cy="19080"/>
                </p14:xfrm>
              </p:contentPart>
            </mc:Choice>
            <mc:Fallback xmlns="">
              <p:pic>
                <p:nvPicPr>
                  <p:cNvPr id="1047" name="Ink 1046">
                    <a:extLst>
                      <a:ext uri="{FF2B5EF4-FFF2-40B4-BE49-F238E27FC236}">
                        <a16:creationId xmlns:a16="http://schemas.microsoft.com/office/drawing/2014/main" id="{36496705-22F4-4061-9F8F-2E8D2E6A263A}"/>
                      </a:ext>
                    </a:extLst>
                  </p:cNvPr>
                  <p:cNvPicPr/>
                  <p:nvPr/>
                </p:nvPicPr>
                <p:blipFill>
                  <a:blip r:embed="rId355"/>
                  <a:stretch>
                    <a:fillRect/>
                  </a:stretch>
                </p:blipFill>
                <p:spPr>
                  <a:xfrm>
                    <a:off x="5528130" y="5264361"/>
                    <a:ext cx="156829" cy="450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6">
                <p14:nvContentPartPr>
                  <p14:cNvPr id="1048" name="Ink 1047">
                    <a:extLst>
                      <a:ext uri="{FF2B5EF4-FFF2-40B4-BE49-F238E27FC236}">
                        <a16:creationId xmlns:a16="http://schemas.microsoft.com/office/drawing/2014/main" id="{A2D37ED6-24D0-4285-B3B8-8846178EE700}"/>
                      </a:ext>
                    </a:extLst>
                  </p14:cNvPr>
                  <p14:cNvContentPartPr/>
                  <p14:nvPr/>
                </p14:nvContentPartPr>
                <p14:xfrm>
                  <a:off x="5597833" y="5231891"/>
                  <a:ext cx="23760" cy="137520"/>
                </p14:xfrm>
              </p:contentPart>
            </mc:Choice>
            <mc:Fallback xmlns="">
              <p:pic>
                <p:nvPicPr>
                  <p:cNvPr id="1048" name="Ink 1047">
                    <a:extLst>
                      <a:ext uri="{FF2B5EF4-FFF2-40B4-BE49-F238E27FC236}">
                        <a16:creationId xmlns:a16="http://schemas.microsoft.com/office/drawing/2014/main" id="{A2D37ED6-24D0-4285-B3B8-8846178EE700}"/>
                      </a:ext>
                    </a:extLst>
                  </p:cNvPr>
                  <p:cNvPicPr/>
                  <p:nvPr/>
                </p:nvPicPr>
                <p:blipFill>
                  <a:blip r:embed="rId357"/>
                  <a:stretch>
                    <a:fillRect/>
                  </a:stretch>
                </p:blipFill>
                <p:spPr>
                  <a:xfrm>
                    <a:off x="5585195" y="5218769"/>
                    <a:ext cx="48531" cy="1632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8">
                <p14:nvContentPartPr>
                  <p14:cNvPr id="1049" name="Ink 1048">
                    <a:extLst>
                      <a:ext uri="{FF2B5EF4-FFF2-40B4-BE49-F238E27FC236}">
                        <a16:creationId xmlns:a16="http://schemas.microsoft.com/office/drawing/2014/main" id="{4678C629-6B3A-4C15-8101-120337C38CAE}"/>
                      </a:ext>
                    </a:extLst>
                  </p14:cNvPr>
                  <p14:cNvContentPartPr/>
                  <p14:nvPr/>
                </p14:nvContentPartPr>
                <p14:xfrm>
                  <a:off x="5704393" y="5170691"/>
                  <a:ext cx="109440" cy="170280"/>
                </p14:xfrm>
              </p:contentPart>
            </mc:Choice>
            <mc:Fallback xmlns="">
              <p:pic>
                <p:nvPicPr>
                  <p:cNvPr id="1049" name="Ink 1048">
                    <a:extLst>
                      <a:ext uri="{FF2B5EF4-FFF2-40B4-BE49-F238E27FC236}">
                        <a16:creationId xmlns:a16="http://schemas.microsoft.com/office/drawing/2014/main" id="{4678C629-6B3A-4C15-8101-120337C38CAE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691785" y="5157552"/>
                    <a:ext cx="134152" cy="1960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1050" name="Ink 1049">
                    <a:extLst>
                      <a:ext uri="{FF2B5EF4-FFF2-40B4-BE49-F238E27FC236}">
                        <a16:creationId xmlns:a16="http://schemas.microsoft.com/office/drawing/2014/main" id="{FD739500-33F7-4E80-A016-BF59CC36D15E}"/>
                      </a:ext>
                    </a:extLst>
                  </p14:cNvPr>
                  <p14:cNvContentPartPr/>
                  <p14:nvPr/>
                </p14:nvContentPartPr>
                <p14:xfrm>
                  <a:off x="5830753" y="5238731"/>
                  <a:ext cx="116640" cy="81720"/>
                </p14:xfrm>
              </p:contentPart>
            </mc:Choice>
            <mc:Fallback xmlns="">
              <p:pic>
                <p:nvPicPr>
                  <p:cNvPr id="1050" name="Ink 1049">
                    <a:extLst>
                      <a:ext uri="{FF2B5EF4-FFF2-40B4-BE49-F238E27FC236}">
                        <a16:creationId xmlns:a16="http://schemas.microsoft.com/office/drawing/2014/main" id="{FD739500-33F7-4E80-A016-BF59CC36D15E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818130" y="5225635"/>
                    <a:ext cx="141382" cy="1073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1051" name="Ink 1050">
                    <a:extLst>
                      <a:ext uri="{FF2B5EF4-FFF2-40B4-BE49-F238E27FC236}">
                        <a16:creationId xmlns:a16="http://schemas.microsoft.com/office/drawing/2014/main" id="{9B7C9BAD-0C0D-42F2-B288-4963139D6726}"/>
                      </a:ext>
                    </a:extLst>
                  </p14:cNvPr>
                  <p14:cNvContentPartPr/>
                  <p14:nvPr/>
                </p14:nvContentPartPr>
                <p14:xfrm>
                  <a:off x="5857753" y="5091851"/>
                  <a:ext cx="111240" cy="293040"/>
                </p14:xfrm>
              </p:contentPart>
            </mc:Choice>
            <mc:Fallback xmlns="">
              <p:pic>
                <p:nvPicPr>
                  <p:cNvPr id="1051" name="Ink 1050">
                    <a:extLst>
                      <a:ext uri="{FF2B5EF4-FFF2-40B4-BE49-F238E27FC236}">
                        <a16:creationId xmlns:a16="http://schemas.microsoft.com/office/drawing/2014/main" id="{9B7C9BAD-0C0D-42F2-B288-4963139D6726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845169" y="5078698"/>
                    <a:ext cx="135904" cy="3188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4">
                <p14:nvContentPartPr>
                  <p14:cNvPr id="1255" name="Ink 1254">
                    <a:extLst>
                      <a:ext uri="{FF2B5EF4-FFF2-40B4-BE49-F238E27FC236}">
                        <a16:creationId xmlns:a16="http://schemas.microsoft.com/office/drawing/2014/main" id="{645B7FA5-DD1F-484C-A3B2-5BE61C4DBC6E}"/>
                      </a:ext>
                    </a:extLst>
                  </p14:cNvPr>
                  <p14:cNvContentPartPr/>
                  <p14:nvPr/>
                </p14:nvContentPartPr>
                <p14:xfrm>
                  <a:off x="7099033" y="5367611"/>
                  <a:ext cx="54000" cy="97920"/>
                </p14:xfrm>
              </p:contentPart>
            </mc:Choice>
            <mc:Fallback xmlns="">
              <p:pic>
                <p:nvPicPr>
                  <p:cNvPr id="1255" name="Ink 1254">
                    <a:extLst>
                      <a:ext uri="{FF2B5EF4-FFF2-40B4-BE49-F238E27FC236}">
                        <a16:creationId xmlns:a16="http://schemas.microsoft.com/office/drawing/2014/main" id="{645B7FA5-DD1F-484C-A3B2-5BE61C4DBC6E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7086416" y="5354450"/>
                    <a:ext cx="78729" cy="1237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6">
                <p14:nvContentPartPr>
                  <p14:cNvPr id="1256" name="Ink 1255">
                    <a:extLst>
                      <a:ext uri="{FF2B5EF4-FFF2-40B4-BE49-F238E27FC236}">
                        <a16:creationId xmlns:a16="http://schemas.microsoft.com/office/drawing/2014/main" id="{1AC369FB-C764-4CFF-BB4A-2B0F80110D70}"/>
                      </a:ext>
                    </a:extLst>
                  </p14:cNvPr>
                  <p14:cNvContentPartPr/>
                  <p14:nvPr/>
                </p14:nvContentPartPr>
                <p14:xfrm>
                  <a:off x="7132873" y="5396411"/>
                  <a:ext cx="10800" cy="130680"/>
                </p14:xfrm>
              </p:contentPart>
            </mc:Choice>
            <mc:Fallback xmlns="">
              <p:pic>
                <p:nvPicPr>
                  <p:cNvPr id="1256" name="Ink 1255">
                    <a:extLst>
                      <a:ext uri="{FF2B5EF4-FFF2-40B4-BE49-F238E27FC236}">
                        <a16:creationId xmlns:a16="http://schemas.microsoft.com/office/drawing/2014/main" id="{1AC369FB-C764-4CFF-BB4A-2B0F80110D70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7120016" y="5383815"/>
                    <a:ext cx="36000" cy="1563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8">
                <p14:nvContentPartPr>
                  <p14:cNvPr id="1261" name="Ink 1260">
                    <a:extLst>
                      <a:ext uri="{FF2B5EF4-FFF2-40B4-BE49-F238E27FC236}">
                        <a16:creationId xmlns:a16="http://schemas.microsoft.com/office/drawing/2014/main" id="{EEE565D0-73E6-4017-B186-2A8E39CE4B89}"/>
                      </a:ext>
                    </a:extLst>
                  </p14:cNvPr>
                  <p14:cNvContentPartPr/>
                  <p14:nvPr/>
                </p14:nvContentPartPr>
                <p14:xfrm>
                  <a:off x="6106873" y="4626011"/>
                  <a:ext cx="168480" cy="160200"/>
                </p14:xfrm>
              </p:contentPart>
            </mc:Choice>
            <mc:Fallback xmlns="">
              <p:pic>
                <p:nvPicPr>
                  <p:cNvPr id="1261" name="Ink 1260">
                    <a:extLst>
                      <a:ext uri="{FF2B5EF4-FFF2-40B4-BE49-F238E27FC236}">
                        <a16:creationId xmlns:a16="http://schemas.microsoft.com/office/drawing/2014/main" id="{EEE565D0-73E6-4017-B186-2A8E39CE4B89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6094262" y="4612880"/>
                    <a:ext cx="193197" cy="1859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0">
                <p14:nvContentPartPr>
                  <p14:cNvPr id="1263" name="Ink 1262">
                    <a:extLst>
                      <a:ext uri="{FF2B5EF4-FFF2-40B4-BE49-F238E27FC236}">
                        <a16:creationId xmlns:a16="http://schemas.microsoft.com/office/drawing/2014/main" id="{7AD0BC15-5879-4C67-AE81-DC54C12BF685}"/>
                      </a:ext>
                    </a:extLst>
                  </p14:cNvPr>
                  <p14:cNvContentPartPr/>
                  <p14:nvPr/>
                </p14:nvContentPartPr>
                <p14:xfrm>
                  <a:off x="6027673" y="3407411"/>
                  <a:ext cx="171000" cy="265680"/>
                </p14:xfrm>
              </p:contentPart>
            </mc:Choice>
            <mc:Fallback xmlns="">
              <p:pic>
                <p:nvPicPr>
                  <p:cNvPr id="1263" name="Ink 1262">
                    <a:extLst>
                      <a:ext uri="{FF2B5EF4-FFF2-40B4-BE49-F238E27FC236}">
                        <a16:creationId xmlns:a16="http://schemas.microsoft.com/office/drawing/2014/main" id="{7AD0BC15-5879-4C67-AE81-DC54C12BF685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6015062" y="3394285"/>
                    <a:ext cx="195717" cy="2914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2">
                <p14:nvContentPartPr>
                  <p14:cNvPr id="1264" name="Ink 1263">
                    <a:extLst>
                      <a:ext uri="{FF2B5EF4-FFF2-40B4-BE49-F238E27FC236}">
                        <a16:creationId xmlns:a16="http://schemas.microsoft.com/office/drawing/2014/main" id="{DABB5C97-7E03-4DD9-ACBF-2B951BBFADD1}"/>
                      </a:ext>
                    </a:extLst>
                  </p14:cNvPr>
                  <p14:cNvContentPartPr/>
                  <p14:nvPr/>
                </p14:nvContentPartPr>
                <p14:xfrm>
                  <a:off x="6164113" y="3517211"/>
                  <a:ext cx="99000" cy="127440"/>
                </p14:xfrm>
              </p:contentPart>
            </mc:Choice>
            <mc:Fallback xmlns="">
              <p:pic>
                <p:nvPicPr>
                  <p:cNvPr id="1264" name="Ink 1263">
                    <a:extLst>
                      <a:ext uri="{FF2B5EF4-FFF2-40B4-BE49-F238E27FC236}">
                        <a16:creationId xmlns:a16="http://schemas.microsoft.com/office/drawing/2014/main" id="{DABB5C97-7E03-4DD9-ACBF-2B951BBFADD1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6151485" y="3504046"/>
                    <a:ext cx="123750" cy="1532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4">
                <p14:nvContentPartPr>
                  <p14:cNvPr id="1266" name="Ink 1265">
                    <a:extLst>
                      <a:ext uri="{FF2B5EF4-FFF2-40B4-BE49-F238E27FC236}">
                        <a16:creationId xmlns:a16="http://schemas.microsoft.com/office/drawing/2014/main" id="{DCE613CA-E8B9-43B2-9C7C-DDA393C4F30C}"/>
                      </a:ext>
                    </a:extLst>
                  </p14:cNvPr>
                  <p14:cNvContentPartPr/>
                  <p14:nvPr/>
                </p14:nvContentPartPr>
                <p14:xfrm>
                  <a:off x="6178513" y="4489211"/>
                  <a:ext cx="117000" cy="129240"/>
                </p14:xfrm>
              </p:contentPart>
            </mc:Choice>
            <mc:Fallback xmlns="">
              <p:pic>
                <p:nvPicPr>
                  <p:cNvPr id="1266" name="Ink 1265">
                    <a:extLst>
                      <a:ext uri="{FF2B5EF4-FFF2-40B4-BE49-F238E27FC236}">
                        <a16:creationId xmlns:a16="http://schemas.microsoft.com/office/drawing/2014/main" id="{DCE613CA-E8B9-43B2-9C7C-DDA393C4F30C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6166410" y="4476077"/>
                    <a:ext cx="141711" cy="154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6">
                <p14:nvContentPartPr>
                  <p14:cNvPr id="1267" name="Ink 1266">
                    <a:extLst>
                      <a:ext uri="{FF2B5EF4-FFF2-40B4-BE49-F238E27FC236}">
                        <a16:creationId xmlns:a16="http://schemas.microsoft.com/office/drawing/2014/main" id="{1E66A384-B802-44CE-9FCB-EAC7B84019CE}"/>
                      </a:ext>
                    </a:extLst>
                  </p14:cNvPr>
                  <p14:cNvContentPartPr/>
                  <p14:nvPr/>
                </p14:nvContentPartPr>
                <p14:xfrm>
                  <a:off x="6217393" y="4471571"/>
                  <a:ext cx="68760" cy="90720"/>
                </p14:xfrm>
              </p:contentPart>
            </mc:Choice>
            <mc:Fallback xmlns="">
              <p:pic>
                <p:nvPicPr>
                  <p:cNvPr id="1267" name="Ink 1266">
                    <a:extLst>
                      <a:ext uri="{FF2B5EF4-FFF2-40B4-BE49-F238E27FC236}">
                        <a16:creationId xmlns:a16="http://schemas.microsoft.com/office/drawing/2014/main" id="{1E66A384-B802-44CE-9FCB-EAC7B84019CE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6204753" y="4458461"/>
                    <a:ext cx="93534" cy="11641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00F8516-E974-402D-8C87-06E5B3B9C7E1}"/>
                  </a:ext>
                </a:extLst>
              </p14:cNvPr>
              <p14:cNvContentPartPr/>
              <p14:nvPr/>
            </p14:nvContentPartPr>
            <p14:xfrm>
              <a:off x="1204920" y="107280"/>
              <a:ext cx="10911240" cy="5878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00F8516-E974-402D-8C87-06E5B3B9C7E1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195560" y="97920"/>
                <a:ext cx="10929960" cy="58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35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GB" sz="1800" dirty="0">
                <a:solidFill>
                  <a:srgbClr val="180890"/>
                </a:solidFill>
              </a:rPr>
              <a:t>www.aisciences.io</a:t>
            </a: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32</Words>
  <Application>Microsoft Office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Wingdings</vt:lpstr>
      <vt:lpstr>Thème Office</vt:lpstr>
      <vt:lpstr>PowerPoint Presentation</vt:lpstr>
      <vt:lpstr>ANN</vt:lpstr>
      <vt:lpstr>FP</vt:lpstr>
      <vt:lpstr>Gradient Descent</vt:lpstr>
      <vt:lpstr>BP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Kashif Murtaza</cp:lastModifiedBy>
  <cp:revision>55</cp:revision>
  <dcterms:modified xsi:type="dcterms:W3CDTF">2020-11-21T12:57:40Z</dcterms:modified>
</cp:coreProperties>
</file>