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ppt/ink/ink2.xml" ContentType="application/inkml+xml"/>
  <Override PartName="/ppt/notesSlides/notesSlide3.xml" ContentType="application/vnd.openxmlformats-officedocument.presentationml.notesSlide+xml"/>
  <Override PartName="/ppt/ink/ink3.xml" ContentType="application/inkml+xml"/>
  <Override PartName="/ppt/notesSlides/notesSlide4.xml" ContentType="application/vnd.openxmlformats-officedocument.presentationml.notesSlide+xml"/>
  <Override PartName="/ppt/ink/ink4.xml" ContentType="application/inkml+xml"/>
  <Override PartName="/ppt/notesSlides/notesSlide5.xml" ContentType="application/vnd.openxmlformats-officedocument.presentationml.notesSlide+xml"/>
  <Override PartName="/ppt/ink/ink5.xml" ContentType="application/inkml+xml"/>
  <Override PartName="/ppt/notesSlides/notesSlide6.xml" ContentType="application/vnd.openxmlformats-officedocument.presentationml.notesSlide+xml"/>
  <Override PartName="/ppt/ink/ink6.xml" ContentType="application/inkml+xml"/>
  <Override PartName="/ppt/notesSlides/notesSlide7.xml" ContentType="application/vnd.openxmlformats-officedocument.presentationml.notesSlide+xml"/>
  <Override PartName="/ppt/ink/ink7.xml" ContentType="application/inkml+xml"/>
  <Override PartName="/ppt/notesSlides/notesSlide8.xml" ContentType="application/vnd.openxmlformats-officedocument.presentationml.notesSlide+xml"/>
  <Override PartName="/ppt/ink/ink8.xml" ContentType="application/inkml+xml"/>
  <Override PartName="/ppt/notesSlides/notesSlide9.xml" ContentType="application/vnd.openxmlformats-officedocument.presentationml.notesSlide+xml"/>
  <Override PartName="/ppt/ink/ink9.xml" ContentType="application/inkml+xml"/>
  <Override PartName="/ppt/ink/ink10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96" r:id="rId5"/>
    <p:sldId id="313" r:id="rId6"/>
    <p:sldId id="314" r:id="rId7"/>
    <p:sldId id="315" r:id="rId8"/>
    <p:sldId id="316" r:id="rId9"/>
    <p:sldId id="318" r:id="rId10"/>
    <p:sldId id="317" r:id="rId11"/>
    <p:sldId id="319" r:id="rId12"/>
    <p:sldId id="320" r:id="rId13"/>
    <p:sldId id="309" r:id="rId1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6FBA"/>
    <a:srgbClr val="4189CC"/>
    <a:srgbClr val="125DA2"/>
    <a:srgbClr val="043C45"/>
    <a:srgbClr val="043C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E3DC8A8-F8DD-0840-A204-CF101866A1FD}" v="7" dt="2021-01-07T18:15:32.41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7030"/>
  </p:normalViewPr>
  <p:slideViewPr>
    <p:cSldViewPr snapToGrid="0">
      <p:cViewPr varScale="1">
        <p:scale>
          <a:sx n="91" d="100"/>
          <a:sy n="91" d="100"/>
        </p:scale>
        <p:origin x="365" y="7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3138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52CF00-5336-4BA6-9EC9-C4B6F2079490}" type="datetimeFigureOut">
              <a:rPr lang="en-GB" smtClean="0"/>
              <a:t>09/04/2021</a:t>
            </a:fld>
            <a:endParaRPr lang="en-GB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182934-0196-42AD-94BB-C04B9416DB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35161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1-04-09T10:10:08.99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1318 7226 624 0,'0'0'2736'0,"0"0"-1896"16,0 0-400-16,0 0-303 31,-12-83 143-31,12 62 80 16,9 5 88-16,-2-4 224 0,1 8 40 15,0 2-232-15,4 5 64 16,4-2-328-16,12-3-160 0,16-3 128 15,20 1-176-15,27-11 144 32,17 1-88-32,-9 3-16 15,-19 7-16-15,-24 5-32 0,-16 4 0 16,-1 0 16-16,2 3-16 0,-6 0-104 16,-11 0-80-16,-16 0-752 0,-8 0 104 15,-8 8 752 1,-23 9 80-1,-18 2 72-15,-22 9-16 16,3 1 24-16,-8 3-32 0,5-4 0 16,15-6 8-16,4 1-48 0,20-7 40 15,16-7-48-15,16-2-128 0,8-7-224 32,40 0 352-32,32-19 0 15,31-17 288-15,13-4-200 16,-1-5-32-16,-27 10 112 0,-36 16-160 15,-21 10 48-15,-14 2-56 0,-10 7-192 16,-10 0-536-16,-5 0-544 31,-45 22 1272-31,-30 7 0 16,-29 9 8-16,8 1 64 0,12-12 40 31,33-7 224-31,19-8 152 16,1 1-40-16,7-6-216 0,7 2-208 15,17-9-24-15,13 0-312 16,39-9 312-16,38-20 320 16,30-13-280-16,16 4-40 0,-29 8-904 15,-31 10-1097-15</inkml:trace>
  <inkml:trace contextRef="#ctx0" brushRef="#br0" timeOffset="1069.13">6977 7461 8233 0,'0'0'0'0,"0"0"-280"0,0 0 280 0,159-76 256 16,-20 38 240-16,32-1-264 15,13 2 217-15,-5 11-49 0,-16 10-320 16,-15 11-80-16,-17 5-80 15,-32 0-152-15,-27 2-353 0,-28 4-647 16,-20 4 168 0,-8-3-176-16,-16 5-9 15,-16 7 433-15,-64 0 816 16,-47 10 0-16,-28-4 400 0,-8 0-40 16,7 1 160-16,24-11 129 15,29-2-145-15,26-7 224 16,34 1-184-1,23-7 48-15,4 0-104 16,16 0-360-16,16 0 96 0,64 0-224 16,60-9 8-16,31-10 272 15,23 2-168-15,-10-1-96 16,-16 2 0-16,-17 3 48 0,-20 7-64 31,-39 2 0-31,-28 4-856 16,-29 0-624-16,-22 4-785 0,-13 2-127 0</inkml:trace>
  <inkml:trace contextRef="#ctx0" brushRef="#br0" timeOffset="1242.66">8064 7436 1320 0,'-124'6'1520'15,"12"-3"-344"1,53-3-63-16,31 0-225 16,20 0-80-16,8 0 176 0,13 0-976 15,45-9 296-15,47-8-168 16,58-2-136-16,20 1 0 15,12-1-120-15,-20 6-224 16,-27 6-544 0,-41 0-632-16,-34 2-1609 0</inkml:trace>
  <inkml:trace contextRef="#ctx0" brushRef="#br0" timeOffset="3858.68">9621 10353 7705 0,'0'0'1248'0,"0"0"-735"16,0 0-513-16,0 0 480 31,0 0 208-31,84 58-168 15,-39-26-216-15,-2 6 0 0,9 3-136 16,-5-4 112-16,5-2-48 0,-4-3-80 16,-4-7-32-16,-8-5-120 15,-1-8 64-15,-3-5 72 32,0-7 40-32,0-3 304 0,16-35 161 15,24-39-113-15,36-37 8 16,15-19-112-16,12-7 0 0,0 12-64 15,-10 24-64-15,2 8-16 16,-7 14-160-16,-25 19-32 31,-23 15-8-31,-24 20-72 0,-16 9-8 0,-5 3 56 16,-3 0-48-16,-4 3 64 16,-12 4-72-16,-4 9 0 0,-4-3-8 15,0 3-136-15,0 0-16 16,0 0-152-1,0 6-400-15,0 7 112 16,-12 21-864-16,5-4-849 0,-2-5-2816 16</inkml:trace>
  <inkml:trace contextRef="#ctx0" brushRef="#br0" timeOffset="6641.23">15745 11550 7161 0,'0'0'1680'16,"0"0"-1168"-16,0 0-143 0,0 0-105 15,-11-50 248-15,18 46-376 16,10 4 192-16,11 4-24 0,7 15 64 15,5 12-168-15,0 14 112 32,4 6-88-32,-1 3-32 0,-7-7-48 15,5 1-16-15,-10-6 24 0,-3-11-144 16,-8-6 40-16,0-9 8 16,-8-3-48-16,0-7 64 0,-4-6-56 15,0 0 104 1,4-3 472-1,4-19 289-15,15-13-169 0,1-13-352 16,13-8 24-16,2-8-40 16,5-3-48-16,4 1-216 0,8-1 64 15,-5 6-48-15,-4 11-88 0,-2 2 24 32,-5 13-16-32,-16 7-16 15,-4 1 8-15,-13 15 0 0,1-1-8 16,-12 7 8-16,0 4-8 15,-4 2-120-15,0 0-40 0,0 0 112 16,0 0-328-16,0 0-656 31,-4 25-1041-31,0-3 305 16,-8 0-2825-16</inkml:trace>
  <inkml:trace contextRef="#ctx0" brushRef="#br0" timeOffset="9523.53">17479 12779 12050 0,'0'0'64'15,"0"0"-64"-15,0 0 0 16,0 0 88-16,0 0 8 0,8-54 232 15,0 54-328-15,-1 0 0 0,10 16 224 32,-2 9 160-32,13 6 32 15,4 8-72-15,0 3-87 16,3-1-97-16,-2-2-96 0,-1-11 40 16,-5-3-104-16,-3-6 8 15,-7-9 24-15,-6-7-24 0,2-3-8 31,-2 0 88-31,13-35 544 16,24-39 168-16,36-46-400 16,15-20-96-16,17-6-136 0,0 20-152 0,-9 30 144 15,9 6 72 1,-9 13-40-16,-3 6-112 0,-20 19-80 16,-25 14 8-1,-19 17 104-15,-8 1-112 16,0 2-8-16,-4 2 8 15,-4 0 0-15,-12 10 0 0,-9 3-144 0,1 3-344 16,-4 0-520-16,0 12-1056 16,0 10 655-1,-15 35-255-15,-2-3-1033 16,2-3-2768-16</inkml:trace>
  <inkml:trace contextRef="#ctx0" brushRef="#br0" timeOffset="12139.01">16151 13534 9666 0,'0'0'216'16,"0"0"16"-16,0 0-232 15,0 0-256-15,0 0 152 0,0 0 208 16,17-6-32-16,3 31 576 0,8 13-168 31,4 7-160-31,0 9-8 16,3 3-120-16,-7 4-128 0,0-11 80 16,-4-2-144-16,0-13 8 15,-8-6 64-15,-4-8-72 16,-1-7 0-16,-6-5 48 0,-1-5-48 31,0-4 48-31,0 0 96 0,3 0 128 16,10-16 80-16,6-9 568 15,17-17-87-15,12-9-345 16,20-12-104-16,24-17-272 0,15-6 144 16,4 7-136-16,-19 22 128 31,-24 15-184-31,-28 20-32 0,-5 3-32 15,6-1 120-15,-2 6-120 16,5-5 0-16,-12 5 0 16,-4 5-56-16,-8 2-40 0,0 5 48 0,-9-2 40 15,-3 4-88 1,1 0 88 0,-10 0 8-16,1 0-280 0,-4 0 184 15,0 0 40-15,0 0-72 16,0 0 64-16,0 0-88 15,0 0-80-15,0 0-192 0,0 0-208 16,0 4-209 0,0 3-127-16,-7 7 504 15,-10 16-680-15,2-2-993 0,2-3-2008 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1-04-09T10:17:23.44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8729 9740 16 0,'0'0'768'0,"132"-34"-432"16,-21 11-200-16,16 2-8 0,2-5 0 31,-2 7 368-15,-11 3-104-16,2 3-8 16,-6 10-168-16,-8 0-72 15,-24 3-144 1,-13 0 0-16,-22 0-136 15,-10 0-48-15,1 0-72 0,-4 0 80 16,-12 0 168-16,-16 3-56 0,-8 0-248 16,-33 1 312-16,-30 5 0 0,-29 3 72 15,-35 4-72-15,-13 1 0 16,2-1 80-16,13-4 136 16,14 1 72-16,11-4-40 0,16-2-144 31,25 2-16-31,19-9 96 15,20 3-32-15,0-3 88 16,20 0-40-16,4 0-112 0,28 0 32 16,40-3-72-16,36-13-40 15,39-9 104-15,17 3-96 16,-1-3 32-16,-20 5-40 0,-19 4-8 31,-16 3 64-31,-21 4-64 0,-27 3 104 0,-21 6-56 16,-18 0-48-16,-9 0-120 15,-8 3-800-15,-17 6 112 16,-46 7 344-16,-33 3 208 16,-43 3-112-1,-16 0-296-15,7-2 496 16,21-4 168-16,39-10 496 0,24-3-32 0,20 0-72 16,21-3-24-16,2 0-32 15,14 0 216-15,7 0-144 0,24 0-272 16,40-9 16-16,39-10-80 31,37-6 8-31,15-1-80 0,-4-2 0 16,-15 5 0-16,-17 1-16 15,-8 6 16-15,-23-3 72 16,-16 6-72-16,-28 1 56 16,-5 6-48-1,2-4-8-15,-9 3 56 16,-9 0-56-16,-23 7 0 0,-8 0-160 15,-48 7 152-15,-39 19-152 16,-37 2-384-16,-11 1 24 0,28-7 328 16,35-9 192-16,35-10 40 15,14 0-32 1,11-3 144-16,4 0 112 16,12 0-80-16,12 0-80 0,48-3 104 0,43-13-152 15,45-13 48-15,24-5-104 31,2-1 8-31,-6 0 112 0,-21 6-104 32,-8 4 16-32,-6 3-24 15,-14 6 0-15,-28 3 40 0,-19 0-48 16,-28 10-16-16,-15 3 16 16,-14 0-16-16,-11 0-344 15,-24 13-528-15,-64 12 368 0,-51 14 192 16,12-5-272-16,7 2-855 0</inkml:trace>
  <inkml:trace contextRef="#ctx0" brushRef="#br0" timeOffset="200.11">9976 9617 280 0,'0'0'440'0,"0"0"-16"0,0 0-296 32,0 0 104-17,0 0-96-15,88 7 120 0,39-27-88 0,21 1-24 0,0 0-16 16,-13 0 8-16,-28 6-128 15,-15 1 72-15,-29 5-40 16,-18 1-40-16,-21 3-8 31,-5 3 0-31,-10 0 8 16,-9 0-600-16,-73 16-176 0,-2-4 248 16</inkml:trace>
  <inkml:trace contextRef="#ctx0" brushRef="#br0" timeOffset="670.1">9785 9668 536 0,'-112'8'632'16,"17"-3"-80"-16,39-3-144 0,24-2-32 16,13 0-192-16,14 0-8 0,5 0 56 15,12 0-16-15,44-2-216 16,44-15 120-16,43-4-16 0,24-9 40 31,9 9 0-31,-13-2-136 16,-36 7 240-1,-7 7-80-15,-32 2-80 0,-24 4-8 16,-21 0-80-16,-23 3 88 16,-4 0-88-16,-16 0-128 0,-12 3-320 15,-63 13 320 1,-65 13-64-16,-40-1-168 16,-31 4-8-16,-4-3-120 15,12-7 120-15,8 0 288 0,20-6 80 16,23-4 176-16,48-5 216 15,33-4 160-15,35-3-104 0,16 0 16 32,8 0-152-32,12 0 185 0,28 0-345 15,56-13-152-15,59-6 0 0,33 0 72 16,18-4-72 0,-6 11 112-16,-17-1-112 15,-11 5 0-15,-13 1 40 0,-16 0-40 31,-19 4-8-31,-32 1 8 16,-17 2-120-16,-26 0-200 0,-18 0-321 16,-6 0 113-16,-13 0 32 15,-21 8-680-15,-10-1-336 0</inkml:trace>
  <inkml:trace contextRef="#ctx0" brushRef="#br0" timeOffset="3723.29">10311 9699 800 0,'0'0'520'0,"0"0"184"16,0 0-184-16,0 0-272 0,51-23 248 16,-18 11-64-16,3-1-40 0,7-2 152 15,9 3-87-15,16-5 7 32,23 2-184-32,17-2-32 15,11 2-200 1,-7 5-48-16,-5 4 64 15,-10-4 56-15,-2 4-40 0,-16-4-24 16,-15 4-56-16,-16-3 8 16,-8 5 88-16,-4 1-96 15,-5 0 8 1,1 0 0-16,-19 3-8 0,-13 0-424 16,0 0 416-16,-24 0-192 0,-12 0 16 0,-28 3 24 15,-27 13 160-15,-29 3-8 16,-4-3 0-16,16 0-48 15,33-7 48 1,27-6 0-16,8 0 8 0,1-3 8 16,3 0-8-16,4 4 64 15,16-4-64-15,8 0 0 0,8 0-288 16,12 0 184-16,20 0 104 0,16-4 8 31,8 1 72-31,4-6-56 16,7 3 72-16,1-4-96 0,-1 7 0 15,1-4 8-15,-12 4 0 16,-8 0-8 0,-12 3 8-16,-16 0-112 15,-20 0-520-15,-9 0 359 16,-42 6 257 0,-41 14-384-16,-31-2 128 0,-13 8 0 15,12-10 64-15,33-7 192 16,31-3-40-16,20-6 48 15,12 0 16-15,4 0 112 0,5 0 32 0,10 0-104 32,9 0 0-32,20 0-56 0,20-3 0 15,16-2 0-15,4-6-64 16,7-3-112-16,2 0 176 16,-5 1 0-16,3-2 0 0,-7-2 104 15,-4 5 32 1,-5-4 208-1,-7 3-16-15,-8 1-80 16,-20 6 1-16,-8 1-105 0,-8 5-16 16,-32 0-112-16,-27 7-16 15,-38 13-208-15,-26 5 80 16,-9 0 24-16,25-6 96 0,27-6-73 31,33-10 81-31,6 1 73 0,6-2-65 0,7 3 0 16,4-3 40-16,16-2-48 15,8 0-417-15,16 0 241 16,16 0 144-16,15 0 32 0,13 0 0 16,8 0-184-16,4-7-8 15,3-2 64-15,2-1 80 16,-2 1-8-16,-4 3 56 16,2 3 0-16,-17 3-216 15,-13 0-976-15</inkml:trace>
  <inkml:trace contextRef="#ctx0" brushRef="#br0" timeOffset="6662.25">11148 9676 496 0,'0'0'1224'0,"123"-27"-816"16,-51 10-304 0,0 5 80-16,-12 2-104 15,0 1 32-15,-13 2-32 16,-11 5-72-16,-12-2-8 15,-17 4-40-15,-7 0-440 0,-15 0 400 16,-21 6 80-16,-12 7-264 0,-20-3-24 16,1-1 288-16,-5 1 0 15,8-3 472-15,8-4-104 32,12-3 16-32,13 0-152 15,14 0 8-15,9 0 16 0,8 0-256 16,4 0-192-16,17 0 192 15,14-3 128-15,5-4-64 16,12-3-16-16,8 1-48 0,-4-1 0 16,0 2-56-16,-9-3 56 15,-3 2 136-15,-4 2-128 16,-8 4 80-16,-4-3-80 0,-8 3 0 16,-8 3 72-16,-5 0-80 15,-3 0 56-15,-4 0 264 0,0 0-40 16,-11-3-31-16,-6 3-249 31,-6 0-8-15,-5 0-81-16,-4 0-7 0,4 0 96 15,0 0 0-15,8 0 0 16,1 3 16-16,10-3-16 0,1 0 0 16,8 0 0-1,0 3-272-15,4-3 168 16,9 3 16-16,6-3 88 0,5 0 0 15,8 0 24-15,0 0-24 16,7 0 88-16,-2-6-80 16,6-1 0-16,-3 1-8 0,-4-1 0 31,0 1 40-31,-4 3-40 0,-9 0 8 16,-6 3-8-16,-6 0 0 0,-2 0 0 0,-5 0-32 15,-4 0 32-15,0 0 0 16,0 0-32-16,0 0-120 0,0 0-744 31,0 0-424-31,-9 0-424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1-04-09T10:11:44.68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9323 7404 1856 0,'0'0'1320'0,"0"0"-280"15,0 0-63-15,0 0-289 16,0 0-400-16,43-48-232 0,21 23 128 15,24-14 32 1,24-4 168 0,-1-2 0-16,-16 13-176 0,-31 10 24 15,-23 8-168 1,-17 12-48-16,-5-1-16 16,-6 3 0-16,-13 0-104 0,0 0-40 15,-45 10 144-15,-26 15 224 31,-25 9-224-31,-16 4 8 0,21-5 80 16,19-12-88-16,28-7 0 16,16-9 24-16,1 6 48 0,10-9-64 0,10 2-8 15,7-4-272-15,19 0 272 0,37 0 56 32,28-22 96-32,28-7 32 0,-9 1-176 15,-23 8 144-15,-25 8-136 16,-23 5 0-16,5 4 40 15,-14 0-56 1,-3-1-8-16,-16 4 0 0,-4 0 8 16,-32 0 80-1,-7 10-72 1,-14-1 0-16,6 4 104 0,3-3-104 16,8 2-8-16,16 1 0 15,20 3-752-15,0 0-1008 0,20-7-1161 16</inkml:trace>
  <inkml:trace contextRef="#ctx0" brushRef="#br0" timeOffset="763.87">12108 7452 3384 0,'0'0'1000'0,"0"0"-375"16,0 0-289-1,0 0 80 1,115-33 24-16,-23 14 216 16,32-6-296-16,7-3 8 0,-27 9 40 15,-29 6-144-15,-39 9-160 0,-12 1-8 16,-12 3-96-16,-12 0-240 31,-8 3-728-31,-44 14 968 16,-40 2 8-16,-26 3-8 0,2 0-56 0,24-6 48 15,36-10 16 1,24 0 32 0,4-1-40-16,13 0 0 0,2-2 0 0,13 1-488 15,21-4 488-15,18 0 152 16,29 0-96-16,23-10 96 16,-3-3-72-1,-8 4 0-15,-12-4 152 16,-21 7-128-16,-3-4 0 0,-8 7 24 15,-16-3-128-15,-16 6 0 16,-8 0-208-16,-44 0 208 16,-8 9 56-1,-7 1-56 1,-5-1 0-16,20-3 8 0,4 1 0 16,16-1 56-16,17-6-64 15,11 6-392-15,15-1 208 0,33-3 32 16,40-2-40-16,-12 0-1024 15,0 0-1481-15</inkml:trace>
  <inkml:trace contextRef="#ctx0" brushRef="#br0" timeOffset="20049.5">8534 10411 3584 0,'0'0'144'15,"0"0"-288"-15,0 0 120 16,0 0 24-16,0 0 192 15,52-42 96-15,-13 26 104 0,29-6 17 16,20-6 175-16,28-4 8 16,3 0-144-16,-19 11-144 0,-20 7-176 15,-33 11-48-15,-7 3-80 32,0 0 0-32,-4 0-8 15,-1 0-96-15,-18 0-224 16,-9 6 264-16,-8 0 64 0,-25 10 248 15,-14 4-232-15,-9 5-8 16,-8 1 0-16,-4 2-8 0,1 1 8 16,3-7 0-1,4 0 48-15,4-5-48 16,12-3-8-16,13-7 8 0,6 0-8 16,17-4-72-16,0-3-216 15,21 0 96-15,11-10 144 16,11-3 96-1,13-12-16 1,19-4 96-16,-2 1 0 16,2-1 32-16,-4 4 0 0,-15 9-80 15,-4 4-80-15,-16 8-184 16,-20 4-448-16,-16 4-584 0,-16 15 976 31,-40 12 87-31,-32 16-31 16,-27 12 96-16,-8-6 80 0,11-9 16 0,28-12 128 15,33-13 209-15,15-7 47 0,16-8-56 16,12 2-72-16,8-6-264 16,8 0-192-16,44-12 192 0,44-23 56 31,35-19 392-31,20-7-224 16,5-2-136-16,-9 9 488 0,-19 16-96 0,-17 10 128 15,-20 11-216-15,-31 15-248 16,-23 2-144-16,-26 0-544 15,-7 2-576 1,-19 21-272-16,-50 11 1056 16,-46 14-136-16,-20-3 159 0,-9-1 313 15,16-13 24 1,33-8 337-16,27-10 63 16,16-4 72-16,21-5-40 0,7-1 64 31,12-3-256-31,8 0-72 15,32-7-208-15,51-18 32 16,32-7-32-16,17 0 0 16,-28 10-456-16,-33 9-1865 0</inkml:trace>
  <inkml:trace contextRef="#ctx0" brushRef="#br0" timeOffset="21352.94">15355 10436 6537 0,'0'0'152'0,"0"0"152"16,0 0-176-16,96-25 112 0,-56 18 80 16,8 4-88-16,-1 1-128 15,-7 2-24-15,-9 0-80 0,-6 0-104 16,-18 0-64-16,-7 0 168 31,-15 5 40-31,-33 11 8 0,-35 0-32 31,3-1-8-31,-1 2 48 0,18-11 96 16,23-4 264-16,8-2 80 0,4 0-127 16,25 0-369-16,3 0 72 15,24 0-128-15,19 0 56 16,29-5 0-16,20-4 160 15,0-2-112-15,-13 3-48 16,-15 4-104-16,-25 4 40 0,2 0-513 16,-10 0-103-16,-19 0-88 15,-12 4 80-15,0-1 688 32,-28 0 8-32,-4 3-8 15,4-3-1432-15</inkml:trace>
  <inkml:trace contextRef="#ctx0" brushRef="#br0" timeOffset="23652.26">16877 9643 7185 0,'0'0'296'0,"0"0"-296"0,0 0 16 16,-8-80 464-16,16 48 112 15,20-12-208-15,19-19-64 31,30-21 81-31,26-27 143 0,20-12 80 16,9-8-128-16,-4-6-200 16,-17 11 152-16,-7-1-280 15,-12 10 0-15,-13 12 56 0,-23 29 128 16,-21 21-8-16,-10 24-176 31,-18 15-88-31,2 3 64 16,-5 1-144-16,-4 12-144 0,0 12-1320 15,-9 13-1553-15,-6 4-1792 0</inkml:trace>
  <inkml:trace contextRef="#ctx0" brushRef="#br0">18622 7680 7009 0,'0'0'1776'0,"0"0"-1111"16,0 0-65-16,0 0-312 15,0 0 408-15,60 102 144 16,-32 5-288-16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1-04-09T10:13:32.00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20762 16672 1824 0,'0'0'4033'0,"0"0"-3081"32,0 0-104-32,0 0 256 15,0 0 241-15,0 0-257 0,108 21-312 16,-76-16-272-16,-1-3-240 16,1 4-248-16,-4-2 96 0,4 3-112 15,4-1-64-15,3 0-16 16,1 0-88-1,8 1 160-15,0 2-48 16,7 3 56-16,5 1 0 0,4 0 0 16,8 3 8-16,3 0 40 15,-3-3-40-15,0-1-16 0,-12 1-56 16,-4 0-200 0,-13-4-120-16,1 1-144 15,-7-3-24-15,2-1 320 16,-3-6-24-16,-1 0 160 0,5 0-216 15,-3 0-184-15,-5-6 151 16,-9-1 201-16,-3 0 136 0,-7 4-112 31,-10 1 32-31,-3 2 16 16,0 0-624-16,-20 0 120 0,-12 0-72 31,-16 12 496-31,-12 1 152 16,-7 2 72-16,-1 1-64 0,-3 0 256 15,3 0-32-15,3 0 192 16,7 0-136-16,6-4-280 16,12 4 136-16,7-6-144 0,18 0-88 15,11-8-704-15,4 1 144 16,19-3 648-16,29 0 568 0,44-12 96 16,35-10-280-16,17-3-264 15,-1-1 120 1,-11 7-40-16,-16 2 296 15,-5 5 113-15,-3 3 31 0,-21-1-48 16,-19 8-72-16,-20-3-168 16,-13 5-200-16,2-2-16 0,-1 2-64 15,-8 0-64-15,-13 0 16 16,-11 0-24 0,-4 0-240-16,-8 0-680 15,-20 2-32-15,-28 11 528 0,-27 7-609 16,-25 2-151-16,-8 3 576 15,21-9-800-15,20-3 167 0,30-4-71 32,-10 1 456-32,15-4 408 15,4 4-304-15</inkml:trace>
  <inkml:trace contextRef="#ctx0" brushRef="#br0" timeOffset="475.72">22870 16893 1880 0,'0'0'2000'0,"92"-18"-847"0,-53 11 535 31,-3 1-800-31,3-4-368 16,-18 7-184-16,-14-3-72 16,-7 3-40-16,-11 3-224 0,-41 0-936 15,-36 3-640-15,-43 16 584 0,-13 6 944 16,-8 7-368-16,21-3-9 0,20-1-39 15,23-2 464-15,21-7 16 16,19-3-16-16,12-1-200 16,0 5-64-16,0-5-184 15,9 2-16 1,14-9-160 0,13-3 248-16,13-5 376 15,34 0 432-15,37-19 232 0,35-17-400 16,24 1-264-16,1-6-488 15,-9 0 352-15,-23 8 136 16,-24 8 0-16,-25 10 656 0,-19 2 120 16,-7 3 273-16,-6 4-193 15,1-3-384-15,-4 2-32 0,-16 1-312 16,-12 6-128-16,0 0-224 16,-12 0-296-16,-25 6 248 0,-17 10-480 31,-6 3-337-31,-9 3 385 15,-6 4 416-15,15-7-104 0,0 3 280 16,-7 3-776-16,15-2 496 16,12-7 80-16</inkml:trace>
  <inkml:trace contextRef="#ctx0" brushRef="#br0" timeOffset="692.14">22479 17027 488 0,'0'0'1408'0,"0"0"-520"15,0 0-312-15,103-25 200 16,-79 16 217-16,1 5-81 16,-14 1-312-1,2 0-104-15,-13 3-152 16,0 0-144-16,0 0-192 0,-24 0-8 0,-29 16-656 16,-31 6-40-16,-30 9-664 15,-14 8 311-15,32-7-71 16,21-10-592-16</inkml:trace>
  <inkml:trace contextRef="#ctx0" brushRef="#br0" timeOffset="972.39">22440 17084 384 0,'0'0'1256'0,"103"-22"-272"15,-43 9-240-15,7 1 392 16,-11-1-559-16,-4 4 79 16,-8-1-264-16,-5 4-376 0,-7 0-16 31,5-1-40-31,-5 4-328 16,-1 0-48-16,1 3-192 0,4-4-113 15,-4 4-335-15,-4 0 512 0,0-3 488 16,-5 3-40-16,-3 0-136 15,8-3-240-15,-4 3 392 16,-8-3-888 0</inkml:trace>
  <inkml:trace contextRef="#ctx0" brushRef="#br0" timeOffset="14103.08">6984 7457 1112 0,'0'0'2072'16,"0"0"-1392"-16,0 0-528 0,88-57-32 16,-52 45-120-16,7 2 0 15,2 1 72-15,2 3-64 0,5 2 168 32,4 1-16-32,27-3-56 15,25-1 33-15,36-5-41 0,23-11 8 0,4-8 88 16,8-8-64-16,-7-8 80 15,11-1 48-15,0-3-80 0,-16 8-64 16,-23 11-96 0,-45 9 24-1,-43 14 24-15,-32 9-64 0,-20 0-16 16,-4 0-720 0,-44 12-793-16,-52 23 1521 15,-67 22 8-15,-40 17-696 0,-16-2-136 16,7-8 96-16,38-16 128 31,18-13 608-31,20-7 288 16,45-12 80-1,31-6 48-15,28-4-208 0,24-6 80 0,8 0-288 16,49 0 16-16,46-18-16 16,64-15 192-16,40-8-88 0,8-3-8 15,-3 2-32-15,-29 13-16 16,-32 11 8-16,-31 11 40 0,-40 7-96 15,-40 0-240-15,-16 3-504 16,-16 10-64 0,-24 6-120-16,-64 10 776 0,-67 8 152 15,-36 2 200 1,-28-4-48 0,11-7 376-16,33-9 96 0,15-6-32 15,25-4 96-15,40-6-16 0,35-3-224 16,32 0 113-16,28 0 127 15,4 0-224-15,52-8-272 0,51-12-176 32,65-9-16-32,26-5 88 15,14-10-72-15,-9 2 16 0,-24 0-32 16,-19 8 8-16,-33 12-16 0,-44 9 8 16,-38 10 0-16,-25 3 0 0,-20 0-520 15,-33 16-937 1,-70 15 1449-16,-77 17-120 15,-42 2-8-15,-18-5 120 0,29-10 16 16,48-13 64-16,47-9-8 16,45-3 216-16,43-10 313 15,28 0-137-15,16 0 16 0,67-12-280 32,77-21-56-17,47-8-112-15,28-6-16 16,5-4 104-16,-25 3-104 0,4 3 0 0,-21 8 56 15,-33 14-56-15,-51 13 8 16,-54 10-16-16,-40 0-96 16,-36 17-1024-1,-71 20-609-15,-88 17 1313 16,-65 13-360-16,-39 0 368 0,-3-10-176 16,27-19 592-16,40-3 184 15,43-14 312-15,56-7 104 0,60-11 200 16,37 1 8-16,19-4-448 15,43 0-111 1,62-7-249 0,69-15 104-16,54-14-8 0,27-2-24 15,-8-3-72-15,-28 4-40 16,-16 1 40-16,-28 8 8 16,-48 8 144-16,-43 14-152 0,-44 6-232 31,-31 0-777-31,-30 10-15 15,-70 15-48-15,-85 11 712 0,-55 4 360 0,-23 2 192 0,3-10 216 16,43-11 16 0,37-5 168-16,51-6 16 0,49-10 344 15,39 0 201 1,32 0-529-16,20 0-208 16,63-10-416-16,72-8 0 15,49-8 0-15,23-2-104 0,-3 5-248 16,-26 7-336-16,-18 4-264 15,-33-2 247-15,-43 8-623 0,-41 1-1383 0</inkml:trace>
  <inkml:trace contextRef="#ctx0" brushRef="#br0" timeOffset="25068.81">7383 10090 5249 0,'0'0'1104'0,"0"0"-712"0,0 0-328 32,0 0-48-32,51 82 336 15,-23-43-16-15,4 1 184 16,12 24-80-16,3 28-152 0,5 32 80 15,1 16-111-15,-22 13-25 0,-11-11-16 16,-15-5-144 15,-5-3 24-31,0-7 0 16,-9-4-88-16,-7-6 64 0,8-25-72 16,4-24-160-16,4-31-240 0,9-18-353 31,38-19-999-31,-3-6-136 15,3-30 207-15</inkml:trace>
  <inkml:trace contextRef="#ctx0" brushRef="#br0" timeOffset="25632.6">7996 10874 4608 0,'0'0'1929'0,"0"0"-1361"0,139-63-360 15,-19 16-104-15,28-11 16 0,7 1 152 16,-7-4-88-16,-25 7-168 15,-27 7 64-15,-25 11-32 32,-31 11-40-32,-24 3 88 0,-5-6-96 15,-11-7-192-15,0-10 184 0,-27-5-32 16,-28-8 40-16,-26-8 0 0,-3 8 8 0,13 5 224 16,7 8-96-16,29 4 24 31,-1-3 24-31,8-5 320 15,19 11 129-15,9 13-409 0,28 9 96 32,13 16-296-32,2 4-24 0,17 38 0 15,-4 30-8-15,0 39 8 32,-13 16 88-32,-15 3-80 0,-12-10 40 15,-4-17-40-15,-4-24 0 16,0-19-8-16,-4-15 0 15,1-8 0-15,2 5 16 0,1 2 0 0,5 7-16 0,2-9 0 16,13-8-40-16,11-8-416 31,38-26-705-31,-6-4-1263 0,-3-18-2865 16</inkml:trace>
  <inkml:trace contextRef="#ctx0" brushRef="#br0" timeOffset="26249.73">10876 9474 6689 0,'0'0'936'16,"0"0"-920"-16,0 0 0 16,-71-73 136-16,32 73-48 15,-10 23-24-15,-7 17 16 0,0 14-64 16,13 7 120-16,15-1 24 16,20 0 8-16,8 1-176 0,48-4 96 15,43-3 72-15,29-7 16 31,16-8 137-31,-1-14-41 0,-8-3-112 16,-27-2 40-16,-20-1-120 0,-24 0-40 16,-24-5 48-16,-17 3-104 0,-2 2-80 15,-13 3 24-15,0 7 56 16,-45 7 344 0,-38 4-80-1,-29 4-120-15,-7-2 32 16,15-10-168-16,28-13 128 15,29-7-88-15,11-8-48 0,3-4 64 16,2 0-64-16,15 0-320 16,8-10-1096-16,8-9-3978 0</inkml:trace>
  <inkml:trace contextRef="#ctx0" brushRef="#br0" timeOffset="33151.53">18299 15377 3408 0,'0'0'680'47,"0"0"-536"-47,0 0 0 0,0 0 481 15,0 0-9-15,0 0-192 16,0 0-344-16,0 21-64 16,0 27-32-16,0-7-256 0,0 5-1889 0</inkml:trace>
  <inkml:trace contextRef="#ctx0" brushRef="#br0" timeOffset="34893.42">20335 17284 3992 0,'0'0'833'0,"0"0"-441"0,92-5 632 15,-52-2 16-15,0 0-88 31,-12 4-224-31,-13-3-255 16,-6 6-65-16,-9 0-64 0,0 0-344 16,0 0-80-16,0 0 80 15,-9 0-88-15,-6 0 88 0,-9 0 0 0,-4 0-48 0,4 0 40 32,0 0 8-32,12 0 0 15,8 0 416-15,4 0-8 0,0 0 488 16,12-7-16-16,8-12-400 15,12-6-272-15,12-7-208 0,7-3 8 16,1 3 112 0,-8 7-120-1,-12 6 80 1,-12 9-56-16,-9 5-24 16,-11 5 0-16,0 0-616 15,-7 0-664-15,-37 15 144 16,-32 27 696-16,-7-1 184 15,7 3-265-15,8-9 193 0,33-16 256 16,3 0 72-16,8-6-72 16,16-7 64-16,3-3-16 0,5-3 24 15,17 0 464-15,35-3-175 16,31-16 231-16,29-9 0 0,0-1-120 16,-26 4-8-16,-26 12-232 31,-23 0 136-31,2 7-8 15,1-4-136-15,-4 3-104 16,-16 5-48-16,-12 2-680 0,-8 0-1128 16,-8 13-1105-16,-40 18 1153 0,-28 17 375 15,1-4 369-15,-1-3 0 32,8-9-192-32</inkml:trace>
  <inkml:trace contextRef="#ctx0" brushRef="#br0" timeOffset="35071.78">20531 17402 792 0,'0'0'1328'15,"0"0"-232"-15,147-22-368 0,-56 0 49 0,-3-1-281 32,-8 5 160-32,-12-1 24 15,-16 5 128-15,-1-2-16 0,1 4-368 16,-16 3-168-16,-20 5-256 16,-8 4-136-16,-8 0-1384 0,-43 9-1321 15,-6 11 1041-15,-11-1-48 0</inkml:trace>
  <inkml:trace contextRef="#ctx0" brushRef="#br0" timeOffset="35241.01">20853 17376 1768 0,'0'0'552'31,"0"0"352"-31,136-34-136 16,-72 18-352-16,0 0 617 0,-13 4-217 15,-7 1-272-15,-12 3-184 0,-17 4-152 16,-11 1-208-16,-23 3-616 0,-17 0-1272 16,-12 0-1153-16</inkml:trace>
  <inkml:trace contextRef="#ctx0" brushRef="#br0" timeOffset="35457.11">20793 17335 2480 0,'0'0'680'32,"0"0"72"-32,120-25 73 0,-56 13 383 15,-1-5-280-15,1 4-224 0,-4-3-80 16,-12 4-128-16,-8 2-112 16,-12 1-176-16,-13 3-119 0,-10 2-81 0,-5 1-8 31,-5 3-1089-31,-42 0-1119 15,-1 3-913-15,-7 7 665 0</inkml:trace>
  <inkml:trace contextRef="#ctx0" brushRef="#br0" timeOffset="35626.37">21203 17234 1112 0,'0'0'88'0,"81"-17"224"16,-29 11 120-16,-1-3 104 15,-7-1-536-15,-4 7 440 0,-5 0-224 47,-7 3-216-47,-7 0-824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1-04-09T10:14:14.76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17710 6254 176 0,'0'0'152'0,"0"0"952"0,0 0-640 15,0 0-152-15,0 0-312 16,-32 0-80-16,-32 3-88 0,-20 7 64 16,0 0-88-16,9-3 40 0,15 1-64 31,21-4 88-31,3-2 64 0,12 5 64 16,16-7 0-16,8 0-288 15,28 0 288-15,31 0 16 0,25 0 168 16,4-9 24-16,-8 2 144 15,-9-2-184-15,-19 2 104 16,8 4-120-16,-9 0-96 16,-19 3-8-16,-23 0-48 0,-29 3-912 15,-68 16 520-15,-24 7-288 0</inkml:trace>
  <inkml:trace contextRef="#ctx0" brushRef="#br0" timeOffset="69">17296 6359 216 0,'0'0'384'0,"0"0"-296"0,0 0-8 16,0 0-80-16</inkml:trace>
  <inkml:trace contextRef="#ctx0" brushRef="#br0" timeOffset="1102.64">8825 17498 1360 0,'0'0'0'16,"0"0"-288"-16,-80-74 144 0,44 30 16 16,12 6-200-16,9 6-104 0</inkml:trace>
  <inkml:trace contextRef="#ctx0" brushRef="#br0" timeOffset="2559.44">8111 17247 288 0,'0'0'0'0,"129"-55"256"16,-26 11 40-16,13-4-80 0,-21 10 16 16,-27 10-128-16,-25 15 0 15,-11 3-104-15,5 1 0 0,-6 2 48 31,-4 1-48-31,-14 6 16 16,-9-3 520 0,-4 3-536-16,-12-3 1648 0,-12-4-1104 15,-4 4-248-15,-8 3-119 16,1 0-121-16,-10 0-48 0,-2 10 48 16,-1 6-56-1,1 3 8-15,2 3-8 16,-2 3 8-1,10 1 0-15,5-7 0 0,17-3 8 0,2-7-16 16,13-6-176-16,13 1 95 0,15-4-47 16,11 0 72-16,14-11 56 31,3-3 0-31,7 1 0 16,-3 0-344-16,-5 3-128 0,-7 8-176 15,-12 2 288-15,-20 0-72 16,-12 0 264-16,-8 2 168 15,-27 8 376-15,-14 5 48 0,-7 5 24 32,-12 5-56-32,-3 4 24 15,-1-1-216-15,1 1-16 0,7-1-16 16,8-9 145-16,16-3 311 16,12-10-312-16,16 0-312 0,8-1-376 0,17-5 176 15,18 0 144 1,13-7 56-1,11-5 128-15,9-5-128 0,4 1-56 16,-4 0-697-16,3 7 153 0,-7 3-184 16,-4 2 160-16,-8 4 88 15,-13 0 8-15,-14 0 288 0,-22 0 240 32,-3 0 520-32,-28 0-72 15,-15 4 16-15,-9 9 96 0,-12-1-72 16,-3 8-248-16,3-6 144 15,-3 10-176-15,11-10 49 0,3 3 71 0,18-7-80 16,11-1 128 15,16-6-376-31,8-3-160 16,11 0-184-16,25 0 64 0,12-3 280 16,24-19 80-16,19-11-80 15,21 0-304-15,-12 1-33 0,-9 9-399 16,-31 10-256-16,-28 13-360 0</inkml:trace>
  <inkml:trace contextRef="#ctx0" brushRef="#br0" timeOffset="2775.55">8809 17256 1384 0,'-107'25'1584'15,"-17"6"-728"-15,1 5-464 16,11 5 24-16,16 4-247 0,12-14-153 47,21-2-16-47,19-17 0 15,12-1 248-15,4-5 440 0,4-3-64 16,12 2-624-16,12-5-504 16,8 0-664-16,24 0 743 0,15-8 417 0,22-9-80 15,18-8-552 1,25-7 80 0,-13 4-128-16,-3-1 272 0,-28 10-384 0</inkml:trace>
  <inkml:trace contextRef="#ctx0" brushRef="#br0" timeOffset="3007.27">8291 17475 1528 0,'-100'29'1128'0,"-12"9"-376"0,17-7-256 0,20-2 0 0,15-4-264 16,15-3-39-16,6-6-9 16,-8 6-184-16,-2 3 0 15,6 5-72 1,15-8-112-16,11-13-57 15,17-5-271-15,4-4-816 16,24-4 848 15,8-11 320-31,8-7 152 16,9-8 16-16,18-11-16 0,-7 6-96 16,-12 4-1128-16</inkml:trace>
  <inkml:trace contextRef="#ctx0" brushRef="#br0" timeOffset="3154.38">7988 17498 464 0,'0'0'1128'16,"0"0"-656"-16,0 0-240 0,0 0-232 16,0 0-416-16</inkml:trace>
  <inkml:trace contextRef="#ctx0" brushRef="#br0" timeOffset="15386.14">6071 6197 864 0,'0'0'568'0,"0"0"-312"0,0 0 136 15,0 0-32 1,8-19-136-16,-8 19 8 16,5-3-80-16,-5 3-136 0,0 0 64 31,8 0-80-31,-1-3 0 31,10 0 24-31,2-3-24 0,9-7 72 16,16-3-8-16,4-1-56 0,8-2 168 0,4 1-128 15,-1 2 8-15,1 0 48 16,-4 3-104-16,-1 0 8 0,-3 1-8 16,4-1 8-16,-4 4 32 15,7-4-40-15,1 1 0 0,4-1 0 16,0-1 16-16,8 6 8 31,-5-5-24-31,1 3 0 0,-1 1-40 16,2-1 40-1,-2 1 0-15,5-1 16 16,0-3-16-16,3 1 24 0,1-4-24 16,-4 3-8-16,3-3 0 15,-2 4 8-15,-2 2-8 16,0-2-8-16,6-4 16 15,-6 3 0-15,-3 3 0 16,4-3-16-16,-8 5-32 0,-9 1 56 31,1 0-8-31,0 4 0 16,-4 1 8-16,-1-2-8 16,5 1 0-16,4-1 0 0,-1 1-40 0,5-3 48 0,0-1-8 15,-1-2 0-15,1 0 32 16,0-1-32-16,4 1 0 15,11-1 0-15,17-2-8 0,-8 2 8 16,-12 0 0-16,-8 4 0 16,-12 2 0 15,7-5 8-31,12 3-8 0,-2 0 0 16,2-5 24-16,-3 6-24 15,-5-2-40-15,2 4 32 0,-6-1 16 16,1 2 0-16,-8-2-8 15,4 4 0-15,-5-2-8 16,5-2-8 0,3 4 16-16,1 0 0 0,1-2 0 15,2-3 0-15,-3 5-72 0,-1-2 72 16,1-2 0-16,-4 4 48 16,0 0-48-16,0 0 0 0,-1 0-8 31,5 0 8-31,-8 0 0 15,4 0 0-15,-5 0 0 16,-3 0 0-16,4 0 0 16,0 0 0-16,-1 0 0 0,-3 0 24 15,0 4-24-15,0-4 0 16,-5 2 0 0,2 5 0-16,-10-1 0 15,1 4-80-15,-1 0-192 16,2-1 96-16,2-2 72 0,2 2 104 0,2-4-8 15,5 2-56-15,0 0 8 16,-1-1 40-16,5 1-16 16,-4 3-152-1,0 2-368-15,-4 1-352 16,-5 3-136-16</inkml:trace>
  <inkml:trace contextRef="#ctx0" brushRef="#br0" timeOffset="17459.9">13347 6013 96 0,'87'0'336'0,"-27"-9"712"15,-12 5-624-15,-4 1-120 0,8-3-56 32,12 3 64-17,7 0-56-15,-7-1-80 16,-1 4 16-16,-3 0-112 15,0 0-32-15,-4 4-48 0,0 2 8 0,0 3 40 16,-5-2-48-16,1-1 8 16,-4 1 32-1,-12-1-40-15,-8-3 0 16,-12 0 0-16,-16 0-408 16,0 1-344-16,-28 5 752 0,-12-3 0 15,-8 4 0-15,-7-1-136 16,-9-2 128-16,-1 2-32 0,-6 0 40 15,3-2 88 1,1-1-88-16,11-2 0 16,13-2 24-16,15-2 80 0,15 0 56 0,13 0-160 15,16 0 8-15,24 0 8 32,16 0-8-32,8-6 88 0,7 0 16 15,5-3-96-15,-4 2-8 16,-1-2 80-16,-2-4 16 15,-11 3 184 1,-2 1-56-16,-11 0-24 0,-13-1 128 16,-13 1-40-16,-14 5 265 0,-5 1 39 31,-24 0-600-31,-40 3-136 16,-28 0-352-16,-35 3 39 0,-9 6 1 15,29 1-200-15,27-3 176 16,36-4 472-16,16-3 8 0,0 3 56 15,16-3 32-15,12 0-96 32,12 0 0-32,48 0 48 0,40-10 16 0,31-5 56 15,16-1-8-15,-7-3 96 16,-16 6 24-16,-41 4-80 0,-20-1 80 16,-18 4-128-1,-9-1 136-15,-9 1 49 31,-6 0-129-31,-10 2 88 0,-11 2 184 16,-39-3-424-16,-45 5 24 16,-40 0-32-16,-19 11-416 0,4-3 184 15,34-1-473-15,38-3 201 16,27-1 496-16,16-3 8 16,9 0 120-16,6 0-120 15,9 0-272-15,24 3 272 0,36-3 72 16,32 0 80-16,23 0-96 15,-4-3-56-15,-19-4 176 0,-32 4-176 16,-20-1 16-16,0-1 144 47,0 2-56-47,-5-3 57 0,-18-1-1 16,-17 7 120-16,-21 0 8 0,-38 0-288 15,-37 2-264-15,-24 12 32 0,1-2 24 16,27-2-81-16,33 0 81 15,23-7 184 1,4 3 24-16,9-3 0 0,2 3-56 16,21-6 40-16,0 0-432 15,32 0 448-15,12 0 88 0,12 0-40 16,7-3 104-16,5-3-152 16,-5 0 0-16,-3-1 80 31,-4 1-72-31,-11 3-8 0,-14-4 8 0,-15 7-8 0,-12 0 0 15,-4 0-472-15,-28 0 464 16,-16 7-136-16,-23 2-360 0,3 0 64 16,-12 1 96-16,8-3 208 31,12-4 136-31,5 3 16 0,19-6 216 31,12 0 104-31,16 0 360 0,4 0-304 16,20 0-152-16,20-3-8 0,4-3-128 15,15-1-96-15,-3 1 40 16,4 0 16 0,0 3-64-1,-9-1 8-15,-7 4 0 0,-12 0-8 16,-11 0 0-16,-10 0-104 0,-11 0-552 0,-16 7 184 16,-20-1 464-16,-15 3 0 15,-13 1-72-15,0-4 8 31,-4 1 64-31,12-4 16 0,9 0-8 16,19-3 208-16,11 0-128 16,14 0-24-16,3 0 80 15,24 0-136-15,15 0 224 0,9-3-224 16,12 0 56-16,0-4 48 31,4 4-96-31,0 0 48 16,-9 0-40-16,-7 0-16 0,-8-1 48 15,-8 1-48-15,-20 3-8 16,-12 0-456-16,-4 3-504 0,-28 4 864 0,-12 5-208 16,-8-2-8-1,-7 0 152-15,-5-1 56 16,4-3 112-16,4 1 48 16,4-4-48-16,9 0 96 0,11-3 96 15,12 3 56-15,8-3 80 0,12 0-224 16,4 0 40-16,20 0-152 31,19 0 16-31,6 0 160 0,10-6-56 16,9 0-40-16,-4-4 64 15,-5 3-128-15,-3 1 0 0,-8 0 96 16,-13 3-88-16,-7 0 64 16,-7-1-16-16,-17 4-16 31,-4 0-48-31,-12 0-160 15,-20 0 56-15,-16 10-184 0,-24 6-200 16,-19-3 16-16,3 2-152 16,8-2 40-16</inkml:trace>
  <inkml:trace contextRef="#ctx0" brushRef="#br0" timeOffset="26382.7">13984 6467 360 0,'0'0'184'0,"92"-22"208"0,-44 9-112 16,-4 0 120-16,-9 4-272 16,-11-1 264-16,-16 7-216 15,-8 0-176-15,0 3-440 0,-35 0 80 16,-5 0-224-16,8 6 96 16</inkml:trace>
  <inkml:trace contextRef="#ctx0" brushRef="#br0" timeOffset="26999.88">13758 6140 2528 0,'0'0'872'16,"91"-25"-544"-16,-36 19-216 15,10 0 16 1,-1-1-128-16,-5 3 112 15,-11-2-16-15,-9 4-24 16,-11-2 72-16,-19 4-144 0,-9 0-808 0,-28 0 808 16,-32 9 8-16,-4 0 0 0,-12-2 0 31,5 3-8-31,15-10 80 16,9 0-32-16,14 0 136 15,17 0 392-15,16-6 41 0,4 2-377 16,24-3 64-16,16 1-296 0,12 0 168 0,7 0-88 15,1-1 40 1,4 4 16-16,-13 3-136 16,-6 7-16-16,-21 31-240 15,-13 0-1225-15,-15 0-367 0</inkml:trace>
  <inkml:trace contextRef="#ctx0" brushRef="#br0" timeOffset="27423.04">8964 14996 720 0,'0'0'1048'0,"-4"104"-448"16,4-72-392-16,0 2-200 16,12 8-8-16,0 5-408 15,4-9 120-15,-7-5-160 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1-04-09T10:14:59.5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9836 5528 3504 0,'0'0'840'0,"0"0"-664"15,0 0 9-15,5-99 255 0,3 67 120 0,-4 7-16 16,3 6-152 0,-3 9 16-16,0 7-400 15,1 3 216-15,3 3-160 16,3 13 272-16,6 6-64 0,2 7 144 15,5 3-304-15,4-1 24 0,0 5-96 16,8-2 40-16,-4 1-8 31,3 0-72-31,1-3 0 16,-3 3 32-16,-1-6 16 0,-5-2-48 16,-3 0 0-16,0-5 8 0,-8-3 16 15,0-7-24 1,-5-2 0-16,2-1 0 0,-5-2 24 31,-1-4-24-31,6-3 0 31,-5 0 48-31,3 0 40 0,6-6-16 16,-2-11-72-16,9-8 144 16,4-6-96-16,0-11-40 0,4-5-8 0,20-20 73 15,12-19-9-15,31-25-56 16,12-10 8-16,9 4 344 0,-4 6-120 15,-16 19-16-15,-12 23-16 0,-21 17-200 16,-19 24 176-16,-9 6-184 16,-3-1 8-16,4 1-24 0,-4 0 64 47,-8 5-48-47,0 2 0 15,-8 2 96-15,0 3-104 0,-5-2 8 16,2 5 0-16,-1 1-48 15,-9 3 48-15,1 3-80 0,1 0 64 16,-5 0 32-16,0 0 56 16,0 0-72-16,0 0 8 15,0 0 48-15,0 0-8 0,0 0-40 16,0 0 40-16,0 0 8 16,0 0 64-16,0 0-112 31,0 0 64-31,0 0 80 0,0 0-144 15,0 0-8 1,0 0 48-16,0 0 32 16,0 0 16-16,0 0-96 0,0 0 0 0,0 0 48 15,0 0-48-15,0 0 0 16,0 0-16-16,0 0 80 16,0 0-72-1,0 0 8-15,0 0-32 16,0 0-48-16,0 0 64 0,0 0 16 15,0 0 0-15,0 0 96 16,0 0-88-16,0 0-8 16,0 0 0-1,0 0-56-15,0 0 56 0,0 0-8 16,0 0 0-16,0 0-200 16,0 0 200-16,0 0 8 0,-5 0 0 0,1 0-48 15,4 0 48-15,-3 0 0 16,3 0 16-16,-4 0 88 0,4 3-88 31,-4-3-16-31,4 0 0 16,0 0-8-16,0 0 8 0,0 0 0 15,0 0-8 1,0 0 56-16,0 0-48 0,0 0 0 31,0 0 8-31,0 0-24 16,0 0 16-16,0 0 0 0,0 0-8 15,0 0 88-15,0 0-88 16,0 0 8-16,0 0-16 0,0 0-72 16,0 0 88-16,0 0 0 15,0 0 0-15,0 0 32 0,0 0-32 16,0 0 0 0,0 0 8-16,0 0-8 15,0 0 0-15,-4 0 0 0,0 0 0 16,-5 0 96-16,2 0-96 15,3-3 0 1,-4 3 8-16,4-3-72 0,0 0 64 31,0 0 0-31,4 3 0 16,-4 0 72-16,4 0-80 0,0 0 8 16,0 0 0-16,0 0-104 15,0 0 104-15,0 0 0 16,0 0-8-16,0 0 8 0,0 0-56 15,0 0-192-15,0 0-504 16,0 0 392-16,0 6-296 16,0 6-489-16,0 1 57 0,0 6-568 15,0-2-273-15,0-5-239 16</inkml:trace>
  <inkml:trace contextRef="#ctx0" brushRef="#br0">11658 10792 9914 0,'0'0'1664'16,"0"0"-1368"-16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1-04-09T10:15:46.05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5434 7788 1528 0,'115'-45'1488'0,"33"-2"-1032"0,32 0-360 31,-1 5 80-31,-4 4-176 0,12 3 0 16,-8 4 96-16,1 8-96 16,-29 14 0-16,-35 9 0 0,-24 11-120 15,-41 6-624-15,-23 2-848 16</inkml:trace>
  <inkml:trace contextRef="#ctx0" brushRef="#br0" timeOffset="568.48">6765 7678 24 0,'-155'28'616'0,"-21"-3"-40"0,29-6-72 0,15-6-168 16,41-7 88-16,31-3 8 31,28-3 16-31,16 0-56 16,12 0-392-16,4-3-152 0,24-10-280 15,40-2 432-15,35-8 0 16,45-12 0-16,15 4-8 0,-11-2-120 16,-17 15 128-16,-47 5 136 31,-24 10 88-31,-25 3-192 0,-23 0-32 16,-12 6-656-16,-4 7-512 15,-39 9 936-15,-38 1 232 0,-38 2 304 16,-9 0 216-16,21-9-184 31,23-6 200-31,45-10 168 16,15 0-160-16,7 0-71 0,13 0-369 15,21-7 64-15,54-15-88 0,60-10 24 16,30-13-48-16,17 1-56 0,-2 3 0 16,-17 6 0-16,-8 10 64 15,-23 3-56 1,-33 15 256-1,-35 7-256-15,-32 0-8 0,-28 7-1009 16,-15 12-607-16,-69 13 776 0,-72 21 208 16,-47 8-112-16,-16-4 80 0,0-9 664 15,35-14 392-15,33-8 416 32,40-11 56-32,39-5-160 15,40-7-120-15,24-3-224 0,8 0-360 16,44 0 24-16,52-22-24 0,63-16 152 15,44-9-152-15,12-2-80 16,-8 8-72-16,-67 16-240 31,-33 6-32-31</inkml:trace>
  <inkml:trace contextRef="#ctx0" brushRef="#br0" timeOffset="20849.24">6283 13899 6449 0,'0'0'856'0,"-4"-5"-704"16,24-8-96-16,24-6-56 31,8 0 8-31,11-3 112 0,5-4 40 16,-1 3-160-16,-3 4 144 16,-4 1-136-16,-12 2-8 31,-8 6 0-31,-16 7-88 0,-13 3-224 15,-11 0 312-15,-24 13 16 16,-15 9-16-16,-33 16-208 0,-19 6 208 16,-25 7 32-16,13-3 296 15,23-17 16-15,27-12 72 0,30-5-296 16,7-9 24-16,4 2-144 0,8-7-88 16,8 0-768-16,32-3 504 15,24-20 352-15,7-2 0 16,9-6 104-1,8-4-104-15,-21 3 128 16,10-1-120-16,-15 12 120 16,-13 9-128-16,-13 1-288 0,-17 11-176 0,-15 0-160 15,-8 0 624-15,-27 19 0 16,-14 1-464 0,-5 9 424-16,-10-1 40 15,0 1 544-15,12-7 240 16,16-6-240-16,20-10-264 15,16-3-280-15,16-3-832 0,28-5 576 16,23-22 184-16,34-14 72 0,22-9-56 31,8-1 56-31,-15 9-208 16,-16 20-112-16,-41 13-824 16,-19 2-993-16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1-04-09T10:16:12.30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7355 6585 384 0,'119'-16'0'16,"5"0"104"0,-4-3 136-16,3 2 120 15,-4-1-72-15,-7-4-32 0,-4 4 32 16,-5 1-16-16,-8 1-152 15,-7 0-120-15,-13 3 176 0,-15 1-176 16,-15 2 8 0,-2 1 8-16,2-1-16 15,-6 4 56-15,-7-1-56 16,-17 7-56-16,-15 0-864 0,-19 0 472 16,-33 7 448-16,-32 12 64 15,-27 6-64-15,-16-2-32 0,-9-1-24 31,4-2 32-31,5-2-72 16,-9-3 96-16,-3 4 312 0,3 1-160 16,5-4 0-16,15 3-48 15,24-7 0-15,29-2-96 16,15-4 72-16,20-3-72 0,0-3 0 31,4 0 64-31,13 0 32 16,11 0-104-16,4 0-24 0,24 0 24 15,11-3 0-15,13-3 0 16,8-4 0-16,19-2 8 0,25-7-8 16,20 0 152-16,-8 2-136 15,-25 5-8-15,-32 5 48 16,-22 7-56 0,-5 0-192-16,-13 7-240 0,-3 5-520 15</inkml:trace>
  <inkml:trace contextRef="#ctx0" brushRef="#br0" timeOffset="875.72">7406 6632 40 0,'-107'22'296'0,"27"-6"-216"15,20-6 144-15,16-4-40 0,13-3 56 16,3 0-24-16,7-3-72 16,6 0 120-1,15 0-264-15,11 0-304 16,30 0 304-16,6-8 184 15,30-9-168-15,18-8 32 0,25-4 16 16,11-3 40-16,-24 7 24 16,-23 5-48-16,-32 12-24 0,-12 2 16 15,-5-1-48-15,-3 3-40 16,-8 4 16-16,-16 0-384 31,-8 0-136-31,-19 0 520 0,-18 0 56 31,-27 11 144-31,-35 1-192 16,-32 10 112-16,-17 0-112 0,9 4 0 16,11-4-8-16,28-6 0 15,18-6-48-15,22-3 40 0,23-5-120 16,22-2 128-16,3 0 136 0,12 0-56 16,0-7 16-16,47-5 56 15,30-8-152-15,30-8 56 0,16-3-48 16,-3-1 40-16,-13 4-40 15,-27 9 64 1,-16 5 40 0,-21 5-104-16,-6 2 0 0,-9 5 64 0,-5 2-72 15,-14 0-144-15,-9 0-360 16,-37 0 504-16,-27 12 8 0,-24 8-8 16,-26 5 120-16,-6 2-120 31,0 3-192-31,29-8 120 15,27-10 64-15,16-2-32 0,16-7 40 16,4 3 8-16,9-3 48 0,11-3-56 16,8 0-104-16,23 0 104 15,41-9 80-15,27-10-64 32,25-12 64-32,15-1 24 0,-7 0 8 15,-5 0 64-15,-18 7-88 16,-18 5 144-16,-20 5-32 15,-27 8-40-15,-12 4-32 0,-3 3-128 32,-10 0-104-32,-11 3-552 15,-11 10 496-15,-42 9 160 0,-34 4 8 0,-41 12 0 16,-11-3-8 0,-1 3-8-1,17-6 0-15,31-10-8 16,21-6-96-16,23-6 104 0,20-3 8 15,5-5 64-15,6-2 16 16,13 0-80-16,12 0 104 0,24 0-104 0,31-9 56 16,25-11-48-16,24-5-8 15,-12 3 40-15,-20 6-40 16,-29 10 0 0,-11 6-136-16,-4 0-280 15,-12 3-1143-15</inkml:trace>
  <inkml:trace contextRef="#ctx0" brushRef="#br0" timeOffset="15914.23">8482 6785 160 0,'0'0'560'0,"0"0"-368"16,0 0-184-16,20-3 0 0,-20-1 368 0,0 4 424 0,0 0-464 15,0 0-200-15,0 0-128 16,0 0 64-16,0-3-64 16,0 3-8-16,4-3 0 0,4 0-64 31,8-3 56-31,4-4-48 0,3 0-16 31,9 1 72-31,5-3-24 16,-1-1 16-16,-1 0 0 0,5 3 0 15,-1-3 8-15,2 4-8 16,-13 4 8 0,-5-2 0-16,-10 3 0 15,-10 4 0-15,-3 0-48 0,-16 0-8 16,-31 4 32-16,-29 11-320 0,-28 7 192 15,-12 0 48-15,9 1 104 0,23-10 80 16,25-4-48-16,11-2-16 31,8-4-16-31,0 0 168 0,5 0-104 32,3 0 128-32,11-3-88 0,18 0-104 0,3 0-312 15,20 0 312-15,16-3 56 16,23-13 24-16,9 3-80 0,3-6 0 15,2 0 0-15,-10 3 8 16,1 0-8-16,-8 2 0 0,-16 3 0 16,-9 2 8-16,-14 5 0 15,-17 4-8 1,-9 0-184-16,-23 0 16 16,-11 4 96-1,-17 9-64-15,-7-4 136 16,-2 3 0-16,-2 1 104 0,3-3-104 15,8-1 112-15,12-3-88 16,12-2 48-16,17-2 8 16,10 3-80-16,9-5-160 15,17 0 160-15,18 0 64 16,9-11-56 0,16-4-8-16,3-1 72 0,6-3-72 15,-2 0 8-15,-3-1 48 16,-4 5-56-16,-8-1 8 0,-12 6 8 0,-12 1 32 31,-9 6 8-31,-10 0-8 16,-9 3-48-16,-13 0 0 15,-19 9-72-15,-7 7 72 0,-10 3-8 16,-2 0-152-16,3-3 160 16,5-2-40-16,7-6 40 0,8-2 64 31,11-2-64-31,10-4 0 0,7 0-248 15,24 0-48-15,4 0 288 0,4 0-328 16</inkml:trace>
  <inkml:trace contextRef="#ctx0" brushRef="#br0" timeOffset="22398.4">8670 6813 928 0,'0'0'1440'16,"0"0"-688"-16,0 0 32 0,0 0-416 15,0 0-344 1,0-3-24-16,-5 0-464 16,-3 0 464-16,1 3 0 15,-6-4 0-15,-6 4-40 0,-5 0-40 16,-4 4-272-16,-8 5 208 16,-4 4 128-16,0-1-96 15,0 2 96-15,1-5 16 31,-2 0-136-31,-2 5 136 16,-4-2 8-16,-2 3-8 0,-7 2 0 16,0 5-152-16,-4 0 16 15,-7 0-40-15,-17 3 40 0,-12 5 64 16,5-8 16-16,8-4 48 16,10-4 0-1,19-6 8-15,-11 3 8 0,-3-2 0 16,1 1 0-16,7-4 48 0,4 3-48 15,9-2 0-15,6-4 56 0,9 3-56 32,13-6 0-32,6 3-8 15,10 0-8-15,3 1-288 0,0-4-256 16,0 0 200-16,0 0 272 0,3 0 80 16,2 0 8-16,3 0 64 15,0-4-64-15,8-5 80 16,3-1-72-1,6-2 32-15,6-1 8 16,5-4-56 0,9 3 16-16,2-3-8 0,9-2 0 15,4 1 0-15,24-5 0 16,15 1 0-16,-7 0 8 0,-8-1 0 31,-17 11 32-31,-20 1-48 16,5 3 8-16,8 8-8 15,-16 0-360-15</inkml:trace>
  <inkml:trace contextRef="#ctx0" brushRef="#br0" timeOffset="26887.68">7263 12690 200 0,'0'0'192'0,"0"0"-72"0,0 0-40 15,-39-74-16-15,26 49 40 0,5 3 0 32,-8 0 40-32,4 0-24 15,1 3-120-15,2 3-112 0,-3 10-376 16</inkml:trace>
  <inkml:trace contextRef="#ctx0" brushRef="#br0" timeOffset="27542.54">7003 12649 640 0,'0'0'504'0,"0"0"-192"0,97-41 1432 16,-1-10-1168-16,42-16 72 16,25-2-15-16,2 5-241 0,-14 16 16 15,-24 17-136-15,-11 11-144 16,-13 14-56-16,-19 6-72 16,-24 0 0-16,-20 0-112 15,-12 6-248-15,-4 4 128 0,-9-4 96 16,-7 4-184-16,-8 3 320 15,-47 2 160-15,-37 20-152 16,-40 13-8 0,-11 9-152-16,-5-3 16 15,13-10 80-15,24-11 48 0,19-8 8 16,24-10 0 0,20-2 48-16,16-6 16 15,0-1-56-15,9 1 96 16,2-5-104-16,13 5-112 0,4-7 8 15,20 3 96 1,21-3 8-16,22 0 128 0,1-12 72 16,7-5 56-16,9 1-168 15,-21 4-8-15,14 3-80 16,-10 4-48-16,-7 5-240 0,-9 0-128 31,-10 0 47-31,-13 0 185 16,-13 5-72-16,-7-5 248 0,-8 0 8 0,0 0 104 15,0 6-104-15,0 0-96 0,-8-4-1472 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1-04-09T10:16:48.93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7681 7486 864 0,'136'-44'696'0,"15"2"-456"31,-31 17-224-15,-17 13 128-16,-19 2-120 0,-24 7-16 16,-20 3-8-16,-12 0 8 15,-9 0-8-15,-10 16-120 16,-9 6-384-16,-28 9 8 0,-49 11 392 0,-41 8 48 16,-26 5 56-16,-8-8-8 0,-3-3 8 15,15-2 16-15,9-7-16 16,11 0 152-16,36-13-16 15,26-3 152-15,17-10-160 0,17-4 72 16,8-3-136-16,9-2 64 31,7 0 24-31,23 0 40 16,37-13-24-16,36-9-112 0,43-16-8 16,16 0-48-16,1 1 0 15,-16 4 80-15,-49 14 24 0,-23 10-8 16,-25 9 8-16,-19 0-8 31,-7 0-96-31,-17 12-408 16,-13 8-376-16,-62 11 680 0,-48 11 56 0,-29 2-64 15,-16-3 32-15,17-10-40 16,27-8 120-16,29-6 152 0,31-9-136 16,24-5 360-1,16-3-280-15,5 0 112 16,14 0 184-16,5-3-288 0,41-12 128 31,47-7-72-31,47-17-160 16,28-2 0-16,12-3 32 0,1-1-32 15,-17 10 0-15,-11 7 16 32,-34 12 40-32,-33 6-48 0,-34 10-8 15,-23 6-312-15,-11 10-704 0,-10 0-568 16</inkml:trace>
  <inkml:trace contextRef="#ctx0" brushRef="#br0" timeOffset="4974.53">6043 13897 176 0,'0'0'0'16,"-91"-13"440"-1,35 10-40-15,5 3 16 16,-1 0-48-16,8 0 48 16,4 0 24-16,12-7 104 31,5 4-96-15,10-3 32-16,9-1-480 0,4 4-56 0,8-3-128 15,16-7 184-15,15-2 160 16,26-20 128-16,27-12 97 0,23-11-65 15,8-2 24-15,1 11-224 16,-16 16-24-16,-29 13-96 0,-19 4-80 0,-25 6 80 16,-14 7-152-16,-9-3 152 15,-8 6 0-15,-4-3 304 16,-13 3-272-16,-22 0 104 31,-17 6-136-31,-7 7 80 16,-6 6-80-16,-2 6 64 0,7-3-32 15,9 3 16-15,10-8 16 16,22-4-64-16,10-4 0 31,9-3-496-31,20 1 336 0,29-7 32 0,37 0 24 0,34-10 64 32,12-9 32-32,-4-4 16 15,-21 8 56-15,-31 5-48 0,-16 10-16 16,-21 0-280-16,-7 0-393 15,-8 0-39-15,-12 10-88 16,-8 0 200-16,-16 6 600 0,-23-2 224 16,-21 6-40-16,-4 2 64 0,0 1 104 0,4-5-80 15,9-1-88-15,15-5-80 16,19 7-104-16,13-6-736 16,0-1-840-16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1-04-09T10:17:00.60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7211 7763 1816 0,'0'0'600'16,"95"-35"-416"-16,-39 15-96 31,4 5-80-31,-4 0 152 0,-9-2-8 16,-2 5 104-16,-13-1 104 0,-17 6-248 0,-11 7-112 15,-8 0-408-15,-28 0 328 0,-31 20-72 16,-37 9-80-16,-35 1-232 16,-9 3 96-16,9-11 128 15,35-10 184 1,40-5 56-16,24-7 64 31,12 0 168-31,13 0 160 0,3 0-104 16,8-4 120-16,19-2-304 15,46-6 0-15,34-7-40 0,33-11-48 16,19 2 16-16,-7-1 24 16,-21 7-40-1,-36 9 32-15,-18 4-48 16,-30 6 0-16,-15 3 0 0,-12 0-32 0,-12 10-504 16,-28 2-248-16,-60 11 568 15,-43 3 144-15,-24-1-56 0,-5-6 120 31,17-5 8-31,43-7 8 16,29-7 200-16,34 0 24 0,22 0 176 16,11 0 48-16,4-2 88 0,47-8-176 0,54-13-160 15,50-7-192-15,20-3 40 16,1-2 48 0,-17 7-96-16,-32 9 40 15,-23 6-40-15,-37 10 8 16,-23 3-16-16,-20 0-16 0,-8 0-192 31,-12 9-568-31,-23 10-192 16,-57 0 792-16,-48 11 168 0,-16-2-56 15,2-2 48 1,37-11-64-16,42-5 80 16,16-5 8-16,15 2 40 0,4-4 72 15,4 1-112-15,11-1 64 16,13-3-72-16,9 0-96 0,23 0 96 0,7 0 72 31,36 0-72-31,-10 0-248 16,-6-3-1496-16</inkml:trace>
  <inkml:trace contextRef="#ctx0" brushRef="#br0" timeOffset="2073.67">7506 7791 16 0,'0'0'296'0,"100"-28"-224"0,-37 15 32 16,-7-1 8-16,-4 3 320 0,-8 1-184 0,-9 1-96 16,-10 2-56-1,-18 4-96-15,-7 3-64 16,-11 0-216-16,-25 10 272 15,-16 6-72-15,-12-2 80 16,-20 6 0-16,-11-1 8 0,3 0 48 31,12-6-56-31,16-3 0 0,17-3 0 16,3-2 96 0,8-2 168-1,17-3 16 1,14 0 136-16,5 0-416 15,24 0 192-15,28-8-72 0,32-12-32 16,27-6-88-16,9-5 8 0,-21 6 40 16,-23 6-40-16,-32 5 24 0,-9 3-32 15,6-3 0-15,-5 4 32 16,-1-1-32 0,-18 0 0-16,-17 11 0 0,-9 0-24 15,-27 0-64 1,-27 13 88-16,-29 6-72 15,0 3-160-15,13-2 176 16,14-8 56 0,26-2 0-16,11-4 0 15,4-6 128-15,24 2 256 16,5-2-376-16,30 0 160 0,33-5-168 16,24-11-16-16,20-6-56 15,-2 3-408-15,-26 2 32 0,-28 9-424 0</inkml:trace>
  <inkml:trace contextRef="#ctx0" brushRef="#br0" timeOffset="6168.66">6060 13243 304 0,'0'0'1904'15,"0"0"-1320"-15,-20-20-128 16,12 11 248-16,4 3-40 0,0 2 17 15,4-2-377-15,0 6-72 32,0-7-104-32,8 2-48 15,16-9 8-15,27-7 64 0,45-18-96 0,40-15 224 0,23-9 64 16,13-7-96-16,-9 1 176 16,-16-1-16-16,-8 3-112 0,-11 10 64 31,-28 16-176-31,-32 17-64 15,-25 16-40-15,-11 5-80 0,-8 3 0 32,-9 0-144-32,-2 0-280 15,-13 0 224-15,-8 3 200 0,-29 5 152 16,-21 16-152-16,-34 11-136 16,-28 12 80-1,-7 1 56-15,4-2-64 16,14-4 56-16,34-13 8 0,10-4-176 15,26-6 112-15,3 1-32 0,4-1-8 16,1-4 8-16,3 2-88 0,16-5 184 31,12-3-520-31,0-5-168 16,19 2 280-16,9-6 152 0,17 0 64 16,6 0 192-16,5-10 32 15,4-3 120-15,-1-6-152 16,-3 5 120-16,-12 0 40 15,-9 4-88 1,-7 4 32-16,-11 0-104 16,-9 6-96-16,-5 0 40 15,-3 0 56-15,0 0 0 0,-3 0 0 16,-9 0-336-16,-12 10-232 16,7 2-665-16,-2 2-359 0</inkml:trace>
  <inkml:trace contextRef="#ctx0" brushRef="#br0" timeOffset="16494.54">6674 12969 3816 0,'0'0'728'31,"0"0"-391"-15,0 0-337-16,0 0 152 0,0 0-64 15,-9-22-40-15,33 14-24 16,15-3 136-16,21-5-40 0,28-3 24 16,-4 4-32-16,-4-1-104 15,-12 10-16 1,-21 6 8-1,5 0-168-15,-4 0-344 0,-16 0-201 0,-13 2 17 32,-19 5 24-32,0-1 568 0,-31 1 104 15,-29-1 104-15,-32 7-8 16,-23-1 144-16,7-2 16 16,17-4 368-16,35-6-23 0,20 0 31 15,0 0 136-15,4 0-376 16,8-6-72-16,17 3-320 15,7-1-24-15,3-2-160 0,22 0 184 16,14-4 8-16,13-2 96 31,23-4-48-31,-7 0-8 0,8 3 32 16,-1 1-80-16,-15 2 0 16,-4 7 0-16,-7-1-120 0,-21 4-480 0,-13 0-312 15,-15 10-337-15,-12-3 897 16,-40 5 352-1,-36 11 56 1,-31-1 80-16,-12 3-112 0,19-9 192 16,33-3 457-16,34-13 239 0,13 0-216 15,9 0-328 1,3 0-136-16,3 0-232 16,17 0-208-16,4 0-632 31,20 0 832-31,21 0 16 0,15 0-72 15,31-10 24-15,20-6-728 16,5 0-289-16,-28 4-351 0,-32 2-1032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5269CA-B222-4E66-B8F6-21FDAA4F2511}" type="datetimeFigureOut">
              <a:rPr lang="fr-FR" smtClean="0"/>
              <a:t>09/04/2021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1CD14D-9B52-4448-A1BC-DCA36A00BB1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37153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1CD14D-9B52-4448-A1BC-DCA36A00BB16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94595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1CD14D-9B52-4448-A1BC-DCA36A00BB16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17079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1CD14D-9B52-4448-A1BC-DCA36A00BB16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14593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1CD14D-9B52-4448-A1BC-DCA36A00BB16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058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1CD14D-9B52-4448-A1BC-DCA36A00BB16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13678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1CD14D-9B52-4448-A1BC-DCA36A00BB16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85924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1CD14D-9B52-4448-A1BC-DCA36A00BB16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26129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1CD14D-9B52-4448-A1BC-DCA36A00BB16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44148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1CD14D-9B52-4448-A1BC-DCA36A00BB16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1066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0015F33-5726-8D40-A88C-E73A0923ACDA}"/>
              </a:ext>
            </a:extLst>
          </p:cNvPr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406F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406FBA"/>
              </a:solidFill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3B3BD7BD-DF6E-4E48-8B42-767752D4C781}"/>
              </a:ext>
            </a:extLst>
          </p:cNvPr>
          <p:cNvSpPr txBox="1"/>
          <p:nvPr userDrawn="1"/>
        </p:nvSpPr>
        <p:spPr>
          <a:xfrm>
            <a:off x="214685" y="5404996"/>
            <a:ext cx="4551625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rgbClr val="125DA2"/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Kashif Murtaza</a:t>
            </a:r>
          </a:p>
          <a:p>
            <a:r>
              <a:rPr lang="en-GB" sz="1600" b="1" dirty="0">
                <a:solidFill>
                  <a:srgbClr val="125DA2"/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AI Sciences Instructor</a:t>
            </a:r>
          </a:p>
          <a:p>
            <a:endParaRPr lang="en-GB" sz="2000" b="1" dirty="0">
              <a:solidFill>
                <a:srgbClr val="125DA2"/>
              </a:solidFill>
              <a:latin typeface="Garamond" panose="02020404030301010803" pitchFamily="18" charset="0"/>
              <a:cs typeface="Arial" panose="020B0604020202020204" pitchFamily="34" charset="0"/>
            </a:endParaRPr>
          </a:p>
          <a:p>
            <a:r>
              <a:rPr lang="en-GB" sz="2000" b="1" dirty="0">
                <a:solidFill>
                  <a:srgbClr val="125DA2"/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@AISciencesLearn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8D398312-288F-7046-B56D-CA6C6796FE6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685" y="191120"/>
            <a:ext cx="1995778" cy="445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692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b="1">
                <a:solidFill>
                  <a:srgbClr val="406FBA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228600" indent="-228600">
              <a:buClr>
                <a:srgbClr val="406FBA"/>
              </a:buClr>
              <a:buFont typeface="Wingdings" pitchFamily="2" charset="2"/>
              <a:buChar char="§"/>
              <a:defRPr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685800" indent="-228600">
              <a:buClr>
                <a:srgbClr val="406FBA"/>
              </a:buClr>
              <a:buFont typeface="Wingdings" pitchFamily="2" charset="2"/>
              <a:buChar char="§"/>
              <a:defRPr>
                <a:latin typeface="Garamond" panose="02020404030301010803" pitchFamily="18" charset="0"/>
                <a:cs typeface="Arial" panose="020B0604020202020204" pitchFamily="34" charset="0"/>
              </a:defRPr>
            </a:lvl2pPr>
            <a:lvl3pPr marL="1143000" indent="-228600">
              <a:buClr>
                <a:srgbClr val="406FBA"/>
              </a:buClr>
              <a:buFont typeface="Wingdings" pitchFamily="2" charset="2"/>
              <a:buChar char="§"/>
              <a:defRPr>
                <a:latin typeface="Garamond" panose="02020404030301010803" pitchFamily="18" charset="0"/>
                <a:cs typeface="Arial" panose="020B0604020202020204" pitchFamily="34" charset="0"/>
              </a:defRPr>
            </a:lvl3pPr>
            <a:lvl4pPr marL="1600200" indent="-228600">
              <a:buClr>
                <a:srgbClr val="406FBA"/>
              </a:buClr>
              <a:buFont typeface="Wingdings" pitchFamily="2" charset="2"/>
              <a:buChar char="§"/>
              <a:defRPr>
                <a:latin typeface="Garamond" panose="02020404030301010803" pitchFamily="18" charset="0"/>
                <a:cs typeface="Arial" panose="020B0604020202020204" pitchFamily="34" charset="0"/>
              </a:defRPr>
            </a:lvl4pPr>
            <a:lvl5pPr marL="2057400" indent="-228600">
              <a:buClr>
                <a:srgbClr val="406FBA"/>
              </a:buClr>
              <a:buFont typeface="Wingdings" pitchFamily="2" charset="2"/>
              <a:buChar char="§"/>
              <a:defRPr>
                <a:latin typeface="Garamond" panose="02020404030301010803" pitchFamily="18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35D75-7A1E-4A8A-8EED-165EBB6208E7}" type="datetimeFigureOut">
              <a:rPr lang="fr-FR" smtClean="0"/>
              <a:t>09/04/2021</a:t>
            </a:fld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41783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Garamond" panose="02020404030301010803" pitchFamily="18" charset="0"/>
              </a:defRPr>
            </a:lvl1pPr>
          </a:lstStyle>
          <a:p>
            <a:fld id="{70C34D71-145B-471B-B963-28EE42248607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37226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 algn="l">
              <a:defRPr sz="6000" b="1">
                <a:solidFill>
                  <a:srgbClr val="406FBA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125DA2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35D75-7A1E-4A8A-8EED-165EBB6208E7}" type="datetimeFigureOut">
              <a:rPr lang="fr-FR" smtClean="0"/>
              <a:t>09/04/2021</a:t>
            </a:fld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49530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Garamond" panose="02020404030301010803" pitchFamily="18" charset="0"/>
              </a:defRPr>
            </a:lvl1pPr>
          </a:lstStyle>
          <a:p>
            <a:fld id="{70C34D71-145B-471B-B963-28EE42248607}" type="slidenum">
              <a:rPr lang="fr-FR" smtClean="0"/>
              <a:pPr/>
              <a:t>‹#›</a:t>
            </a:fld>
            <a:endParaRPr lang="fr-FR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F45ACBCF-310C-4F47-928C-4C39A5A86E5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707" y="2149168"/>
            <a:ext cx="1402854" cy="1448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272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b="1">
                <a:solidFill>
                  <a:srgbClr val="125DA2"/>
                </a:solidFill>
                <a:latin typeface="Garamond" panose="02020404030301010803" pitchFamily="18" charset="0"/>
                <a:cs typeface="Arial" panose="020B0604020202020204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35D75-7A1E-4A8A-8EED-165EBB6208E7}" type="datetimeFigureOut">
              <a:rPr lang="fr-FR" smtClean="0"/>
              <a:t>09/04/2021</a:t>
            </a:fld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4508500" y="6356349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Garamond" panose="02020404030301010803" pitchFamily="18" charset="0"/>
              </a:defRPr>
            </a:lvl1pPr>
          </a:lstStyle>
          <a:p>
            <a:fld id="{70C34D71-145B-471B-B963-28EE42248607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74142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</a:defRPr>
            </a:lvl1pPr>
          </a:lstStyle>
          <a:p>
            <a:fld id="{D0835D75-7A1E-4A8A-8EED-165EBB6208E7}" type="datetimeFigureOut">
              <a:rPr lang="fr-FR" smtClean="0"/>
              <a:pPr/>
              <a:t>09/04/2021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</a:defRPr>
            </a:lvl1pPr>
          </a:lstStyle>
          <a:p>
            <a:endParaRPr lang="fr-FR" dirty="0"/>
          </a:p>
        </p:txBody>
      </p:sp>
      <p:pic>
        <p:nvPicPr>
          <p:cNvPr id="8" name="Image 7" descr="Une image contenant texte, clipart&#10;&#10;Description générée automatiquement">
            <a:extLst>
              <a:ext uri="{FF2B5EF4-FFF2-40B4-BE49-F238E27FC236}">
                <a16:creationId xmlns:a16="http://schemas.microsoft.com/office/drawing/2014/main" id="{2CD73B99-5000-3041-90A1-B6FFB489BF59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5047" y="6356350"/>
            <a:ext cx="1618753" cy="360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409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4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fr-FR" sz="4400" b="1" kern="1200" dirty="0">
          <a:solidFill>
            <a:srgbClr val="125DA2"/>
          </a:solidFill>
          <a:latin typeface="Garamond" panose="02020404030301010803" pitchFamily="18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125DA2"/>
        </a:buClr>
        <a:buFont typeface="Wingdings" pitchFamily="2" charset="2"/>
        <a:buChar char="§"/>
        <a:defRPr sz="2800" kern="1200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125DA2"/>
        </a:buClr>
        <a:buFont typeface="Wingdings" pitchFamily="2" charset="2"/>
        <a:buChar char="§"/>
        <a:defRPr sz="2400" kern="1200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125DA2"/>
        </a:buClr>
        <a:buFont typeface="Wingdings" pitchFamily="2" charset="2"/>
        <a:buChar char="§"/>
        <a:defRPr sz="2000" kern="1200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125DA2"/>
        </a:buClr>
        <a:buFont typeface="Wingdings" pitchFamily="2" charset="2"/>
        <a:buChar char="§"/>
        <a:defRPr sz="1800" kern="1200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125DA2"/>
        </a:buClr>
        <a:buFont typeface="Wingdings" pitchFamily="2" charset="2"/>
        <a:buChar char="§"/>
        <a:defRPr sz="1800" kern="1200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7" Type="http://schemas.openxmlformats.org/officeDocument/2006/relationships/image" Target="../media/image5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.xml"/><Relationship Id="rId2" Type="http://schemas.openxmlformats.org/officeDocument/2006/relationships/hyperlink" Target="http://www.aisciences.io/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emf"/><Relationship Id="rId4" Type="http://schemas.openxmlformats.org/officeDocument/2006/relationships/customXml" Target="../ink/ink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emf"/><Relationship Id="rId5" Type="http://schemas.openxmlformats.org/officeDocument/2006/relationships/customXml" Target="../ink/ink4.xml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emf"/><Relationship Id="rId5" Type="http://schemas.openxmlformats.org/officeDocument/2006/relationships/customXml" Target="../ink/ink6.xml"/><Relationship Id="rId4" Type="http://schemas.openxmlformats.org/officeDocument/2006/relationships/image" Target="../media/image8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emf"/><Relationship Id="rId5" Type="http://schemas.openxmlformats.org/officeDocument/2006/relationships/customXml" Target="../ink/ink7.xml"/><Relationship Id="rId4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emf"/><Relationship Id="rId5" Type="http://schemas.openxmlformats.org/officeDocument/2006/relationships/customXml" Target="../ink/ink8.xml"/><Relationship Id="rId4" Type="http://schemas.openxmlformats.org/officeDocument/2006/relationships/image" Target="../media/image12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7" Type="http://schemas.openxmlformats.org/officeDocument/2006/relationships/image" Target="../media/image25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9.xml"/><Relationship Id="rId5" Type="http://schemas.openxmlformats.org/officeDocument/2006/relationships/image" Target="../media/image15.jpg"/><Relationship Id="rId4" Type="http://schemas.openxmlformats.org/officeDocument/2006/relationships/image" Target="../media/image1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>
            <a:extLst>
              <a:ext uri="{FF2B5EF4-FFF2-40B4-BE49-F238E27FC236}">
                <a16:creationId xmlns:a16="http://schemas.microsoft.com/office/drawing/2014/main" id="{B2D084F9-781C-BA43-A17D-39542CA34E9A}"/>
              </a:ext>
            </a:extLst>
          </p:cNvPr>
          <p:cNvSpPr txBox="1">
            <a:spLocks/>
          </p:cNvSpPr>
          <p:nvPr/>
        </p:nvSpPr>
        <p:spPr>
          <a:xfrm>
            <a:off x="227670" y="1798672"/>
            <a:ext cx="7761900" cy="163032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fr-FR" sz="4400" b="1" kern="1200" dirty="0">
                <a:solidFill>
                  <a:srgbClr val="125DA2"/>
                </a:solidFill>
                <a:latin typeface="Garamond" panose="02020404030301010803" pitchFamily="18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GB" sz="5400" dirty="0">
                <a:solidFill>
                  <a:srgbClr val="406FBA"/>
                </a:solidFill>
              </a:rPr>
              <a:t>AI in Gaming </a:t>
            </a:r>
          </a:p>
          <a:p>
            <a:r>
              <a:rPr lang="en-GB" sz="5400" dirty="0">
                <a:solidFill>
                  <a:srgbClr val="406FBA"/>
                </a:solidFill>
              </a:rPr>
              <a:t>Explained for beginners</a:t>
            </a:r>
            <a:endParaRPr lang="ru-RU" sz="5400" dirty="0">
              <a:solidFill>
                <a:srgbClr val="406FBA"/>
              </a:solidFill>
            </a:endParaRPr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3C7D6C6B-28D1-3C48-B672-39A1318D1118}"/>
              </a:ext>
            </a:extLst>
          </p:cNvPr>
          <p:cNvSpPr txBox="1">
            <a:spLocks/>
          </p:cNvSpPr>
          <p:nvPr/>
        </p:nvSpPr>
        <p:spPr>
          <a:xfrm>
            <a:off x="227670" y="3619677"/>
            <a:ext cx="7579020" cy="1748736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fr-FR" sz="4400" b="1" kern="1200" dirty="0">
                <a:solidFill>
                  <a:srgbClr val="125DA2"/>
                </a:solidFill>
                <a:latin typeface="Garamond" panose="02020404030301010803" pitchFamily="18" charset="0"/>
                <a:ea typeface="+mj-ea"/>
                <a:cs typeface="Arial" panose="020B0604020202020204" pitchFamily="34" charset="0"/>
              </a:defRPr>
            </a:lvl1pPr>
          </a:lstStyle>
          <a:p>
            <a:pPr marL="571500" indent="-571500">
              <a:buFont typeface="Wingdings" panose="05000000000000000000" pitchFamily="2" charset="2"/>
              <a:buChar char="§"/>
            </a:pPr>
            <a:r>
              <a:rPr lang="en-GB" sz="4000" b="0" dirty="0"/>
              <a:t>Introduction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GB" sz="4000" b="0" dirty="0"/>
              <a:t>History Of AI in Gaming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GB" sz="4000" b="0" dirty="0"/>
              <a:t>Evolution Of AI in Gaming 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GB" sz="4000" b="0" dirty="0"/>
              <a:t>Popular AI Based Games </a:t>
            </a:r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C69D206E-D2B5-48EB-8A9D-C70231D598E4}"/>
              </a:ext>
            </a:extLst>
          </p:cNvPr>
          <p:cNvSpPr txBox="1"/>
          <p:nvPr/>
        </p:nvSpPr>
        <p:spPr>
          <a:xfrm>
            <a:off x="227670" y="5233445"/>
            <a:ext cx="2063044" cy="4616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>
            <a:defPPr lvl="0">
              <a:defRPr lang="fr-FR"/>
            </a:defPPr>
            <a:lvl1pPr marL="0" lv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  <a:latin typeface="Garamond" panose="02020404030301010803" pitchFamily="18" charset="0"/>
              </a:rPr>
              <a:t>Rida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Garamond" panose="02020404030301010803" pitchFamily="18" charset="0"/>
              </a:rPr>
              <a:t> Tariq</a:t>
            </a:r>
            <a:endParaRPr lang="en-PK" sz="2400" dirty="0">
              <a:solidFill>
                <a:schemeClr val="accent1">
                  <a:lumMod val="50000"/>
                </a:schemeClr>
              </a:solidFill>
              <a:latin typeface="Garamond" panose="02020404030301010803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EC146215-D984-455B-995E-EA72F8720419}"/>
                  </a:ext>
                </a:extLst>
              </p14:cNvPr>
              <p14:cNvContentPartPr/>
              <p14:nvPr/>
            </p14:nvContentPartPr>
            <p14:xfrm>
              <a:off x="470160" y="2494080"/>
              <a:ext cx="6394680" cy="25527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EC146215-D984-455B-995E-EA72F872041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60800" y="2484720"/>
                <a:ext cx="6413400" cy="2571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37418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80395AAB-9CCB-154E-A427-FC83EB6F9CFE}"/>
              </a:ext>
            </a:extLst>
          </p:cNvPr>
          <p:cNvSpPr txBox="1">
            <a:spLocks/>
          </p:cNvSpPr>
          <p:nvPr/>
        </p:nvSpPr>
        <p:spPr>
          <a:xfrm>
            <a:off x="2233879" y="2809509"/>
            <a:ext cx="4062418" cy="32659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125DA2"/>
              </a:buClr>
              <a:buFont typeface="Wingdings" pitchFamily="2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25DA2"/>
              </a:buClr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25DA2"/>
              </a:buClr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25DA2"/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25DA2"/>
              </a:buClr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Garamond" panose="02020404030301010803" pitchFamily="18" charset="0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Aft>
                <a:spcPts val="600"/>
              </a:spcAft>
            </a:pPr>
            <a:r>
              <a:rPr lang="en-GB" sz="1800" dirty="0">
                <a:solidFill>
                  <a:schemeClr val="tx1"/>
                </a:solidFill>
              </a:rPr>
              <a:t>Website : </a:t>
            </a:r>
            <a:r>
              <a:rPr lang="en-GB" sz="1800" dirty="0" err="1">
                <a:solidFill>
                  <a:schemeClr val="tx1"/>
                </a:solidFill>
                <a:hlinkClick r:id="rId2"/>
              </a:rPr>
              <a:t>www.aisciences.io</a:t>
            </a:r>
            <a:endParaRPr lang="en-GB" sz="18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12F8FDB-07E4-4913-9719-1D5631D7C320}"/>
                  </a:ext>
                </a:extLst>
              </p14:cNvPr>
              <p14:cNvContentPartPr/>
              <p14:nvPr/>
            </p14:nvContentPartPr>
            <p14:xfrm>
              <a:off x="3142440" y="3353400"/>
              <a:ext cx="1145160" cy="1569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12F8FDB-07E4-4913-9719-1D5631D7C32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133080" y="3344040"/>
                <a:ext cx="1163880" cy="175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52068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6FFE10-039A-CC41-87C9-C2C15AD43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7592" y="365125"/>
            <a:ext cx="10426207" cy="1158875"/>
          </a:xfrm>
        </p:spPr>
        <p:txBody>
          <a:bodyPr>
            <a:normAutofit/>
          </a:bodyPr>
          <a:lstStyle/>
          <a:p>
            <a:r>
              <a:rPr lang="en-GB" dirty="0"/>
              <a:t>Introduction</a:t>
            </a:r>
            <a:endParaRPr lang="en-GB" sz="2800" dirty="0">
              <a:solidFill>
                <a:schemeClr val="accent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7268EEF-3111-E04E-8253-E964B08CF7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7593" y="1690688"/>
            <a:ext cx="10515600" cy="4091718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GB" b="1" u="sng" dirty="0"/>
          </a:p>
          <a:p>
            <a:pPr lvl="1"/>
            <a:r>
              <a:rPr lang="en-GB" b="1" dirty="0"/>
              <a:t>Purpose of AI in gaming</a:t>
            </a:r>
          </a:p>
          <a:p>
            <a:pPr lvl="1"/>
            <a:endParaRPr lang="en-GB" b="1" u="sng" dirty="0"/>
          </a:p>
          <a:p>
            <a:pPr lvl="1"/>
            <a:endParaRPr lang="en-GB" b="1" u="sng" dirty="0"/>
          </a:p>
          <a:p>
            <a:pPr lvl="1"/>
            <a:r>
              <a:rPr lang="en-GB" b="1" dirty="0"/>
              <a:t>Game categories targeted by AI</a:t>
            </a:r>
          </a:p>
          <a:p>
            <a:pPr lvl="1"/>
            <a:endParaRPr lang="en-GB" b="1" dirty="0"/>
          </a:p>
          <a:p>
            <a:pPr lvl="1"/>
            <a:endParaRPr lang="en-GB" b="1" dirty="0"/>
          </a:p>
          <a:p>
            <a:pPr lvl="1"/>
            <a:r>
              <a:rPr lang="en-GB" b="1" dirty="0"/>
              <a:t>AI Agent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1F5C625-6B9A-4DC2-A8C7-F3F83AA86000}"/>
                  </a:ext>
                </a:extLst>
              </p14:cNvPr>
              <p14:cNvContentPartPr/>
              <p14:nvPr/>
            </p14:nvContentPartPr>
            <p14:xfrm>
              <a:off x="3072240" y="2567160"/>
              <a:ext cx="3663720" cy="12448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1F5C625-6B9A-4DC2-A8C7-F3F83AA8600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062880" y="2557800"/>
                <a:ext cx="3682440" cy="1263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82809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6FFE10-039A-CC41-87C9-C2C15AD43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7592" y="365125"/>
            <a:ext cx="10426207" cy="1158875"/>
          </a:xfrm>
        </p:spPr>
        <p:txBody>
          <a:bodyPr>
            <a:normAutofit/>
          </a:bodyPr>
          <a:lstStyle/>
          <a:p>
            <a:r>
              <a:rPr lang="en-GB" b="0" dirty="0"/>
              <a:t>History Of AI in Gaming</a:t>
            </a:r>
            <a:endParaRPr lang="en-GB" sz="2800" dirty="0">
              <a:solidFill>
                <a:schemeClr val="accent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7268EEF-3111-E04E-8253-E964B08CF7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7593" y="1690688"/>
            <a:ext cx="10515600" cy="4091718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GB" dirty="0"/>
          </a:p>
          <a:p>
            <a:pPr lvl="1"/>
            <a:r>
              <a:rPr lang="en-GB" dirty="0"/>
              <a:t>Computer checkers (1952)</a:t>
            </a:r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0695" y="2510097"/>
            <a:ext cx="3784862" cy="305943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063308" y="5704180"/>
            <a:ext cx="1939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Arthur Lee Samuel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E53D17F-F30E-4C9E-A482-3658B28321B7}"/>
                  </a:ext>
                </a:extLst>
              </p14:cNvPr>
              <p14:cNvContentPartPr/>
              <p14:nvPr/>
            </p14:nvContentPartPr>
            <p14:xfrm>
              <a:off x="2514240" y="2514600"/>
              <a:ext cx="5859720" cy="37504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E53D17F-F30E-4C9E-A482-3658B28321B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504880" y="2505240"/>
                <a:ext cx="5878440" cy="3769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21705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6FFE10-039A-CC41-87C9-C2C15AD43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7592" y="365125"/>
            <a:ext cx="10426207" cy="1158875"/>
          </a:xfrm>
        </p:spPr>
        <p:txBody>
          <a:bodyPr>
            <a:normAutofit/>
          </a:bodyPr>
          <a:lstStyle/>
          <a:p>
            <a:r>
              <a:rPr lang="en-GB" b="0" dirty="0"/>
              <a:t>History Of AI in Gaming</a:t>
            </a:r>
            <a:endParaRPr lang="en-GB" sz="2800" dirty="0">
              <a:solidFill>
                <a:schemeClr val="accent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7268EEF-3111-E04E-8253-E964B08CF7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7593" y="1690688"/>
            <a:ext cx="10515600" cy="4091718"/>
          </a:xfrm>
        </p:spPr>
        <p:txBody>
          <a:bodyPr>
            <a:normAutofit/>
          </a:bodyPr>
          <a:lstStyle/>
          <a:p>
            <a:pPr lvl="1"/>
            <a:r>
              <a:rPr lang="en-GB" dirty="0"/>
              <a:t>IBM’s Super Computer Deep Blue (1997)</a:t>
            </a:r>
          </a:p>
          <a:p>
            <a:pPr lvl="1"/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1" y="2577826"/>
            <a:ext cx="4267200" cy="3200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246" y="2573646"/>
            <a:ext cx="3844743" cy="320458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147456" y="5778226"/>
            <a:ext cx="1731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Garry Kasparov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EBF9A0B-B20D-4257-BE21-B4A10065106E}"/>
                  </a:ext>
                </a:extLst>
              </p14:cNvPr>
              <p14:cNvContentPartPr/>
              <p14:nvPr/>
            </p14:nvContentPartPr>
            <p14:xfrm>
              <a:off x="2185560" y="1977120"/>
              <a:ext cx="4229280" cy="44229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EBF9A0B-B20D-4257-BE21-B4A10065106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176200" y="1967760"/>
                <a:ext cx="4248000" cy="4441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588124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6FFE10-039A-CC41-87C9-C2C15AD43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7592" y="365125"/>
            <a:ext cx="10426207" cy="1158875"/>
          </a:xfrm>
        </p:spPr>
        <p:txBody>
          <a:bodyPr>
            <a:normAutofit fontScale="90000"/>
          </a:bodyPr>
          <a:lstStyle/>
          <a:p>
            <a:br>
              <a:rPr lang="en-US" b="0" dirty="0"/>
            </a:br>
            <a:r>
              <a:rPr lang="en-US" b="0" dirty="0"/>
              <a:t>Evolution of AI in Gaming</a:t>
            </a:r>
            <a:endParaRPr lang="en-GB" sz="2800" dirty="0">
              <a:solidFill>
                <a:schemeClr val="accent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7268EEF-3111-E04E-8253-E964B08CF7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7592" y="1787670"/>
            <a:ext cx="10515600" cy="4091718"/>
          </a:xfrm>
        </p:spPr>
        <p:txBody>
          <a:bodyPr>
            <a:normAutofit/>
          </a:bodyPr>
          <a:lstStyle/>
          <a:p>
            <a:pPr lvl="1"/>
            <a:r>
              <a:rPr lang="en-GB"/>
              <a:t>Pong </a:t>
            </a:r>
            <a:r>
              <a:rPr lang="en-GB" dirty="0"/>
              <a:t>(1972)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r>
              <a:rPr lang="en-GB" dirty="0"/>
              <a:t>Pac-Man (1980s)</a:t>
            </a:r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92DA6EE-9D92-4756-B400-B7EE1A4735E1}"/>
                  </a:ext>
                </a:extLst>
              </p14:cNvPr>
              <p14:cNvContentPartPr/>
              <p14:nvPr/>
            </p14:nvContentPartPr>
            <p14:xfrm>
              <a:off x="3540960" y="1671120"/>
              <a:ext cx="656280" cy="2214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92DA6EE-9D92-4756-B400-B7EE1A4735E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31600" y="1661760"/>
                <a:ext cx="675000" cy="2233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32835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6FFE10-039A-CC41-87C9-C2C15AD43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7592" y="365125"/>
            <a:ext cx="10426207" cy="1158875"/>
          </a:xfrm>
        </p:spPr>
        <p:txBody>
          <a:bodyPr>
            <a:normAutofit fontScale="90000"/>
          </a:bodyPr>
          <a:lstStyle/>
          <a:p>
            <a:br>
              <a:rPr lang="en-US" b="0" dirty="0"/>
            </a:br>
            <a:r>
              <a:rPr lang="en-US" b="0" dirty="0"/>
              <a:t>Evolution of AI in Gaming</a:t>
            </a:r>
            <a:endParaRPr lang="en-GB" sz="2800" dirty="0">
              <a:solidFill>
                <a:schemeClr val="accent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7268EEF-3111-E04E-8253-E964B08CF7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7593" y="1690688"/>
            <a:ext cx="10515600" cy="4091718"/>
          </a:xfrm>
        </p:spPr>
        <p:txBody>
          <a:bodyPr>
            <a:normAutofit/>
          </a:bodyPr>
          <a:lstStyle/>
          <a:p>
            <a:pPr lvl="1"/>
            <a:endParaRPr lang="en-GB" dirty="0"/>
          </a:p>
          <a:p>
            <a:pPr lvl="1"/>
            <a:r>
              <a:rPr lang="en-GB" dirty="0"/>
              <a:t>Tekken (1994)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marL="457200" lvl="1" indent="0">
              <a:buNone/>
            </a:pPr>
            <a:endParaRPr lang="en-GB" dirty="0"/>
          </a:p>
          <a:p>
            <a:pPr lvl="1"/>
            <a:r>
              <a:rPr lang="en-GB" dirty="0"/>
              <a:t>The Sims (2000)</a:t>
            </a:r>
          </a:p>
          <a:p>
            <a:pPr lvl="1"/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4962" y="4223025"/>
            <a:ext cx="2086711" cy="249456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4962" y="1690688"/>
            <a:ext cx="3920021" cy="222134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DC3CCE8-A23E-4926-984B-AE11852534F7}"/>
                  </a:ext>
                </a:extLst>
              </p14:cNvPr>
              <p14:cNvContentPartPr/>
              <p14:nvPr/>
            </p14:nvContentPartPr>
            <p14:xfrm>
              <a:off x="1956240" y="2680200"/>
              <a:ext cx="786240" cy="23594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DC3CCE8-A23E-4926-984B-AE11852534F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946880" y="2670840"/>
                <a:ext cx="804960" cy="2378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782073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6FFE10-039A-CC41-87C9-C2C15AD43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7592" y="365125"/>
            <a:ext cx="10426207" cy="1158875"/>
          </a:xfrm>
        </p:spPr>
        <p:txBody>
          <a:bodyPr>
            <a:normAutofit fontScale="90000"/>
          </a:bodyPr>
          <a:lstStyle/>
          <a:p>
            <a:br>
              <a:rPr lang="en-US" b="0" dirty="0"/>
            </a:br>
            <a:r>
              <a:rPr lang="en-US" b="0" dirty="0"/>
              <a:t>Popular Ai based Games</a:t>
            </a:r>
            <a:endParaRPr lang="en-GB" sz="2800" dirty="0">
              <a:solidFill>
                <a:schemeClr val="accent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7268EEF-3111-E04E-8253-E964B08CF7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7593" y="1690688"/>
            <a:ext cx="10515600" cy="4091718"/>
          </a:xfrm>
        </p:spPr>
        <p:txBody>
          <a:bodyPr>
            <a:normAutofit/>
          </a:bodyPr>
          <a:lstStyle/>
          <a:p>
            <a:pPr lvl="1"/>
            <a:r>
              <a:rPr lang="en-GB" dirty="0"/>
              <a:t>Grand Theft Auto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r>
              <a:rPr lang="en-GB" dirty="0"/>
              <a:t>The Last Of Us</a:t>
            </a:r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7381" y="1524000"/>
            <a:ext cx="3940847" cy="221672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7381" y="3907415"/>
            <a:ext cx="3940847" cy="221976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B74E6A2-D1E9-4644-95A0-D158C997B2BB}"/>
                  </a:ext>
                </a:extLst>
              </p14:cNvPr>
              <p14:cNvContentPartPr/>
              <p14:nvPr/>
            </p14:nvContentPartPr>
            <p14:xfrm>
              <a:off x="2467080" y="2283480"/>
              <a:ext cx="737280" cy="22852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B74E6A2-D1E9-4644-95A0-D158C997B2B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457720" y="2274120"/>
                <a:ext cx="756000" cy="2304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85160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6FFE10-039A-CC41-87C9-C2C15AD43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7592" y="365125"/>
            <a:ext cx="10426207" cy="1158875"/>
          </a:xfrm>
        </p:spPr>
        <p:txBody>
          <a:bodyPr>
            <a:normAutofit fontScale="90000"/>
          </a:bodyPr>
          <a:lstStyle/>
          <a:p>
            <a:br>
              <a:rPr lang="en-US" b="0" dirty="0"/>
            </a:br>
            <a:r>
              <a:rPr lang="en-US" b="0" dirty="0"/>
              <a:t>Popular Ai based Games</a:t>
            </a:r>
            <a:endParaRPr lang="en-GB" sz="2800" dirty="0">
              <a:solidFill>
                <a:schemeClr val="accent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7268EEF-3111-E04E-8253-E964B08CF7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7593" y="1690688"/>
            <a:ext cx="10515600" cy="4091718"/>
          </a:xfrm>
        </p:spPr>
        <p:txBody>
          <a:bodyPr>
            <a:normAutofit/>
          </a:bodyPr>
          <a:lstStyle/>
          <a:p>
            <a:pPr lvl="1"/>
            <a:endParaRPr lang="en-GB" dirty="0"/>
          </a:p>
          <a:p>
            <a:pPr lvl="1"/>
            <a:r>
              <a:rPr lang="en-GB" dirty="0"/>
              <a:t>The Last Guardian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r>
              <a:rPr lang="en-GB" dirty="0"/>
              <a:t>Fear</a:t>
            </a:r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1018" y="4066737"/>
            <a:ext cx="4038350" cy="227493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1018" y="1014324"/>
            <a:ext cx="2618509" cy="296906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467FF77-C23D-49A2-923F-35260F3F2BE6}"/>
                  </a:ext>
                </a:extLst>
              </p14:cNvPr>
              <p14:cNvContentPartPr/>
              <p14:nvPr/>
            </p14:nvContentPartPr>
            <p14:xfrm>
              <a:off x="2030760" y="2646000"/>
              <a:ext cx="1015920" cy="23572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467FF77-C23D-49A2-923F-35260F3F2BE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021400" y="2636640"/>
                <a:ext cx="1034640" cy="237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1762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6FFE10-039A-CC41-87C9-C2C15AD43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7592" y="365125"/>
            <a:ext cx="10426207" cy="1158875"/>
          </a:xfrm>
        </p:spPr>
        <p:txBody>
          <a:bodyPr>
            <a:normAutofit fontScale="90000"/>
          </a:bodyPr>
          <a:lstStyle/>
          <a:p>
            <a:br>
              <a:rPr lang="en-US" b="0" dirty="0"/>
            </a:br>
            <a:r>
              <a:rPr lang="en-US" b="0" dirty="0"/>
              <a:t>Popular Ai based Games</a:t>
            </a:r>
            <a:endParaRPr lang="en-GB" sz="2800" dirty="0">
              <a:solidFill>
                <a:schemeClr val="accent1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7268EEF-3111-E04E-8253-E964B08CF7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7593" y="1690688"/>
            <a:ext cx="10515600" cy="4091718"/>
          </a:xfrm>
        </p:spPr>
        <p:txBody>
          <a:bodyPr>
            <a:normAutofit/>
          </a:bodyPr>
          <a:lstStyle/>
          <a:p>
            <a:pPr lvl="1"/>
            <a:endParaRPr lang="en-GB" dirty="0"/>
          </a:p>
          <a:p>
            <a:pPr lvl="1"/>
            <a:r>
              <a:rPr lang="en-GB" dirty="0"/>
              <a:t>Tekken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r>
              <a:rPr lang="en-GB" dirty="0"/>
              <a:t>Need for speed</a:t>
            </a:r>
          </a:p>
          <a:p>
            <a:pPr lvl="1"/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0695" y="1524000"/>
            <a:ext cx="3959283" cy="223058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0061" y="3921270"/>
            <a:ext cx="3639834" cy="227489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4260" y="3921270"/>
            <a:ext cx="4043062" cy="227489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1D49D03-CD19-42E0-A394-DF297A8416AF}"/>
                  </a:ext>
                </a:extLst>
              </p14:cNvPr>
              <p14:cNvContentPartPr/>
              <p14:nvPr/>
            </p14:nvContentPartPr>
            <p14:xfrm>
              <a:off x="2168640" y="2716920"/>
              <a:ext cx="700200" cy="20509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1D49D03-CD19-42E0-A394-DF297A8416A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159280" y="2707560"/>
                <a:ext cx="718920" cy="2069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4739406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FD8D1ACDCD7C5449C03B381FD26488C" ma:contentTypeVersion="9" ma:contentTypeDescription="Create a new document." ma:contentTypeScope="" ma:versionID="1e7367c0ca83698688249358f2a4d7af">
  <xsd:schema xmlns:xsd="http://www.w3.org/2001/XMLSchema" xmlns:xs="http://www.w3.org/2001/XMLSchema" xmlns:p="http://schemas.microsoft.com/office/2006/metadata/properties" xmlns:ns2="83af5124-149a-46a0-8dc9-5dd5b991a560" targetNamespace="http://schemas.microsoft.com/office/2006/metadata/properties" ma:root="true" ma:fieldsID="0042ece54a9747f3c876acc2a5d45882" ns2:_="">
    <xsd:import namespace="83af5124-149a-46a0-8dc9-5dd5b991a56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af5124-149a-46a0-8dc9-5dd5b991a56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62F0203-7A02-431E-A1E2-A3DF22ECB43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3af5124-149a-46a0-8dc9-5dd5b991a56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0B4817A-7B78-4F22-BF85-A985FE36C33C}">
  <ds:schemaRefs>
    <ds:schemaRef ds:uri="http://purl.org/dc/terms/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83af5124-149a-46a0-8dc9-5dd5b991a560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17B4BD37-C87C-4619-9516-0F570AA1C5C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3486</TotalTime>
  <Words>139</Words>
  <Application>Microsoft Office PowerPoint</Application>
  <PresentationFormat>Widescreen</PresentationFormat>
  <Paragraphs>74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Garamond</vt:lpstr>
      <vt:lpstr>Wingdings</vt:lpstr>
      <vt:lpstr>Thème Office</vt:lpstr>
      <vt:lpstr>PowerPoint Presentation</vt:lpstr>
      <vt:lpstr>Introduction</vt:lpstr>
      <vt:lpstr>History Of AI in Gaming</vt:lpstr>
      <vt:lpstr>History Of AI in Gaming</vt:lpstr>
      <vt:lpstr> Evolution of AI in Gaming</vt:lpstr>
      <vt:lpstr> Evolution of AI in Gaming</vt:lpstr>
      <vt:lpstr> Popular Ai based Games</vt:lpstr>
      <vt:lpstr> Popular Ai based Games</vt:lpstr>
      <vt:lpstr> Popular Ai based Games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CHADAD</dc:creator>
  <cp:lastModifiedBy>Kashif Murtaza</cp:lastModifiedBy>
  <cp:revision>227</cp:revision>
  <dcterms:created xsi:type="dcterms:W3CDTF">2019-01-15T19:27:36Z</dcterms:created>
  <dcterms:modified xsi:type="dcterms:W3CDTF">2021-04-09T10:23:57Z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0x010100BFD8D1ACDCD7C5449C03B381FD26488C</vt:lpwstr>
  </property>
</Properties>
</file>