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gwRTZfk/Ba/L1Lqhu14nIdort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22d48365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d22d48365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b8015b141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db8015b141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db8015b141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b8015b14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db8015b14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db8015b141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b8015b14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db8015b14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b8015b141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8015b141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db8015b14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db8015b141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b8015b141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db8015b141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db8015b141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8015b14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db8015b14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db8015b141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b8015b141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db8015b141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db8015b141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b8015b141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db8015b141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db8015b141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8015b141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b8015b141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db8015b141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22d483659_0_36"/>
          <p:cNvSpPr txBox="1"/>
          <p:nvPr>
            <p:ph type="title"/>
          </p:nvPr>
        </p:nvSpPr>
        <p:spPr>
          <a:xfrm>
            <a:off x="962885" y="14838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Role of AI in Banking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db8015b141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2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b8015b141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db8015b141_0_93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Fraud Detection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db8015b14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60125"/>
            <a:ext cx="12192000" cy="76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db8015b141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db8015b141_0_8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AI In Banking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db8015b14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00" y="-379187"/>
            <a:ext cx="12525051" cy="76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db8015b141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db8015b141_0_20"/>
          <p:cNvSpPr txBox="1"/>
          <p:nvPr/>
        </p:nvSpPr>
        <p:spPr>
          <a:xfrm>
            <a:off x="0" y="1512675"/>
            <a:ext cx="9810000" cy="197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4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96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aramond"/>
              <a:buAutoNum type="arabicPeriod"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Conversational Banking 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596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Garamond"/>
              <a:buAutoNum type="arabicPeriod"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Fraud and Risk Management</a:t>
            </a:r>
            <a:endParaRPr b="1" sz="5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db8015b14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2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db8015b141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db8015b141_0_32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Conversational Banking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db8015b141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3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db8015b141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db8015b141_0_43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Identification and Authentication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db8015b141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94162"/>
            <a:ext cx="12192000" cy="812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db8015b141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db8015b141_0_54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ChatBots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db8015b14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9962"/>
            <a:ext cx="12192000" cy="813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db8015b141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db8015b141_0_64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Customer Relations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db8015b141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2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db8015b141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db8015b141_0_81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Fraud and Risk Management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db8015b141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9962"/>
            <a:ext cx="12192000" cy="813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db8015b141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db8015b141_0_74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Risks Assessment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