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7U2AsOzFm/64blqi0lZjPZqS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d22d48365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d22d48365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22d48365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d22d48365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d22d483659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ace7c70d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7ace7c70d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g7ace7c70d9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ce7c70d9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7ace7c70d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7ace7c70d9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ce7c70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7ace7c70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7ace7c70d9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ce7c70d9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7ace7c70d9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7ace7c70d9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ce7c70d9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7ace7c70d9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7ace7c70d9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ce7c70d9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7ace7c70d9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7ace7c70d9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22d483659_0_3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Role of AI in Cancer Detection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d22d483659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1275" y="5881688"/>
            <a:ext cx="28384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d22d483659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87450"/>
            <a:ext cx="12192000" cy="718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d22d483659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d22d483659_0_40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WHAT IS CANCER?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7ace7c70d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7ace7c70d9_0_2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ARTIFICIAL  </a:t>
            </a: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INTELLIGENCE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5" name="Google Shape;55;g7ace7c70d9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7ace7c70d9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7ace7c70d9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7ace7c70d9_0_27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MACHINE LEARNING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64" name="Google Shape;64;g7ace7c70d9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ce7c70d9_0_37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MACHINE LEARNING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1" name="Google Shape;71;g7ace7c70d9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855" y="-1975"/>
            <a:ext cx="123168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ce7c70d9_0_52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MACHINE LEARNING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8" name="Google Shape;78;g7ace7c70d9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28600"/>
            <a:ext cx="11240525" cy="57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7ace7c70d9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7ace7c70d9_0_59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MACHINE LEARNING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6" name="Google Shape;86;g7ace7c70d9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7ace7c70d9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71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7ace7c70d9_0_59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ALGORITHMS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9" name="Google Shape;89;g7ace7c70d9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7ace7c70d9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7ace7c70d9_0_70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MACHINE LEARNING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7" name="Google Shape;97;g7ace7c70d9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7ace7c70d9_0_70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ALGORITHMS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9" name="Google Shape;99;g7ace7c70d9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7ace7c70d9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74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ace7c70d9_0_70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RESEARCH IS ONGOING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2" name="Google Shape;102;g7ace7c70d9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