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Garamond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iGGShltHy+b900HEINWvFM3s/D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Garamond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aramond-italic.fntdata"/><Relationship Id="rId14" Type="http://schemas.openxmlformats.org/officeDocument/2006/relationships/font" Target="fonts/Garamond-bold.fntdata"/><Relationship Id="rId17" Type="http://customschemas.google.com/relationships/presentationmetadata" Target="metadata"/><Relationship Id="rId16" Type="http://schemas.openxmlformats.org/officeDocument/2006/relationships/font" Target="fonts/Garamon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d22d483659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gd22d483659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d22d483659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gd22d483659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d22d483659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d9eae92be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gd9eae92be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9eae92be1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9eae92be1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d9eae92be1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d9eae92be1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eae92be1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d9eae92be1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d9eae92be1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9eae92be1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d9eae92be1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d9eae92be1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9eae92be1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d9eae92be1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d9eae92be1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Garamond"/>
              <a:buNone/>
              <a:defRPr b="1" sz="600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1"/>
          <p:cNvSpPr txBox="1"/>
          <p:nvPr>
            <p:ph idx="12" type="sldNum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  <a:defRPr b="1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4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0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2"/>
          <p:cNvSpPr txBox="1"/>
          <p:nvPr>
            <p:ph idx="12" type="sldNum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406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3"/>
          <p:cNvSpPr txBox="1"/>
          <p:nvPr>
            <p:ph idx="12" type="sldNum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 i="0" sz="44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Une image contenant texte, clipart&#10;&#10;Description générée automatiquement" id="14" name="Google Shape;14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d22d483659_0_36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Role of AI in E-Commerce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d22d483659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7355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gd22d483659_0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gd22d483659_0_40"/>
          <p:cNvSpPr txBox="1"/>
          <p:nvPr/>
        </p:nvSpPr>
        <p:spPr>
          <a:xfrm>
            <a:off x="2120250" y="2890350"/>
            <a:ext cx="7951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E-Commerce</a:t>
            </a:r>
            <a:endParaRPr b="1" i="0" sz="5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gd9eae92be1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705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gd9eae92be1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d9eae92be1_0_1"/>
          <p:cNvSpPr txBox="1"/>
          <p:nvPr/>
        </p:nvSpPr>
        <p:spPr>
          <a:xfrm>
            <a:off x="2120250" y="2890350"/>
            <a:ext cx="7951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AI</a:t>
            </a:r>
            <a:endParaRPr b="1" i="0" sz="5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gd9eae92be1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70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gd9eae92be1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d9eae92be1_0_15"/>
          <p:cNvSpPr txBox="1"/>
          <p:nvPr/>
        </p:nvSpPr>
        <p:spPr>
          <a:xfrm>
            <a:off x="2120250" y="2890350"/>
            <a:ext cx="7951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Recommendations</a:t>
            </a:r>
            <a:endParaRPr b="1" i="0" sz="5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d9eae92be1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756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d9eae92be1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d9eae92be1_0_26"/>
          <p:cNvSpPr txBox="1"/>
          <p:nvPr/>
        </p:nvSpPr>
        <p:spPr>
          <a:xfrm>
            <a:off x="2120250" y="2890350"/>
            <a:ext cx="8340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Customer Centric Search</a:t>
            </a:r>
            <a:endParaRPr b="1" i="0" sz="5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d9eae92be1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d9eae92be1_0_40"/>
          <p:cNvSpPr txBox="1"/>
          <p:nvPr/>
        </p:nvSpPr>
        <p:spPr>
          <a:xfrm>
            <a:off x="2120250" y="2890350"/>
            <a:ext cx="8340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Customer Centric Search</a:t>
            </a:r>
            <a:endParaRPr b="1" i="0" sz="5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78" name="Google Shape;78;gd9eae92be1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d9eae92be1_0_40"/>
          <p:cNvSpPr txBox="1"/>
          <p:nvPr/>
        </p:nvSpPr>
        <p:spPr>
          <a:xfrm>
            <a:off x="848550" y="2209100"/>
            <a:ext cx="8340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ChatBot</a:t>
            </a:r>
            <a:endParaRPr b="1" sz="5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80" name="Google Shape;80;gd9eae92be1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692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d9eae92be1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gd9eae92be1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711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d9eae92be1_0_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d9eae92be1_0_58"/>
          <p:cNvSpPr txBox="1"/>
          <p:nvPr/>
        </p:nvSpPr>
        <p:spPr>
          <a:xfrm>
            <a:off x="2120250" y="2890350"/>
            <a:ext cx="8340900" cy="107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85725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Order Management</a:t>
            </a:r>
            <a:endParaRPr b="1" i="0" sz="5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2019-01-15T19:27:36Z</dcterms:created>
  <dc:creator>CHADAD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