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x2+q8sFv/BuvQ1ENtYgQeSyj7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8af77ba6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d28af77ba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28af77ba6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8af77ba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28af77ba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d28af77ba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8af77ba6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d28af77ba6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d28af77ba6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8af77ba6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d28af77ba6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d28af77ba6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22d48365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22d4836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22d48365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28af77ba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d28af77ba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d28af77ba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8af77ba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d28af77ba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28af77ba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8af77ba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d28af77ba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28af77ba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8af77ba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d28af77ba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28af77ba6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8af77ba6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d28af77ba6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28af77ba6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8af77ba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28af77ba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28af77ba6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8af77ba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28af77ba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d28af77ba6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Health Care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d28af77ba6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d28af77ba6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28af77ba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28af77ba6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d28af77ba6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28af77ba6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8af77ba6_0_69"/>
          <p:cNvSpPr/>
          <p:nvPr/>
        </p:nvSpPr>
        <p:spPr>
          <a:xfrm>
            <a:off x="276925" y="3445100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</a:t>
            </a:r>
            <a:endParaRPr b="1"/>
          </a:p>
        </p:txBody>
      </p:sp>
      <p:sp>
        <p:nvSpPr>
          <p:cNvPr id="123" name="Google Shape;123;gd28af77ba6_0_69"/>
          <p:cNvSpPr/>
          <p:nvPr/>
        </p:nvSpPr>
        <p:spPr>
          <a:xfrm>
            <a:off x="4648025" y="1821925"/>
            <a:ext cx="29916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K-NEIGHBOURS CLASSIFIER</a:t>
            </a:r>
            <a:endParaRPr b="1"/>
          </a:p>
        </p:txBody>
      </p:sp>
      <p:sp>
        <p:nvSpPr>
          <p:cNvPr id="124" name="Google Shape;124;gd28af77ba6_0_69"/>
          <p:cNvSpPr/>
          <p:nvPr/>
        </p:nvSpPr>
        <p:spPr>
          <a:xfrm>
            <a:off x="4648575" y="3445100"/>
            <a:ext cx="29916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DECISION TREE </a:t>
            </a:r>
            <a:r>
              <a:rPr b="1" lang="en-US"/>
              <a:t>CLASSIFIER</a:t>
            </a:r>
            <a:endParaRPr b="1"/>
          </a:p>
        </p:txBody>
      </p:sp>
      <p:sp>
        <p:nvSpPr>
          <p:cNvPr id="125" name="Google Shape;125;gd28af77ba6_0_69"/>
          <p:cNvSpPr/>
          <p:nvPr/>
        </p:nvSpPr>
        <p:spPr>
          <a:xfrm>
            <a:off x="4648575" y="5068275"/>
            <a:ext cx="29916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RANDOM FOREST </a:t>
            </a:r>
            <a:r>
              <a:rPr b="1" lang="en-US"/>
              <a:t>CLASSIFIER</a:t>
            </a:r>
            <a:endParaRPr b="1"/>
          </a:p>
        </p:txBody>
      </p:sp>
      <p:sp>
        <p:nvSpPr>
          <p:cNvPr id="126" name="Google Shape;126;gd28af77ba6_0_69"/>
          <p:cNvSpPr/>
          <p:nvPr/>
        </p:nvSpPr>
        <p:spPr>
          <a:xfrm>
            <a:off x="2107175" y="2620225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 </a:t>
            </a:r>
            <a:r>
              <a:rPr b="1" lang="en-US"/>
              <a:t>DATA</a:t>
            </a:r>
            <a:endParaRPr b="1"/>
          </a:p>
        </p:txBody>
      </p:sp>
      <p:sp>
        <p:nvSpPr>
          <p:cNvPr id="127" name="Google Shape;127;gd28af77ba6_0_69"/>
          <p:cNvSpPr/>
          <p:nvPr/>
        </p:nvSpPr>
        <p:spPr>
          <a:xfrm>
            <a:off x="2107175" y="4243400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</a:t>
            </a:r>
            <a:r>
              <a:rPr b="1" lang="en-US"/>
              <a:t> DATA</a:t>
            </a:r>
            <a:endParaRPr b="1"/>
          </a:p>
        </p:txBody>
      </p:sp>
      <p:sp>
        <p:nvSpPr>
          <p:cNvPr id="128" name="Google Shape;128;gd28af77ba6_0_69"/>
          <p:cNvSpPr txBox="1"/>
          <p:nvPr>
            <p:ph type="title"/>
          </p:nvPr>
        </p:nvSpPr>
        <p:spPr>
          <a:xfrm>
            <a:off x="838200" y="-168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Heart Disease Algo Flow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29" name="Google Shape;129;gd28af77ba6_0_69"/>
          <p:cNvSpPr/>
          <p:nvPr/>
        </p:nvSpPr>
        <p:spPr>
          <a:xfrm>
            <a:off x="9137975" y="1821925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</a:t>
            </a:r>
            <a:endParaRPr b="1"/>
          </a:p>
        </p:txBody>
      </p:sp>
      <p:sp>
        <p:nvSpPr>
          <p:cNvPr id="130" name="Google Shape;130;gd28af77ba6_0_69"/>
          <p:cNvSpPr/>
          <p:nvPr/>
        </p:nvSpPr>
        <p:spPr>
          <a:xfrm>
            <a:off x="9137975" y="3445100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</a:t>
            </a:r>
            <a:endParaRPr b="1"/>
          </a:p>
        </p:txBody>
      </p:sp>
      <p:sp>
        <p:nvSpPr>
          <p:cNvPr id="131" name="Google Shape;131;gd28af77ba6_0_69"/>
          <p:cNvSpPr/>
          <p:nvPr/>
        </p:nvSpPr>
        <p:spPr>
          <a:xfrm>
            <a:off x="9137975" y="5041700"/>
            <a:ext cx="1042500" cy="7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</a:t>
            </a:r>
            <a:endParaRPr b="1"/>
          </a:p>
        </p:txBody>
      </p:sp>
      <p:cxnSp>
        <p:nvCxnSpPr>
          <p:cNvPr id="132" name="Google Shape;132;gd28af77ba6_0_69"/>
          <p:cNvCxnSpPr/>
          <p:nvPr/>
        </p:nvCxnSpPr>
        <p:spPr>
          <a:xfrm>
            <a:off x="4023575" y="1873325"/>
            <a:ext cx="0" cy="39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d28af77ba6_0_69"/>
          <p:cNvCxnSpPr>
            <a:stCxn id="122" idx="3"/>
            <a:endCxn id="126" idx="1"/>
          </p:cNvCxnSpPr>
          <p:nvPr/>
        </p:nvCxnSpPr>
        <p:spPr>
          <a:xfrm flipH="1" rot="10800000">
            <a:off x="1319425" y="3019250"/>
            <a:ext cx="787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d28af77ba6_0_69"/>
          <p:cNvCxnSpPr>
            <a:stCxn id="122" idx="3"/>
            <a:endCxn id="127" idx="1"/>
          </p:cNvCxnSpPr>
          <p:nvPr/>
        </p:nvCxnSpPr>
        <p:spPr>
          <a:xfrm>
            <a:off x="1319425" y="3844250"/>
            <a:ext cx="7878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d28af77ba6_0_69"/>
          <p:cNvCxnSpPr>
            <a:stCxn id="126" idx="3"/>
          </p:cNvCxnSpPr>
          <p:nvPr/>
        </p:nvCxnSpPr>
        <p:spPr>
          <a:xfrm>
            <a:off x="3149675" y="3019375"/>
            <a:ext cx="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d28af77ba6_0_69"/>
          <p:cNvCxnSpPr/>
          <p:nvPr/>
        </p:nvCxnSpPr>
        <p:spPr>
          <a:xfrm>
            <a:off x="3149675" y="4619575"/>
            <a:ext cx="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d28af77ba6_0_69"/>
          <p:cNvCxnSpPr>
            <a:endCxn id="123" idx="1"/>
          </p:cNvCxnSpPr>
          <p:nvPr/>
        </p:nvCxnSpPr>
        <p:spPr>
          <a:xfrm flipH="1" rot="10800000">
            <a:off x="4088825" y="2221075"/>
            <a:ext cx="559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d28af77ba6_0_69"/>
          <p:cNvCxnSpPr/>
          <p:nvPr/>
        </p:nvCxnSpPr>
        <p:spPr>
          <a:xfrm flipH="1" rot="10800000">
            <a:off x="4088725" y="3842939"/>
            <a:ext cx="559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d28af77ba6_0_69"/>
          <p:cNvCxnSpPr/>
          <p:nvPr/>
        </p:nvCxnSpPr>
        <p:spPr>
          <a:xfrm flipH="1" rot="10800000">
            <a:off x="4088725" y="5437890"/>
            <a:ext cx="559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d28af77ba6_0_69"/>
          <p:cNvCxnSpPr>
            <a:endCxn id="129" idx="1"/>
          </p:cNvCxnSpPr>
          <p:nvPr/>
        </p:nvCxnSpPr>
        <p:spPr>
          <a:xfrm>
            <a:off x="7639475" y="2221075"/>
            <a:ext cx="14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d28af77ba6_0_69"/>
          <p:cNvCxnSpPr>
            <a:endCxn id="130" idx="1"/>
          </p:cNvCxnSpPr>
          <p:nvPr/>
        </p:nvCxnSpPr>
        <p:spPr>
          <a:xfrm>
            <a:off x="7640075" y="3844250"/>
            <a:ext cx="14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d28af77ba6_0_69"/>
          <p:cNvCxnSpPr>
            <a:stCxn id="125" idx="3"/>
            <a:endCxn id="131" idx="1"/>
          </p:cNvCxnSpPr>
          <p:nvPr/>
        </p:nvCxnSpPr>
        <p:spPr>
          <a:xfrm flipH="1" rot="10800000">
            <a:off x="7640175" y="5440725"/>
            <a:ext cx="1497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22d483659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d22d483659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d28af77ba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d28af77ba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d28af77ba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d28af77ba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d28af77ba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d28af77ba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d28af77ba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d28af77ba6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d28af77ba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157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d28af77ba6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28af77ba6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d28af77ba6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d28af77ba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d28af77ba6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d28af77ba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175" y="5371213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