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EKrMM+Juz7PfplBomcDt8N+8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08bca2a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e08bca2a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e08bca2a4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08bca2a4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e08bca2a4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e08bca2a4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8bca2a4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08bca2a4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e08bca2a4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bca2a4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08bca2a4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e08bca2a4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8bca2a4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08bca2a4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08bca2a4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8bca2a4c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e08bca2a4c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08bca2a4c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IOT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e08bca2a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e08bca2a4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e08bca2a4c_0_0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WHAT IS</a:t>
            </a: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IOT</a:t>
            </a:r>
            <a:r>
              <a:rPr b="1" i="0" lang="en-US" sz="5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?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e08bca2a4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e08bca2a4c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e08bca2a4c_0_11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1333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 in </a:t>
            </a: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IOT</a:t>
            </a:r>
            <a:r>
              <a:rPr b="1" i="0" lang="en-US" sz="5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?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e08bca2a4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3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e08bca2a4c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e08bca2a4c_0_22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1333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Avoiding Costly Unplanned Downtime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e08bca2a4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e08bca2a4c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e08bca2a4c_0_33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Operational Efficiency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e08bca2a4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400"/>
            <a:ext cx="12192000" cy="847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e08bca2a4c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08bca2a4c_0_43"/>
          <p:cNvSpPr txBox="1"/>
          <p:nvPr/>
        </p:nvSpPr>
        <p:spPr>
          <a:xfrm>
            <a:off x="2120250" y="2890350"/>
            <a:ext cx="7951500" cy="28629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Enabling New And Improved Products And Services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e08bca2a4c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e08bca2a4c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e08bca2a4c_0_55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Future Of Iot Is AI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