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Garamond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fzBVTdvZUeqwYsqlsruNGRolo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bold.fntdata"/><Relationship Id="rId14" Type="http://schemas.openxmlformats.org/officeDocument/2006/relationships/font" Target="fonts/Garamond-regular.fntdata"/><Relationship Id="rId17" Type="http://schemas.openxmlformats.org/officeDocument/2006/relationships/font" Target="fonts/Garamond-boldItalic.fntdata"/><Relationship Id="rId16" Type="http://schemas.openxmlformats.org/officeDocument/2006/relationships/font" Target="fonts/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d22d48365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gd22d48365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d85b5efd80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d85b5efd8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d85b5efd80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85b5efd8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d85b5efd8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85b5efd80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85b5efd80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d85b5efd80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d85b5efd80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85b5efd80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d85b5efd80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d85b5efd80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85b5efd80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d85b5efd80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d85b5efd80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85b5efd80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d85b5efd80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d85b5efd80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5b5efd80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d85b5efd80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d85b5efd80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b="1" sz="60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 i="0" sz="44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d22d483659_0_3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Role of AI in Stocks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d85b5efd8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8270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d85b5efd80_0_8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STOCK MARKET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6" name="Google Shape;46;gd85b5efd80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gd85b5efd80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72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d85b5efd80_0_19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AI TOOLS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4" name="Google Shape;54;gd85b5efd80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d85b5efd80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710842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d85b5efd80_0_29"/>
          <p:cNvSpPr txBox="1"/>
          <p:nvPr/>
        </p:nvSpPr>
        <p:spPr>
          <a:xfrm>
            <a:off x="2120250" y="2890350"/>
            <a:ext cx="7951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CONVENTIONAL </a:t>
            </a: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APPROACHES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62" name="Google Shape;62;gd85b5efd80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d85b5efd80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9302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d85b5efd80_0_40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REGRESSIONS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0" name="Google Shape;70;gd85b5efd80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d85b5efd80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72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d85b5efd80_0_50"/>
          <p:cNvSpPr txBox="1"/>
          <p:nvPr/>
        </p:nvSpPr>
        <p:spPr>
          <a:xfrm>
            <a:off x="690900" y="349250"/>
            <a:ext cx="79515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96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Garamond"/>
              <a:buChar char="●"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SVM 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596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Garamond"/>
              <a:buChar char="●"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ANN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596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Garamond"/>
              <a:buChar char="●"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SVR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596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Garamond"/>
              <a:buChar char="●"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BPNN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8" name="Google Shape;78;gd85b5efd80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d85b5efd80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2400"/>
            <a:ext cx="10416149" cy="65531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d85b5efd80_0_74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FLOW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6" name="Google Shape;86;gd85b5efd80_0_74"/>
          <p:cNvSpPr txBox="1"/>
          <p:nvPr/>
        </p:nvSpPr>
        <p:spPr>
          <a:xfrm>
            <a:off x="9696375" y="5948400"/>
            <a:ext cx="16953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7" name="Google Shape;87;gd85b5efd80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85b5efd80_0_65"/>
          <p:cNvSpPr txBox="1"/>
          <p:nvPr/>
        </p:nvSpPr>
        <p:spPr>
          <a:xfrm>
            <a:off x="9696375" y="5948400"/>
            <a:ext cx="16953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4" name="Google Shape;94;gd85b5efd80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0"/>
            <a:ext cx="9906001" cy="71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d85b5efd80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