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257" r:id="rId6"/>
    <p:sldId id="313" r:id="rId7"/>
    <p:sldId id="314" r:id="rId8"/>
    <p:sldId id="315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31/03/2021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Naïve Bayes Classifier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Bayes Rule.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Curse of Dimensionality.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Naïve Bayes Assumption.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Naïve Bayes for Regression.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4800" dirty="0"/>
              <a:t>Bayes Rule</a:t>
            </a:r>
            <a:endParaRPr lang="ru-RU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847C1-4312-44AC-BF87-121913C3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33" y="561304"/>
            <a:ext cx="5156590" cy="5735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1558D9-10CD-4C7B-95FC-9A3B4C3C25C7}"/>
                  </a:ext>
                </a:extLst>
              </p:cNvPr>
              <p:cNvSpPr txBox="1"/>
              <p:nvPr/>
            </p:nvSpPr>
            <p:spPr>
              <a:xfrm>
                <a:off x="530469" y="5018032"/>
                <a:ext cx="5565531" cy="1434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1558D9-10CD-4C7B-95FC-9A3B4C3C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9" y="5018032"/>
                <a:ext cx="5565531" cy="1434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Curse of Dimensionality</a:t>
            </a:r>
            <a:endParaRPr lang="ru-RU" sz="5400" dirty="0"/>
          </a:p>
        </p:txBody>
      </p:sp>
      <p:pic>
        <p:nvPicPr>
          <p:cNvPr id="1026" name="Picture 2" descr="The Curse of Dimensionality!. In all Data Science datasets that I've… | by  Super Albert | The Making Of… a Data Scientist | Medium">
            <a:extLst>
              <a:ext uri="{FF2B5EF4-FFF2-40B4-BE49-F238E27FC236}">
                <a16:creationId xmlns:a16="http://schemas.microsoft.com/office/drawing/2014/main" id="{B60FB84D-4036-4836-86D8-E8D00A31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09" y="2636959"/>
            <a:ext cx="9332302" cy="326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Naïve Bayes Assumption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66468-EFB9-4664-B890-722BFB6FCBDA}"/>
                  </a:ext>
                </a:extLst>
              </p:cNvPr>
              <p:cNvSpPr txBox="1"/>
              <p:nvPr/>
            </p:nvSpPr>
            <p:spPr>
              <a:xfrm>
                <a:off x="3609241" y="2466242"/>
                <a:ext cx="694933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66468-EFB9-4664-B890-722BFB6F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41" y="2466242"/>
                <a:ext cx="694933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72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561386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Naïve Bayes for Regression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37D3EC-BE9D-492E-8963-5DA044989F07}"/>
                  </a:ext>
                </a:extLst>
              </p:cNvPr>
              <p:cNvSpPr txBox="1"/>
              <p:nvPr/>
            </p:nvSpPr>
            <p:spPr>
              <a:xfrm>
                <a:off x="3780692" y="1678302"/>
                <a:ext cx="5565531" cy="1434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37D3EC-BE9D-492E-8963-5DA04498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2" y="1678302"/>
                <a:ext cx="5565531" cy="1434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211D91-02A1-4361-8F40-99ACDB0A3B96}"/>
                  </a:ext>
                </a:extLst>
              </p:cNvPr>
              <p:cNvSpPr txBox="1"/>
              <p:nvPr/>
            </p:nvSpPr>
            <p:spPr>
              <a:xfrm>
                <a:off x="3780692" y="3745524"/>
                <a:ext cx="68285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211D91-02A1-4361-8F40-99ACDB0A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2" y="3745524"/>
                <a:ext cx="682853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B0648-1FB3-4B0B-9321-DD02219BD59F}"/>
                  </a:ext>
                </a:extLst>
              </p:cNvPr>
              <p:cNvSpPr txBox="1"/>
              <p:nvPr/>
            </p:nvSpPr>
            <p:spPr>
              <a:xfrm>
                <a:off x="3780692" y="5117235"/>
                <a:ext cx="19411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B0648-1FB3-4B0B-9321-DD02219B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2" y="5117235"/>
                <a:ext cx="1941109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75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82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Garamond</vt:lpstr>
      <vt:lpstr>Wingdings</vt:lpstr>
      <vt:lpstr>Thème Office</vt:lpstr>
      <vt:lpstr>PowerPoint Presentation</vt:lpstr>
      <vt:lpstr>Bayes Rule</vt:lpstr>
      <vt:lpstr>Curse of Dimensionality</vt:lpstr>
      <vt:lpstr>Naïve Bayes Assumption</vt:lpstr>
      <vt:lpstr>Naïve Bayes for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255</cp:revision>
  <dcterms:created xsi:type="dcterms:W3CDTF">2019-01-15T19:27:36Z</dcterms:created>
  <dcterms:modified xsi:type="dcterms:W3CDTF">2021-03-31T10:05:34Z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