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J8eHnoMRt9DEHFzb8ZTieg6g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Background</a:t>
            </a:r>
            <a:r>
              <a:rPr b="1" lang="en-US" sz="5400">
                <a:solidFill>
                  <a:srgbClr val="406FBA"/>
                </a:solidFill>
              </a:rPr>
              <a:t> Removal Using </a:t>
            </a:r>
            <a:endParaRPr b="1" sz="5400">
              <a:solidFill>
                <a:srgbClr val="406FBA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openCV and MediaPipe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