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257" r:id="rId6"/>
    <p:sldId id="313" r:id="rId7"/>
    <p:sldId id="316" r:id="rId8"/>
    <p:sldId id="315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7T10:20:26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7649 12391 9706 0,'0'0'2392'15,"0"0"-1176"1,0 0-199-16,0 0 527 16,0 0 40-1,-12-15-400 1,12 15-511-16,0 0-257 0,0 0-248 0,-3 0-96 16,-5 7 8-16,-5 5 56 15,-6 14 240-15,-1 2 0 0,-1 7-48 16,2 3-8-16,3 6-56 31,8 1-80-31,4 2-40 0,4 1-40 16,4-7-24-16,20-2-72 15,8-9 0-15,8-7 40 0,8-10-48 16,3-7-112-16,5-6-96 0,0 0 120 16,-5-15-32 15,-3-7 120-31,-4-8 8 0,-8-4 64 15,-8-8-64-15,-5-8 104 16,-6-4-16-16,-6-7 8 0,-7-2 24 16,-4-1-80-16,-4 5-32 15,-11 7 32-15,-9 8-48 16,-4 9 0 0,-8 16-8-16,-3 7 8 0,-10 12-48 15,1 2-48-15,1 24-408 0,-13 37-1304 16,12-9-3177-16,12-4-5345 15</inkml:trace>
  <inkml:trace contextRef="#ctx0" brushRef="#br0" timeOffset="501.22">7494 12947 9914 0,'0'0'2864'16,"0"0"-727"-16,0 0-425 0,0 0-768 31,0 0-176-31,0 0-143 16,-79 17-113-16,54 2-48 0,-6 6-48 15,-5 7-80-15,-5 3-40 16,-6 12 24 0,-17 10-32-16,5 4-120 0,-9 2 48 15,1 6 64-15,7-11-96 16,-4 9-184-16,12-6 64 0,4-5-56 0,12-5-8 16,8-13-80-16,13-6-592 31,6-9-752-31,9-23-1377 0,9 0-2320 15,6-14-4305-15</inkml:trace>
  <inkml:trace contextRef="#ctx0" brushRef="#br0" timeOffset="1040.21">8079 12816 10730 0,'0'0'4873'0,"0"0"-3657"15,0 0-576 1,0 0 376-16,0 0-55 0,0 0-457 0,9 23 136 15,3 0 264-15,4 5-328 16,-1 10-224-16,10 0-72 16,-1 7-40-16,-1 6-64 0,5 6 24 15,0 0 57-15,4 7-17 16,-1-4-88-16,-3 4-40 16,0-5-64-16,-7-5-48 15,-6 1-8-15,-2-8-112 16,-6-10-72-16,1 2-217 0,-4-10-287 15,0-10-864 1,1-6-2201 0,-5-10-2888-16</inkml:trace>
  <inkml:trace contextRef="#ctx0" brushRef="#br0" timeOffset="2042.62">6546 13766 3992 0,'0'0'4249'0,"0"0"-2096"16,0 0-537-16,0 0-432 16,0 0-15-16,0 0 15 0,0 0-352 15,-76-19-304-15,56 32 120 16,-7 4 152-16,3 1-71 15,-4 10-281-15,3 7-56 0,1 1-120 16,9 5 64-16,-2 3-64 16,10 0-104-16,7-2-88 0,0-1-8 15,7-3-64-15,18-3-8 32,3-12-112-17,11-4 112-15,2-13-8 16,10-6 8-16,-3-3-232 0,-1-19 72 15,2-8 160-15,-10-7 0 16,-7-8 120-16,-12-5-24 0,-12-4 56 0,-8-7 136 31,0-2 128-31,-24 6 144 16,-8 5 56-16,-11 15-128 0,-2 8-191 16,-2 16-65-16,2 10-80 15,6 3-136-15,-1 16-16 0,9 13 8 16,10 8-8-16,14 12-320 31,10 17-825-31,22-12-1383 0,10-12-4194 16</inkml:trace>
  <inkml:trace contextRef="#ctx0" brushRef="#br0" timeOffset="2804.5">8339 13811 5217 0,'0'0'6945'16,"0"0"-4472"-16,0 0-1369 0,0 0-8 47,0 0 440-47,0 0-415 16,0 0-505-16,0 0-144 0,-88 83-120 0,84-52-24 15,4-3-160-15,0 5-80 16,16-5 16-16,8-6-104 0,11-3-248 15,6-3-8 1,6-10-304-16,2-6-352 16,-2 0 184-16,5-9 375 0,-5-10-207 15,-6-3 560-15,-9-7 40 16,-17-3 280-16,-6-6 441 16,-9-6 151-16,-9 0 112 0,-19 2-152 31,-12 8-64-16,-7 5-208-15,-9 13-239 16,-4 6-137-16,4 10-64 0,0 3-160 0,0 17-184 0,-3 18-1057 16,11-6-3952-16,9-4-9362 0</inkml:trace>
  <inkml:trace contextRef="#ctx0" brushRef="#br0" timeOffset="3577.24">6374 14214 9778 0,'0'0'4273'16,"0"0"-3449"-16,0 0-248 0,0 0 712 16,0 0-48-16,0 0-423 15,-99 73-337-15,67-38 72 0,-8 7-136 16,-4 2-72 0,-8 3-96-16,-4 1-24 15,-8 7-104-15,-3-5-8 0,-1 1 8 16,1-1 56-16,3-1-72 15,8-5 32 1,13-6-8-16,2-4-72 16,13-11-48-1,13-7-16-15,2-7-328 16,9-9-824-16,4 0-1545 0,0-13-2280 16,9 1-5137-16</inkml:trace>
  <inkml:trace contextRef="#ctx0" brushRef="#br0" timeOffset="3962.58">5414 14958 1136 0,'0'0'9674'31,"0"0"-6930"-31,0 0-1207 16,-87 107 159-1,66-65-216-15,10-2-631 0,7-1-457 16,4 2-224-16,0-6-168 16,19-7 0-16,9-6-632 15,13-8-569-15,2-11 153 0,9-3-160 16,4-20 120 0,8-10 167-16,-9-12 921 15,-7-6 473-15,-5-4 1631 0,-15-1-248 16,-11-1-767-16,-17 1-137 15,0 1 272-15,-20 8-112 0,-8 15-408 32,-8 14-175-32,4 8-281 15,0 7-160-15,4 7-32 0,4 15-56 0,13 0-536 16,11 10-1209 0,15-10-3120-16,5-10-4785 15</inkml:trace>
  <inkml:trace contextRef="#ctx0" brushRef="#br0" timeOffset="4410.39">6406 14290 4152 0,'0'0'7418'0,"0"0"-3097"0,0 0-3113 0,0 0 56 15,0 0-7-15,0 0-369 16,0 0-144-1,12 42-8 1,-3-16-256-16,6 7-64 16,1 6-48-16,7 5-87 15,-2 7-57-15,7 7 8 0,0-1-56 16,-4 3-56-16,-1 0-32 16,1 4-32-16,0-7-56 0,-3 0 0 15,2-6-368-15,-11-10-224 16,0-9-113-16,-5-10-511 15,2-6-1344-15,-9-9-2065 16,0-5-4369-16,0-2 5705 0</inkml:trace>
  <inkml:trace contextRef="#ctx0" brushRef="#br0" timeOffset="4780.12">6638 15093 9273 0,'0'0'5338'15,"0"0"-4202"-15,0 0 256 0,0 0 217 16,-65 103-577-16,57-69-400 0,8 1-296 16,0-3-208-16,13 3-128 15,10-9-392-15,5-7-504 0,8-7-241 16,8-10-159-16,0-2 200 31,4-12 408-31,-1-13 56 0,1-6 632 0,-4-8 288 16,-7-2 864-16,-11-6-64 0,-9 2-160 15,-9 1-7-15,-8 9 55 16,-12 6 264 0,-20 13-136-16,-12 10-408 15,-7 6-231-15,-1 0-177 31,-4 6-200-31,8 7-88 0,17 2-905 16,14-5-3576-16,9-7-7585 0</inkml:trace>
  <inkml:trace contextRef="#ctx0" brushRef="#br0" timeOffset="6484.25">8235 12262 3472 0,'0'0'4617'16,"0"0"-1576"-16,0 0-1697 0,0 0-80 16,0 0 233-16,0 0-33 15,8-4-472-15,-8 4-360 31,0 0-288-31,4 0-151 0,0 0-49 0,0 13 224 16,-4 3-16-16,8 3-136 16,-4 3-40-16,0 3-88 0,-4 5-32 0,4-5-40 15,0-3 40 1,0 0-56 0,0-6 64-16,0-3-56 15,-1-7 56-15,10-6 56 0,2 0 360 31,10-6-16-31,6-13-144 0,5-7-112 0,9-6-40 0,-2-3-8 16,0-2-96 0,-2 8 8-16,-9 0-24 15,-8 13 0-15,-9 4-48 0,-2 5 0 16,-5 7-128 0,-8 0-592-16,0 4-544 0,-8 18-737 15,-9-3-815-15,-3-3-4690 0</inkml:trace>
  <inkml:trace contextRef="#ctx0" brushRef="#br0" timeOffset="6985.45">8335 12595 5641 0,'0'0'5465'0,"0"0"-4065"0,0 0 104 15,0 0 505-15,0 0-321 16,0 0-671-16,0 0-473 0,4-19-280 15,-4 19-128-15,4 10-88 0,-4 6 208 32,4 3-32-32,-4 3-48 0,3 3-24 15,1-3-80-15,5 3-24 16,-1-6 24-16,-1-2-24 16,10-8 72-16,2-3-16 0,9-6 56 15,4-2-40 1,4-18-64-1,8-9-8-15,3-8 16 16,2-5-56-16,-2 3 8 0,-10 2-8 16,-10 11 56-16,-7 7-64 15,-9 10 0-15,-6 6 0 16,-5 3 0-16,0 0-168 0,0 0-432 31,-5 9-448-31,-14 11-1249 0,-1-5-2536 16,-4 2-6721-16</inkml:trace>
  <inkml:trace contextRef="#ctx0" brushRef="#br0" timeOffset="8520.36">6518 13503 5841 0,'0'0'3168'0,"0"0"-2007"16,0 0-337-16,0 0 264 15,0 0 264-15,0 0-287 0,-37-48-249 0,26 48-368 32,-9 0-128-32,4 0-32 0,-4 0 88 15,-3 0-112-15,3 7 88 16,-5 2-48-16,1-3-32 15,-4 7 64-15,0 3-104 0,5 0-56 16,-5 6 17-16,0 0-41 16,4 10-80-1,0 0 80 1,1 9 32-16,3 4-32 0,3 3-8 16,6 4-64-16,7 3-8 15,-4 2-24-15,8 1 0 0,-5-4-40 16,5 0 88-16,0-7-96 31,5 1 8-31,7-7 88 16,8-6-80-16,3-6-8 0,5-5 0 0,9-1 56 15,6-11 32-15,4 1-24 16,5-9-72-16,1-4 0 0,-6 0 0 16,1 0 24-1,-5-12-16-15,2-5-8 16,-9 1 72-16,-1-2-8 15,-3-2-16-15,-4 1-40 0,0 0-8 16,-4-3 72-16,4 0-64 0,-9 3 64 16,2-7-72-16,-1 5 8 31,-8-6 0-31,-1-1 56 0,-2-7-64 16,-5-3 0-16,-4-9-128 0,0-8-16 15,0-5 40 1,-13 0 96-16,-6 3 8 0,-1 2 0 15,-5 11 72-15,2 9 192 32,-1 7-88-32,-4 5-24 15,4 4-80-15,0 3-8 0,1 7-56 16,-5-4 0-16,4 10-8 16,-8 0 0-16,0 3-8 0,-4 0 0 0,-4 9-40 15,-7 7-24 1,6 3-464-16,1 6-312 15,-7 11-801-15,19-9-1287 16,4 3-4890-16</inkml:trace>
  <inkml:trace contextRef="#ctx0" brushRef="#br0" timeOffset="9738.87">8569 13614 2720 0,'0'0'5545'0,"0"0"-3272"0,0 0-1233 16,0 0 136-16,0 0 129 15,0 0-41-15,-82-23-424 0,65 18-200 31,2 2-264-31,-9-4-64 16,7 3-88-16,-7 4 8 16,-3 0-8-16,-1 0-80 0,4 0 80 0,-4 11 25 15,0 1 47-15,0 4-24 0,4 3-104 16,1 0-16 0,2 6-32-1,1 4-8-15,5 0-56 16,2 5 24-16,5-2-16 0,5 6-56 15,3-3 40 1,0 3 16-16,0-3 8 0,7 0-64 16,10 0 40-16,-2-6 24 31,5-1-16-31,1 1-56 16,2-7 0-16,1 0 8 0,0-2-16 15,0-5-32-15,-1-3-72 16,1 2-32-16,4-1-24 0,-3-4 40 0,3-6 16 0,3 0-64 31,5-3-40-31,-4 0 40 16,4 0-16-16,-1-6 96 15,2-3-8-15,-5-1-41 0,-4 0 9 16,-1-2 136-16,-3-2 8 16,0 0 0-16,-8-3 0 0,0 1 64 15,-4-3 25-15,0 0 31 16,-4-3-24-1,-1-3-8-15,-3-1 0 0,1-2 144 16,-1 0-64-16,-4-5-8 16,0 2-48-16,0-5 64 15,0 1 32-15,0 7-16 32,-9 3-16-32,2 2 56 15,-5 1 32-15,-4 6-144 0,-4 6-8 16,0-2 56-16,-4 6-32 15,0-1 0-15,1 4-48 16,-1-3-24-16,-4-1-8 0,0 4-56 16,0 0-8-16,0 0 8 15,-4 0 0-15,0 3 0 16,0 0 0-16,0 0-8 0,0 3-64 16,4 6-520-16,0 7-1192 15,4-3-2073-15,9-1-4729 0</inkml:trace>
  <inkml:trace contextRef="#ctx0" brushRef="#br0" timeOffset="20890">5470 15326 912 0,'0'0'568'16,"0"0"736"-16,0 0 3153 15,0 0-2745-15,-5 0-567 16,5 0-121-1,-3 0 88-15,3 0-328 16,0 0-368-16,0 0-248 16,0 0-32-16,0 3-16 15,0-3-16-15,0 0 9 0,0 0 7 16,0 3-24-16,0-3 8 31,0 5 72-31,-4-1 264 0,4 3-88 16,-4 3-32-16,0-5-40 0,0 5 56 0,0 3-96 15,4-1-88-15,0-2 24 16,0 6-72-16,0-3-32 0,0 2 24 31,0-2 32-31,0 6 48 16,0-3 48-16,0 7 96 0,0-5 32 31,-4 4-40-31,0 4-111 0,4-4 215 16,-4 0-152-16,0 1-64 15,4 0-72 1,-4 2-16-16,0 0 24 16,0 2 32-16,1 6-56 0,-1-1 120 15,-5 3-120-15,1 2 32 16,1-1 56-16,-1 2-80 0,-1-7 0 0,5 1-72 16,-3-3 0-16,3-7-48 31,0-3 8-31,4-3 56 0,0-3-64 15,-5 0 8-15,5-4-8 16,-4 3 8-16,4-2 0 16,0 3 0-16,-4-3 0 0,4-4 16 15,0 3-16-15,-4-2 40 16,4-4-32-16,0 3-8 16,0-6 0-16,0 0-8 0,0 0-128 15,0 0-160-15,-3 0-320 16,-1-6-1200-16,-4-4-2801 0,3 1-6618 15</inkml:trace>
  <inkml:trace contextRef="#ctx0" brushRef="#br0" timeOffset="22309.09">5414 16262 9089 0,'0'0'2865'15,"0"0"-1721"-15,0 0-472 0,0 0 129 32,0 0-41-32,0 0-424 15,-24-16-88-15,24 16 80 0,-4-3 16 16,1 0 40-16,-10 0-88 0,1 3 72 15,-4 0 16-15,1-4 128 0,-2 4-23 16,-2 0-97 0,2 0 24-16,2 0-184 15,-1 0-72-15,4 4-64 16,-1-1-40-16,2 3-8 0,-1 4-24 31,4-4 24-31,-4 4 8 0,1 2-8 16,2-3 16-16,-3 4-56 15,1 4 8-15,-2-2 40 32,5 1 32-32,1 3-80 0,-2 1 8 0,1-2 96 15,4 1-64-15,4 0-32 16,0-3-8-16,0 3 88 0,0-3-80 0,0 3 40 31,0-3 32-31,8 0-32 16,1 0 8-16,2-3 8 0,-3 3 16 15,9-4 0-15,-6 1-80 16,2-4 88-16,-2 4 8 0,5 0-32 16,0-4-24-1,-1 1 40 1,2-1-32 0,-2-6-8-16,2 3-32 0,-1-1 88 15,3-5-96-15,-2 0 32 0,2 0 32 16,1 0-72-16,1-7 48 15,-6 0 24-15,5 2-64 0,-4-2 8 32,-4-3-8-32,0 4 56 15,-4 2-56-15,0-2 0 0,0 0 0 16,4-4 0-16,-4 4 40 0,4-7-48 16,-4 0 0-16,4 1 0 0,0-4 0 15,-5 0 0 1,1 4 0-16,1-4 0 15,-1-4 8-15,-8 5 40 0,3 3-40 16,1-5 32-16,-4 1-40 16,4 3 0-16,0-5-8 0,1 5 8 15,-5-3 0-15,0 0 8 32,0 2 0-17,0 3-8-15,0 1 8 16,0 1-8-16,0-1 72 0,0 0 16 0,-9 2-32 15,5-3 16-15,-3 3 0 16,3-6-24-16,-9 8-40 0,9-4 40 16,-3 1 16-16,-1 2-15 31,0 1-49-31,-4 0 48 0,0 0 16 16,-4 2-8-16,0 1-48 15,0 0 0-15,-4 3 0 0,4-3 0 0,1 3 8 16,-2 0-16-1,6-4 0 1,-6 4-8-16,2 0 0 16,-2 0-289-16,2 0-359 15,-9 13-728-15,0 0-1337 16,3 0-3208-16</inkml:trace>
  <inkml:trace contextRef="#ctx0" brushRef="#br0" timeOffset="42189.46">6315 2594 6785 0,'0'0'2817'0,"0"0"-1409"16,0 0-352-16,0 0-216 16,-4 0-120-16,4 0-39 0,0 0 183 15,0 0-88-15,0 0-264 16,0 0-136-1,0 0-72-15,4 0-104 0,-1 0-88 16,10 0 72-16,-1 0 104 16,8 0-40-16,-1 0-64 0,5 0 40 15,4 0-79-15,4 0 47 16,0 0-64-16,-4-3 32 31,4 0-24-31,0 3-48 16,-4-4-80-16,0 4 144 0,3-3-104 15,-3 3-8-15,4 0-32 16,-4 0 48-16,8 0 0 0,3 0-40 16,1 0 112-16,4-4-32 31,-4 4-88-31,4 0 104 0,-4 0-112 0,-4 0 48 16,-1 0-40-16,-3 0 0 15,0 0 0-15,0 4 0 0,0-4 0 16,3 0 0-16,2 0 0 15,-1 0-8 1,3 0 0-16,1 0 8 16,0 0 0-1,4 0 0-15,-5-4 0 16,6 4 0-16,-10 0 0 16,5-2 0-16,1 2 0 0,-2 0 8 15,1 0-8-15,-1-4 8 31,6 4-8-31,-6-2 8 0,1 2 64 16,4 0-80-16,-1-4 8 0,-2 4 32 0,2-2-32 16,1 2 0-16,-4 0 8 15,4 0 32-15,4 0-40 0,-1 0-8 32,2 0 8-32,3 2 0 0,-5-2 32 15,5 0-40-15,-1 0-8 16,1 0 8-16,0 0 0 0,4 0 0 15,-1 0 16-15,1-2-16 0,4-5 16 16,-4 7 24 0,4-4-40-16,-8 1 0 15,3 0 0-15,-3 1 0 0,-4 2 0 16,0-5 8-16,0 3 32 31,-1-2-32-31,1-2-8 0,0 0 72 16,4 2-72-16,-4-2 0 31,-5 3 8-31,1-1-8 0,-4 2 0 16,0 2-8-16,0-4 8 0,0-2 48 15,3 6-40-15,2-6 48 16,2 2-48-16,-3 1-8 16,8-3 48-16,-4 0-48 15,-1 2 8-15,5 1-8 0,-8-3 0 16,4 6 8-16,-5-3-8 15,6 3 16-15,-6 0 32 16,1 0 24-16,0 0-72 0,0 0 72 16,0 0 24-1,-1 0-8 1,5 0-40 0,1 0 0-16,2-3-40 0,1-4 72 0,-5 1-72 15,-3-1-8-15,0 0 0 16,-4 2-8-16,-4-1 8 15,-8-1 0-15,4 7 40 0,-4-7-40 32,0 5-416-32,-5-1-552 0,21-4-1545 15,-8-3-2968-15,-4 1-5849 0</inkml:trace>
  <inkml:trace contextRef="#ctx0" brushRef="#br0" timeOffset="42343.07">11662 2381 9337 0,'0'0'1705'0,"0"0"-1057"15,0 0-424-15,0 0-224 32,0 0-6961-17</inkml:trace>
  <inkml:trace contextRef="#ctx0" brushRef="#br0" timeOffset="43693.26">18881 4556 10522 0,'0'0'2544'0,"0"0"-1367"16,0 0-417-16,0 0-168 0,0 0 32 16,0 0-208-16,0-3-296 0,0 6 56 15,0 9 120-15,4 2 32 31,-4 1-56-31,4 4-16 16,0-6-112-16,4 0-24 0,-4-4-40 0,8 0 16 16,0-5 145-1,8-4 311-15,4 0-40 16,4-7-152-16,7-8-120 0,5-4-8 31,-3-3 80-31,-6-7-72 16,-3 4-16-16,-4-1-8 0,-8 3-96 15,-4 9-64-15,-5 3-48 16,2 5-8-16,-9 6-416 0,4 0-864 0,0 3-2809 16,-4 11-96-1,0-2-5657 1</inkml:trace>
  <inkml:trace contextRef="#ctx0" brushRef="#br0" timeOffset="44125.52">18997 4753 9538 0,'0'0'2568'0,"0"0"-936"16,0 0-431-16,0 0-97 0,0 0-376 15,0 0-400-15,0 0-48 32,15 0 144-17,-6 6-64-15,-1 3-176 0,-1 1-48 16,1 0-56-16,1-4-8 0,-1 1 0 15,-1-1-64-15,10-6 241 16,-2 0 167 0,9 0 0-16,4-6-240 15,8-11-24-15,0-1-32 16,-1-8-48-16,2 3-24 0,-10-2 32 16,-7 6-16-16,-8 6-64 15,-12 7-24-15,0 3-664 0,-8 3-1001 16,-7 0-2055-16,-2 6-5922 0</inkml:trace>
  <inkml:trace contextRef="#ctx0" brushRef="#br0" timeOffset="45165.75">19921 4331 9233 0,'0'0'2633'16,"0"0"-1049"-16,0 0-87 0,0 0-81 15,0 0-176-15,-24-77-71 16,16 65-353-16,-4-4-16 31,-4 6-112-31,0 4-328 0,-3 3-184 0,-5 3-104 0,-4 3-72 16,3 16 0-16,-3 3-8 15,9 6-48-15,3 4 0 0,8 3 48 16,4 1-272-16,4-8-88 16,8 0-288-16,16-9-176 0,4-9 288 31,4-4 175-15,4-6 369-16,3-9 8 15,-3-13 112-15,-4-7 81 0,-4-9 367 16,-8-6 184-16,-9-8-96 15,-2-4 112-15,-9-8-248 16,0-3-56-16,0 4-48 16,-12-1 65-1,4 8-113-15,0 14-56 0,-1 13-48 16,6 14-64-16,3 11-200 0,0 8-32 16,0 33-136-16,0 12 88 15,0 7 80-15,0 11-8 0,12-7-40 31,0 4-296-31,8-4-417 16,-1-6-583-16,13-7-752 16,-8-11-2585-16,4-18-2281 0</inkml:trace>
  <inkml:trace contextRef="#ctx0" brushRef="#br0" timeOffset="45513.36">20208 4146 2696 0,'0'0'9050'0,"0"0"-7666"16,0 0-632-16,0 0 121 16,0 0-201-16,0 0-160 15,0 0-24 1,0 0 128-16,20 22-48 0,-5-22-272 16,6-2-136-16,-1-8-120 0,-8-6-40 15,-1-3-56-15,-6 0-24 31,-5-4 16-31,0 1 16 0,-13 3 48 16,-2 7 336-16,-9 5-80 16,-4 7-8-16,0 4 1 0,4 11 71 15,0 11-56-15,8 2 32 0,5 4-104 16,11 0-144 0,0 3 8-16,0-3-56 15,19-7-336 1,9-3-232-16,4-6-313 15,3-7-615-15,25-9-640 0,-15 0-1817 16,-6-11-2697-16</inkml:trace>
  <inkml:trace contextRef="#ctx0" brushRef="#br0" timeOffset="45945.59">20522 4057 5753 0,'0'0'3096'0,"0"0"-975"0,0 0-473 16,0 0-344-16,0 0 265 0,0 0-241 15,0-41-336 1,0 41-424-16,0 0-296 31,0 0-175-31,0 0-17 16,0 0-64-16,0 0 88 16,0 0 48-16,0 0 40 0,0 0-112 15,-4 3 16-15,4-3-24 16,0 4 0-16,0-4-24 0,0 0 80 15,0 0 144-15,0 0 160 16,0 0 24-16,-3 0 64 16,3 0-8-16,-4 0-152 0,0 0-160 15,-13 6 8-15,2 0-40 16,-5 4 0-16,-4 5 8 0,4 4-23 31,4 0-41-31,1 4-56 0,6-2-56 16,9 5-8-16,0-3-80 15,20-1-209-15,8-3-111 0,12-6-448 0,8-7-568 32,-1-3-649-32,13-9-591 15,-8-13-1729-15,-12 0-4841 0</inkml:trace>
  <inkml:trace contextRef="#ctx0" brushRef="#br0" timeOffset="46168.22">20746 3968 6585 0,'0'0'2921'15,"0"0"-705"-15,0 0-640 0,0 0-495 0,0 0-281 16,0 0 864-16,0 0-544 16,0 61-496-16,0-36-207 0,0 0-57 31,0 1-112-31,4-1-120 15,8-2-128-15,0-1-72 16,0-3-840 0,8-3-1305-16,-8-10-1680 0,-1-3-3496 15</inkml:trace>
  <inkml:trace contextRef="#ctx0" brushRef="#br0" timeOffset="46330.94">20746 3884 10442 0,'0'0'2256'0,"0"0"-1360"16,0 0-896-1,0 0-248-15,0 0-496 16,0 0-1208-16,0 0-4762 16</inkml:trace>
  <inkml:trace contextRef="#ctx0" brushRef="#br0" timeOffset="46631.67">21040 3909 11378 0,'0'0'3193'0,"0"0"-865"0,0 0-1016 16,0 0-303-16,-84-20-297 16,69 20-392-16,4 16-152 15,6 7-168-15,5 2 56 0,0 4-56 16,12 2-216-16,4-2 144 15,4-4-296-15,4-3 24 16,-9-2-312-16,2-1 311 0,-6-7-175 16,-7 1 344-16,-4-4 80 15,0-3 96 1,-4 1 0-16,-15-4 288 0,-1-3 216 16,-12 0-63-16,0-7-225 15,0-5-216-15,4-5-184 0,8-13-1529 16,9 4-2568-16,7 0-3984 15</inkml:trace>
  <inkml:trace contextRef="#ctx0" brushRef="#br0" timeOffset="46800.93">21085 4001 9522 0,'0'0'2952'0,"0"0"-1720"0,0 0 241 15,0 0-337-15,0 0-264 0,0 0-432 0,43 91-256 16,-31-66-184-16,0 0-752 16,0-5-2000-16,-4-7-4370 0</inkml:trace>
  <inkml:trace contextRef="#ctx0" brushRef="#br0" timeOffset="46954.55">21196 3756 10594 0,'0'0'1880'15,"0"0"-1880"1,0 0-144-16,0 0-1048 0,32 86-1833 16</inkml:trace>
  <inkml:trace contextRef="#ctx0" brushRef="#br0" timeOffset="47217.54">21355 3982 10298 0,'0'0'3136'0,"0"0"-1791"15,0 0-545-15,0 0-16 0,0 0-208 0,0 0-224 0,-36 82-184 16,36-62-88-16,9 1-80 31,6-5-552-31,10-7-184 16,-6-2 248-16,5-7 488 0,-4 0 152 15,-4-7 112-15,-4-11 600 0,-12-2 160 16,0-5-47 0,-7 0-169-16,-10-4-240 15,-7 7-224 1,-4 6-344 0,5 9-120-16,-1 7-1480 0,7 7-2361 15,10 6-3625-15</inkml:trace>
  <inkml:trace contextRef="#ctx0" brushRef="#br0" timeOffset="47587.29">21519 3953 11386 0,'0'0'4281'16,"0"0"-2177"-16,0 0-759 0,0 0-585 16,0 0-416-16,0 0-192 15,83 6-56-15,-67 19-96 31,0 4 0-31,0 0-152 16,-12-1-632-16,0-6-185 0,-4 0-63 16,0-6-120-16,0-6 368 15,0-8 208-15,0-2 208 0,0-2 368 16,0-17 0-16,0-7 48 16,9-5 176-1,6-10 288-15,13-7 112 0,4-6 104 16,4 0-280-16,8 10-216 15,-4 9 192-15,-5 15 160 0,-3 17-79 16,-4 6-73-16,-8 20-184 0,0 12-104 47,-8 3-40-47,0 3-32 0,-5-4-56 16,-7 3-16-16,0-3-312 15,-7-8-2081-15,-10-10-6049 0</inkml:trace>
  <inkml:trace contextRef="#ctx0" brushRef="#br0" timeOffset="48975.23">20404 4635 11026 0,'0'0'2768'15,"0"0"-599"1,0 0-497 0,0 0-527-16,0 0-393 0,0 0-272 15,0 0 192-15,0 0-56 16,-13 49-80-16,13-24-80 0,4 2-160 0,9 5-104 15,-2 1-120-15,5 1 40 32,4 1-64-32,-8 4-40 0,4-1 40 15,-5-4-48-15,2 1 0 16,-5-3-280-16,-1-7-408 16,-2-6-576-16,-1-2-889 0,-4-9-2055 0,0-1-2058 0</inkml:trace>
  <inkml:trace contextRef="#ctx0" brushRef="#br0" timeOffset="49238.19">20215 4734 9538 0,'0'0'2320'15,"0"0"-384"-15,0 0-415 16,0 0-257-16,0 0-216 0,84-25-80 16,-39 21-23-1,2 1-185-15,5-1-224 0,-1 4-208 16,1 0-192-16,-3 0-136 16,-10 0-1048-16,-3 0-1217 15,-8 0-3224-15,-12 0-4633 0</inkml:trace>
  <inkml:trace contextRef="#ctx0" brushRef="#br0" timeOffset="49623.54">20930 4781 11482 0,'0'0'2745'0,"0"0"-1209"16,0 0-584-16,0 0-296 16,0 0 32-16,0 0-136 0,-49 76-183 15,45-47-185 1,1-1-104-16,3 1-80 16,0 0-456-16,0-4-353 0,0-2-135 15,3-8-96-15,9-8 488 16,-8-4 512-16,5-3 40 0,-6-10 392 15,-3-12 552-15,0-6 200 32,-3-1-7-32,-18-6-129 0,-3 0-304 0,-4 3 88 15,0 4-232 1,5 9-232-16,7 6-208 16,4 7-120-16,8 6-648 0,4 9-1368 15,16 10-2209-15,4-6-2425 0</inkml:trace>
  <inkml:trace contextRef="#ctx0" brushRef="#br0" timeOffset="49939.9">21132 4742 11106 0,'0'0'3209'0,"0"0"-353"16,0 0-831-16,0 0-1185 0,0 0-752 31,0 0-80-31,0 0-8 0,0 84 48 16,0-46-48-16,0-4-40 31,0-1-416-31,13-8-144 16,-2-9-9-16,5-10 33 0,4-6 576 0,0-3 152 15,-1-19 120-15,-2-10 201 16,-6-5 239-16,-7-5 24 0,1 1-160 0,-5-1-112 31,0 11-24-31,0 8-216 16,0 7-224-16,-5 13-104 0,1 3-1752 15,4 16-1953-15,0-1-1560 0</inkml:trace>
  <inkml:trace contextRef="#ctx0" brushRef="#br0" timeOffset="50278.43">21368 4832 8969 0,'0'0'2977'0,"0"0"-1905"16,0 0-584-16,0 0-184 16,0 0 305-16,0 0-129 0,0 0-224 47,91-3-256-47,-63-10 0 15,0-2-352-15,-5-5 8 0,-2-5 104 16,-5-3 47-16,-8-8 177 0,-8 4 16 15,0 1 233-15,-13 3 703 0,-6 9 464 16,-5 9-216 0,0 10-272-16,-1 3-247 15,10 19-105-15,4 10-248 0,2-1-112 16,9 5-80-16,0-1-72 16,16-5 8-16,8-3-48 0,8-5 8 31,4-6-16-31,0-10-384 15,-1-3-792 1,-3-3-849-16,-12-9-999 0,-8-4-7019 16</inkml:trace>
  <inkml:trace contextRef="#ctx0" brushRef="#br0" timeOffset="50663.83">20937 5235 904 0,'0'0'12090'15,"0"0"-9009"-15,0 0-1249 0,0 0-1088 16,0 0 161-16,8 44 127 0,0-18-408 0,0 5-200 16,8 1-192-16,4 3-88 0,-1-6-88 31,2 3-8-31,-5-4-48 15,-1-5-120-15,-3-4-464 16,-3-3-200-16,-2-5-488 0,-3-6-849 16,-4-5-415-16,0 0-1545 0</inkml:trace>
  <inkml:trace contextRef="#ctx0" brushRef="#br0" timeOffset="50895.57">20956 5257 9514 0,'0'0'3120'15,"0"0"-503"-15,0 0-409 16,0 0-847-16,0 0-649 0,0 0-344 16,101-28-96-16,-58 22-176 15,2 3-96-15,-2-1-304 0,-11 4-1193 16,-24 0-1519-16,-8 10-1145 15,-4 2-880-15</inkml:trace>
  <inkml:trace contextRef="#ctx0" brushRef="#br0" timeOffset="51027.05">20961 5356 6617 0,'0'0'1648'0,"0"0"-191"0,0 0-393 31,0 0 320-15,0 0-264-16,96 25-432 15,-60-25-399-15,-1 0-137 0,17-3-152 16,-12-7-1801-16,-4 3-6032 16</inkml:trace>
  <inkml:trace contextRef="#ctx0" brushRef="#br0" timeOffset="51597.3">21519 5270 6489 0,'0'0'3313'0,"0"0"-881"15,0 0-199-15,0 0-401 0,0 0-512 32,0 0-536-32,-80-38-255 0,52 48-137 0,9 9-104 15,-2-1-184-15,14 6-40 0,3-6-64 16,4-3-72-16,4-1-192 16,15-8-104-16,5-6 168 0,4 0 144 31,-4-6 40-31,0-10 16 15,-4-4 8 1,-8 2 56-16,-4 1 88 0,-4 2 312 16,-4 8 56-16,0 4 64 15,0 3-240 1,0 0-296 0,0 7-48-16,0 9-48 0,0-1 40 0,0-2 8 15,15 3-312-15,5-6-144 16,5-1 64-16,3-9-120 0,0 0 32 15,0-6-33-15,-5-11-287 16,-3-4 480-16,-9-5 320 0,-2-6 32 31,-5-5 96-31,-4-8-8 16,-4 0 176-16,-12-2 168 0,0 6 337 16,0 6 79-16,8 15 40 15,-3 11-240-15,6 9-352 16,-3 0-280-16,8 22 48 15,-4 7 96 1,4 6-24-16,0 4-64 16,4 1 56-16,9-3-104 0,6 3 56 15,-3-6-112-15,4-2 0 16,0-3-128-16,-5-1-992 16,6-2-896-1,-1-8-2209-15,-9-5-3705 0</inkml:trace>
  <inkml:trace contextRef="#ctx0" brushRef="#br0" timeOffset="52245.7">21957 5153 11042 0,'0'0'2872'15,"0"0"-279"-15,0 0-825 0,0 0-591 16,0 0-273-16,4-19-480 15,-4 19-360-15,0 0-56 0,4 9-8 16,-4 1 64-16,0-2-56 16,0 6 56-16,0-8 80 15,0 1 144-15,0-1 248 0,-8-3-32 16,4-3-72-16,-3 0 8 16,2 0 1-16,5 0-81 31,-4 0-128-31,4 0-104 0,0 0-128 0,0 0 0 15,0 4-48-15,0-4 0 16,0 0 48-16,0 0 8 0,0 0 0 0,0 0 88 16,0 0 0-16,4 0-8 15,1-7-16-15,6 1-24 16,1-7-40 15,0-1-8-31,-4 6 8 16,0 2-8-16,-1-1 0 0,-2 3 0 15,-5 4-16-15,0 0-64 16,0 0-32-16,-12 4 8 0,-4 6 104 16,-4 1 48-16,0 3 32 15,4 2-64 1,5 0 32-16,6-3-48 0,5-1 8 0,0 4 0 16,16-3 0-16,5 3-8 15,6-1 0-15,0-2-96 31,1-1-56-31,-7 2-112 0,-1-2 72 16,-8-2 88-16,-5 3-8 16,-7-4 40-1,0 1-8-15,-11-4 32 0,-10 0 48 0,-7-2 0 16,-3-2-72-16,-1-2-305 16,8 0-647-1,12-15-608-15,4-1-1097 16,8-3-2552-16</inkml:trace>
  <inkml:trace contextRef="#ctx0" brushRef="#br0" timeOffset="52568.62">22200 5229 12106 0,'0'0'2625'0,"0"0"-1473"15,0 0-608-15,0 0-56 16,0 0-192-16,0 0-16 0,0 0 48 0,47 0-288 15,-22-6-40-15,-1-1-648 0,-9-2 80 32,2-7 168-32,-10-3 144 15,-3-3 8-15,-4 0 248 16,-4-3 128-16,-11 6 312 0,-2 5 600 16,-2 8-312-16,3 6-272 15,4 3-127 1,0 16-41-16,8 6 64 15,4 4-80-15,0 3-104 16,4-1-48-16,12-5-120 16,8-1-96-16,3-2-1080 15,14-11-889-15,-2-5-712 0,-7-7-3704 0</inkml:trace>
  <inkml:trace contextRef="#ctx0" brushRef="#br0" timeOffset="52700.15">22678 5032 13082 0,'0'0'4313'16,"0"0"-3121"15,0 0-631-31,0 0-385 0,0 0-128 16,0 0-48-16,0 0-1905 16,-100 16-6537-16</inkml:trace>
  <inkml:trace contextRef="#ctx0" brushRef="#br0" timeOffset="59547.33">20563 5210 4200 0,'0'0'5113'0,"0"0"-3152"32,0 0-625-32,0 0-376 15,0 0-119-15,0 0 375 16,0 0-112-16,0 0-280 0,0 0-256 0,0 0-240 0,0 0-136 15,0 0-63-15,0 0-81 16,4 0-48 0,3 0 0-16,5 0 96 15,1 3-16-15,6-3 8 16,5 7 8-16,4-7-32 0,0 3-48 16,8-3 64-1,-5 0-64-15,5 0-8 16,1 0 0-16,-1 0 0 15,-5 0-8 1,5 0 0-16,-8 0-96 16,4 0 96-16,0 0 8 0,0 0 8 15,-1-3-16-15,1-4 16 0,0 1-8 16,4 0 8-16,-4-1-8 0,-1-2 0 31,10-1 40-31,-9 1-48 16,4-1 0-16,-5 1 0 15,5-2 8-15,-8 3 56 0,0 1-64 16,4-3 0-16,-4-3 8 16,0 1 0-16,0 3 56 15,-1-4-56 1,6 0 40-16,-1 0-32 16,-1 1-16-16,1-1 0 15,-4 1 8-15,-5-1 8 0,-6 6-16 16,-2 1 8-16,-6-1 32 15,-9 5-32-15,0 2 40 0,0-5-48 16,0 5-176 0,-13 0-697-16,-6 0-1087 15,-1 0-2449-15</inkml:trace>
  <inkml:trace contextRef="#ctx0" brushRef="#br0" timeOffset="61236.08">17395 5161 7577 0,'0'0'2105'0,"0"0"-873"16,0 0-376-16,0 0-88 15,0 0 80-15,0 0-240 0,0 0-231 16,0 0-153 0,-8 0-64-1,-4 5-16-15,0 4-80 16,0-3 32-16,-4 1 232 15,-4 6-32-15,5-4-120 16,-9 4 8-16,3-4-64 0,-2 4-16 16,-1-1 0-16,0 1-32 15,0 3 0-15,-4-4 64 32,5 1-40-32,-2 4 8 0,-2-5-32 15,-1 4 24-15,3 0 24 0,-3 0-40 0,0-1 16 16,-3 2 8-16,3 1-88 0,1-2 40 15,-6 0-40-15,1 3 56 32,0-3 0-32,4-4 32 0,1 5-16 15,-1-8 16-15,-4 4-8 16,8-1 120-16,-4 1-16 0,0 0 8 0,4 0 17 16,-4 0-129-16,0-1-48 15,-4 4-32 1,0 3 80-1,1-2-96-15,-5-3 8 0,0 5 0 16,0-2 8-16,5-4 40 0,-9 3-8 16,7-4-40-1,-2 1 48-15,-1-1-40 16,0 1-8-16,4 0 64 31,1 0-64-31,-5-1 8 0,0 1-8 16,-1 0 0-16,2-1 40 15,-1 2-32-15,0-2 40 0,1 1-48 16,-1-1 0-16,4 1 8 0,0 0-8 0,-1 2 0 31,2 4 0-31,-5-3-8 0,8 3 8 16,1-3 0-16,3-3 0 16,7 0 0-16,6-6-8 0,3-5 0 15,3 1 0-15,5-3-96 31,0 3-80-31,0-3-8 16,0 0-24 0,0 0 56-16,0 4 144 0,0-4-185 15,0 0-151-15,0 0-128 16,0 0-64-16,0 0-288 0,0 0-136 0,13 0-8 16,6-19-577-16,-2-1-607 31,-1-2-3313-31</inkml:trace>
  <inkml:trace contextRef="#ctx0" brushRef="#br0" timeOffset="61922.17">15685 5686 6617 0,'0'0'2608'0,"0"0"-847"16,0 0-401-16,0 0-312 16,0 0 17-16,0 0-273 0,0 0-296 15,-7 0-112-15,-1 3-24 16,4 6 32-1,-5 4-48-15,2 0-96 16,-1 3-24-16,0 3-24 0,-4 0 128 16,-4 7 144-16,-8-1-63 0,4 3-129 15,-3 1-56-15,-1 0-88 16,0-4 8-16,3 1-96 16,2-4-40-1,6-3 0-15,-2-4 48 0,7 2-56 16,0-5 16-1,4-2-8-15,0-1 0 16,0 1 0-16,0-1 0 0,4-2 0 16,-4 2 0-16,4-5 40 31,0 2-40-31,0-4 48 0,0 5 64 16,4-3-72-16,8 2 144 15,0 0 8-15,4 1-56 0,8-1 0 16,4 4-64-16,7-1 16 15,9 0-48-15,8 1 16 16,8 3-56-16,0-4 88 16,-4 4-96-16,-13-4-104 0,-7 1-128 15,-12-3 72-15,-8-2 40 32,-8-1-40-32,0-1 40 0,-8-3 48 15,0 0 72-15,0 0 8 31,0 0 88-31,0 0-40 0,-4 0-56 0,-4 0-168 16,8-3-304-16,-4-6-1009 16,4 2-2255-16,0-3-1682 15</inkml:trace>
  <inkml:trace contextRef="#ctx0" brushRef="#br0" timeOffset="65546.88">21336 5591 7073 0,'0'0'3033'16,"0"0"-1633"-16,0 0-456 0,0 0 32 16,0 0 121-16,15 7-73 15,-11-5-208-15,5 5-136 0,-2-1-72 31,9 1-112-31,0-1-24 16,8-3-31-16,1 3-161 0,10-2-120 16,5-1-24-16,3-3-16 0,9 0-32 15,4 0-80 17,8-10 64-32,0-2-24 0,-5-1-32 15,1-6 64-15,-16-1 40 16,-9 5 152-16,-14 2 24 0,-9 4-32 15,-8 2 80-15,-4 4-344 16,0 3-96-16,-9 0-616 16,-19 3-1281-16,1 7-2744 0,-4-4-7097 0</inkml:trace>
  <inkml:trace contextRef="#ctx0" brushRef="#br0" timeOffset="66981.24">19216 5731 5457 0,'0'0'3296'0,"0"0"-1759"16,0 0-433-16,0 0 80 0,0 0-72 16,0 0-71-16,28 0 39 0,-17 0-136 0,2 0-248 31,-1 3-208-31,4 3-64 15,-4 1-200-15,3 2 17 16,1 1-9-16,5 2 208 0,-2 4-144 16,1 0-136-16,0 3-72 15,4 0-24 1,4 0-56-16,-4 0 40 16,8 0-32-16,-1 0 56 15,5 0-64-15,0 4 56 16,0-1-16-16,0 0-48 15,0 3 0-15,-4-3 0 0,3 1 8 16,-3-5 64-16,0 1-64 16,4-2 0-16,-4-1 56 15,4 0-56-15,4-4 48 16,-4-2-40-16,3 2 56 16,-7-2 0-16,0-1-16 0,-4 4 8 15,-4-3 48 1,0 2-16-1,-9-2 0-15,2-1-24 0,-2 2 72 0,2-3-80 16,3 3 32-16,-5-5-88 16,6 7 56-16,-2-7 24 0,1 2-32 15,1 3-40-15,-2-2-8 16,1 1 40-16,-5-4-40 0,6 3-8 31,-10 1 48-31,10-1-48 16,-1 1 64-1,-1-1-8 1,1 1 40-16,8 3 32 0,0-3-40 0,-3-1-80 16,-2 0 0-16,-3-2 72 0,-4 2-32 15,4-3-40 1,-4 1 80-16,-4-1 16 16,0 0-56-16,0-2-40 0,3 3 56 15,-6-5-56-15,2 5 8 0,-3-4-16 16,1-1 8-1,-5 3 8 1,-4-5-16-16,0 2 0 0,0-2-48 16,0 0-128-16,0 0-88 15,0 4-224 1,0-4-112-16,0 3-592 0,0-3-785 16,-4 0-143-16,-5 0-1 31,5-3-2416-31</inkml:trace>
  <inkml:trace contextRef="#ctx0" brushRef="#br0" timeOffset="67451.25">20734 6378 4600 0,'0'0'2969'0,"0"0"-792"16,0 0-657-16,0 0-8 0,0 0-183 15,0 0 247 1,0 0-168-16,-25-31-128 16,25 31-199-1,0 0-297 1,0 0-176-16,0 0-208 0,0 0-136 16,0 0-144-16,0 0-112 15,13 6 144-15,-5 7 8 0,3-1-56 0,2 4-32 16,7 0 0-16,-4 3 0 31,8-3-64-31,4 3 64 0,-4-3-24 16,-1 0-32-16,-7-3-8 15,-4-5-8-15,1 3 8 0,-10-5-8 16,-3 1 0-16,0-1 0 16,0 0 8-16,0 4 136 15,-12-4-40-15,-4 3 56 16,-4 1-32-16,-4 2-40 0,-8-2 24 15,0 2-48-15,-3-2-8 0,-1 0-56 16,0 0-160-16,4-3-568 16,4-5-736-16,8-2-2697 31,5 0-2664-15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7T10:22:46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7916 3305 3544 0,'0'-10'6962'16,"0"4"-5146"0,0-1-328-16,0 1-151 15,0 3-385-15,0 0 176 0,0 0-80 16,0 3-143-16,0 0-113 16,0 0-256-16,0 0-272 0,0 0-264 15,0 3-24-15,0 9-120 16,0 15 96-1,4 1 48-15,4 6 72 0,1 2 0 0,-2-11-24 16,1 0-48-16,0-12 0 16,4-7 16-16,4-6 88 0,4 0 72 15,4-19 56-15,8-12-112 32,7-11-24-32,6-5-88 0,-2-4 56 31,-7 0-16-31,-8 10-40 15,-8 12 0-15,-8 10-8 0,-8 10-200 16,-4 9-696-16,3 3-2225 0,1 13-2040 16,5-1-3969-16</inkml:trace>
  <inkml:trace contextRef="#ctx0" brushRef="#br0" timeOffset="462.71">9466 3311 6409 0,'0'0'5729'15,"0"0"-3320"-15,0 0-601 16,0 0-872 0,0 0-464-16,0 0-472 0,5 0 0 15,-5 19 0-15,4 3 208 0,-1 3-8 16,1 5-152-16,4-5 32 0,5-6 0 15,2-6 16-15,5-10 48 32,8-3 81-32,4-7 111 0,8-12-32 15,-1-12-8-15,6-4 96 16,-6-3-72 0,-7-4-16-16,-8 4-96 15,-9 10-96-15,-6 9-112 0,-5 5 0 16,-4 14-648-1,0 4-1601-15,0 9-1968 16,0 3-5024-16</inkml:trace>
  <inkml:trace contextRef="#ctx0" brushRef="#br0" timeOffset="1218.09">12307 3305 10306 0,'0'0'2928'0,"0"0"-951"0,0 0-625 0,0 0-368 0,0 0-216 16,0 0-424 0,0 0-279-16,12 22 255 0,-8 7 96 15,0 6-208-15,0 3-96 0,0-3-32 31,4-7-32-31,-4-6-48 0,4-9 48 16,-1-6-40 0,6-7 136-16,6-4 56 15,5-14 40-15,12-8-64 16,5-9 64-16,2-6-72 0,1-6 24 16,-4 1-48-16,-8 5-8 15,-4 10-72-15,-13 9-64 16,-2 12-360-1,-6 10-1832-15,-3 10-3146 0,0 2-4456 0</inkml:trace>
  <inkml:trace contextRef="#ctx0" brushRef="#br0" timeOffset="1766.16">14207 3369 8569 0,'0'0'5393'16,"0"0"-3624"-16,0 0-449 15,0 0-656-15,0 0-240 0,0 0-288 16,9 0-120-16,-9 19 216 31,0 3-40-31,0 6-95 16,0-2 7-16,0-1-32 16,0-5-72-16,0-8 64 0,0-3-8 15,4-5 96-15,11-4 56 0,13 0 368 16,4-20-248-16,8-8-152 15,4-4 120-15,-1-6-48 16,-2-1-136 0,-5 6-32-16,-8 0-80 0,-9 11-56 15,-7 9-688-15,-8 10-1481 0,-4 3-3824 16</inkml:trace>
  <inkml:trace contextRef="#ctx0" brushRef="#br0" timeOffset="3555.29">17431 3588 1608 0,'0'0'7513'16,"0"0"-5528"-16,0 0-897 16,0 0-280-16,0 0 96 0,0 0 161 15,0 0 15 17,20-76-296-32,-20 69-72 15,0 0-168-15,-12 4-272 0,0-3-264 16,-1-1 64-16,-6 4 8 15,3 0-72-15,-4 0-8 0,-4 0 8 16,4 3 8-16,-4 0-8 16,1 0 8-16,-1 0-16 15,-4 0 8-15,4 3-8 16,-4 3 16-16,0 1-8 0,1 2 0 16,-1 1 56-16,-4 2-7 15,4 1-9-15,-9 3 24 0,5 1 8 31,0 2 8-31,1 2 16 16,4-1 168-16,-6 5-136 0,10-6 24 0,-1 3-16 16,3 3-56-16,6-5-32 15,2 2 24-15,2-1-32 0,-1 5-32 16,3 0 32-16,-2 2 0 16,3 4-40 15,-1 0 48-31,6 3 8 0,-5-3-56 15,8-4 56-15,0 1-8 16,0-4-48-16,0-3 112 16,4 3-24-16,3-2 24 0,6-1 0 31,-1 0-24-31,4 4 8 16,-1-7-8-16,2-3-32 0,-2 3 40 0,2-4-32 0,-2 1 0 15,5 0 8-15,-4-3-64 16,4-1-8-16,0-2 0 15,8 3 0 1,-5-6 48-16,5-2-16 16,4 2 16-16,0-1-32 0,5-2-16 31,-5-4 56-31,3 3-56 0,-3-3 8 16,-4 0-8-16,0 0 8 15,0 0-8-15,-1 0-8 0,-3 0-8 16,4 0 0-1,-4 0 8 1,0 0-8-16,0 0 0 0,0 0-72 16,0 0 64-16,0-7 8 0,0 1 0 15,-1-1-8-15,1-3 16 0,1-2-64 32,-1-1 56-32,-1 1-88 15,-3-3 88-15,0-2 0 0,-4 2-56 16,-4-5 64-16,4 5 0 15,-9-4 8-15,10-3-8 0,-6-1 0 0,-2 1 0 16,3 3 8 0,-1-1-8-16,-2 1 0 15,-1 5 8-15,-1-3 0 0,-3 4-8 16,0-3-32-16,-4 1 24 16,0-5 8-16,0 1-64 15,0-2 64 1,0-2 0-16,-4 0 0 15,0-2 8 1,1 3 56-16,-1-3-64 16,-4 3 0-16,3 0 0 0,-3-4-8 15,5 7 8-15,-9 0 0 16,3-1-8-16,-2 5-48 0,-1-5 8 16,-4 2 48-1,-5 2 48-15,6-6-40 16,-5 3 80-16,4-4-40 0,-4 4 16 15,5 0 8-15,-6-4-72 16,1 2 64-16,-3 1-56 16,-1-2-8-16,-4 3-136 0,-4 4 64 31,-8 5 24-31,-4 1-160 16,-3 9-656-16,-17 0-1329 15,16 12-1823-15,4 4-2610 0</inkml:trace>
  <inkml:trace contextRef="#ctx0" brushRef="#br0" timeOffset="6778.91">17654 5010 9874 0,'0'0'3016'0,"0"0"-1543"0,0 0-417 16,0 0 56-16,0-3 232 15,7-7-471-15,10-2-233 0,7-5-208 16,0-2-136-16,3 1-152 0,10-4-48 16,-9-1-40-16,-1 7-56 0,-3 0-288 15,-8 7-1241 1,-8 2-1543-16,-4 4-4186 16</inkml:trace>
  <inkml:trace contextRef="#ctx0" brushRef="#br0" timeOffset="7179.87">17646 5623 9297 0,'0'0'2041'0,"0"0"-897"0,0 0 32 47,0 0 601-47,0 0-289 0,0 0-776 0,0 0-280 16,92-55 0-16,-57 30-183 16,10 3-65-16,-10-3-184 15,-3-1-913-15,-4 7-2999 0,-16 6-4130 16</inkml:trace>
  <inkml:trace contextRef="#ctx0" brushRef="#br0" timeOffset="7750.07">17586 6448 1088 0,'0'0'11386'0,"0"0"-8665"0,0 0-1457 15,0 0-520-15,0 0-496 16,0 0-112-16,68-70-64 15,-36 58-72-15,-1-1-8 0,-3 3-680 16,8 3-1960-16,-12 2-5650 16,-3 5 2282-1</inkml:trace>
  <inkml:trace contextRef="#ctx0" brushRef="#br0" timeOffset="8166.69">17594 7013 8569 0,'0'0'6042'0,"0"0"-3994"0,0 0-648 16,0 0-167-16,0 0-161 0,0 0-192 15,9-25-224-15,14 12-376 16,5-6-128 15,12-1-48-31,4-1-104 16,-1-2-48-16,2 4-424 16,-6-6-864-16,-7 6-2393 0,-16 3-2832 0</inkml:trace>
  <inkml:trace contextRef="#ctx0" brushRef="#br0" timeOffset="8968.69">17551 8763 992 0,'0'0'12298'15,"0"0"-9489"-15,0 0-969 0,0 0-479 16,0 0-449-16,0 0-40 31,0 0-312-31,75-60-200 0,-43 47-112 0,-1-1-176 16,6 2-72-16,-1 3-416 0,-8-1-2048 15,-13 3-3346-15</inkml:trace>
  <inkml:trace contextRef="#ctx0" brushRef="#br0" timeOffset="9971.16">17551 12322 384 0,'0'0'10538'0,"0"0"-8210"0,0 0-1568 16,0 0 289-16,0 0 711 15,0 0-128-15,-4 6-487 0,8-2-297 32,3-4-64-32,6 0-136 15,6 0-232-15,5 0-240 0,0-4-112 0,8-5-64 16,0-1-352-16,8-12-568 15,-5 6-1320-15,-11-6-2930 0</inkml:trace>
  <inkml:trace contextRef="#ctx0" brushRef="#br0" timeOffset="56669.42">7721 14490 8857 0,'0'0'4017'15,"0"0"-2889"-15,0 0-439 16,0 0 391-16,0 0 376 0,0 0-192 16,0 0-455-16,0 0-297 0,0 0-160 15,0 0-32 1,0 3-8-16,4 4-72 31,8 0 120-31,4 4 128 16,8 3-144-16,8-2 0 0,8-3-152 15,7-2-8-15,9-3-32 16,8-2-48-16,-1-2 16 0,1 0-120 16,-8 0-216-16,-15 0-184 15,-14 0-256 1,-11 0-312-16,-12 0-216 0,-4 0-761 16,-32-6-879-16,0 4-1729 0,-4-5-2225 0</inkml:trace>
  <inkml:trace contextRef="#ctx0" brushRef="#br0" timeOffset="56954.56">7718 14681 2864 0,'0'0'7210'0,"0"0"-5154"16,0 0-1120-16,0 0-56 15,0 0 393-15,0 0 31 16,0 0-432-16,0 0-352 15,0 0-216 1,-17 6-32-16,37-3 489 16,16 4-1-16,4-4-168 0,12 1-104 15,4-4-32-15,-1 0-16 16,-3 0-72 0,-4 0-232-16,-12 0-80 15,-8 0-56-15,-13 0-128 0,-6 0-592 16,-5 0-600-16,-4-4-1609 0,0-6-4048 0</inkml:trace>
  <inkml:trace contextRef="#ctx0" brushRef="#br0" timeOffset="57741.04">9793 14443 12082 0,'0'0'3969'16,"0"0"-3137"-16,0 0-456 15,0 0 616-15,0 0 265 0,-8 0-305 16,12 0-472-16,12 3-56 31,8 3-8-31,7-3-64 16,14 4-120-16,2-4-72 0,-2-3-40 0,2 3-48 0,-8-3-64 16,2 0 0-16,-13 0-8 15,0 3-176 1,-17-3-304-16,1 3-672 15,-8 0-1217-15,-4 7-559 16,-16 0-233-16,-4 0-2160 0</inkml:trace>
  <inkml:trace contextRef="#ctx0" brushRef="#br0" timeOffset="57972.77">9725 14646 5977 0,'0'0'4513'0,"0"0"-3521"16,0 0-168-16,0 0 728 0,0 0 625 31,0 0-545-31,0 0-343 0,80 3-273 16,-40-3-320-16,3 0-232 16,6 0-176-16,-6 0-64 0,1 0-56 15,-8 0-168-15,-4 0-296 16,8 0-744-16,-9-3-1593 15,-3-3-3928-15</inkml:trace>
  <inkml:trace contextRef="#ctx0" brushRef="#br0" timeOffset="58906.31">12701 14522 9554 0,'0'0'5953'0,"0"0"-4553"16,0 0-824-16,0 0 432 0,0 0 449 31,0 0-265-31,0 0-576 16,0 0-448-16,56 0 216 0,-15 0-232 0,6 0-64 15,5-4-32-15,-9 4-56 16,2-2-136 0,-17 2-160-16,-5 0-456 0,-14 0-584 15,-6 0-1025-15,-11 6-423 16,-12 4-401-16,-4-1-3768 0</inkml:trace>
  <inkml:trace contextRef="#ctx0" brushRef="#br0" timeOffset="59138.04">12606 14739 6729 0,'0'0'7185'0,"0"0"-5224"31,0 0-609-31,0 0 385 0,0 0-73 16,0 0-736-16,0 0-560 15,115-10-176-15,-63 6-96 0,4-3-96 0,-4 5-160 16,7-5-1072-16,-10 2-3921 16,-14-6-7274-16</inkml:trace>
  <inkml:trace contextRef="#ctx0" brushRef="#br0" timeOffset="59977.9">15657 14624 3200 0,'0'0'9242'15,"0"0"-6257"-15,0 0-1561 16,0 0-320-16,0 0 313 16,0 0-169-16,-7-10-520 0,14 10-392 15,6 0-144-15,11 0 72 16,3 0-192-16,6 0 8 16,-1 4-16-16,3-1-64 0,-3-3-352 15,0 0-368-15,-8 0-768 16,-1 0-729-1,-10 3-647 1,-5-3-1553-16,-8 3-2041 16</inkml:trace>
  <inkml:trace contextRef="#ctx0" brushRef="#br0" timeOffset="60247.37">15657 14741 3368 0,'0'0'2633'16,"0"0"-1105"-16,0 0 16 31,0 0 201-31,0 0 207 0,0 0-335 16,0 0-153-16,25 3-160 16,-1-3 48-16,0 0-479 15,4 0-265-15,4 0-200 16,-1 0-200-16,-3 0-72 0,-4 0-136 15,-4 0-64-15,-4 0-568 16,-4 0-1161 0,-8 0-927-16,0 0-2761 15,-4 0-3897-15</inkml:trace>
  <inkml:trace contextRef="#ctx0" brushRef="#br0" timeOffset="60447.86">15670 14855 6953 0,'0'0'3953'0,"0"0"-2945"0,0 0 88 16,0 0 273-16,0 0 343 15,0 0-584-15,0 0-200 0,0 0-135 32,88 0-313-32,-49 0-256 15,5-3-120-15,0-3-104 0,12-7-696 16,-12 4-1633-1,-13-4-3368-15</inkml:trace>
  <inkml:trace contextRef="#ctx0" brushRef="#br0" timeOffset="77170.85">22172 3746 5281 0,'0'0'2936'0,"4"0"-1135"0,-4 0-937 16,4 0-272-16,0 0 376 16,0 0 0-16,4 0-167 15,0 0-233 1,0 0-56-16,4 0-40 15,0 3-96-15,-1 0-32 0,2 8-48 16,-1-3-120-16,4 5-48 0,-1 4 16 16,2-2-72-1,2 4-72-15,-2 0-504 16,7 4-592-16,8-5-601 0,-9-1-1215 16,1-8-3874-16</inkml:trace>
  <inkml:trace contextRef="#ctx0" brushRef="#br0" timeOffset="77540.63">22965 3832 8705 0,'0'0'2281'0,"0"0"-937"16,0 0-768-16,0 0-240 0,0 0-200 15,0 0-32-15,0 0 40 47,0 0-48-47,100-9-16 0,-72 12-72 16,0 3 40-16,-4 0-48 16,3 7-352-16,10-4-800 0,-6 1-1432 15,-7-1-2562-15</inkml:trace>
  <inkml:trace contextRef="#ctx0" brushRef="#br0" timeOffset="77857.05">23471 3886 6809 0,'0'0'2929'16,"0"0"-1169"-16,0 0-680 15,0 0-344-15,0 0-72 16,0 0-135 0,0 0-193-16,36 0-160 15,-20 0-160-15,3 3-16 0,2 0 0 16,3 7-256-16,0-3-529 15,19 1-487-15,-11 3-632 16,0-5-1113 0</inkml:trace>
  <inkml:trace contextRef="#ctx0" brushRef="#br0" timeOffset="78026.39">23913 3942 7281 0,'0'0'2024'0,"0"0"-1463"0,0 0-561 16,0 0-184-16,0 0-1881 0,100 7-4440 16</inkml:trace>
  <inkml:trace contextRef="#ctx0" brushRef="#br0" timeOffset="78173.52">24348 3975 6249 0,'0'0'1240'0,"0"0"-1240"15,0 0-3217-15</inkml:trace>
  <inkml:trace contextRef="#ctx0" brushRef="#br0" timeOffset="108733.28">15442 4896 4560 0,'0'0'3017'0,"0"0"-1297"16,0 0-1047-1,0 0-265-15,0 0 32 16,9 0 544-16,-9 0 56 0,0 0-264 0,0 0-223 16,0 0-121-16,0 0-128 15,0 0-80-15,0 0-168 16,0 0-56-16,0 0-40 16,-9 0 32-1,-2 0 8-15,-10 0 352 16,-10 0-184-16,-5 0-88 15,-4 0-16-15,-4 0-56 16,4 0 48-16,-3-4 0 16,2-4 96-16,2 1 24 0,11-3-48 31,5 4-8-31,6 2 56 16,10 1 56-16,3 0 8 0,4 3 8 15,0 0-248-15,0 0-80 0,0 0 72 0,7 0-336 16,1 0-560-16,9 6-624 15,-10 4-1001 1,5-4-2384-16</inkml:trace>
  <inkml:trace contextRef="#ctx0" brushRef="#br0" timeOffset="109033.72">15232 4759 9402 0,'0'0'1880'0,"0"0"-776"16,0 0-848-16,0 0 72 16,0 0-72-1,-84 22 96-15,52-6-72 0,-7-3 57 32,-2 6-25-32,1-3-40 15,5 0-40-15,7-4-40 0,4 1 8 16,8-3-16-16,8-1-112 15,4 0-72-15,4 1 0 16,7 0 344-16,14 3 8 0,7 1-72 16,7 0-72-16,1-1-192 15,5-4-16-15,-6 4-96 16,1 0-1144-16,-8-7-1785 0,-13-3-5641 0</inkml:trace>
  <inkml:trace contextRef="#ctx0" brushRef="#br0" timeOffset="110822.48">14231 4766 5553 0,'0'0'2912'16,"0"0"-1351"-16,0 0-241 0,0 0-112 15,0 0-8-15,0 0 257 16,0 0-185-16,4-24-456 0,-4 24-488 15,0 0-280 1,0 14 0-16,0 2 48 16,0 9 112-16,0 7 88 0,0 3-176 15,0 4-8-15,0-6-24 16,0 3-16 15,0 2-23-31,0-3-49 0,0-7-425 16,8 8-1511-16,1-14-2097 15,-6-10-6441-15</inkml:trace>
  <inkml:trace contextRef="#ctx0" brushRef="#br0" timeOffset="111592.96">15084 5740 7521 0,'0'0'2233'0,"0"0"-633"16,0 0-16-16,0 0-479 15,0 0-129-15,0 0-496 0,-48-18-152 0,20 13-104 16,-8 3-32 0,-7 2 32-16,-5 0-56 15,4 0-88-15,-4 0 24 16,5 0-40 0,2-4-56-16,5 2 40 15,8-2 0-15,13-3-40 0,3 5-8 16,8-5-592-16,4-2-824 15,8 2-1233-15,4 1-2624 0</inkml:trace>
  <inkml:trace contextRef="#ctx0" brushRef="#br0" timeOffset="111839.93">14765 5588 7697 0,'0'0'2257'16,"0"0"-713"-16,0 0-816 16,0 0-480-16,0 0-16 0,-83 10 544 15,51 2 137-15,0-2-65 0,4-1-264 0,8 4-152 32,8-4-104-32,9 1-328 15,3-1-32-15,0 7 32 0,23-4 88 16,13 1 136-16,4 4-224 15,7-2-536-15,9 5-624 0,-11-8-873 16,-14 1-1968-16</inkml:trace>
  <inkml:trace contextRef="#ctx0" brushRef="#br0" timeOffset="112509.79">13885 5553 2760 0,'0'0'7642'0,"0"0"-5842"15,0 0-464-15,0 0-623 31,0 0 223-31,0 0 96 0,103-32-128 0,-75 32-184 16,-4 13-304-16,-3 6-296 16,-10 3-112-16,-11 3-8 15,0 4 8-15,-16-1 56 0,-11 1 265 0,-6-4-65 32,1-2-56-32,5-4-64 0,7-6-80 15,7-4-8-15,9-6-56 16,4 0 0-16,9-3-152 15,23 0 152-15,23 0 248 0,29-3-248 16,20-7-688 0,-21 5-1673-1,-19-5-2784-15</inkml:trace>
  <inkml:trace contextRef="#ctx0" brushRef="#br0" timeOffset="113396.48">15491 6473 8361 0,'0'0'2025'15,"0"0"-945"1,0 0-312 0,0 0 0-16,0 0 457 0,0 0-129 15,-84-14-448-15,56 14-144 16,-12-5-104-16,-3 5-48 0,-13 0-152 16,-4 0 24-16,-8-2-56 0,5 2-64 31,-6-4 24-31,14 4-40 0,7-3-88 15,12 3 48-15,12-3 0 16,12 3-48-16,9 0 0 16,3 0-488-16,3 0-952 0,22 0-280 15,-2 0 143-15,1 0-2776 16</inkml:trace>
  <inkml:trace contextRef="#ctx0" brushRef="#br0" timeOffset="113697.2">14993 6324 6345 0,'0'0'4321'0,"0"0"-2777"0,0 0-400 16,0 0 49-16,0 0-153 15,0 0-584-15,-49-13-280 0,21 17 8 0,-3 5 160 31,3 3 24-31,1 2-24 16,-1 2-88-16,7-4-112 0,5 4 8 16,8-3-48-16,8 2-104 15,0 2 0-15,8-2 96 0,16 1-56 16,4 0-40-16,12 1-464 31,12-9-1024-31,-4-2-953 16,-16-6-2912-16</inkml:trace>
  <inkml:trace contextRef="#ctx0" brushRef="#br0" timeOffset="114599.42">14033 6369 5369 0,'0'0'3072'0,"0"0"-1079"15,0 0-513-15,0 0-264 0,0 0 57 16,0 0-153-16,0 0-112 0,0-58-208 16,7 52-192-1,5-1-352-15,4 1-64 16,0 6-112-16,8 0-72 15,0 0-8-15,0 0-16 0,-5 6 8 16,2 7-40-16,-10 4-152 0,-2-2-112 16,-5-2 40-16,-4 6 88 31,0-3 136-15,-9 0 48-16,-2-1 72 0,-5-2 16 15,7-3 24-15,-2-1-64 16,7-2 16-16,4 2-64 0,0 1-208 15,0-4-40-15,15 7 48 0,6-3 152 32,-1-2-168-32,-1 3 112 15,-2-5-72-15,-10 7-96 0,-3-4-112 16,-4 4 176-16,-11 3 208 0,-10-4 48 16,-7 4 176-16,-3 0 16 0,-1-3-96 15,0 4-88 1,8-9-56-1,-4 2-480 1,12-7-1769-16,-4-3-3560 0</inkml:trace>
  <inkml:trace contextRef="#ctx0" brushRef="#br0" timeOffset="128650.45">22092 1771 960 0,'0'0'7865'15,"0"-2"-5192"-15,0 2-1545 16,0-4-592-16,0 1 104 0,0 3 297 16,-4 0-57-16,4 0-216 15,0 0-128-15,-4-4-152 16,1 4-32-1,-5 0-144-15,-5-2-144 16,-2 2-56-16,-9 0 40 16,0 0-32-16,-4 0 32 15,0 0-48-15,-8 0 0 0,4 0 72 16,-4 0-72-16,-3 0 8 16,3 0 40-16,-4 0 8 15,0 0-56 1,4 0 8-16,1 0 48 15,-1 0-48-15,3 0 40 0,6 0 16 0,-1 2 0 16,4 5-64-16,4-3 8 16,1 1-8-16,-2 2-8 15,1 0 8-15,-3 1 40 0,-5-2-32 16,8 5 0 0,-5-8 0-16,10 2 0 0,-1 2 8 15,4-3-8-15,4-4 8 16,3 0-8-16,5 0 8 15,0 0-16-15,0 0-64 0,0 0-216 32,0 0-264-32,0 0-504 15,0 0-400-15,0 0-537 16,0 0-1992-16,0 0-2672 0</inkml:trace>
  <inkml:trace contextRef="#ctx0" brushRef="#br0" timeOffset="129367.8">21336 1692 8993 0,'0'0'2161'0,"0"0"-1441"15,0 0-424 1,0 0-16-16,0 0 48 15,0 0 32-15,0 0-88 0,0 0 32 16,0 0-96-16,-56 32-104 0,39-23 193 31,2 4 167-31,-5 3 40 0,-5-4-200 16,2 2-72-16,3-2-72 31,0-3-8-31,4 3-8 0,0-1 104 16,8 1 80-16,1-2-168 15,3-4-48-15,4 1 160 16,0-1-168-16,0 1 232 0,0 5-16 16,11-2 48-16,6 2-95 15,-2-2 183-15,9-1-24 0,4 2-56 16,4-3-64-16,0-2-64 16,0 1-136-16,-8-3-32 15,0 1-80-15,-5-2-40 0,-6 1-152 31,-5-1-200-15,-8-3-560-16,0 0-233 16,-4 0-519-16,-13 0-673 0,2-10-5872 15</inkml:trace>
  <inkml:trace contextRef="#ctx0" brushRef="#br0" timeOffset="131526.23">20898 1644 1488 0,'0'0'6737'15,"0"0"-4792"-15,0 0-289 16,0 0-152-16,0-6-55 0,0 6-137 16,0 0-392-1,0 0-288 1,0 0-184-16,0 0-128 15,0 0 1-15,0 0-49 0,0 0-24 0,-5 0-80 16,-3 6-56-16,-3 7 72 0,-2 3 72 16,-6 3 16-16,-2 3-128 15,1 8-8-15,-3-5 56 32,-1 2 16-32,4 5-128 0,-5-3 0 15,2-1-16-15,3 4-56 0,0-5 40 0,4-2 0 16,0-6 0-16,4-5-40 0,5-3-8 15,-2-3-160-15,5-3-168 32,0 1-320-32,0-3-464 0,1-3-809 15,-1 0-343-15,0 0-393 16,0-7-3136 0</inkml:trace>
  <inkml:trace contextRef="#ctx0" brushRef="#br0" timeOffset="131942.85">20627 1651 7601 0,'0'0'2617'16,"0"0"-825"0,0 0-456-16,0 0-143 31,0 0 103-31,0 0-416 0,0 0-512 16,0 0-184-16,28 22 520 15,-17 0 89-15,9 3-265 0,3 4-16 16,2-1-192-16,6 4-32 15,-3 0 32 1,0 0-176-16,0 0 0 16,-3-4-24-16,-10-3-48 0,-2-2 8 15,-10-8-16-15,1-2-56 0,-4-1 56 16,0-5-64-16,0 0-192 0,0-7-392 16,0 0-136-16,0 0-897 46,0-7-1007-46,8-5-6162 0</inkml:trace>
  <inkml:trace contextRef="#ctx0" brushRef="#br0" timeOffset="140672.22">22120 2032 7537 0,'0'0'2561'16,"0"0"-1081"-16,4 0-504 0,1 0-336 16,-1 0-272-16,0 0 96 15,-4 0-111 1,3 0-65-16,5 0-72 16,-4 0-32-16,0 0-32 15,5 0 0-15,-2 0 96 0,5 0 120 16,0 0-80-16,4 0 16 0,0 0-80 15,3 0-48-15,6 0-8 16,-5 0-40 0,-1 0-80-16,5 0 48 15,-3-4-48-15,-1 4-40 16,-5 0 144-16,6 0 56 0,-2-2 64 16,1 2-136-1,-3-5-8-15,2 5 0 0,-3 0-8 31,0 0-24-31,0 0-39 16,-1 0 7-16,-2 0-64 16,2 0 8-16,-2 0 8 0,2 0-8 15,2 0 0-15,-2 0 8 16,2 0-8-16,-2 0 8 0,2 0-8 16,-2 0 32-16,5 0-32 15,-4 0-8-15,4 0 8 16,-5 0 8-16,2 0-8 0,3 0 40 15,-5 0-48-15,2 0 8 16,2 0 0-16,-6 0 0 0,6 0 0 31,-6-2 0-15,2 2 8-16,-2-3-16 16,2 3 8-16,-2 0-8 15,-2 0 0-15,1 0 0 0,0 0 8 16,0 0 0-16,-1 0-8 15,6-3 8-15,-6 3 0 16,6 0-8-16,-6-4 0 16,6 4 8-16,-6 0 0 15,6-2 0-15,-2 2-8 0,-2-5 0 16,2 5 0-16,-2-2-8 16,2 2 0-16,-3 0 8 0,0 0 0 31,4 0-8-31,-4 0 0 0,4 0 8 0,4 0 0 15,-5 0-8-15,6 0 0 16,-1 0 8-16,-1 0-8 0,1 0-8 16,-3 2 8-16,2-2 0 15,-2 0-40 1,2 0 40-16,-3 0-8 16,0 0-80-1,0 0 96-15,0 0-8 16,4 0-48-16,-4 0 56 0,3 0-72 15,-2 0 64-15,2 0-8 16,-2 0 8 0,3 0-8-16,-5 0 8 15,-3 0-9-15,4 0-47 0,-4 0 64 16,4 0 8-16,0 0-8 0,0 0 0 16,-4 0 8-16,4 0-8 15,-1 0 0-15,-2-2-8 31,2 2 8-31,2 0-48 0,-6 0-24 16,2 0 16-16,-1 0-8 16,-1 0 56-16,-2 0-40 15,2 0 0-15,1 0 40 0,4-4-48 16,0 4 56-16,4 0-16 31,-3-2-56-31,2 2 64 0,-3 0 0 16,0-3-8-16,0 3 8 15,-1 0-8-15,-2 0 8 0,-5 0-8 16,7 0 16-16,-2 0-8 0,-2 0 8 16,6-3 0-1,-2 3 0-15,5-4 0 16,1 4 0-16,-6 0 0 0,5 0 0 16,-4 0 0-1,0 0 0-15,0 0-8 0,4 0 8 0,-5 0 0 16,6 0-8-16,-1 0-120 31,-1 0 8-31,1 0-56 0,-3 0-24 16,2 0 16-16,-6 0 168 15,-2 0-128-15,-3 0 96 0,0 0 48 0,-3 0-24 16,-2 0 24 15,1 0 0-31,4 0 24 16,0 0-24-16,4 0 48 0,-4 0-48 31,4 0-8-31,0-3 8 16,-4-1 8-16,3 1-8 0,2 3 0 15,-5-3 0-15,-1 1 0 16,2 2-8-16,-5 0 16 0,0 0-8 16,0-4 48-16,-1 4-48 0,1-2 0 0,0-3 0 15,5 5 8-15,-5-2-8 16,3-5 0-16,1 4 0 0,-4 1 0 15,5-5 8-15,-2 0 8 47,-3 1 56-47,0-1-64 0,0-2 168 16,0 3-8-16,1-4-88 16,-5 1 16-16,0 2 8 0,4 1-56 0,-1-4 0 15,1 1 24 1,0 2-64-16,0-2 8 15,0 0-8 1,0-1 0-16,1 3 64 0,-2-2 0 0,1 0 48 16,-4-1-40-16,0-2 8 0,0-1-40 15,0 1 8-15,0-2 0 16,0 1-48-16,0 1 0 31,0-1-8-31,4 0 0 0,-4 1-48 16,4-1 40-16,-4 3 0 15,4 1 0-15,-4 0 0 16,0-1 8-16,0 1 0 0,0-4-104 16,0 3-40-16,0-3 80 31,0 4 64-31,0-4-24 16,0 3-56-16,4-2-120 0,1-1-72 15,-2 4 112-15,-3-4 112 0,4 4-8 16,-4-1 56-16,4 0 0 15,-4 4 0-15,0 0-120 16,0 3 16 0,0-4 64-16,0 4 40 0,0 0 0 15,0-4 72-15,0 5-64 16,0-3-8-16,0 3 48 0,0-1-48 0,0 3 0 16,0-3-8-16,0 3-56 31,0-4 64-31,0 4 0 0,0 0-80 15,0-2-16-15,0-3-16 16,0 3-64-16,0-2-24 0,-4 4 64 16,0-2 48-16,1-2-48 15,-6 2 40-15,1 2 96 32,-3-4 0-32,-2 4-8 15,5 0 0-15,-8 0-8 0,0 0 16 16,0 0 0-16,1 0 8 15,-2 0-8-15,-2 0 0 0,2 0 16 16,2 0-8-16,-5 0 0 16,8 0-8-1,-8 0 0-15,0 4 8 0,-3-4 0 16,2 2-8-16,-3-2 8 16,5 4-8-16,-5-4 8 15,3 0-8-15,1 0 8 0,1 0 0 16,2 0-8 15,2 0 0-31,-5 0 0 0,4 0 0 16,0 0 0-16,-4 0 8 15,4 0-8-15,0 0 0 16,-7 0 0-16,2 0-16 0,-3 0-208 16,-4 0-152-16,0 0 48 15,0 0-128-15,-3 0 32 0,4 0 192 16,-1 0 224-16,3 0-121 15,1 0 81-15,0 0 0 16,5 0 32-16,-1 0 16 16,3 2 0-16,-2-2 0 0,2 0 0 31,2 4 16-31,-5-4-16 0,4 2 0 0,-4 3 0 16,4-3 8-16,0-2-8 15,-4 0 8-15,1 4 0 16,6-4-8-16,-6 0 8 0,6 0-8 15,-2 0 0 1,-2 0 0-16,6 0 0 16,-2 0 0-1,-2 0 0-15,3 0 0 16,-4 0 8-16,4 0-8 16,-4 3 0-16,1-3 0 0,-2 0 8 15,2 3-8-15,2-3 0 31,-6 0 0-31,6 0 0 0,-7 2 0 16,1-2 0-16,2 0 0 0,-2 5 0 0,-1-5 8 16,4 0-8-16,-4 2 0 15,0-2-8-15,4 4 8 0,0-1 0 32,1 0 8-32,2 0-8 0,-2-3 0 15,2 3 0-15,-2-3 8 16,2 0-8-1,-2 4 0-15,3-4-8 16,-1 0 8-16,-2 3 0 0,-1-3 8 16,-5 0-8-1,2 0 0 1,-1 0 0-16,-4 0 0 0,4 3 0 0,0 0 0 16,0-3 0-1,4 4-8-15,0-4 8 0,1 2 0 0,3-2-8 16,-4 4 8-16,4-1 0 31,-1 0-8-31,2-3 8 0,-6 3 0 16,2 4 0-16,-5-4 0 15,4-3 0-15,-4 3 8 0,5 0-8 32,2-3 0-32,-2 3 8 0,2-3-8 0,-2 0 8 15,2 0-8 1,2 0 0-16,-1 3 8 0,-4-3-8 15,4 4 8-15,-4-4-8 16,0 3 0-16,0-3 0 16,4 0 0-16,-4 3 0 0,0-3 0 15,0 0 8 1,1 0-8 0,-2 0 0-16,2 3 0 0,2-3 0 0,-2 0 0 15,2 0 8-15,-2 0-8 16,2 0 0-16,2 0 0 15,-1 0 0-15,-1 0 0 0,6 0 0 32,-10 0 0-32,6 0-8 0,-1 0 8 15,0 0 8-15,-4 0-8 16,4 0 0-16,0 0 0 16,-4 0 0-16,4 0 0 0,-3 0 0 15,2 3 0-15,-2-3-8 31,2 0 8-31,-2 0 0 0,2 3 0 16,-2 0 0-16,2 1 0 16,2-1 0-16,-1 0 0 15,-1 0 8-15,6 1-16 0,-5-2 8 16,3-2 0-16,2 5 8 16,-1-3-8-16,4-2 0 0,0 3-8 15,0-3 8 1,0 0 0-16,4 3-8 0,0-3 0 15,-4 0 0-15,4 3-40 16,0-3-24-16,0 3 72 0,0 1 0 31,0-4 56-31,0 3 8 16,0 3 17 0,0-3 79-16,0 4 8 15,0 0-16-15,0 1 0 16,0-2 32-16,0 8-32 0,-4-4-32 15,4-1-48-15,0 0-16 16,-4 1-40 0,4 3 48-16,0-1 24 0,0 1 16 15,0 0 48-15,0-4-32 0,0 7-16 16,0 0 24-16,0-4 16 0,4 4 40 16,-4 1-32-16,4-6-40 15,0 6 8-15,-4-4 0 31,0-1-40-31,0 1-32 0,0 0-40 16,0-3 0-16,0-1-8 0,0 0 8 0,0-2-8 16,0 2 16-16,0-2-16 0,0-1 48 31,0 0-40-31,0 5-8 16,0-3 48-16,0-2-40 15,0 5 40-15,0-3-32 0,0-1-8 31,0 3 0-31,0-4 0 0,-4 1 0 16,4 2 8-16,0-4-8 16,-4 2 8-1,4 0-16-15,0 2 8 16,-4-2-8-16,4-1 0 0,0 0 0 16,0 1 8-16,0-4-8 15,0 0 8-15,0 3-8 0,0-6 8 0,0 3-8 31,0-3 8-31,0 0 64 16,0 0 64-16,0 0 24 0,0 0 0 16,0 0 8-16,0 0 32 15,0-5-200-15,0-5-120 0,4-9-456 16,0 3-1304 0,0 0-2961-16</inkml:trace>
  <inkml:trace contextRef="#ctx0" brushRef="#br0" timeOffset="146378.78">7630 4851 8977 0,'0'0'5410'0,"0"-9"-3466"15,0-1-744-15,0 1-288 0,0 2-159 16,0 7-81-16,0-3-168 31,0 3-296-31,-4 0-208 0,4 0-624 16,-13 13-1553-16,6 3-823 0,-1 3-1689 0</inkml:trace>
  <inkml:trace contextRef="#ctx0" brushRef="#br0" timeOffset="146811.09">7502 5717 10298 0,'0'0'3905'0,"0"0"-2513"0,0 0 72 16,0 0 40-16,0 0-327 15,0 0-393-15,0-12-152 0,0 10-96 16,0-3-264-16,0 5-208 16,0 0-64-1,0 0-536-15,0-6-632 0,-5 3-1553 16,-2 0-3752-16</inkml:trace>
  <inkml:trace contextRef="#ctx0" brushRef="#br0" timeOffset="147312.46">7562 6359 11802 0,'0'0'2729'0,"0"0"-1089"16,0 0-360-16,0 0-216 0,0 0-319 0,0 0-289 0,0 0-456 16,0-9-24-16,0 9-1473 15,0 0-2287-15,0 0-2026 0</inkml:trace>
  <inkml:trace contextRef="#ctx0" brushRef="#br0" timeOffset="147829.35">7478 7277 1192 0,'0'0'13243'0,"0"0"-10971"16,0 0-1392-16,0 0-336 15,0 0 193-15,0 0-225 0,0 0-512 16,-32-25-368-16,32 22-1881 15,4 3-2144-15,0 0-7241 0</inkml:trace>
  <inkml:trace contextRef="#ctx0" brushRef="#br0" timeOffset="148662.71">7494 7991 12634 0,'0'0'2681'0,"0"0"-1369"16,0 0-672-16,0 0-240 15,0 0-184-15,0 0-216 0,0 0-1080 16,0-3-1128-16,0 19-417 16,0-1-5225-16</inkml:trace>
  <inkml:trace contextRef="#ctx0" brushRef="#br0" timeOffset="149001.32">7550 8629 1456 0,'0'0'9970'0,"0"0"-7938"15,0 0-623-15,0 0 95 16,0 0-56-1,0 0-375-15,0 0-401 16,0 0-368-16,-4 0-304 0,4 0-560 0,0 0-1049 16,0 0-847-16,-4 0-1825 15,0 3-3345-15</inkml:trace>
  <inkml:trace contextRef="#ctx0" brushRef="#br0" timeOffset="149471.34">7478 9449 13082 0,'0'0'3809'0,"0"0"-3185"0,0 0-328 16,0 0-176-16,0 0-120 15,0 0-632-15,0 0-1864 0,-7-13-3618 16</inkml:trace>
  <inkml:trace contextRef="#ctx0" brushRef="#br0" timeOffset="150151.07">7482 10131 13154 0,'0'0'4401'15,"0"0"-3513"-15,0 0-351 16,0 0-273-16,0 0-264 0,0 0-697 31,8-3-839-31,-4 12-1352 16,-4 1-7291-16</inkml:trace>
  <inkml:trace contextRef="#ctx0" brushRef="#br0" timeOffset="150552.18">7510 10876 12442 0,'0'0'3225'15,"0"0"-2161"-15,0 0-496 16,0 0-496-16,0 0-72 0,0 0-960 31,-4 11-560-31,0-2-4082 16</inkml:trace>
  <inkml:trace contextRef="#ctx0" brushRef="#br0" timeOffset="151075.5">7359 11750 10322 0,'0'0'4353'0,"0"0"-3137"0,0 0 80 32,0 0-280-32,0 0-271 15,0 0-441-15,0 0-304 16,0 0-40-16,0 0-809 0,-4-6-847 15,0 9-2209-15,0 0-4977 0</inkml:trace>
  <inkml:trace contextRef="#ctx0" brushRef="#br0" timeOffset="151523.38">7390 12500 11386 0,'0'0'3065'16,"0"0"-1985"-16,0 0-744 0,0 0-336 15,0 0-640-15,0-7 8 16,0 17 288-16,-3 2-1065 0,-1-2-1335 0,0-1-5714 16</inkml:trace>
  <inkml:trace contextRef="#ctx0" brushRef="#br0" timeOffset="152008.98">7439 13011 7345 0,'0'0'7850'0,"0"0"-6466"15,0 0-1288-15,0 0-96 0,0 0-1304 16,0 0 216 0,-9 22-1297-16,5-12-4040 15</inkml:trace>
  <inkml:trace contextRef="#ctx0" brushRef="#br0" timeOffset="152340.98">7402 14116 8905 0,'0'0'6130'0,"0"0"-4738"0,0 0-944 15,0 0-304-15,0 0-144 16,0 0-720-16,0 0-1128 0,0 0-1369 15,-8-19-5593-15</inkml:trace>
  <inkml:trace contextRef="#ctx0" brushRef="#br0" timeOffset="155950.28">24925 2057 1384 0,'0'0'1040'15,"0"0"4465"-15,0 0-3920 0,0 0-9 0,-8-13-112 16,8 10-520-16,-4 3-71 16,4-3 23-16,0 3-8 0,0 0-112 15,0 0-200 1,0 0-112-16,0 0-104 16,0 0-88-16,0 0-79 0,0 0-73 15,0 0-72-15,0 0-40 16,0 0 0-16,0 6-8 31,0 7 8-15,0 0 0-16,4 2 48 0,0 2 16 15,0 2-64-15,0-3 64 16,1 5-56-16,2-5 48 0,-7 4-56 0,4-7 0 16,0-1 32-16,-4-5-32 15,0-1-8-15,4-3 0 16,-4-3 16-1,0 0 40-15,0 0 88 16,4 0-16-16,8-3 304 0,0-13 248 16,12-4-456-16,4-7-176 0,8-5 0 15,3 0-40-15,10 0-8 16,3 3 0-16,3 1 0 31,1 6 0-31,-8 2 32 16,-5 4-24-16,-7 7-8 0,-16-1 8 15,1 8 0-15,-18-2-8 16,1 4 64-16,-4-3-64 16,0 3-136-16,0 0 32 0,0 0 0 31,0 0-40-31,0 0-168 0,0 0-120 0,0 0-64 16,-4 0 104-16,1 3-121 0,-10 3-407 15,-2 7-656-15,-2 0-625 16,2-4-3312-16</inkml:trace>
  <inkml:trace contextRef="#ctx0" brushRef="#br0" timeOffset="158226.34">24064 2514 3896 0,'0'0'256'16,"0"0"1081"-16,0 0-25 15,0 0-168-15,0 0 24 16,0 0-407-16,0 0 15 0,-55-12-64 15,51 12-88-15,4 0-224 16,0 0-208-16,0 0-40 0,-4-4 128 31,0 4 96-31,-4 0-120 16,0 0-160-16,-4 0-80 16,0 0 96-16,1 0-56 15,-2 0 0-15,2 0 25 0,-2 6 15 16,5 1-16-16,-3 3-64 15,-2-1 40 1,5 5-40-16,-7-2 64 0,2 1-80 16,2 2 48-16,-2 1-40 15,2 0 80-15,-1 0-40 0,0-3-32 16,4 5 64-16,4-2-24 16,-4 0 48-16,0 3-40 15,4 0 0 1,0 0 72-1,4 4-120-15,-4 2 56 16,4 1 8-16,-4 2-24 0,4-6-48 16,0 0 48-16,0-3-8 15,0-3-24-15,0-3 72 0,0 4-48 32,4-5 16-32,4 4 8 15,-4-7-56-15,4 1 88 0,4-1-32 0,-4 0 8 16,4 1 16-16,0-3 16 0,-1-1-32 15,6 0-72-15,-2 1 8 32,-2-4 120-32,6 0-40 15,-3 0-16-15,0-3-80 0,0 0 16 16,1 0 80-16,-2 0 16 0,-3 0-64 0,4-3 24 16,0-3-16-16,0-4 16 15,4 4-64 1,-8-4 48-1,4-2-56-15,-4 2 8 0,-1-3 80 16,2 1-16-16,-2-4-64 16,-3 4 40-16,1-5 0 15,-1 4-48-15,-1-6 0 16,1 0 56-16,1-3-48 31,-5-3 0-31,-1 3 0 0,5-1 8 16,-4 4 64-16,0 0-16 15,-4 3 24-15,0 0 104 0,0 0 56 16,0-3 40-16,0 7-128 0,-4-7 57 0,-4 3 31 31,1 0-104-31,-6-3 0 16,5 3-88 0,-3-3-48-16,-6 3 0 15,2 0 0-15,-5-3-8 0,-5 6 0 16,-6 0-96-16,-5 1-416 0,4 2-705 15,-7 4-639 1,11-3-873 0,7 5-7449-16</inkml:trace>
  <inkml:trace contextRef="#ctx0" brushRef="#br0" timeOffset="159396.56">17766 4961 11162 0,'0'0'1952'0,"0"0"-1072"0,0 0-880 16,0 0-352-16,0 0-744 31,0 0-368-15,-17 5-3441-16</inkml:trace>
  <inkml:trace contextRef="#ctx0" brushRef="#br0" timeOffset="159797.59">17758 5616 8737 0,'0'0'2033'16,"0"0"-1185"-16,0 0-408 0,0 0-176 16,0 0-264-16,0 0-2088 15,-5-9-5882-15</inkml:trace>
  <inkml:trace contextRef="#ctx0" brushRef="#br0" timeOffset="160299.07">17702 6343 7705 0,'0'0'3153'0,"0"0"-1713"15,0 0-904-15,0 0-280 0,0 0-256 16,0 0-336-16,0 0-992 31,8-7-1665-31</inkml:trace>
  <inkml:trace contextRef="#ctx0" brushRef="#br0" timeOffset="160747.12">17726 7071 8225 0,'0'0'2417'15,"0"0"-2145"-15,0 0-272 0,0 0-1464 0,0 0 847 16,0 0-1239 0</inkml:trace>
  <inkml:trace contextRef="#ctx0" brushRef="#br0" timeOffset="161480.75">17702 8703 11018 0,'0'0'2160'0,"0"0"-1456"15,0 0-335-15,0 0 103 0,0 0 80 16,0 0-312-1,0 0-240-15,0 12-232 16,0-2-848-16,0-1-3850 16</inkml:trace>
  <inkml:trace contextRef="#ctx0" brushRef="#br0" timeOffset="162151.29">17403 12256 6977 0,'0'0'4385'16,"0"0"-3561"-16,0 0-536 0,0 0 160 15,0 0 120-15,16 6-240 16,-4-6-328-16,-4 3-600 16,-1-3-4921-16</inkml:trace>
  <inkml:trace contextRef="#ctx0" brushRef="#br0" timeOffset="164356.6">24790 2476 1584 0,'0'0'1144'0,"0"0"4833"16,0 0-4896-16,0 0-49 0,0 0-272 16,-16-25-104-16,12 22 72 15,0 0-176 1,4-1-15-16,-4 4-73 16,4 0-160-16,-8 0-16 15,4 0 0-15,-4 0-192 16,-4 0-40-16,4 0-48 15,-4 0 0-15,0 0-8 0,5 0 8 16,-6 0 0-16,5 4 0 16,-3-1-8-1,-2 0 0-15,2 3 0 16,-1 0-8-16,-8 4 0 0,3-1 8 16,-2 1 0-16,-1 2 0 0,-4-2 0 15,8 3 0-15,-4-3 8 16,8-1-8-16,0 1-8 15,0 3 0-15,5-5-40 16,-2 3 40-16,5 1-64 16,-4 1 0-16,4 0 64 0,1 6 0 15,-5-4 0-15,-1 4 8 16,5 0 8-16,-7 4-8 0,7 0 8 31,-5-4-8-15,5-1 8-16,-3-3-8 0,3 5 8 15,4-4-8-15,-4 0 8 16,0 3 56-16,4-4-64 0,-5 1 16 16,5 0 48-16,0 0-48 15,0-2-16 1,0 0 72-16,0-1-64 16,9-2 48-16,-1 1 32 15,-1 1-80-15,6-4 120 0,-5 3-80 16,3-2 0-16,-2 3-40 0,2 0 8 15,1-4-8-15,4 0 8 16,-4 1-16 0,8 0-64-16,-4-7 56 15,0 3-112 1,0-3 112-16,4 0-120 0,-4-3 120 16,0 0 0-16,4 0-104 15,-5 0 104-15,6-3-56 0,-1-6 64 31,-1-1 8-31,5-3 0 16,-8 1-8-16,8-4 0 16,-4 0 8-16,0-6-8 0,4 2 0 0,-4-1 0 0,0-5 0 15,3 0-8-15,-6-2 0 16,-2 0 8 0,-6-1 0-16,-2-2 8 15,-3 5-8-15,0 1-32 16,-4-1 32-16,0 4 96 0,0 3 88 31,0-3-56-31,0 0 24 0,0 3-32 16,0-4-56-16,-4-3-56 15,0 5 56 1,-3-5-16-16,-6 4 208 16,-2 3 112-16,-6 0-80 15,1 3-96-15,1 7-24 0,-1-1-32 0,0 3-120 16,4 5-8-16,1-3-8 0,-2 5 0 31,6 0-920-31,2 0-1120 16,1 7-2561-16</inkml:trace>
  <inkml:trace contextRef="#ctx0" brushRef="#br0" timeOffset="189589.71">21706 5898 4144 0,'0'0'336'0,"0"0"761"0,0 0 519 0,0 0-560 31,-20 0-88-31,16 0-47 16,4 0-241-16,-4 0-240 0,0 0-192 16,-3 0-136-16,2 0-32 15,-3 0 16-15,0 0 0 0,1 0 8 16,-6 0-16-16,2 0 40 15,3-2-24-15,-1 2 48 0,-2-4-136 16,-1 4-8 0,-1 0 88-16,2 0-88 15,-6 0 72-15,6 0-16 16,-2 0 40-16,2 0-48 16,-1 4 24-16,-4-2-8 15,4 3 104-15,0 1-72 0,-4 0 16 31,0 1 8-31,0-1-24 16,0 2 32-16,1-1-16 16,-2 3-72-16,2 0 65 0,2 2-49 15,-2 1-8-15,2-1-8 0,2 4 0 16,-1 0 16-16,3 0-48 16,2 3-8-16,-5 0 96 15,4 4-32-15,0 2-16 16,-4 0 0-16,4 1-8 15,3-4 24-15,-2 0-24 0,7 1-48 16,-4-5 104-16,4-2-16 0,0 1 16 16,0-3-40-1,0 0-56-15,4-2 96 16,0 1-16-16,4 0-80 16,0-4 56-16,4 4 32 0,-9-4-88 15,10 4 72-15,-5 0-64 16,-1-4 40-1,6 4-48 1,-5-2 0-16,-1-3 56 16,6-2-64-16,-1 1-16 15,-1-1 16-15,2 0-208 0,2 1 208 16,2-3 0-16,-2-2-88 16,1 2 80-16,5-4 16 0,-6 0-16 15,2 0-280-15,2 0 152 16,-3 0-32-16,3 0 96 15,2-4-112-15,-1-2 176 16,-1-1-8-16,5 1 16 0,1-3-48 31,-6 2 48-31,1-2 0 0,4-4-104 32,-3 4-48-32,-6-4 104 0,5 0-152 15,-4-3 192-15,0 4 8 16,-4-1 8-16,4-3 0 0,-1 7 56 15,2-4-64-15,-6 1 16 16,1-1 48-16,-3 0 136 16,-2 1-56-1,1-2-8-15,-4 1 32 0,-4 1-40 16,5-4 8-16,-5 0 0 0,4-6 104 16,0 3 8-16,-1-3-104 31,1 0 16-31,0-1 40 15,0-2-16-15,0 2 136 0,-4 1 24 16,0 0-48-16,0 3 88 0,0 0-40 0,-8-3 72 16,0 5-63-16,-3 3-89 0,2-3-16 31,-6 4-72-31,2 5-40 16,-2-3-136-16,-2 2 8 0,-2 6-8 15,-5-4-472-15,-12 7-665 16,1 0-1351-1,7 0-2737-15</inkml:trace>
  <inkml:trace contextRef="#ctx0" brushRef="#br0" timeOffset="193963.89">13152 6153 96 0,'0'0'3288'16,"0"0"945"-16,0 0-3017 0,0-19-199 15,0 9-201-15,0 1-392 16,0 3 56-16,0-5 120 16,-4 5-64-1,4 3-32 1,-4 0-240-16,4 1-24 0,-4 2-8 16,4 0-95-16,-4 0-97 15,-1 0-32-15,-2 0 32 0,-5 0 16 31,3 2-40-31,2 1-16 16,-1 0 8-16,0 1 0 16,0 3 0-16,-4-5-8 0,4 2 8 0,-4 2 40 0,4 1-40 15,-4-1 8-15,-4 2-16 16,4 3 8-16,-4 1 40 16,4 1-40-1,-4 0 0-15,8-1 0 16,-3 1 0-16,3-1 0 15,3-2 0 1,-2 3 0-16,3-6 48 0,-4 2-56 16,4 0 0-16,-1-2 64 15,1 2-64 1,-3-3 16-16,3 7-16 16,0-3 8-16,0 3 8 15,0 2-8-15,4 1 48 0,-5 6-48 16,5-3 8-16,0 3 32 0,0-2-48 0,0-1 16 15,0 4 40-15,0-8-56 32,0 1 48-32,0 0-48 15,0 0 8-15,0-4-8 0,5 4 16 16,-1-3-8-16,4-1 48 16,3-2-48-16,2 2 184 0,2 1 8 0,6 0-24 0,-1-2 0 31,3 0-24-31,1-1-80 15,0-1-16-15,0 1-48 16,-8-4 8-16,0 4 0 0,-4-3-8 16,4-1-8-16,-8-3 8 0,4 2-8 31,0 0 48-15,4-5-48-16,0 0 0 15,3 0-8-15,-2 0 8 16,3 0 8-16,3-5 0 0,-3-3 40 15,4 2-48-15,-8-1-8 16,4 1-64-16,-8-4 72 16,0 3-8-16,0 1 0 15,-4-3 8-15,0 2-8 16,4-2 8-16,-4 0-8 0,-1-1 0 16,6-3 0-16,-2 1-48 15,-3-1 56-15,5-3 0 16,-6 3 8-16,1-3-8 0,-3-2-8 31,-1 1 0-31,-4 4-40 16,0 1 48-16,4-3 0 15,-4-2 0-15,0 2 0 0,0-2-8 16,0 4-112-16,0-2 112 16,0 2-64-16,0 0-8 0,0 1 72 31,-4-1 8-31,0 0 0 0,-5 1 8 15,5-2-8-15,-3 2 0 0,-1-1 0 16,-1 1-8-16,2 2 8 16,-1-3 56-16,-5 4-56 15,9 0 72-15,-7-1-64 16,-1 0 40-16,4-2 16 16,-4 2-48-16,4-2 64 0,-4 2-64 15,0 1 48-15,-4-1 8 16,0 4-64-16,-4-4 0 31,1 4 0-31,-2 0 0 0,-3 2 0 16,4 2 0-16,-3-3-8 0,-1 3 8 15,4 2 0 1,0 0-8-16,0 0-8 0,4 0 8 16,-4 0 0-16,4 7 0 31,4 2-64-31,-4 3-208 0,0 14-664 15,0-4-1225-15,8-3-3264 0</inkml:trace>
  <inkml:trace contextRef="#ctx0" brushRef="#br0" timeOffset="197371.65">13264 6956 3304 0,'0'0'6266'0,"0"0"-4738"15,0 0-1008-15,0 0-216 31,0 0-64-31,0 0 64 16,0 0-72-16,0 0 24 0,0 0 24 16,0 0 88-16,-4 0 48 15,-1 0-31-15,1-3 39 16,-4 3-248-16,-3 0-48 0,2-3-80 16,-3 3-48-16,1-3 0 31,2 3 0-31,-2-4 0 15,-1 2 8-15,3 2 40 0,-2 0-48 16,3-5 8-16,-4 5 32 0,0 0-40 0,-1 0 0 16,-2 0 0-1,-1 0-8 1,0 0-8-16,0 5-40 16,4 1 56-16,-3 0-48 0,-2 7 48 15,1-4-16-15,4 1 16 16,-3-1-8-16,2 1-8 15,2-1 16-15,-2 2 0 32,2-3 0-32,-6 2 0 15,6 0 16-15,-5 2-16 0,4-2 8 16,0 2-8-16,0 1-8 16,0-1-8-16,4 5-48 0,1 2 16 15,-2 0 40-15,5 0 0 0,-4 3 0 0,8 0-48 31,0 1 48-31,-4-4 8 16,4 6 0-16,0-6 0 16,0 0-48-16,0 0 48 0,8-3 16 0,0 0-16 0,4-1-40 15,8-2 40 1,-4 0 48-16,8-3 40 16,-1 3-24-1,2-8-8-15,-1 5 24 0,-4-3-80 16,-1 0-8-16,1-5-128 15,1 0 72-15,-2 2 0 0,1-1-8 16,-4-3 56 15,0 0 8-31,0 0-72 16,0 0 72-16,4 0 8 0,0 0 0 16,0-7 0-16,-1 3 8 15,1-3-8-15,1-3 0 0,3 1-8 16,-5-1-120-16,1 0 80 15,-4 2 0-15,0-3 48 16,-4 2 0-16,4-4 0 16,-4 0 8-16,0 1 0 0,0-1 0 15,-1-4-8-15,2-2 8 16,-1 1-8-16,-5-4 8 0,2 3-8 31,-1-4 0-31,-1 1-8 31,-3 3 8-31,-4 0 8 0,0 0-8 16,0-1 0-16,0 1 0 0,0-2 8 16,-4 2 8-16,-3 1-8 0,-1-6 0 15,3 6 120-15,-3-5-56 16,-3 7 136 0,-2-3 112-1,-2 3-72-15,-5 1-40 0,0 4-112 0,0 0-88 16,0 8 64-16,0-4-72 0,4 7 0 15,1 0-8-15,-6 0-232 16,10 7-416-16,-6 7-465 31,6 3-1207-31,2-1-3353 0</inkml:trace>
  <inkml:trace contextRef="#ctx0" brushRef="#br0" timeOffset="199961.91">13228 8476 3792 0,'0'0'3889'0,"0"0"-2929"0,0 0-71 0,0 0 119 16,-17-8 16-16,17 4-80 0,-3 4-168 16,3 0-344-16,0-2-232 15,-4 2-104-15,0-5-88 0,-1 5 0 31,1-2 9-31,-7-2-17 16,3 2 16-16,-5-2-8 0,2 2 8 16,-1-3-8-16,0 3 0 0,0 2 64 15,3-4 0-15,-2 1-72 16,7 0 72 0,-4 1 16-16,0-5-16 15,0 3 8-15,-4-2-32 16,5 3 48-16,-6 0-40 15,1 3-48-15,-4 0 56 16,4 0-64-16,-8 0 8 0,5 0-8 16,-2 3 8-16,6 3 0 31,-2 1-8-31,2-4 0 16,3 3-8-16,-1-3 8 0,2 6-8 15,-1 2 8-15,-4-3 0 0,0 6 8 0,4-5-8 16,-4 8 0-16,0-6 48 0,4 6-40 31,-3-1 56-31,2-4-64 16,1 4 0-16,4 0 8 15,0 0-8-15,1 0 8 0,3 3 0 32,-4 0 40-32,4 0 0 0,0 3-48 15,0 0 56 1,0-2 0-16,0 2-56 15,7 0 0-15,-3-7 56 16,8 5-40-16,0-1 48 0,0-4-56 16,0 2 40-16,4-5 8 15,-1 4-48-15,2-3 0 16,-2-1 8-16,-2-2-8 16,2 0 0-16,5-1-8 15,-3-3 72-15,6 1-24 0,1-4-40 16,0 0 56-16,4-3-64 15,0 0 64-15,0 0-64 0,0 0 0 16,-1-6 64-16,-3-1-64 16,0 1-88-16,-3-3-96 15,-6-1 104-15,2 0 72 16,-6-2 0-16,1-4 8 0,4-1 0 16,-8 3 16-16,4-5 40 0,0 0-48 31,-4 2 88-16,4-2-32-15,0 0-64 16,-4 0 0-16,0 0 40 16,0 0-32-16,0 0 0 0,-4 0 96 15,-1 0 16-15,1 2-112 16,-4-1 8-16,0 2 112 0,0-3-8 16,0 3-24-1,0 0-16-15,0-3 8 16,0 0 88-16,0-3-16 0,-4 3-24 15,1 0-8-15,-5-4-32 16,-4 4 152-16,4 0 8 0,-8 0-128 16,4 4 96-16,0-2-16 31,-4 8-56-31,4 3-88 16,0 0-64-16,0-1 0 15,0 7-8-15,-4 0 0 0,4 0-536 16,-3 13-760-16,2 0-776 15,2-4-2801-15</inkml:trace>
  <inkml:trace contextRef="#ctx0" brushRef="#br0" timeOffset="202907.18">13128 12109 2680 0,'0'0'5161'0,"0"0"-3584"16,0 0-1025-16,0 0-248 15,0 0 288 1,-28-3 112-16,28 3-144 0,-8 0-56 16,4 0 112-16,-4-3-288 15,0 0-120-15,-4 0-48 0,0-4 145 32,0 4 191-32,0-3-40 0,1 3-200 15,-2-1-56-15,5 1 24 16,-8 0-104-16,4 3 16 15,-4 0 24-15,4 0-64 0,-8 0 8 16,5 0 96-16,-2 6 48 16,-2-2-32-16,3 5-88 15,4-3-56 1,-4 1 8-16,4 2-8 16,1 1-24-16,-2-1 56 15,1 4 16-15,-4-1 0 0,8 1 16 16,-3 4 32-16,2 2-48 15,1 0-40-15,-3-1-32 0,7 1 48 16,-5 1-24 0,5-1-64-16,0-1 105 0,1-1-105 15,3 1 112-15,-4 1 32 16,4 1-32-16,0-1 16 0,0 0-16 47,4 0 48-47,3-3-24 0,1 3-64 15,1 0-8-15,6-4 0 16,-2 4-24-16,-2-3-40 16,10 0-8-16,-6 4 120 0,5-4-112 15,-4 5 40-15,4-1-40 16,0-1 40-16,-8 0-48 0,3-3 0 16,2 2 16-16,-1-8-8 15,3 4-8-15,-2-9-168 31,6 4 120-31,1-9-24 0,4 4 72 0,0-4-48 16,0 0-48-16,0 0 48 0,-4 0 40 16,-1-4-56-1,-2 2-208 1,3-8 176-16,-4 3-200 16,3-2 112-16,-3-1-25 15,4-2-23-15,-4-4 40 0,0-3-24 0,0 0-120 31,-4 0 192-31,4 0 16 16,-8-3-112-16,4-1 56 0,-4 1-152 16,-1-7 56-16,5 1 208 15,-4-1 72-15,-3 1-296 0,2 0 8 16,-7-2 88-16,4 5 192 16,-8 0 0-16,5 3 0 0,-5 0-48 15,0 2 56 1,0-1 64-16,-9 0-48 15,5 0 104-15,-7-2 88 0,3 4-56 0,-1-2 128 16,1 1-104-16,-3 1-48 16,-2 4 176-16,-2-1-128 0,2 0 8 31,-2 0 176-31,-5 2-40 16,4-1-8-16,-4 5-160 15,0 2-72 1,-3 1 88-16,-2 3-23 0,-3 1-73 15,0 3 16 1,1 0-88-16,-1 0 0 16,3 0 0-16,2 3 0 0,-1 8-409 15,0 1-1015-15,4 4-440 16,4-1-2081-16,5-4-5673 16</inkml:trace>
  <inkml:trace contextRef="#ctx0" brushRef="#br0" timeOffset="208351.84">13187 4667 3680 0,'0'0'3905'16,"0"0"-1520"-16,0 0-785 15,0 0-392-15,0 0-232 0,0 0-95 16,0 0 103-16,0 0-280 0,0 0-152 0,0 0-104 16,-3 0-72-16,3 0-104 15,0 0-80 1,0 0-112-16,-4 0-8 16,4 0 0-16,-4 0 0 15,4 0-72-15,0 0 8 0,-4 0 0 31,0-3 40-31,4 3 8 16,-9-4-56 0,6 1 0-16,-9 0 8 0,4 0 0 15,0 0-8-15,-4 0 0 16,8 0 8-16,-8-1-8 0,4 1 8 16,-4 0 0-16,4 0-16 15,-8 3 8-15,8 0-64 0,-4 0-8 0,0 0 0 31,1 6 64-31,-2 1 0 16,2 2-40-16,-2 0 48 0,5 1 0 16,1-1-8-16,-6 1 0 15,5 3 8-15,-3-4 0 16,3 4 0-16,-1-3 8 0,-2 3-8 16,-2-1 0-16,2 1 0 15,-1 3 0-15,0-1 0 16,0-2 8-16,4 3-8 0,-4 0-64 15,8 0 56-15,0-1 8 32,0-2 0-17,0 4 0-15,4-2 0 0,0 1 8 16,-4 3-8-16,4-3 0 16,0 6 48-16,0-3-48 0,0 3 8 15,0-3 0-15,0 3-8 16,0-3 48-1,0 0-48-15,4 0-8 16,4-2 8-16,0-2 8 0,0-2-8 16,0 3 8-16,0-3 0 15,0-3 0-15,4 2-8 0,0-2 0 16,-1-4 8-16,2 0-8 16,2 1 0-16,2-4 0 0,-2 0-96 31,1 0 88-31,0-3-120 15,0 0-96-15,1 0 88 16,-2 0 24-16,-3 0-24 0,0 0 64 16,0 0-32-16,0 0-40 31,0 0-16-31,0 0-256 0,0 0 112 16,4 0-48-16,-4 0-56 15,4-3-224-15,-4 0 184 0,4-4 160 0,0 1 120 16,-5-3 103-16,1 2 65 15,1-5 0 1,-2 2 8 0,2 0-8-16,-2-2 0 0,-3 2 17 0,5-3-17 15,-2 1 8-15,-3 3-8 16,4-4 8-16,0 0-8 0,0-3-8 16,0 0 8-16,-4 0 0 15,3 0 8-15,-2 4-8 0,-5-4 8 31,4 0 56-31,-4 0 0 16,-1 0-48-16,1 1 56 0,-4-4-8 16,0 3-48-16,0-4 64 31,0 5 48-31,0 3-64 16,0-2 152-16,0 1-120 0,-4 1 56 15,-3 2-24-15,3-2-112 16,-4 2-8-16,-1-2 0 0,2-1 0 15,-1-3 112-15,-5 3 8 16,2 3 248-16,-1-3-216 16,0 5 16-1,0 1-32-15,-8-3 64 0,4 8-128 16,0-2-72-16,-3 1 0 0,2 3 0 16,2 0 8-16,2 0-8 15,2 0-8-15,3 0-16 0,-1 0-552 31,-2 3-248-31,3 9-352 0,-4 2-857 32,4-5-2728-32</inkml:trace>
  <inkml:trace contextRef="#ctx0" brushRef="#br0" timeOffset="-203453.16">26487 6188 2456 0,'0'-3'648'0,"0"-4"5706"16,0 1-5114-16,0 3-672 0,4-7-160 15,-4 7 112-15,0-3-32 16,0 3 72-16,0-1-88 0,0 1-208 31,0-1 193-31,0 2-81 16,0 2-200-16,0-3-120 0,0 0 144 0,-8-1-80 15,-3 2-120-15,-2-3 0 16,-2 3 48-16,-2-2-48 16,-3 4 8-16,1 0 0 15,-1 0 64-15,0 0 24 16,4 0-16-16,-1 0-72 15,-2 4 0 1,3 9-8-16,0-5 16 16,-4 6 32-16,1 2-40 15,-5-1 80-15,3 8 104 0,1-8-8 32,-3 8 16-32,6-1 32 15,2-2-32-15,-1 5-104 0,4 0-32 0,3 0 40 0,-2 4-32 16,7 2 40-16,0-2-96 15,4 0-8-15,0-1 8 16,0-2 64 0,8 2-16-16,8-2-64 15,0-4 64-15,4 0-16 0,4 1-32 16,3-8-32-16,1-2-40 16,4-4-8-1,-4 1 56-15,0-6 16 16,-4-2-8-16,4-2 8 15,-8 0-8 1,3 0 48-16,-2-6-40 16,3-4-8-16,-5-2 8 0,5-1 0 15,-4-3-8-15,5 0-48 0,-10-3 48 16,5 0 8-16,0 0-8 0,-4 0 0 31,-1-3 40-31,2 3-40 16,-6 0-16-16,6-4 8 15,-2 2-56-15,-2 1-56 0,-2-5-128 16,-7 3 56-16,0 0 144 0,-4 2 48 16,0 1 64-1,0 0 288-15,-4 3 40 0,-7 4-264 32,3-4-40-32,-5 3 8 15,2 0 8-15,3 0-48 0,-8 1 8 16,0-4-56-16,0 3 64 15,-4-2-16-15,-4-1-40 0,0 2-8 16,-4 2 0-16,0 5 0 16,-4 1-8-1,1 6 8-15,3 0-8 0,-4 0-8 16,4 0-40-16,-8 23-1176 0,8-4-1192 16,8-3-4002-16</inkml:trace>
  <inkml:trace contextRef="#ctx0" brushRef="#br0" timeOffset="-201811.54">26998 6169 3208 0,'0'0'4977'16,"0"0"-3208"-16,0 0-873 0,0 0-96 15,0 0 280-15,0 0-16 16,-9-16-479-16,9 16-1 0,0-3-56 0,0 3-192 31,0 0 88-31,-4-3-168 16,-4 3-104-16,1 0-136 0,-2 0-16 15,-3 0-8-15,1 0 8 16,-2 0-8-16,2 0 8 0,-1 0-48 31,-1 6 32-31,6 0 8 16,-6 4-48-16,2-4 48 16,-1 4 8-16,0 2-8 15,-4-2 16-15,4 2 0 0,0-2-8 16,4 6 8-16,-4-4 0 15,0 4 56-15,4 0-16 0,0 0-40 16,0 3-8 0,0 0 8-16,4-3-8 15,1 3 8-15,-1 0-8 0,-5 3 8 16,5-2 0-16,0-5 40 16,4 1-48-16,-4 0-8 0,4-3 0 15,0-1 8 16,0 1 0-31,0 4 0 16,8-8 16-16,-4 4 64 0,9-1-24 16,-6-2-56-16,-3-1 48 15,4 1-48-15,1-1 0 32,-2 0 0-32,5 1 8 0,-3 0 0 15,-2 0-8-15,5-3-16 0,0 1 16 0,0-2 72 16,0 5-64-16,0-9 40 0,0 4-40 15,-1 1 0-15,2-3 48 16,-2 2 8-16,2-4-56 16,-5 2-8-1,3 3 0-15,-2-5 8 16,2 2 8-16,1-1-16 0,1-3 56 0,-2 3-56 16,6-1 0-16,-6-2 0 15,6 0 8-15,-2 0-8 16,1 0 0-16,0 0-104 15,-5 0 56 1,2-5 48-16,-1 2 0 0,-5-8 8 16,6 5 0-1,-2-6-8-15,-2-1 0 16,6 0 0-16,-3-1 8 31,8-3 0-31,-3-3-8 0,-2 8 8 16,2-4 0-16,-6 0 0 15,-3 1-8-15,-4-1-48 0,1 3 48 16,-5-4 8-16,0 3 96 0,0-3-40 0,0-2-56 31,0 0 88-31,0 3-96 16,0-3 8-16,0 0-8 0,0 0 72 16,0 0-64-16,-5 3 0 0,-3-2 56 15,0 1-8-15,-3 1-48 16,-2 4 112-1,-2-1 8-15,-2-3-64 16,2 3-8-16,-2 0-48 16,2 1 88-1,-1-1 16-15,-1 4-104 16,6-1 72-16,3 4-24 0,-8 3-56 0,-4 3-72 16,-24 0-768-16,4 12-1120 31,-3-2-2137-31</inkml:trace>
  <inkml:trace contextRef="#ctx0" brushRef="#br0" timeOffset="-197817.15">24113 5147 3288 0,'0'0'856'16,"0"0"-360"-16,0 0 1089 16,0 0 271-16,3 0-824 31,-3 0 97-15,0-4-225-16,0 4-128 0,0-3-128 15,0 3-168-15,0 0-200 16,0 0-160-16,0 0-56 0,4 0-48 15,-4 0-16 1,0 0 0-16,0 0 0 16,4 0 0-16,0 0 96 15,9 0 152-15,-2 0 41 0,2 0-57 16,-2 0-32-16,6 0 32 0,-2 0-56 16,-3 0-24-16,8 0 16 31,-8 0-88-31,4 0 0 0,-4 0-72 15,4 0 40-15,-5 0-40 0,6 0 0 16,-2 0-8 0,2 0 8-16,-2 0 0 15,-2 0 40-15,2 0-48 0,2 0 0 16,-6 0 8-16,2 0-8 31,-2 0 0-31,1 0 16 0,0 0-8 16,-4 0-8-16,4 0 8 15,0 0 0-15,-4 0 0 0,0 0-8 0,8 0 0 16,-4 0 0 0,0 0 8-16,4 0-8 15,0 0 0-15,-1 0 8 16,-7 0 0-16,5 0-8 0,-6 0 8 16,5 0 0-16,-3 0-8 15,-2 0 0-15,1 0 0 0,5 0 0 16,6 0 8-16,1 0-8 31,1 0-8-31,-2 0 8 0,5 3 0 0,0-3 0 16,-1 4 0-16,-6-4 0 15,3 0 8-15,-5 3-8 0,-2-3 8 16,2 0-8 0,2 0 0-16,-2 0 0 31,5 0 8-31,-4 0-8 0,4 3 8 15,4-3-8-15,-8 0 0 16,4 3 0-16,-5-3 0 0,2 3 0 16,3-3 0-16,-5 2 0 15,2-2 8 1,2 0 0-16,-2 5-8 0,2-5 0 16,1 2 0-16,-3-2 0 0,-2 4 0 15,1-4 8-15,0 0-8 16,-5 3 8-16,2-3-8 0,-1 0 56 15,-4 0-56-15,0 0 8 47,3 0-8-47,2 0 8 0,-1 0-8 16,3 0 0-16,5 0 8 0,1 0-8 16,-2 0 16-16,5 0 16 0,4 0-32 15,-4 0 0-15,0 0 0 16,-8 0 0-1,0 0 0-15,-4 0 0 0,-1 0 0 16,-2 0 0-16,2 0 0 16,-3 0 0-16,5 0 8 0,6 0-8 15,-3 0 8-15,9 0 0 32,3 0 0-32,-5 0-8 15,1 0 8-15,0 0-8 0,0 0 8 0,-5 0-8 0,-2 0 8 16,-2 0 0-16,5 0-8 15,-3 0 0-15,-2 0 0 0,2 0 0 16,2 0 0-16,5 0 0 31,0 0 0-31,4 0 8 0,0 0-8 32,-5 0 8-32,1-3-8 15,-3 3 8-15,-2-4-8 0,-3 4 0 0,-4 0 0 16,4 0 8-16,0 0-8 15,-4 0 0 1,4 0 0 0,0 0 16-16,4 0-16 0,-4 0 0 15,8 0 0-15,-5 0 0 0,2 0 0 0,-1 0 0 16,-1 0 0-16,-2 0 0 31,-2 0 0-31,1 0 0 16,0 0 0-16,0 0 0 0,5 0 8 15,-2 0-16-15,1 0 8 16,4-2 0-16,-1 2 0 16,2 0 0-16,-1 0 0 0,0 0 8 15,4 0 0-15,-9 0 0 32,5 0-8-32,0 0-8 15,-3 0 8-15,-2 0 0 0,5-5 0 16,-4 5 0-16,3 0 0 0,-2 0 8 15,3 0-8-15,0-2 0 0,-5 2 16 16,5 0-16 0,0 0 0-1,-4-3 8-15,0 3 32 0,0 0-32 16,-4 0-8-16,4 0 0 16,-5 0 0-16,2 0 0 15,-2 0 0-15,2 0 0 31,-2 0 0-31,5 0 0 16,-3 0 0-16,2 0 0 0,1 0 8 16,4 0-8-16,-4 3-32 15,0-3 32-15,0 0 8 16,0 2 0-16,-4-2 0 0,-1 0-8 16,2 0 0-16,-6 0 8 15,2 0-8-15,-2 0 0 16,1 0 8-16,1 0-8 0,-6 0 8 15,5-2-8-15,0 2 0 16,-4 0 0-16,4 0 0 0,-4-3 8 16,0 3-8-16,4-3 0 15,0 3 0 1,-4-3 0-16,4 0 8 0,0 3-8 16,0-4 0-16,-5 4 0 15,2-3 8-15,-1 3-8 16,0-4 0-16,4 4 8 15,-8 0-8-15,8-2 0 32,-5 2 0-32,2 0 0 0,2-3 0 15,-3 3 0-15,5-3 0 16,-6 3 8-16,5-4 104 16,1 4 128-16,-6-3-16 15,1 3-16-15,0-4 16 0,-3 1-32 31,-2 3-32-31,1 0 8 0,-4 0 48 0,0-3 32 0,0 3 72 16,0 0-23-16,0 0-121 16,0 0-72-16,0 0 8 0,0 0-112 31,0 0-64-31,0 0-449 16,0 0-607-16,0 0-712 0,-16 0 224 15,0 0-601 1,0 3-5145-16</inkml:trace>
  <inkml:trace contextRef="#ctx0" brushRef="#br0" timeOffset="-190883.9">14144 4654 1768 0,'0'0'2552'0,"0"0"-1351"16,0 0-385-16,0-12-464 15,0 8 200-15,0 1 24 0,0 0 72 16,0 0-160-16,0 3 9 16,0-3 23-16,0 3 176 0,0 0-88 31,-4 0-80-31,4 0-104 31,-4 0-168-31,4 0-96 0,-4 0-64 0,0 0-48 16,4 0 16-16,-9 0-56 15,6 0-8-15,-5 0 0 0,0 6 0 16,0 4 0-16,0-1 8 16,0 4-8-1,-4 0 8 1,4-1-8-16,-4 1 0 0,8 2 8 0,-3-1 0 16,-6 2-8-16,9-2 0 0,-4 6 8 15,1-4 0-15,-2 3 0 16,1 3 48-16,1-3-48 31,-1 8 0-31,3-8 0 0,-3 2 0 16,5 2 0-16,-5-2 0 15,4 2 0-15,-5-1-8 16,5 3 0-16,-3 1 16 0,-1 2-16 31,-1-3 8-31,2-2 8 16,-1 3-8-16,0-4-8 0,-1 3 8 15,2-3 0-15,3-3-8 16,-4 6 0-16,4-6 0 0,-4 4 8 16,4-1 0-16,-4 3 0 0,0-5 0 15,1 8-8 1,-2-2 8 0,1-4 0-16,0 6-8 0,-4 1 72 15,4-3-64-15,0 2 40 0,1-3-32 16,-6 1-8-1,5-1 72-15,1 4-72 32,-2-4 64-32,1 1-16 15,-3 2-56-15,3-2 16 0,-1 2-16 16,2 4 16-16,-1-4-16 16,4 2 64-16,-5 1-48 0,2-2 48 15,-1-1-64-15,4 3 48 16,-5-2-24-16,2 0 24 15,-1-4-40-15,0 1 8 0,4-1-8 16,-4 0 96-16,4-2-104 16,0 2 8-16,4-6 0 0,0 3 40 15,0-6-40-15,0 3 49 16,0-2-49 0,0-3 0-16,0 3 8 15,0-1-8-15,4 3 0 0,0-3 8 16,0 2 40-16,4 2-48 15,-4-1 0-15,0 4-8 0,4 2 0 0,-1-3 64 47,-2 3-64-47,3 0 0 16,4 1 0-16,-5-1-32 0,6-3 32 16,2 1 8-16,-2-1-8 15,2-4 0-15,2-1-8 0,2-8 8 16,-3 1 0-16,5-4 8 15,-6-2 80-15,5-1 24 16,0-3-16-16,-4 0 0 16,-1 0-80-16,-2 0 32 0,2 0-40 15,-2 0 0-15,-5 0 48 0,8 0-48 16,0 0 0-16,-5-3 8 31,9-1 0-31,1-2 40 16,-2-4-40-1,5 1-16-15,0-1 0 0,0-3-8 16,-1-2-64-16,2 3 72 16,-5-5-24-16,0 2-80 0,-4 2 32 15,0 0 72-15,-1 0 0 16,-3 4 16 0,-3-4-16-16,2 0 24 15,2-2 32-15,2-1-48 0,2 0 0 16,-2-4 0-16,1 1 8 15,0-3 40-15,0 6-56 0,-4-3 72 16,-4 3-64-16,0-3 0 16,0 0 40-1,4 4-40-15,-5-4 8 0,2-4-8 16,6 2 0-16,-2-5-8 0,-1-3 8 16,4 0 0-16,-1-2-8 0,-3-1-8 31,0 4 8-31,4 3 8 15,-7-5 0-15,-2 5 0 0,5-3 0 16,-4 2-8-16,4-2 0 16,0 2 0-1,0-3 0-15,0 2 8 16,-1-6-8-16,6 4 8 0,-2 1-8 16,-2 2 0-1,2-2 0-15,2 3 0 16,-10-1 8-16,6 1-8 0,-5-4 8 15,-1 4 0-15,-3 0-8 16,4-1 0-16,1 1 8 0,-6 0 0 16,1 2 0-16,0 1-8 31,0 0 56-31,-4 0-8 0,4 3-48 0,-4-4 8 16,4 1 40-16,1 2-48 15,-2-2 0-15,-3 0 16 16,4 3-16-16,-4-3 0 31,0 3 8-31,4 0 0 16,-4 0 0-16,0 0-8 0,0 0 8 15,0 3-8-15,0-3 0 16,0 3 0-16,0-3 0 16,0 3 0-16,0-3 16 0,0 0-8 15,0-3-8-15,0 3 8 16,0 0-8-16,0-6 0 15,0 2 0-15,0 2 0 0,0 2 0 16,-8-4-8-16,0 4 0 16,-4 0-48-16,4 3 56 15,-4 0 80-15,4-3-72 0,0 3 0 47,-3 0 40-47,2-3 0 0,2 3 16 16,-1 3 0-16,-1-2-64 0,-2 2 48 15,-1 0-40-15,-4 0 72 16,0 1-8-16,4-1-64 16,-8 3 112-1,4-2-64-15,0 3-48 0,-4 2 72 0,4-2-24 16,-4-1-40-16,0 3 64 16,-4-2-64-16,1 5-16 15,-5 4 0-15,-4 0-16 0,0 0 0 16,-4 0-32-16,4 6 48 31,5 8 0-31,3-2-200 0,-8 17-752 0,8-7-825 0,3 4-2384 16</inkml:trace>
  <inkml:trace contextRef="#ctx0" brushRef="#br0" timeOffset="-171976.34">27248 7311 6857 0,'0'0'5065'16,"0"0"-2616"-16,4 0-1361 0,-4 0-248 0,0 0 184 16,0 0 56-1,0 0-159 1,4 0-337-16,4 0-224 16,1 11-80-16,2 1 152 0,1 4-112 15,0 3-136-15,-4 0 0 16,4 3-16-16,-4 0-96 0,0 0-56 0,4 4 56 31,-9-3-72-31,6 2-240 16,-5-3-320-16,4-3-128 0,-4-3-616 15,-1 0-817-15,1-10-847 16,1-3-3122-16</inkml:trace>
  <inkml:trace contextRef="#ctx0" brushRef="#br0" timeOffset="-171722.44">27241 7322 7209 0,'0'0'3097'0,"0"0"-1481"16,0 0-688-16,0 0 144 15,99-42 89-15,-59 33-137 0,-5 5-464 16,5 1-560 15,0 3-120-31,-12 0-1352 16,-8 7-1657-16,-12 2-5081 0</inkml:trace>
  <inkml:trace contextRef="#ctx0" brushRef="#br0" timeOffset="-171537.59">27312 7457 5497 0,'0'0'3921'15,"0"0"-2345"-15,0 0 16 16,0 0-344-16,0 0-279 0,103 7-265 31,-75-7-280-31,-4 0-424 16,1 0-8-1,6 0-1320-15,-11 0-1817 0,0 0-5769 16</inkml:trace>
  <inkml:trace contextRef="#ctx0" brushRef="#br0" timeOffset="-170889.27">27870 7454 1120 0,'0'0'5353'0,"0"0"-3817"32,0 0 177-32,0 0-705 15,0 0-64-15,0 0-64 0,0 0-296 16,-84-44-128-16,65 44 9 0,-2 0-89 0,5 3-24 16,8 8-168-16,0 1-64 15,8-3-120 1,0 3 72-16,0-5 8 15,8 3 64-15,9-6 56 0,-2-4 64 16,5 0-16-16,0 0-112 16,-4-7-112-1,0-7-24 1,-8 2-8-16,0 3 8 0,-4-1 72 16,-4 8 544-16,0 2-112 31,0 0-504-31,4 0-24 0,-4 5-80 15,3 8 104-15,2-1 0 0,3 5-40 16,4-6-368-16,4-4-88 0,3 0 64 0,5-7 224 16,0 0-240-16,1-7 240 31,-2-8-56-31,-3-7-24 0,-4-6 136 16,0-5 80-16,-8-5 64 15,-4-4-72-15,0-2 80 0,-4 1 56 16,0 4 88-1,0 10 264 1,-4 7 496-16,0 12 8 16,0 8-440-16,4 2-352 0,-4 0-120 15,0 12 0-15,0 10 656 16,-4 4-112-16,5 9-111 16,3 0-49-16,0-1-152 15,0 4-8-15,0-6-72 0,7 0-32 16,5-3-64-1,0-4-56-15,0 0-816 0,8-3-1041 0,-4-5-631 16,0-8-4274-16</inkml:trace>
  <inkml:trace contextRef="#ctx0" brushRef="#br0" timeOffset="-170588.53">28292 7308 11018 0,'0'0'2600'0,"0"0"-607"15,0 0-817-15,0 0-600 16,0 0-320 0,0 0 64-1,-20 16-104-15,12-4-112 0,8 8-96 16,0-1 96-16,0 3-104 16,4-2 0-16,12-1 0 15,0-1-288-15,-4 2 8 0,0-8 80 16,-4 1-16-16,-8-4 88 31,0-2-120-31,-4 2 248 0,-12-2 56 0,-12-2 64 0,5 0-24 16,-5-3-96-16,3-2-168 15,18 0-1248-15,3 0-1009 16,4-9-4096-16</inkml:trace>
  <inkml:trace contextRef="#ctx0" brushRef="#br0" timeOffset="-170272.19">28435 7461 7985 0,'0'0'3009'15,"0"0"-1825"1,0 0-712-16,0 0 96 16,0 0 16-16,96-9-199 0,-64 2-33 15,-4-2-192-15,-4-3-80 0,4-2-80 16,-12-2-48-16,0-3-112 0,-13-3 48 15,-3 3 112-15,0-4 352 32,-15 11 200-32,-5 2-216 0,-8 7-112 15,4 3-56-15,-4 0 240 16,8 17 88 0,4-3 152-16,8 3-368 15,8 2-64-15,0 0-112 0,0 0-88 0,12 0-16 31,8-3-240-31,4 0-1024 16,23-4-760-16,-10-5-705 0,-1-4-5761 16</inkml:trace>
  <inkml:trace contextRef="#ctx0" brushRef="#br0" timeOffset="-170149.81">28981 7375 11858 0,'0'0'3161'16,"0"0"-1625"-16,0 0-784 15,0 0-752-15,0 0-464 16,0 0-1936-16,0 0-6714 0</inkml:trace>
  <inkml:trace contextRef="#ctx0" brushRef="#br0" timeOffset="-165406.37">29336 9728 4000 0,'0'0'2945'16,"0"0"320"-16,0 0-1857 15,0 0-376-15,0 0-208 0,0-3-39 16,0 3-25-16,0 0 144 16,0-3-80-16,0 3-448 15,0 0-120 1,0-4 112-16,0 1 24 16,0 0-264-16,0 0-8 0,0-3-16 15,-4 2-32 1,0-5 8-16,0 2-72 15,-4 0 8-15,4 2 32 16,0-2-48-16,-4 5 0 0,4-3 0 16,-4 3-40-16,4-2 32 0,-3 2 8 0,2-1-8 31,-7-4 0-31,4 4 0 16,-4-1 0-16,0-2 8 15,1 4 0-15,-6-2-8 0,6 1 0 16,-2-1-8-16,6 4 8 15,-5-3 8-15,-1 0 0 16,2 3-8-16,-1-3-16 0,0 3-32 16,-4 0 40-16,8 0 16 15,-4 0-8-15,0 0 8 16,9 0-8-16,-6 0 0 0,1 0 8 47,0 0-48-47,0 0 48 0,0 3 8 15,-4 0-8-15,0 0 0 0,0-3 0 16,1 4 0-16,-2 3-8 16,6-5 8-16,-1 1-16 15,-5 4-32-15,6-4-8 0,3 4 0 16,-4-2 8-16,-1 1 48 16,2 5-8-16,-5 2 8 15,-1-1 0-15,2 4 0 16,-6 0 8-16,6-1-8 0,-1-2 0 15,0 3-8-15,4 0 0 32,4-2-72-32,0 0 8 0,0-1 72 15,1 4 0-15,3-3 0 16,-5 3 8-16,5 2-8 16,0-3 8-16,-4 0-8 15,4-1 8-15,-4 2-8 0,4-5 16 16,0 4-16-16,0-2 8 15,0-2-8 1,0 1 16-16,0 2-8 16,0-3-8-16,4 1 0 0,0-1 0 15,1 2 0-15,-2-1 0 16,1-1 0-16,4-2 0 0,-4 2 8 16,4 1 48-1,0-4-8 1,0 8-40-16,0-8 0 0,4 5 40 15,0-6-32-15,4 5-8 0,0-4 48 0,-5-2-8 16,6 6-32-16,-6-7 64 31,2 1-64-31,-2 2 48 16,6-4-56-16,-6 2 40 0,6 0 16 16,-2-1-56-16,2-2 41 15,-6-1-49-15,6 0 0 16,-6 0 8-16,5 0 48 0,-4-3-56 15,0 3-16-15,-5-3-32 32,10 0 40-32,-6 0-89 15,2 0 1-15,2 0 88 0,2-3-88 16,-6 0 32-16,6-3 56 0,-6 3-56 16,1-7 64-16,0 3-8 0,-4 0 16 15,4 2-8 1,0-2 8-1,-4 1-8-15,0-3 0 0,4 3 0 16,0-5 16-16,-4 3-8 16,4 2-8-16,-4-5 0 0,0 3 0 0,0-3 8 47,-4 2 8-47,4-1 32 15,-4-2-40-15,0 2 64 0,-1-3-72 16,1 1 8-16,5-1 8 15,-5 3-8-15,4-6 0 0,-5 4 0 16,1-2 0-16,1 0 48 16,-1-3-56-16,-4 2 56 15,0 3 57-15,4-5-65 16,-4 4 0-16,4-3-32 0,-4 7 56 16,0-4 0-16,0 0 16 15,0 1 24-15,0-1-40 0,0-4 0 31,-8 5 88-15,4-3-32-16,-5-2-120 16,6 2 88-16,-1-1-88 0,0 3 80 15,-4-3-8-15,8 1 0 16,-5-2 32-16,-2 2-16 0,-1-1 0 0,0 3-24 31,-8-2-72-31,-8 2 0 16,-3 0 0-16,-10 4 0 0,-3-1-528 15,-16 3-745-15,17 4-1183 16,-1 1-2769-16</inkml:trace>
  <inkml:trace contextRef="#ctx0" brushRef="#br0" timeOffset="-152225.92">29894 9766 5193 0,'0'0'5673'0,"0"0"-3289"16,0 0-1447-16,0 0-385 16,0 0-16-16,0 0 448 15,0 3 240-15,0-3-232 0,0 0-335 16,0 0-281-16,0 0-128 16,0 3-112-16,0 4-64 15,0 2 16-15,0 4 176 16,4 3-96-16,-4-1-96 0,0 4-64 15,0 1 64-15,0 2-56 0,0-3 64 16,0-3-8-16,0 0-64 31,0-7 0-15,8 1-8-16,-4-4 64 16,8-3-16-16,7 0 88 0,6-3-24 15,6 0-104-15,9 0 64 16,4-6 8-16,4-10-80 0,11 0 0 15,1-6-64 1,4-3 8-16,3-3-104 16,-2 2 48-16,-6 3 48 0,-7 9 64 15,-8 3-8-15,-4 5-40 16,-8 3 48-16,-8-1 8 0,-12 4 0 16,-1 0 8-16,-6 0-16 31,-5 0 0-31,0 0 0 0,0 0-56 0,0 0-120 15,0 0-504-15,0 0 208 0,0 0-144 16,-5 0-169-16,-3 0-575 16,-3 0-112-16,3 0-569 0,-4 0-3216 0</inkml:trace>
  <inkml:trace contextRef="#ctx0" brushRef="#br0" timeOffset="-148530.95">25204 7336 2968 0,'0'0'6241'0,"0"0"-3984"16,0 0-745-16,0 0-215 0,0 0 159 15,5-5-40-15,-5 5-272 0,0 0-215 32,0 0-313-32,0 0-224 15,0 0-120 1,0 0-104-16,0 10-160 15,-5 5 56-15,1 4 168 0,-4 6-64 16,4 1-48-16,-3 2-24 16,7 0-8-1,-5-2-32 1,1 2 0-16,0 2 8 0,4-8-56 0,0 0 56 16,0 0-64-16,0-5 0 0,0-2-240 15,0-1-368-15,0-6-1128 16,0-8-1297-16,0 0-2136 31,0 0-5009-31</inkml:trace>
  <inkml:trace contextRef="#ctx0" brushRef="#br0" timeOffset="-148261.67">25101 7359 6009 0,'0'0'4105'0,"0"0"-1761"16,0 0-904 0,0 0-103-16,0 0 103 15,0 0-200 1,0 0-79 0,35-35-681-16,-14 28-344 0,3 1 8 15,8-2-80-15,-1 1-8 0,-3 0-48 16,-1 1-8-16,-2 3-248 0,-9 3-1305 15,-5 0-871-15,-3 9-609 32,-3 1-3056-32</inkml:trace>
  <inkml:trace contextRef="#ctx0" brushRef="#br0" timeOffset="-147814.05">25591 7413 3208 0,'0'0'6858'16,"0"0"-5058"-1,0 0-672-15,0 0-448 0,0 0-111 16,0 0 55-16,0 0-64 15,-68 32-64-15,48-6-112 0,5-1-224 0,-2 3-112 16,9 1 72-16,-4-4-72 31,12 1-40-31,-4-6-8 0,4-1-224 16,0-10-136-16,0-4 8 16,9-1 200-16,-5-4 152 0,-1 0 136 15,-3 0 8-15,0-12 216 16,0-5 288-16,0 2-104 15,-7-8 112 1,-10-2-40 0,2 3-175-16,-5-1-25 0,3 2-176 15,6 4-168-15,-1 9-64 0,7 1-8 16,5 3-272-16,0 4-1721 16,13 7-943-16,-2 1-1833 0</inkml:trace>
  <inkml:trace contextRef="#ctx0" brushRef="#br0" timeOffset="-147460.52">25718 7429 3288 0,'0'0'7874'0,"0"0"-5906"31,0 0-687-31,0 0-409 0,0 0-608 15,0 0-136-15,0 0 112 16,-24 42-40-16,20-21 8 16,0 2-48-16,0 3-64 0,4-11 8 15,0 1 8 1,0-6-112-16,4-4 0 16,4-6 96-16,5 0 160 0,2-6-88 0,1-10-64 15,0-9 192-15,-4-1 32 31,0-3 184-31,-8 0-111 0,4 4-33 16,-4 3-200-16,-4 6 72 16,0 10-232-16,0 3-8 0,0 3-1153 15,0 0-759-15,0 15 120 0,4 2-2505 16,0-5-4825-16</inkml:trace>
  <inkml:trace contextRef="#ctx0" brushRef="#br0" timeOffset="-147121.58">25866 7482 2904 0,'0'0'1536'32,"0"0"-71"-32,0 0-257 15,0 0-288-15,0 0 168 0,0 0 121 32,0 0-49-32,0 0-560 0,67 10-392 15,-39-20-136-15,-4-1-24 0,4-6-48 16,-8-1-160-16,0-8-120 15,-8 4 80 1,-9-3 0-16,-3-2 200 0,0 13 144 16,-15 3 528-16,-5 8-168 15,-3 3-144-15,-5 9 72 16,3 15-104-16,9 4-71 0,8 0 7 16,8 4-112-16,0-4-56 31,12 1-40-16,12-7 8-15,4-6 96 0,8-4-160 0,-1-5-72 16,6-7-648 0,2-2-289-16,-11-11-1527 0,-4-7-6650 0</inkml:trace>
  <inkml:trace contextRef="#ctx0" brushRef="#br0" timeOffset="-142185.86">24161 10451 2760 0,'0'0'1520'0,"0"0"2641"16,0 0-2112-1,0 0-737-15,0 0-160 16,0 0 25-16,0 0-73 31,0 0-64-31,0 0-256 0,0 0-168 0,0 0-144 16,0 0-208 0,0 0-112-16,0 0-24 0,4 0-31 0,0 0-25 15,3 0 216 1,5 0 88-1,4 4-160-15,8-1-48 16,-4-3-32-16,4 4-64 0,0-1-64 0,-4-3-8 16,-4 3-56-16,-5 0-464 0,-2 0-377 31,-9-3-343-31,0 2-16 16,0-2-584-16,-4 0 111 15,-5 0-615-15,2 0-2985 0</inkml:trace>
  <inkml:trace contextRef="#ctx0" brushRef="#br0" timeOffset="-141932.02">24144 10476 3320 0,'0'0'4137'0,"0"0"-2529"16,0 0-311-1,0 0 23-15,0 0-128 0,0 0-312 16,0 0-431-16,12 0-17 15,-3 0 80 1,6 0-40-16,-2 0-16 16,2 0 16-16,5 5 40 0,-4-5-176 15,0 0-160-15,0 2-80 0,-4-2-48 16,0 0-48 0,-1 0-128-16,6 4-696 15,-2-4-696-15,2 0-1529 16,-2 0-5361-16</inkml:trace>
  <inkml:trace contextRef="#ctx0" brushRef="#br0" timeOffset="-141477.67">24726 10474 9450 0,'0'0'2816'0,"0"0"-935"16,0 0-313-1,0 0-376-15,0 0-304 0,0 0-296 16,0 0-384-16,0 0-88 0,60-23-55 15,-41 23-57-15,5-2 0 32,4 2-8-32,-7 0-89 0,3 0-631 15,-13 0-720-15,-7 0-600 16,-4 0-705-16,0 2-2360 0</inkml:trace>
  <inkml:trace contextRef="#ctx0" brushRef="#br0" timeOffset="-141283.7">24666 10547 7537 0,'0'0'4457'16,"0"0"-3305"-16,0 0-183 31,0 0 191-31,0 0 16 0,0 0-384 16,81 0-416-16,-62 0-376 0,1 3-48 15,-1-3-1616-15,-6 0-3281 0</inkml:trace>
  <inkml:trace contextRef="#ctx0" brushRef="#br0" timeOffset="-138392.33">21180 6613 2560 0,'0'0'568'0,"0"0"-96"31,0 0 1929-31,0 0 599 0,0 0-1159 15,0 0-689-15,0 0-272 16,0 0-24-16,0 0-79 16,0 4-129-16,0-4-96 0,0 0-40 0,0 0 56 15,0 0-40 1,0 0-232-16,4 2-176 0,4-2-40 16,0 3 64-16,4 4-80 15,4-1 48-15,0-2-32 16,-4 5 40-16,4-3-16 0,3 4-88 15,-2 3 32-15,-2-4 0 32,2 1-40-17,-2 3-8-15,-2-5 8 0,2 3 48 16,-2-3-48-16,2 3-8 0,1-5 0 16,4 4 48-16,-4-7-48 15,4 6 8-15,0-6 0 0,4 4 0 31,0-4 41-31,0 0-49 16,-1 0 0-16,5 0 0 0,0 0 0 16,0 1 8-16,0-4-8 15,0 0 8-15,0 0 24 0,0 0-32 16,0 0-8 0,-1 0 8-16,1 0 8 15,-4 0 0-15,0 0 56 0,-3 0-56 0,2 0 112 16,-3 0-112-16,0 0 0 15,-4 0 56-15,0 0-64 0,-1 0 0 16,2 0 40-16,-6 0-32 31,10 0-8-31,-6 0 0 16,-2 0 8 0,6 0-8-16,1-4 8 0,-4 1 0 15,8-3 8-15,-8 3-8 0,3-3 40 16,-2-1-32-16,-2 4-8 0,2-3 48 31,-2-1-56-31,2 1 0 16,3 3 0-16,-5-4 0 15,6 0 0-15,-2 2 0 0,1 2-8 16,-3-3 8-16,-2-1 0 0,-7 3 16 16,4-2-8-1,-8 0 40-15,-4-1-40 16,4 1-8-16,-4 0 0 15,4-1 0-15,0-2 0 0,-1-1-288 16,6 1-8 0,-5-1 119-16,8 1 81 0,-9 0 48 15,6 2 48-15,-1 4-8 32,-8 0 8-32,0-1-8 15,0 4 8-15,0 0-216 0,0 0 40 16,0 0 32-16,0 0-64 15,0 0 48-15,0 0 80 0,0 0 72 0,-8 0 0 0,3 7-96 32,-2-1-40-32,-1 3 136 15,0 1-48-15,-8 0 48 16,4 2-72-16,0 1-176 0,0 0 56 16,-4-1-104-16,-4 1-24 15,4-3 120-15,-7 3 40 0,3-5-40 16,-5 3 112-16,5-5 40 31,-3 4 48-31,-5-7 0 0,4 3-152 16,0 0 88-16,-4 1-48 15,0-4-40-15,5 6 8 0,-5-2 72 16,0-4-192-16,0 3-321 31,0-2 73-31,0 2 0 16,-4-3 80-16,4 0 248 0,-4-3-256 15,4 3-392-15,-4-3-64 16,0 0 359-16,4 0-271 0,-11 0-1304 16,3-6-337-16</inkml:trace>
  <inkml:trace contextRef="#ctx0" brushRef="#br0" timeOffset="-138038.21">21328 6632 40 0,'0'0'2016'16,"0"0"-1176"-16,0 0 96 16,0 0 25-16,0 0-105 0,-65-35-128 15,58 32 8 1,-5 3 192-1,8 0-480-15,-5 0-264 0,9 0-80 0,-3 0 24 16,3 0-24-16,0 0 48 16,0 0 89-16,0 0 367 0,0 0-376 15,0 0-96-15,0 3-24 32,12 7 64-32,-4 2-24 15,7 4-48-15,6 8-24 16,3-3-24-16,4 2-56 0,7 2-216 15,25 3-904-15,-13-2-945 16,2-8-2024-16</inkml:trace>
  <inkml:trace contextRef="#ctx0" brushRef="#br0" timeOffset="-133527.1">21753 6873 3304 0,'0'0'944'0,"0"0"1737"16,0 0-921-16,0 0-479 16,-3 0-105-16,-1 0-192 15,-4 4 40-15,0-1-336 16,0 6-231-16,-4 5-185 0,-8-2 40 16,-3 7 120-16,-5 6-168 31,-4 1-80-31,0 6 40 0,-9-4 8 15,6 11-56-15,-1-6-80 16,4 3-40-16,-3 2 16 16,7 0-64-16,-4-6 0 15,8-4 64-15,3-2-64 0,6-10 48 16,-2-4-48-16,14-2 8 16,-5-7-8-1,8 0-8-15,0-3 0 16,0 0-104-16,0 0-480 0,0 0-360 15,8-3-281-15,-5-3-863 0,6-3-2457 16</inkml:trace>
  <inkml:trace contextRef="#ctx0" brushRef="#br0" timeOffset="-133179.52">21280 7141 6161 0,'0'0'3297'15,"0"0"-1145"-15,0 0-696 0,0 0-568 16,0 0-191-16,0 0-105 0,0-5-392 0,0 19-112 16,-8 8 328-16,-5 3 48 15,2 7-216 1,-1 0-16-16,0-1-40 15,8-1-48-15,-4-9-64 16,8-1 0-16,0-1-8 0,0-7 32 16,8-2-16-16,0-4-16 15,8 1 32 1,-4-7 24-16,4 0-32 0,-1 0-96 0,6 0-272 16,7-4-592-16,19-9-520 15,-6 1-729-15,-6-4-2688 16</inkml:trace>
  <inkml:trace contextRef="#ctx0" brushRef="#br0" timeOffset="-132963.4">21654 7261 4320 0,'0'0'4633'0,"0"0"-3600"16,0 0-49-16,0 0-40 15,-107 50 32-15,70-33-208 16,2 2-319-16,-1 3-209 16,4-3-128-16,4 0-112 0,0 3-1073 15,13-6-2079-15,2-4-4594 0</inkml:trace>
  <inkml:trace contextRef="#ctx0" brushRef="#br0" timeOffset="-123400.87">29591 9696 4136 0,'0'0'4249'0,"0"0"-2752"15,0-15-377-15,0 10-456 16,0 0-272-16,0-2 224 15,4 7 216-15,-4-2-47 0,4-3-297 16,-4 3-8-16,4-2-200 16,-4 2-104-16,0 2 40 0,0-3-32 31,0 0 16-31,0-1-168 31,-8-3-32-31,0 1 0 0,-4 4 0 0,0-5 0 16,1 0 0-16,-2 1 0 15,-2 1 0-15,-6-6 0 0,5 5 8 16,-7-1 0 0,3 1 0-16,-5 0 0 15,6 0 16-15,-5-1 32 0,4 4-48 16,0-4-8-16,-4 1 8 16,8 3-8-16,-3 0 16 0,-6-3-16 15,5-1 8-15,-4 4 0 31,-3 0 0-31,-1-3 0 16,0 2-8-16,0 4-8 16,4-3 8-16,-4 0 8 0,8 0-8 15,-3 0 0-15,-2-1 0 16,1 2 8 0,0-3 0-16,-4 0-8 15,1 5 0-15,-1-3 0 16,0-1 0-16,8 4-8 0,-4 0 8 15,1 0-8-15,2 0 0 0,1 0 8 16,-4 4-8-16,5-1 8 16,-5 0 0-16,3-1 0 15,-2 3 0 1,-1-3 0-16,0 2-8 16,4-1 8-16,0 0 8 0,0 3-8 0,5-2-8 15,-2-1 8-15,6 3 0 0,-6-3 16 16,2 0-16-16,-1 4 8 31,0-4-8-31,-4 3 0 16,3-3 0-16,-2 0 16 0,-1 4 32 15,4-4 8-15,-4 0-48 16,9 1 40-16,-6-1 24 16,6 0-64-16,-2 3 104 0,1 0-104 15,-4 4 80-15,4-1-32 31,1 4-56-31,-2 0 0 0,2 3 8 16,-2 3 40-16,-2 2-40 16,3-1-8-16,0 2 0 0,0 0 8 0,0 1 0 15,4-4 0 1,0 0 0 0,0-3 0-16,8-1 8 15,0-1-8-15,0-3 136 0,0 3-24 16,0-2-64-16,0 1 64 15,0 0-72-15,8 0 0 16,-4-1 8-16,4 4-56 31,-4-3 64-31,4 3 16 16,4-1-32-16,-4 2 8 0,0 1 56 16,4-1-40-16,-1-1-64 15,2-2 88-15,2 3-88 16,-2-4 72-16,-2-1-72 15,1 4-8-15,-3-3 8 0,-2-1 0 16,1 1 0-16,0 0-8 16,1 1 0-16,-2-2 8 0,-3 1 0 15,9-1 0-15,-6-2 48 16,5 2-56-16,4-2-40 0,0-2 40 31,0 6 48-15,4-4 24-16,0-1-72 15,0 0 0-15,3 1 32 0,-2-4-24 16,-1 4-8-16,-1-4 0 16,1 1 0-16,1-1 0 15,2 0 0-15,1 1 8 16,4-1-8-16,4 0 8 16,-4 0-8-16,0 1 8 0,0-1-8 15,0 0 0-15,-4-1 0 16,3-3 0-16,-7 4 0 31,4-3 0-31,0 0 8 0,-1 1-8 16,2-1 8-16,3 1-8 0,-4 2 0 0,0-4 8 15,-1-2 0-15,1 4-8 0,-4-1-8 16,1-3-192-16,-6 0 72 16,5 0 32-16,-4 0 24 15,0 0 0 1,3 0 72-16,2 0-128 15,3 0-232 1,0-7 136-16,-1 2-56 0,1-2 104 16,-4 4 88-16,0-7 32 15,0 8 48-15,-4-4-64 16,0-1-8-16,-5 0 80 16,2 4 8-16,-1-6-8 15,-5 2 8-15,10 1-16 16,-10-1 8-16,6-2-64 0,2-1-72 15,-7 4 48-15,5-4 24 16,-6 1 56-16,5-1-40 0,-3 1 40 31,-6-4-56-31,1 0-136 16,4 1-40-16,-4-1 168 0,1 1-8 0,-1-2 24 16,3 2 48-1,-3-1-40-15,4 0 48 16,-4 4 0-16,1 0-8 0,-5-1 8 31,0 1-16-31,3-1-40 16,-3-3 48-16,0 4 0 0,0-1 0 15,0-2 0-15,0 2 8 16,0-2-8-16,0-1 8 0,0 2 0 16,0-3 0-16,-3 3 0 15,3 3 0 1,0-3 0-16,-5 2 0 0,1-1-8 15,0 4-48-15,0-3 48 0,0-1 0 16,0 4 8-16,1-4 0 31,3 1 0-31,-4-1 0 0,4 1 0 16,0-4 104-16,-5 4-40 16,5-1-56-16,-4-2 0 0,0-1 80 15,0 0-80-15,0 1 0 0,-3-5 144 16,2 4 0-1,1-1 24-15,0 0-8 16,4-2 16 0,0 4-64-16,0-1-48 15,0 0-8-15,-4 4-56 0,4-4 8 16,-7 0-8-16,3 0 8 16,-9 1-16-16,2-2 0 15,-6 3-40-15,-2-3 32 0,-1 6 8 16,-1 1-8-1,-2 0-480-15,-5 4-440 0,4 0-1401 16,4 3-5416-16</inkml:trace>
  <inkml:trace contextRef="#ctx0" brushRef="#br0" timeOffset="-120324.25">22722 6122 5937 0,'0'0'1176'0,"0"0"1385"0,0 0-1697 0,-24-24-528 16,20 18-160-16,-3 3-72 0,3-6 144 15,-5 6 64-15,1-7 96 16,1 4 144-1,-2-4-248-15,1 1-104 16,0-1 32-16,-3 4-56 16,2-4-96-1,-2 1-32-15,-1 2 8 0,-1-2 32 16,-2 3-24-16,-1-1-48 16,4 1 32-16,-4 0 233 15,4 3-129 1,-1-4-72-16,6 1 0 0,-5 3 48 15,0-1-80-15,0 1-40 16,1 3 8-16,-2-4-16 0,-2 4 8 31,-6 0 8-31,6 0-16 0,-5 0 8 16,3 0-8-16,-2 4-8 16,2-1 8-16,2 1 8 15,2-4 0-15,10 0-8 0,-5 0 8 0,0 0 0 16,-4 0 0-1,4 0-8-15,-7 0 8 16,2 0 0 0,-7 3-8-16,4-3 8 15,-4 0 0-15,1 3-8 16,-5-3 0-16,3 3 0 0,6-3 8 16,-5 0 0-16,4 0-8 15,4 0 0-15,0 0 0 0,-4 0 8 16,4 3-8-1,0-3 0-15,0 0 8 16,-3 0-8-16,2 0 0 0,-2 0 0 16,2 0 8-16,-2 0 0 0,-6-3-8 15,6 0 0-15,-2 0 8 16,2 0 0-16,-1-1 0 0,0 4-8 31,4-3 16-31,0 3-16 16,-4 0-16-16,4-4 16 0,-4 4 16 15,0-2-8-15,4 2-8 0,0-3 0 16,1 3 8 15,-2-3-8-31,1 3 0 0,0-4 0 16,4 2 8-16,-3-3-8 16,3 5 0-16,-1-2 0 0,-2 2-8 15,-1 0-48-15,-1 0 56 16,6 0-64-16,-6 0 56 15,2 0 8-15,-5 2-8 0,4 3-64 16,-4-3 72 0,4 2 0-16,0-4 0 0,1 3 0 15,2 0 0-15,1-1 0 0,-3 2 0 16,2-1-8 0,1 1 8-1,-3-1 0-15,2 3 0 16,-3 1-8-1,1-2 8-15,2 2-8 16,-3-1-40-16,5 1 40 0,-1 2-72 16,-5 1 80-16,2-1 0 15,-2 4-8-15,2 0 8 16,-6-1 0 0,6 4-8-16,-1 0 8 0,3 1-8 15,-2-3-40-15,7 3-24 0,-4 2-40 0,3 0 112 16,2 0 0-16,-1 0 0 31,0 0 0-31,0 0 8 16,-4 3 0-16,8-6-8 0,-3 3 0 15,-2 0 8-15,5 0 0 16,-4 1-8-16,0-2 8 0,4 5 0 0,-4-5-8 0,4 5 0 16,0-1 0-16,0 0-8 31,0 0 8-31,8 1-16 15,4-1 8-15,8-3 8 16,-4 0 0-16,-1-3 8 0,6 3-8 16,-5 0 8-1,0-3 8-15,0 0-16 16,-1 0 8-16,2-3 8 16,-2 2 56-1,2-3-72-15,6 2-48 0,1-1 48 16,4-4 0-16,0 1 8 15,4-4 88-15,-4 3-88 0,0-2 56 16,0-1-64-16,-4 1 8 0,-1-7 16 31,1 2-24-31,-4-2 64 0,0 0-64 16,0 0 16-16,4 0 32 16,-5 0-48-16,9 0 16 0,0 0 32 15,-4-2-40-15,4-2-8 16,4 1 0-16,-4 3 0 31,4-3-8-31,-4 3 8 16,4 0-8-16,-4-3 8 0,0 3-8 15,-5-4 8-15,5 1 0 16,4 0 0-16,0 0 16 0,1 0-8 16,-2 0-8-16,-4 0 0 15,5-1 8 1,-8 1-8-16,4 0 0 0,-7-3 8 15,3 3-8-15,3-4 0 16,-3 4 0-16,4-7 8 0,0 3-8 16,0-1 0-16,0-3-8 15,4 3 8 17,-8-5 8-32,-1 1-8 0,-3 1 0 15,-3-1 0-15,-6-1 8 16,1 0 0-16,-4-3 0 0,0 1-8 15,0-1 0-15,4-3 0 16,0 0 16-16,3-3-8 31,-2 3-8-31,2-4 0 0,-6 7 0 0,3-2 8 0,-9 1 0 16,5 4-8-16,-3-2 72 16,-5-4-24-16,4 3 16 0,0 0 8 15,0 0 0-15,-1-2 24 31,1 1-88-31,-4 4 0 0,4-2 40 16,-4-5 24-16,0 5-64 0,0-1 0 16,-4-3 48-16,-3 0-56 0,-5 3 48 15,3-3 48-15,-2 6-48 16,3-3 32-16,-8 3-72 16,4-2 8-16,-1 3 24 15,2-2-40-15,-9 1-8 31,4-2 0-31,-8 2 8 0,-4-3 0 16,4 3 8-16,-4-2-8 16,1 2 16-16,-1 0-16 31,4 4 0-31,-4-1-16 0,4 10-88 16,-4 0-544-16,-4 0-505 15,4 13-927-15,5 0-3081 0</inkml:trace>
  <inkml:trace contextRef="#ctx0" brushRef="#br0" timeOffset="-116614.41">27464 6229 6889 0,'0'0'4737'0,"0"0"-3689"16,0 0 144-16,0 0-39 16,0 0-73-16,0 0-144 31,0 0-272-31,7 0-272 0,-7 0-160 16,0 0-112-16,4 3-120 15,-4 10-32-15,4-1 32 16,-4 8 8-16,0 1 40 0,0 3 40 15,0 1-32-15,-4-3 0 32,0 0-8-32,4-3-39 0,0-10 39 15,0-2 8-15,4-4-48 16,16-3 240-16,5 0 24 0,10-12-112 16,9-8-8-16,4-2-96 0,8-6 56 15,3-4-104 1,5-3 80-1,-5-3-40-15,-3 3 56 0,-11 6-56 16,-14 10 0-16,-19 7-40 16,-8 8-8-16,-4 4-1008 0,-36 26-1761 15,-3-1 1161 1,-10 7-2393-16</inkml:trace>
  <inkml:trace contextRef="#ctx0" brushRef="#br0" timeOffset="-114574.8">25125 10051 776 0,'0'0'9410'16,"0"0"-7738"-16,0 0-392 16,0 0-71-16,7-12-233 0,-7 12-368 15,0 0-368-15,0 0-240 0,0 4-184 16,0 8 184-1,0 4 80-15,4 3 40 16,-4 3-16-16,0 3-32 16,0-3-64-16,0-2 0 0,0-5 72 15,4-5-64-15,0-3 32 16,9-5 0-16,2-2 80 0,9 0 80 0,8-6-136 47,12-9 24-47,4-5-48 0,4-5 8 15,0-7-40-15,3 0 88 0,-7 4 48 16,-12 2 72-16,-8 8-48 16,-13 6-8-16,-6 5-64 0,-5 3-104 15,-4 4-72 1,0 0-528-16,0 0-448 16,-8 6 384-16,-12 11-648 0,3-2-945 15,6-5-2856-15</inkml:trace>
  <inkml:trace contextRef="#ctx0" brushRef="#br0" timeOffset="-103310.68">21510 14109 10562 0,'-4'-6'2920'0,"4"3"-1727"0,0 3-137 0,0-3 200 16,0 3-64-16,0-3-95 0,0 3-297 16,4-4-280-16,1 4-80 15,3 0-208 1,-4 0-64-16,3 0-16 15,1 0-24-15,1 0-32 16,2 0-8-16,2 7-32 0,2-1-40 0,2 3-8 16,2 1 64-16,5 0-64 15,4-1 0-15,0 3 48 32,4 1-56-32,4-2 0 0,-1 1 0 15,5-3 0-15,4 1 0 16,0-4-48-16,0 4 0 15,3-7 48-15,-2 0 0 0,-2-3 8 32,-3 0 0-32,-3 0 0 15,-2 0 0-15,-7 0-8 0,0 0 0 16,-5 0 0-16,5 0 0 16,0 0 8-16,0 0-8 0,8 0 8 15,0-9-8-15,4 2 8 0,0-5-8 16,-1-1 0-1,-3 3-8 1,-8-3 8-16,4 5-8 0,-8-6 0 0,0 5 8 16,-4-4 0-16,0 3-8 15,-4 1 8-15,-1 0-8 0,-2 2-40 32,-5 4 32-32,-4-4 16 31,-1 7 0-31,-3 0-8 0,0 0-72 15,0 0-40-15,0 0 0 16,0 0 104-16,0 0-56 0,0 0-40 16,0 0 24-16,0 0-8 0,0 0-32 15,0 0-88 1,0 0-48-16,0 0-128 0,0 7-144 16,0-4-184-16,0 4-41 15,0-1-375-15,-7-3-584 0,-1 0-2161 16,-1-3-4025-16</inkml:trace>
  <inkml:trace contextRef="#ctx0" brushRef="#br0" timeOffset="-101368.23">27563 13722 9498 0,'0'0'2456'0,"0"0"-1648"32,0 0-392-32,0 0-64 0,0 0 281 15,0 0 407-15,0 0-336 16,0 0-136 0,-12-70-48-16,-4 64-168 15,1 0-216-15,-6-1-24 0,1 1 24 16,-4-5 0-1,-3 3-64 1,-1-5 8-16,-4 4-64 16,0-5 40-16,0 6 8 0,-4-3 144 0,0 2 88 15,-4 4 25-15,1 0-161 0,-2-1-56 16,-6 6-32-16,3-3 56 31,-4 3 40-31,-4 0-88 16,5 0-8-16,-5 0-8 0,4 7-16 15,0 2 8-15,0 3-40 16,-3 5 32-16,3 2 16 16,4 3-56-16,-4 0 40 0,9 3-40 31,-2 7 64-31,5 0-72 16,1 4 0-16,3 1-40 0,4 4 40 15,9 7 0-15,-2-7 32 16,14 6-32-16,3-1 0 0,4 1 0 15,7-3 80 1,13 5-40-16,8-5-40 16,7 0-144-16,6-3 40 15,2-3-24-15,9 1-56 0,4-8 40 16,-1-2-88-16,5-7 56 0,0-6 40 16,9-7 64-16,10-6 72 0,-7-3 0 46,3 0 0-46,5-12 8 16,-12-4 56-16,7-3 16 0,1-6 16 16,-8-5-48-16,3-1 72 15,-7-3 0-15,-8-8-32 0,-8-2-24 16,-8 0 8-16,-12-5 0 16,-13 5 80-16,-11 0 208 15,-4 6 8-15,-8-4-40 0,-16 4-64 16,-8 0-96-16,-3 6-64 15,-5 3-104-15,1 4 0 0,-6 10-72 16,6 4-656-16,-25 16-1000 31,16 9-2257-31,4 6-5425 0</inkml:trace>
  <inkml:trace contextRef="#ctx0" brushRef="#br0" timeOffset="-100566.28">25941 14484 6977 0,'0'0'3233'0,"0"0"-1689"16,0 0-24 0,0 0-279-1,0 0-209-15,0 0-288 16,-51 9 168-16,23 7-80 16,-4 7-248-16,-4 9-39 0,-8 2-177 15,1 11-144-15,-10 2-112 16,1 10-56-16,-3 1 16 0,3 5-16 31,0 1-48-31,9-5 8 0,2-4 32 16,6-4-40-16,10-13-8 0,6-3-120 15,11-9-296-15,8-11-376 16,0-2-417-16,16-13-351 0,8 0-32 16,4-6-1617-16</inkml:trace>
  <inkml:trace contextRef="#ctx0" brushRef="#br0" timeOffset="-99917.93">27623 14468 4793 0,'0'0'6265'0,"0"0"-3841"16,0 0-1231-16,0 0-273 15,0 0-384 1,0 0-56-16,8 39 384 15,4-7-136-15,4 8-207 16,4 8-185 0,12 6-64-16,3 0-16 15,1 0 0-15,0-6-24 0,-1-1-24 16,-3-6-104-16,-8-5-104 0,-3-8 0 16,-10-9-264-16,2-3-352 0,-9-7-737 31,-4-2-999-31,0-4-1841 0</inkml:trace>
  <inkml:trace contextRef="#ctx0" brushRef="#br0" timeOffset="-98282.83">25435 16917 5521 0,'0'0'4257'16,"0"0"-1561"-16,0 0-1336 0,0 0-23 15,0 0-49-15,0 0-360 0,-28-42-408 16,21 35-120-16,-2 1-160 16,-3 0-96-16,-3-4-87 15,-5 1-9-15,-4-1-32 16,-12 1-8-16,0-4 0 15,-8 4 40-15,0-4-32 0,-4-3 48 16,1 3 32-16,-1 1 0 16,0 1 16-16,-4-1 0 0,5 10-16 31,3-3 8-15,-4 5-8-16,4 0-16 0,1 5-64 15,-6 1-8-15,-3 2 0 16,-3 6 8-16,-5-8-8 0,-3 4 40 15,-6-1-32-15,-2 4-16 16,3-3 48 0,5 2 152-16,3 4-112 15,8 0-40-15,4 6-48 16,8 0 56-16,4 3-56 0,8 4-8 0,9-3 8 16,6 6 8-16,2-1-8 15,7-3 8-15,4 7-8 16,0-3 0-1,0 3 0 1,11 3 16-16,10 0 56 16,3 4 8-16,3-2-72 0,6 6 80 15,10 1-40-15,1 4 32 16,11 5-72-16,5-4 64 0,4 2-32 31,4-4-40-31,0-6-160 16,7-8 88-16,13-11 64 0,11-6 8 0,17-6-72 15,-13-10 72-15,-19-3 0 0,-3-3 8 16,-2-19 0-16,1-3 40 16,-1-7-48-1,-19 4 0-15,-20-2 8 16,11-4 64-16,-2-8-72 16,-2-5 0-16,-10 0 0 0,-10-2 0 15,-7 5 0-15,-9 0 0 0,-2 2 0 16,-5-5 0-16,-4-1 104 15,0-3-96 1,0 1 72-16,-13-5 0 16,-6 5 24-16,-9-1 104 15,-4 7-56-15,-12 2-40 16,-7 7 48-16,-5 4-112 16,-4 9-48-16,-4 2 0 0,8 8-56 31,9 5-88-31,6 7-464 15,10 4-760-15,11 8-1497 16,12 4-2352-16</inkml:trace>
  <inkml:trace contextRef="#ctx0" brushRef="#br0" timeOffset="-96309">29567 16856 4456 0,'0'0'5610'0,"0"0"-3706"0,0 0-1096 16,0 0-56-1,0 0 177-15,0 0 63 16,-15-16 64-16,15 13-256 31,-5-4-160-31,5 1-320 0,-4 0 8 16,-4-4-127-16,0 4-25 15,-8-3-16-15,-3-1 0 0,-2 0 56 0,-3 4-152 16,-4 0 24-16,0-4-24 0,0 4-64 31,1 3 0-31,-4 3 0 0,-2-4 0 16,-3 4 48-16,0 0-40 15,5 0 0-15,-9 0-8 0,4 0 0 16,1 0 8-16,-6 7 0 16,1-4-8-1,1 3 0-15,-5 1 16 16,4-1-8-16,0 0 8 0,-4 1-8 0,4-1-8 16,1 4 0-16,2-1 8 15,-2 4 0-15,3-4-8 0,4 4 0 16,0-4 0-16,0 4 0 47,1 0 0-47,3-1 8 0,-8 5 8 15,4 2-8-15,0 0 0 16,0 0 56-16,1 0-56 0,3 3 64 16,-4 3-64-16,4-3 40 0,4 8-40 15,3-5 8 1,2 0-16-16,7 4 8 0,0-4 32 15,4 3-40-15,4 1 0 16,4-4 16-16,0 1 64 0,0 0-8 16,12-1-64-16,3 0 32 31,6-3-40-31,-1 1-8 16,8-1 8-1,4 0 16-15,3-3-16 0,5 0 8 16,4-1 64-16,4 1-72 0,0-2 0 15,3-4-128-15,1 3-104 0,0-4-160 16,-1-2-152-16,2-1 80 31,-5-3 287-31,3-2 169 16,-3-1 0-16,-1-3 8 0,2 3 0 16,-6-3 8-16,5 0 0 0,1 0 0 15,2 0 0-15,-3 0 8 0,3-3-8 16,-3 3-8-1,-4-7 16 1,-4 5-16-16,0-2 8 0,-8 1-8 16,-4 0 0-1,0-4 8-15,-4 4 0 0,4-3 40 16,-5 0 25-16,1 3-17 31,0-4-48-31,0 4 8 16,-1-3-8-16,-2 3 0 0,3-7-8 15,-5 4-8-15,5-5 8 16,-4 3-8-16,5-3 8 0,3-1 0 0,-5-1-8 0,5 1 8 16,0-4-8-1,-4 4 8 1,-4-5 8-16,-1 2 0 16,-2 2 0-16,-2-3 64 0,-2 0-72 15,-2 0 16-15,1-3 112 16,0 3 64-16,-4-3 32 0,0 0 88 15,-4 0-64-15,1 0-8 16,-5-7-136 0,0 4 48-16,0 0 64 0,0 0-32 15,0 0-24-15,-5-3 0 16,-3 2-56-16,-4 1-32 16,0-3 16-16,-7-1 112 31,6 4 16-31,-2-3-72 15,2 2-64-15,2-3-8 0,3 1-16 16,-5 3-48-16,2 3 8 16,-5-3-8-16,0 6-8 15,-4 4 0-15,-4-1-56 0,0 3 32 16,-4 0-72-16,-7 8-96 16,3-1-392-16,-4 3-248 15,-24 0-680-15,16 9-1097 0,0 0-2248 16</inkml:trace>
  <inkml:trace contextRef="#ctx0" brushRef="#br0" timeOffset="-91141.84">25842 3038 6281 0,'0'0'1832'16,"0"0"25"-16,0 0-249 0,0 0-184 16,-44-82-448-1,40 72-71-15,0 1 159 16,4 5 88-16,0 4-248 0,0 0-320 16,0 0-295-16,0 0-289 0,0 13-185 15,0 16 185-15,12 12 0 0,0 13 57 31,12 16-57-31,4-3 0 16,0 5 8-16,11-2 0 0,1-9 0 16,8 5 88-16,-4-5-72 15,0-4 8-15,-5-10-24 0,-3-2 48 0,-12-14-48 16,-3-6 0 0,-10-4 8-16,-7-9-16 15,0-5 8-15,-4-5-16 16,0 2-56-16,4-4-377 0,1 3-607 15,6 7-1272-15,5-4-1865 32,0 0-6649-32</inkml:trace>
  <inkml:trace contextRef="#ctx0" brushRef="#br0" timeOffset="-90223.9">28643 6515 9874 0,'0'0'1864'16,"0"0"-352"-16,0 0-703 15,0 0-401-15,0 0-112 0,0 0-16 32,0 0-120-32,-4 41 1192 15,8-6-368-15,3 6-472 0,10 11-208 16,2 5 32-16,5 12-87 16,8 20-97-16,9 12 24 0,-10-2-56 0,-7-23-48 15,-12-22-8 1,0-19-64-16,-5-3 8 15,2 0 48-15,-5-10-56 0,4-6 8 16,-8-7 0-16,0-9 80 16,0 3-88-16,0-3-160 15,4 0-1033 1,-4 0-2767-16,0 0-2922 0</inkml:trace>
  <inkml:trace contextRef="#ctx0" brushRef="#br0" timeOffset="-89274.75">26021 7728 8009 0,'0'0'2113'0,"0"0"-249"16,0 0-560-16,0 0-487 0,0 0-313 0,0 0-424 31,-11 3-16-31,-14 19 376 16,-3 7-40-16,-11 2-56 15,-6 8-56-15,-7 2-32 0,1 0-64 16,3 3-72-16,1-3-16 16,6 1-56-16,9-10-48 0,9 0 0 15,15-10 0-15,4-3-728 16,4-7-584-16,7-2-1673 15,2-10-5873-15</inkml:trace>
  <inkml:trace contextRef="#ctx0" brushRef="#br0" timeOffset="-87100.23">27451 3254 6969 0,'0'0'4113'16,"0"0"-2961"-16,0 0-640 15,0 0 496-15,0 0-127 16,0 0-529-16,-28-47 96 15,20 36 368-15,1-3-112 0,-5 1 16 16,-4-4-256-16,-8 2-240 16,-1 1 128-16,2 5-111 15,-5 6-49-15,-4 3-40 0,1 10-144 47,3 15 8-47,3 11 88 0,5 1-104 16,13 8 48-16,7-7-48 15,3-3 8-15,18-7-8 0,7-9-168 16,3-9 64-16,5-10 104 16,4-3 144-1,-5-19-16-15,-7-3-8 16,-3-10-48-16,-9 2 0 0,-5-2 120 0,-3 4 32 16,-8 9 72-16,0 5 144 15,0 11 40-15,0 6-480 0,9 0-64 16,-1 23-112-16,3 5 176 31,9 7 0-31,1 3-80 0,2-4-232 16,1-1-472-16,4-7-625 15,-4-12-863-15,4-14 120 16,-9 0-281-16,-2 0-2616 16</inkml:trace>
  <inkml:trace contextRef="#ctx0" brushRef="#br0" timeOffset="-86335.99">27675 3158 6161 0,'0'0'5945'0,"0"0"-4665"16,0 0-1080-16,0 0 24 15,0 0 113-15,0 0-81 16,67 58-64 0,-55-39-112-16,1-3-8 0,-2 0-16 15,-3-4-8-15,0-2-48 16,-4-7-128-16,0 0-144 0,0-3-40 0,0 0 224 15,4-9 23-15,-4-7 17 32,4 0 40-32,-4-3 8 0,0 7 377 15,0 2 255-15,4 7 192 16,0 3-544-16,8 0-280 16,0 9-8-16,11 7 8 15,1 0-56-15,4 0-336 0,5-1-216 31,-2-5-361-31,5-4-279 16,-1-6-200-16,2 0-488 0,2-3-1113 16,2-10 424-16,-6-2 905 15,-3-4 1720-15,-8 0 1320 0,-4-3 745 16,-5 3 191 0,-6 2-15-16,-5 2-473 15,-1 5-616-15,-3 1-408 0,0 2-175 16,1 4-41-16,-5-1 152 15,0 4 176-15,-13 0-168 16,-6 0-320-16,-9 4-248 0,0 9-40 16,-4 5 72 15,0 6-8-31,8-3-48 0,8 8 8 16,8-7-104-16,8 0-8 15,0-3 8-15,17-5-144 16,11-9 16-16,7-5 128 0,1-3 120 15,0-16-64-15,-4-16 8 16,-8-6 96-16,-9-6 256 16,-6-24 401-16,-9-14-169 0,-13-20 0 15,-6 7 72-15,-5 18 88 16,4 29-248-16,12 26 72 16,0 6-7-1,-1 5-289-15,9 14-336 16,0 7-80-16,0 25-48 0,17 25 128 0,-2 3 8 15,9 4 8-15,4 6-8 16,0-16-8-16,4 7-96 16,-4-1-352-16,0-6-337 0,12 16-575 15,-16-13-1184 1,-4-13-2530-16</inkml:trace>
  <inkml:trace contextRef="#ctx0" brushRef="#br0" timeOffset="-77206.85">27296 3721 7153 0,'0'-7'2521'0,"0"5"-1201"15,0-5 96-15,0 0-432 16,0 4-223-16,0 0 183 0,0 0 136 16,0 3 32-16,0 0-320 15,0 0-280 1,0 0-159-16,0 0-17 15,8-3-64-15,0 3 24 16,16 0 0-16,12-4-136 16,24 1-8-16,28 1 0 15,30-5-16-15,18-3 8 16,-4-5-96 0,-17-1 64-16,-11-3-24 15,-24 5-16-15,-21 2-64 0,-15 3 56 16,-16 5-64-16,-4 1 0 0,-5 3-8 0,-2-3 8 15,-13 3-72-15,-1 0-200 16,-3 0-560 0,-3 6-344-16,-13 5 591 15,-8 3-879-15,-8 0 40 16,-32 2-689-16,8-4-287 0,-3-2-3137 16</inkml:trace>
  <inkml:trace contextRef="#ctx0" brushRef="#br0" timeOffset="-76843.83">27400 3884 2472 0,'0'0'4297'0,"0"0"-2201"16,0 0-959-16,0 0-169 0,0 0 24 15,0 0 88-15,88-20 9 16,-56 13-353-16,3 1-72 16,5 0-24-16,8-1-56 15,7-2-104 1,1-1-112-16,8 1-16 16,3 0-32-16,6-1-128 15,-6-4-80-15,1 5 0 0,-8 4-63 16,-8-6 7-16,-13 5-40 15,-15 2-8-15,-3 2-8 16,-10 2 8-16,-7 0-8 16,-4 0-457-16,0 0-895 15,0 0-672-15,-8 0 239 0,-16 6 785 16,-32 7-848-16,9-4-1217 16,-5-2-56-16</inkml:trace>
  <inkml:trace contextRef="#ctx0" brushRef="#br0" timeOffset="-76505.29">27488 3996 2496 0,'0'0'224'0,"0"0"1240"15,0 0 97-15,0 0 439 16,0 0 1-16,0 0-297 0,95 7-392 15,-59-16-288-15,7 3-247 16,6-4-161-16,2 3-192 16,5 1 32-1,4 0 24-15,3 0-128 16,-3-1-32-16,4 3-56 0,-8-1-128 16,3 2 8-16,-10-3-88 0,-6 6-40 15,-7-4-16-15,-16 4-56 16,-8-3-520-16,-12 3-480 15,-8 0-1409 1,-52 0 441-16,4 3-761 0,-7-3-4040 16</inkml:trace>
  <inkml:trace contextRef="#ctx0" brushRef="#br0" timeOffset="-76226.68">27591 4064 3320 0,'0'0'1385'0,"0"0"-49"0,0 0 176 0,0 0-48 0,0 0 41 31,92 15-321-31,-53-15-352 16,6 0-168-16,10 0-64 0,4 0-207 16,10 0-17-16,-2 0-176 15,1-2-56-15,0-5 8 0,-9 4-104 16,-10-7 48-16,-14 7-88 0,-15-3 80 15,-12 3-32-15,-8 3 112 16,0-3-120 0,-12 3-48-16,-4 0-648 15,4 0-136-15,-4 0-1257 16,5 6-687-16,6-3-2098 0</inkml:trace>
  <inkml:trace contextRef="#ctx0" brushRef="#br0" timeOffset="-66696.15">7725 16015 1008 0,'0'0'11594'0,"0"0"-9081"0,0 0-681 15,0 0-264-15,-4-7-47 16,4 7-225-1,0 0-400-15,0 0-248 16,0 0-280-16,16 0-175 0,8 3 55 16,8 4-40-16,16-4-80 15,-1 3-80-15,9-3-48 0,-7 4-128 16,-6-4-80-16,-15 3-80 16,-9 4 15-16,-14 6 33 0,-5 5 112 31,-5 5 128-31,-18 9 120 15,-5 3 128-15,0 7-7 16,-8 2 23-16,5 4 16 0,3 0-184 0,-4-4 8 0,8 1-104 16,-1-6-72-16,1-4-320 15,13-10-409 1,-5-6-1015-16,8-9-2369 16,0-10-1928-16</inkml:trace>
  <inkml:trace contextRef="#ctx0" brushRef="#br0" timeOffset="-66511.28">7637 16396 2512 0,'0'0'11338'16,"0"0"-9017"-16,0 0-1209 16,0 0 120-16,0 0-7 0,0 0-465 15,76-3-144-15,-20 3-280 0,3 0-192 31,5 0-144-31,-8 0-448 16,4-4-1856-16,-17 1-2898 16,-15 0-3239-16</inkml:trace>
  <inkml:trace contextRef="#ctx0" brushRef="#br0" timeOffset="-66172.8">8378 16062 12082 0,'0'0'4097'16,"0"0"-2417"-16,0 0-23 0,0 0-273 16,0 0-432-16,0 0-504 15,0 0-264-15,0 0-88 0,-24 50 200 16,9-14 16-1,-5 5-112-15,-1-3-7 16,2 3-33-16,3 1 8 16,0-4-40-16,4-6-112 15,4-1-8-15,8-5 0 0,0-7-8 16,13-7-232-16,18-6-32 0,13-6-209 16,8 0-471-16,23-25-832 15,-11-3-2153 1,-12 0-2160-1</inkml:trace>
  <inkml:trace contextRef="#ctx0" brushRef="#br0" timeOffset="-65972.31">8625 16268 856 0,'0'0'11490'0,"0"0"-7673"0,0 0-2089 16,0 0-215-16,0 0-169 15,0 0-128-15,0 0-280 0,-59 74-175 0,43-36-209 16,0 6-136-16,-4 4-64 0,-4 6-88 15,-4 3-88-15,0 3 112 16,-3 3-144 0,6-6-144-16,1-2-440 15,9-5-488-15,-2-12-1177 32,17-15-4944-32</inkml:trace>
  <inkml:trace contextRef="#ctx0" brushRef="#br0" timeOffset="-61714.99">9881 16323 11090 0,'0'0'4257'16,"0"0"-2249"-16,0 0-295 16,0 0-145-16,-4-4-232 15,4 4-496-15,0 0-376 16,8 0-271-16,12 0-145 0,12 0 200 15,11 0-88-15,9 4-40 16,4-4-120 0,-1 0-64-16,-7 0-72 31,-8 0-40-31,-12 0 32 16,-15 3 72-16,-6 2-89 0,-7 12 41 15,0 5 120-15,-7 10 136 0,-6 9 65 16,1 7 31-16,-4 3-40 0,4 3 0 15,-4-1-88 1,4-2-8 0,1 0-96-16,2-6-96 0,5-4-216 0,0-10-241 15,4-1-831-15,0-16-1472 16,0 0-2666-16,0-11-5384 0</inkml:trace>
  <inkml:trace contextRef="#ctx0" brushRef="#br0" timeOffset="-61498.93">9885 16656 3592 0,'0'0'10162'0,"0"0"-7241"0,0 0-448 32,0 0-601-32,0 0-760 15,0 0-552-15,0 0-272 0,155-48-64 16,-48 42-64-16,-3 2-103 0,-20 4-41 15,-24 0-16 1,-24 0-89 0,-4 0-1039-16,3 0-1784 0,-7 0-1833 15,-16-2-3489-15</inkml:trace>
  <inkml:trace contextRef="#ctx0" brushRef="#br0" timeOffset="-57172.29">12486 16637 6489 0,'0'0'5857'16,"0"0"-3672"0,0 0-649-16,0 0-568 0,40-22-40 15,-20 9-135-15,4 0-369 16,4-6-208-16,4 0-88 0,-4-3-24 16,0-7-8-16,-4-3-8 15,-9 1-8-15,-7-4-8 31,-8 0 56-31,0 3 152 16,-19 9 288-16,-9 4-32 0,-8 13-168 16,-8 6-88-16,0 0-128 15,-4 4 16-15,4 15-88 0,9 0 32 16,3 6-40-16,12 4 8 31,8 3-80-31,12-4 16 0,0 8 32 0,19 1-40 16,9 1 0-16,8 1 16 15,8-5-24-15,0-2-144 16,4 2 136-16,-4-4 0 0,-9-2-40 16,-3 1 48-1,-12-1 0 1,-12 4 0-16,-8 0-16 16,0 0 16-16,-19-1 0 15,-9-2 8-15,-8-4 144 16,-4-6 32-16,-4-9 24 0,5-7 81 15,2-3 87-15,10-13 16 32,-1-15 48-32,11-14-104 0,10-12-56 15,7-15-64-15,7 5-72 0,21-3-144 0,4 10 0 16,4 23-120-16,0 2-192 16,0 13-216-16,0 15-272 0,0 4-801 31,-8 10-3488-31,-13 3-7970 0</inkml:trace>
  <inkml:trace contextRef="#ctx0" brushRef="#br0" timeOffset="-54627.83">14765 16246 11210 0,'0'0'2152'15,"0"0"-199"-15,0 0-417 0,0-6-408 16,0 6-127-16,0 3-497 15,0 13-320-15,0 9 400 16,0 7 24-16,5 6-152 0,-1 10 16 16,-1 2-112-1,1 2-48-15,-4 5-24 0,0-7-48 0,0 1-64 16,0-7-72-16,0-2 8 16,-4-7 57-16,4-7-17 31,-3-2-16-31,3-11-88 0,0-2-40 15,0-3 56-15,0-4-64 16,3 4-264 0,13-3-505-16,4-7-1031 0,-3 0-4089 15</inkml:trace>
  <inkml:trace contextRef="#ctx0" brushRef="#br0" timeOffset="-53239.71">16327 16208 11426 0,'0'0'2889'16,"0"0"-1073"-16,0 0-832 0,0 0-536 16,0 0 136-16,0 0 681 15,-4 60-249-15,4-16-256 16,12 24-152-16,0 17-112 0,0 13-208 16,0-5-144-1,-4-20-32-15,0-22-104 0,-8-13 40 16,0 0-48-16,0 4-16 15,0-2-128-15,0-8-344 16,0-9-144-16,0-11-640 0,0-12-1225 16,0-6-2296 15,0-17-4649-31</inkml:trace>
  <inkml:trace contextRef="#ctx0" brushRef="#br0" timeOffset="-52506.76">16451 16148 10058 0,'0'0'2120'31,"0"0"-255"-31,0 0 215 0,0 0-528 15,0 0-528-15,0 0-479 0,0 0-161 16,95-3-48-16,-23 12-152 16,28 7-72-16,27 0-40 0,17 0-24 15,-9-3 0-15,-27-4-48 16,-40-3 16-16,-25 1-16 16,-11-4-144-16,-4 0 88 31,-4-3 48-31,-5 3 8 15,-10-3 168-15,-5 0 272 0,0 0 136 16,0 0-176-16,-1 0-160 16,1 0-152-16,9 3-88 0,-5 10 0 15,3 4-8 1,6 8 8-16,-6 6 0 16,6 1 8-16,-10 6 56 0,10 0-64 0,-10 0 56 15,5 0-56-15,-3 4 0 16,-2 2 48-16,1-3-48 0,4 0 8 31,0 3 0-31,4-2-8 16,-4-4-40-16,4 0-160 15,-4-6-184 1,4-3-136-16,-4-8 160 0,0-4 72 16,-8-4 80-16,-1-4 112 15,-3-6 0-15,0-3 96 16,-11 0 0-16,-17 0 520 15,-17 0-40 1,-6 0 32-16,-25 0-80 0,-35 3-16 16,-29 7-96-16,-19-1 64 0,0 7-71 15,11-6-17-15,29 3 32 0,11-4-248 32,28-3 112-32,24 4-96 0,21-7 0 15,19 3-88-15,0-2 0 16,8-4-8-16,8 0-352 0,4 0-545 15,52-10 33 17,0-3-1152-32,-1-2-3097 0</inkml:trace>
  <inkml:trace contextRef="#ctx0" brushRef="#br0" timeOffset="-47434.4">12184 16237 8689 0,'0'0'1921'0,"0"0"-1049"16,0 0 96-16,0 0-408 0,8-81-40 31,3 63-112-31,6-1 17 16,-2 4-1-16,5-2-40 15,4 4-152-15,1 1-8 0,6 2 56 16,5 1-64-16,7-1-56 0,6 1-48 16,6 0-16-16,5-1 24 15,-1 3 8 1,1 5 144-16,0-2 8 15,-12 4-16-15,-4 0-56 0,-5 10-72 16,-2 6-80-16,-5 3 0 16,3 3-8-16,-3 3-32 31,0 3-8-31,0 5 0 16,-4-5 40-16,4 7-40 15,-4-3 0-15,0 2 40 0,0 4-48 16,-5 1 16-16,-3-1-8 15,-3 3 0-15,-2-3-8 16,-7 6 0-16,0-2 8 0,-8 2 48 16,0 1-8-16,0-1-48 15,0 4 8-15,-12 0 56 16,-4-1-16-16,0 4-48 0,-3-1 0 16,-2-1 0-16,-3 1 0 31,0-1 8-16,-4-2-8-15,1-6 8 0,-1 0 0 16,-4-6 8-16,-4-10-8 16,0 0 40-16,-4-1 24 0,1-10-24 15,-5 0 9-15,-4-1-57 16,4-4 48-16,-3-3-48 16,-2 1 8-16,-3-7 8 15,5 0 32-15,-5 0 16 16,5 0 48-16,-2-7 8 0,6-2 88 15,-1-1 32-15,4-2-16 16,0-4 88-16,0-4-24 16,4 5 40-16,4-4 128 0,1-1-80 31,-1-2-40-31,8 0-120 16,0-3-48-16,0-4-64 15,8-2 8-15,-3-1-104 0,6-3 0 16,-2 0 56-16,2-3-8 15,-2 0-40-15,2-3 16 16,1-1-32 0,5 1 0-16,-1 0 0 15,-1-1 0-15,9 2-96 0,0-6 40 0,0 2 56 16,0-8 48-16,13 8-40 16,-5-3 0-16,3 6-8 15,6 0 0-15,-2 3-8 16,9 3 8-16,4-1 0 15,0 5-8-15,8 3 0 16,8 2 0-16,7-2-8 0,9 2 8 16,4 0-64-16,3 1 64 31,2 6 0-31,-9 3-304 0,-13 4-536 16,-7 5-528-16,-16 4-265 15,-8 3-775-15,-16 0-1977 0,0 3-3953 16</inkml:trace>
  <inkml:trace contextRef="#ctx0" brushRef="#br0" timeOffset="-44818.19">23854 3365 3224 0,'0'0'7794'0,"0"0"-6194"0,0-6-360 16,0 3-247-16,0 3-257 0,0 0-8 15,0 0-152-15,0 0-96 16,0 0-216-16,0 3-56 31,0 7 80-31,4 3 361 0,7 1-161 0,-3 9-192 16,5 3-96-16,6 2-8 16,-3 8 72-16,9 1-88 0,-2 5-48 0,5 5 8 15,0 4-88-15,3 3 0 31,-3 0-40-31,0 0 48 16,-7 3-8 0,3-6-40-16,-5-4-8 15,-2-2 16-15,2-7-8 0,-7-3 0 16,0 0 0-16,4-7 8 16,-4 4-8-1,3-6 0-15,-2-1 16 16,2 0 56-16,2-6-80 0,-2 1 8 15,-2-5 56-15,-2-2-56 0,2-4 40 0,-5-2 0 16,-1 0-40-16,-3-5 40 16,0 2-48-16,1-4-48 31,-5 0-24-31,0 0-32 0,0 0-64 16,0-4-416-16,0-14-1105 15,0-2-1143 1,-5 5-3113-16</inkml:trace>
  <inkml:trace contextRef="#ctx0" brushRef="#br0" timeOffset="-44454.96">24081 4251 6529 0,'0'0'4393'0,"0"0"-3065"0,0 0-400 16,0 0-168-16,0 0-103 16,0 0 199-16,0 0 384 0,-4 9 80 15,19 4-279-15,2-2-257 0,2-3-256 32,1 5-8-32,4-4-56 15,1 5-168-15,-2-2 64 0,5 1-216 16,-4 0 0-16,0 3-144 0,0-4 16 15,-5 1-16-15,-2-4-104 16,-2 1-216 0,-2-1-168-1,-2-6-144-15,-7 1-632 16,0-4-705-16,1-4 33 16,-5-11-497-16,0-5-3024 0</inkml:trace>
  <inkml:trace contextRef="#ctx0" brushRef="#br0" timeOffset="-44216.72">24487 4019 9962 0,'0'0'3952'0,"0"0"-1959"16,0 0-345-16,0 0-479 16,0 0-409 15,0 0-320-31,0 0 432 0,0 0 80 15,-24 86-320-15,16-51-248 16,0 0-160-16,1 0-80 0,-2 0-88 16,-3-1 40-16,1-2-96 15,-2-1-464-15,2 2-1192 32,2-7-2921-32,5-8-4625 0</inkml:trace>
  <inkml:trace contextRef="#ctx0" brushRef="#br0" timeOffset="-37802.2">26360 7071 2560 0,'0'0'7482'0,"0"0"-5434"0,0 0-768 16,0 0-255-16,0-7-193 15,0 7-224 1,0 0-264-16,4 0-144 0,0 3-24 16,3 7 376-16,2 2-152 15,-1 8-128-15,-1 2 0 0,6 3 0 16,-5 1-152-16,-1 5 88 16,1 1 41-1,5 0-129-15,2-1 96 0,-2 2-48 16,2-5-24-16,1 3-32 15,0-2-96-15,0 3 80 0,0-4-24 16,0 5 48-16,0-2-16 31,0 1-32-31,-1 0 96 16,-2-4-48-16,2 1-16 16,-2 0-8-16,-2-1 32 0,6-3-80 15,-6 1 24-15,1-7-64 16,1 4 8-16,-2-4 32 0,-3-1-32 31,1 1-16-31,-6 0 48 16,1-3-48-16,0 3 16 0,0-6-16 15,0 3 16-15,0-4-8 0,4 1-8 16,-4 0 0-16,8-1 0 0,-4 1 0 16,0-1 8-16,0 1-8 15,0-3 8 1,-1 0-8-1,2-1 40-15,-5-3-32 0,4 4-16 16,-4-7 8 0,3 4-8-16,-2-5 0 0,-5 1 0 15,0-3 0-15,0 0-160 32,0 0-56-32,0 4-64 15,0-4-296-15,0 3-553 0,0-3-943 16,0 0-617-16,0 0-3360 0</inkml:trace>
  <inkml:trace contextRef="#ctx0" brushRef="#br0" timeOffset="-37464.79">26642 8051 8665 0,'0'0'4881'0,"0"0"-3816"16,0 0 71-16,0 0-64 15,0 0-408-15,0 0 184 0,32 20 153 16,-15-11-345 15,-2 1-88-31,9-1-80 16,-3 0-120-16,-2 1-120 0,5-3-136 15,-4-1-8-15,0-1-104 16,-8 2 0-16,0 0-120 0,-1-4-376 16,-6 0-232-16,3 1-416 15,-4-4-169-15,-1 0-711 16,5 0 192-16,-3-10-1081 16,-1 1-3937-16</inkml:trace>
  <inkml:trace contextRef="#ctx0" brushRef="#br0" timeOffset="-37180.26">26966 7810 6273 0,'0'0'2104'0,"0"0"257"16,0 0-137-16,0 0-111 15,0 0-57-15,0 0-688 16,0 0-535-1,0 0-457-15,4 3 432 0,-13 22 56 0,-3 8-328 16,5-5-184-16,-1 7-72 16,-1-6-152-16,1 2 8 15,5-1-80-15,-5-3-56 0,-1-4 16 16,5 2-16-16,0-2-600 31,1 2-784-31,-1-3-1393 0,-4-6-2744 0</inkml:trace>
  <inkml:trace contextRef="#ctx0" brushRef="#br0" timeOffset="-31636.47">14953 15980 10610 0,'0'0'2176'0,"0"0"-879"0,0 0-361 47,-24-32 176-47,4 22-304 0,-1 3-208 15,-2 5-32-15,-5 2-128 16,-4 0-71-16,-3 0-121 16,-6 2-24-16,-2 15-8 0,-2 2 32 15,2 0 40-15,-5 6-48 16,0 4-32-16,9 3-16 0,-2 0 24 15,6 2-48-15,3 5-48 16,0 5-24-16,4 7-48 16,9 6 24-16,-2 3 16 0,9 7-40 15,4 3-32-15,8-3 56 16,0-1-72-16,0 1 0 0,13 0-8 31,6-1 8-15,5-2 8-16,4-7 0 15,8-3-8-15,3-9 16 0,6-7 32 16,11-10-96-16,-1-9 8 0,9-10 32 31,-5-9-160-31,6 0 16 16,2-6-40-16,-7-10-96 0,-5-6-168 16,-6-3 136-16,-10 0 0 15,-2-5 152-15,-10 2 88 0,-7-4 72 16,-4-9 8-16,-4-1 72 15,-8-5-72 1,7-7 8-16,-6 0 0 16,-5-6 0-16,4-1 0 0,-4 4-8 0,0 3 8 15,0 0-8-15,-9 10 64 0,-2 3 40 16,-1 9 88-16,-4 0-16 16,0 3-16-16,-4 4-32 31,0 3-8-31,-3 0-48 0,-1 2-24 15,-4 2 8 1,0-1-40-16,0 6 56 16,0 0 8-16,0 4-56 0,0 2-16 0,5 0 40 31,2 7-40-31,5 0 0 16,8 0 0-16,0 0-8 15,8 0-8-15,-3 0-40 0,3 0-64 16,0 0-192-16,0 0-288 0,0 0-336 15,0 11 167-15,3-3-1287 16,1 3-529-16,-4-2-4528 0</inkml:trace>
  <inkml:trace contextRef="#ctx0" brushRef="#br0" timeOffset="-30781.08">8590 15583 12186 0,'0'0'2673'16,"0"0"-1065"-16,0 0-728 15,0 0-608-15,0 0-48 16,-56 44 296-16,40-9 97 0,-4 9-249 31,0 4-232-31,4 3-128 16,4 0-8-16,0-3-304 0,5-8-793 15,-2-1-1015-15,5-11-377 16,0-12-2360-16</inkml:trace>
  <inkml:trace contextRef="#ctx0" brushRef="#br0" timeOffset="-30602.72">8390 15652 9578 0,'0'0'2728'0,"0"0"-711"0,0 0-425 16,0 0-1056-16,0 0 112 0,0 0 464 31,100 46-391-31,-56-15-353 16,12 6-184-16,-4 2-104 0,3 5-80 15,17 16-776-15,-16-8-1913 16,-9-11-2496-16</inkml:trace>
  <inkml:trace contextRef="#ctx0" brushRef="#br0" timeOffset="-30264.18">10207 15766 12898 0,'0'0'2745'0,"0"0"-1665"0,0 0-704 16,0 0-112-16,-92 49 232 15,73-15 56-15,3 8-280 16,0-2-135-16,0 6-137 0,0-2-145 15,4-6-735-15,-8 1-808 16,4-11-929-16,4-12-3344 16</inkml:trace>
  <inkml:trace contextRef="#ctx0" brushRef="#br0" timeOffset="-30079.29">9916 15805 11426 0,'0'0'2208'0,"0"0"-1231"16,0 0 647-16,96 44-128 0,-56-21-383 16,8-2-345-1,4 5-408-15,12 22-360 16,-13-7-984-16,-11-6-3657 16</inkml:trace>
  <inkml:trace contextRef="#ctx0" brushRef="#br0" timeOffset="-29045.52">17081 16465 8993 0,'0'0'2713'31,"0"0"-601"-31,0 0 113 0,0 0-497 0,0 0 41 16,-9-67-497-16,5 65-144 16,4 2-312-16,-4 0-352 0,-3 0-360 15,-6 15-56 1,-10 11 25 0,-9 9 39-16,-9 5-112 15,-2 4-16-15,0 8-577 0,2-8-591 0,2 10-936 16,7-15-1625-16,11-11-976 0</inkml:trace>
  <inkml:trace contextRef="#ctx0" brushRef="#br0" timeOffset="-28860.65">16705 16415 10970 0,'0'0'2168'0,"0"0"425"15,0 0-1417-15,0 0-848 16,0 0 240-16,0 0 369 15,0 0-345-15,69 97-368 0,-41-64-72 16,4 2-152-16,-1 0-328 31,1 6-1641-31,-9-10-2168 0,-2-6-3784 0</inkml:trace>
  <inkml:trace contextRef="#ctx0" brushRef="#br0" timeOffset="-28274.78">17004 16748 8145 0,'0'0'1833'15,"0"0"-1161"-15,0 0-120 16,0 0-152-16,0 0-80 0,53 13-120 16,-34-13-16-16,5-10-64 15,-4-6-120-15,0 0-176 0,-4-5-336 31,-5-2 152-31,-6 0 232 16,-5 1 120-16,0 7 8 16,-5 2 616-16,-6 9 488 0,-5 4-576 15,0 7-152-15,1 9 217 16,6 6-33-16,1 7-64 0,4 3-40 16,4-5-224-16,0 0-112 15,12-2-120 1,4-9 0-16,12-4-80 15,4-5-144-15,0-7-56 0,8-3-280 16,-5-16-120-16,1-4-185 16,-4-8 1-16,-8-7 368 15,-4-1 192-15,-12 4 256 32,-8 3 48-32,0 10 904 15,0 7 361-15,0 5 23 0,0 10-192 16,-4 0-576-16,4 5-520 15,0 15 144-15,4 2 8 0,7 7-32 32,2 0-48-32,2-1-8 15,2-2-16-15,-6-1-40 0,-2 1-8 0,-9-1 0 16,0-3 40-16,-12 4 48 0,-13-1 48 16,-3-5 8-16,-3-6 8 0,4-3-64 15,2-11-88-15,18-20-880 31,7-8-1832-31,0-10-7106 0</inkml:trace>
  <inkml:trace contextRef="#ctx0" brushRef="#br0" timeOffset="-28127.67">17889 16474 11930 0,'0'0'2337'15,"0"0"-1545"-15,0 0-688 16,0 0-104-16,0 0-1369 0,0 0-7144 0</inkml:trace>
  <inkml:trace contextRef="#ctx0" brushRef="#br0" timeOffset="-22144.14">22176 724 536 0,'0'0'680'16,"0"0"32"-16,0 0 480 0,0 0 40 16,4-41-447-16,-4 31 463 15,0 0-72-15,0 1-168 0,-4 3 225 16,0 0-809-1,4 2 272-15,0 4-24 16,0 0-192-16,0 0 56 0,0-3 56 16,0 3 152-16,0 0 273 15,0 0-1-15,0 0-144 0,0 0-336 16,0 0-208-16,0 0-152 16,0 0-176-1,0 0-208-15,0 13-16 0,0 2 224 16,0 8 64-16,0 2-64 15,0 3 0-15,0 2 64 16,0-5-64-16,0 2 0 0,0-4 0 16,4 0 8-16,4-7 16 31,-4-4-24-31,4-2 0 16,0-4 40-16,-4-3 96 0,4-3 200 15,4 0 232-15,7-13-95 16,6-9-249-16,6-3-104 0,5-10 56 31,9-1 40-31,6-8-144 16,5 0-64-16,7 0-8 0,1-1 24 0,5 4 24 15,-6 9-48-15,-7 4 48 16,-16 9 0-16,-12 6-48 16,-9 7 8-16,-15 2 32 0,-4 1-40 15,0 3-392 1,0 0-544-16,-12 0-657 15,-3 13 337 1,-22 15 72-16,10-2-1137 16,3-1-3496-16</inkml:trace>
  <inkml:trace contextRef="#ctx0" brushRef="#br0" timeOffset="-12318.61">13367 3582 4929 0,'0'0'2008'0,"0"0"-792"0,-12-19 209 31,4 15-753-31,0-3 456 16,0 1 0-16,4 0-120 15,-4 0-47-15,4 2-177 16,-4-5 64-16,4 5-264 0,-4-1-312 15,0 2-160-15,0-4-24 16,0 0 96 0,-3 1-136-16,-2-4 0 0,-2 1 64 15,-2-4-112-15,2 1 0 16,-9-4 8-16,4-3 40 0,-5 3-32 16,2-7-16-16,-5 4 8 15,4 1 40-15,-4-2-48 16,0 4 8-1,4 4 120 1,-4 2 64-16,5 1-120 16,-5 6-64-16,4-1 96 0,-4 4-56 15,0 0-48-15,0 0 8 16,0 0-8-16,0 0 0 16,1 0 56-16,-5 0-56 0,-1 0 48 31,1 0-40-31,-7 0-8 0,3 7 8 0,-3-1-8 15,3 0 0-15,-5 7 0 0,6-3-8 16,3-1 8-16,4 1 0 31,-4-4 8-31,4 4-8 16,0-3 0-16,5 1 0 0,-5 3 0 16,0 1 0-16,4-3 0 0,0 3 0 0,-4 2-8 15,0-1 8-15,0 2 8 16,1-2-8-1,3 3 0 1,-1-7 8-16,1 4-16 0,0 0 8 16,5-1-56-16,-1 1 48 0,4 2 8 15,-4 2-8 1,8-1-48-16,0 0-16 16,4 0 64-16,0 3 8 15,0 3-48-15,4 3-24 0,0 0 72 31,0 7 0-31,0 1-8 16,4 0 0-16,-4 3 8 0,4-4 16 16,0 6-16-16,0-3-72 0,0-1 72 0,8 5-8 31,4-4-40-31,4-1 40 16,-4 1 8-16,8 4-8 0,0-1 8 15,3 0-48-15,-2 0 48 0,-1 0 0 16,3-1 8-16,1-1-8 15,0-4 0 1,0-4 0-16,-4 1 0 16,4-4 0-16,0 0 0 15,0 0 0 1,-5-1-16-16,6-6 16 16,-5 1-8-16,4-3 8 0,-5-3-8 15,5 0 0-15,0-4 8 0,1 1 0 16,3-4 0-16,-5 3 0 0,5-2 8 31,4-1 88-31,-1-2-96 16,1-2 8-16,0 2-16 0,4-4 8 15,4 0 0-15,-4 0 48 16,0 0-48-16,-1 0 64 16,-3 0-64-16,4-10 0 15,1-3 24-15,-2-2-24 0,1-1 0 16,0-3 0-16,-4 3-8 0,-1 0 8 15,-7 3 0-15,1 4 0 16,-1 0 8-16,-5-1 0 31,1-4-8-15,4 6 0-16,0-5 8 0,4-6 0 16,3 3 0-16,5-10 0 15,1 1 0-15,2-3 0 0,-3-1-8 16,0 4 0-16,-4 0 0 15,-4 2 0 1,-4 4-48-16,-4 0 48 16,-5 3 8-16,2 0-8 0,-10 0 8 15,5-2 0-15,-3-8 40 0,2 0-48 16,-3-6 8-16,-4-1 32 16,0-6-24-16,-4-5-16 15,0 2 8 1,0-3 0-16,0 10 96 0,-4-2-32 15,0 2-64 1,0 3 88-16,4-3-16 0,0 0-72 16,0 3-8-16,0-3 72 15,0 7-64-15,0 0 113 16,0 2 55-16,0 4 176 0,-11 0-64 31,-6-1-192-31,-7 4 72 16,1-3-40-16,-1 3-104 0,-8 0 144 0,0 3-96 15,-4-1 8-15,-4 5 8 16,-7-1-72-16,-2 5-16 0,-7-2 48 16,1 10 0-1,-4 0-48-15,6 0-8 16,5 12-64-16,9 7-704 16,15 16-873-1,12-3-1007-15,12-7-2553 0</inkml:trace>
  <inkml:trace contextRef="#ctx0" brushRef="#br0" timeOffset="-9565.09">21714 1333 3016 0,'0'0'1104'16,"0"0"449"0,0 0 87-16,0 0-232 15,0 0-111-15,-8-25-89 16,8 25-232-16,-4-3-256 0,4 3-288 16,0 0-152-16,0 0-56 31,0 0-39-31,0 0-65 0,0 0-112 0,0 0-8 0,0 0 0 15,0 0-112-15,0 0 15 16,0 0 89-16,8 0 16 0,4 0 56 16,4 0 129-16,-1 3 87 15,10-3-56-15,-1 0-128 0,-4 0-40 32,3 0 48-17,-3 0-8-15,-3 0-40 16,2 0-56-16,-2 3 0 15,2-3 56-15,1 0-48 0,4 0 0 16,-1 0 168 0,5 0-24-16,4 0-40 15,-4 3-48-15,0-3-56 16,0 3 0-16,-8 0 8 0,0 1-16 16,-4-1 64-16,1 0-56 0,-6 0 8 15,1 1-8-15,4-2-8 16,3-2 8-16,5 0 0 31,8 0-8-31,0 0 72 0,0 0-64 0,0 0 80 16,-4 0-72-1,-4 0-8-15,-8 0 0 16,0 0-8-16,-5 0 8 0,2 0-8 16,-2 5 8-16,6-5-8 31,7 2 64-31,3-2-64 0,10 0 8 15,2 0 0-15,1 0 0 16,-1 0 0-16,-2 0 0 0,-9 0-8 0,-9 3 0 16,2-3 0-1,-6 3 8-15,-2 3-8 16,2-2 0-16,5-4 0 16,1 7 0-16,6-7 8 0,4 2-8 15,2 1 16-15,7 0 0 16,-1 1-16-16,1-1 8 0,-3-3 24 15,2 4-32-15,-7-2-8 32,0-2 8-32,-4 4-8 0,0-4 8 15,-4 0 0-15,3 2 0 0,-3-2 0 16,4 0 0-16,0 0-8 0,0 0 8 16,0 0 0-1,4 0 0-15,0 0 0 31,-4 0 0-31,-4 4 8 0,-1-4-8 16,1 2-8-16,-4 3 8 16,4-3 8-16,-4-2-8 0,0 0 0 15,4 0 0-15,-1 4 0 16,1-4-16 0,0 0-104-16,1 3 104 0,3-3-32 15,-5 3-16-15,5-1 16 0,-4-2 48 16,4 0 48-16,0 0-48 15,4 0-8-15,-1 0 8 0,-3 0 0 16,4 0-8-16,0 0-24 47,0 0 32-47,-4-5 8 0,4 2-8 16,-4-1 0-16,0 2 0 0,4-3 8 15,-4-1-8-15,0 4 0 0,0-2 0 16,-1 2 0-1,1-2 0 1,-1 4-8-16,-2-3 0 0,-5 3 0 0,3 0 8 16,-7 0-48-16,5 0 40 15,-6 0-72-15,5 0-24 0,0 0 24 16,0 0 64-16,4 0-88 31,0 3 48-31,-1-3 0 16,5 0 48-1,0 4 16-15,0-2-16 0,-4-2 16 0,4 4-8 16,-3-4 8-16,2 0-16 16,-3 0 16-16,0 0 0 0,0 0-8 15,4 0 0-15,0 0 8 32,-1-6 0-32,6 2-8 15,-6 1 0-15,1-4 8 0,4 7-8 16,-4-3 0-16,-4 1 0 0,0-2 0 0,4 4 0 15,-4-3 0-15,-1-1 8 16,-3 1-8 0,4 0 0-1,-4 0 40-15,-4 0-40 0,0 1 0 16,-4-3 0-16,4 3 0 0,-8 2 0 0,0-4 0 16,3 4 16-16,-7-3-8 31,5 3-8-31,-5 0 8 15,-4 0 0-15,4 0-8 0,0 0-8 16,-4 0 8-16,0 0 0 16,0 0 0-16,3 0 0 15,-3 0 0-15,0 0 0 0,0 0-8 16,0 0-672-16,-7 0-1233 31,-6 7-423-31,-2 0-3634 16</inkml:trace>
  <inkml:trace contextRef="#ctx0" brushRef="#br0" timeOffset="-5538.85">20769 4761 3512 0,'0'0'1817'0,"0"0"-353"0,0 0 48 16,0 0-848-16,-32-33 17 16,25 26 191-16,-1 0-400 0,0 2 144 15,3 1-128-15,2 1 120 16,-1-1-192-16,0 2-96 0,0-2 40 15,-4 1-160-15,0-2-95 32,-4 0-49-32,1-1-32 15,-6 0 48-15,6 3 32 0,-6-4 152 16,2 1 128-16,2 3-32 16,2-3 72-16,-1-1-56 31,-4 1-176-31,0 3 32 0,0-4-56 15,-5 4-16-15,2-3-24 0,-5 3-72 16,0-1-8-16,5 4 48 0,-5 0 8 16,-1 0-16-16,1 0-40 15,5 0-40-15,-1 0 0 0,-4 7 8 16,3-1 48 0,2-3 0-16,-5 7-16 31,0-1 40-31,-4-2 56 0,5 5 0 15,-5-2-48-15,4 2-88 16,-1 1 40-16,5 0 8 16,1-1-48-16,-5-1 0 0,3 3 0 15,2 3 64 1,-5 2 24-16,4 0-48 16,-3 0 8-16,2 3 24 0,-3 1-72 0,9 0 72 15,-5-2 113-15,8 8 47 31,-4-4-64-31,8-3-96 0,0 7-8 16,3-4-64-16,-2-3 80 16,7 7-32-16,0-6-48 0,0 2 40 15,0 0-40-15,3 1 48 0,10-1-56 0,2 0 0 16,6 1 0 0,7-1 72-16,0-2-72 15,0-4-8-15,-1 3 8 16,-3-4 0-16,0-1 0 15,-4-1-136-15,-1-4-24 0,-2-2 24 32,2-1 64-32,1-3 72 15,5 1-8-15,6-4 0 0,1 0 0 16,4-3 0 0,3 3 8-16,2-3-8 15,-5 0 8-15,-1 3 32 0,-3 4-32 16,4-4 0-16,-4 3 0 15,0-2 0 1,3-2 8-16,6-2-16 0,-5 0-80 16,7 0 8-16,-2 0 72 15,-2 0 0-15,1-2-8 0,-12-5 16 16,0 1 0-16,-4-4 0 16,-5 1 8-16,-3-4 0 15,5 1 40 1,-6-5-48-16,5-5 8 15,0 0 0-15,0-3 0 16,0 0 32-16,-1-5 40 16,2 2 168-16,-5 0-48 0,0-1-56 15,0 1 56-15,-8-2-40 32,-1 3 120-32,1-5 184 0,-4 0-160 0,1 0-184 15,-5-3 40-15,0 4-16 16,0-5-8-16,-5 2-32 0,-7-1-40 15,-3-4 16-15,-5 4 40 16,-8-2-16 0,-4 2-8-1,-8 3-8-15,-4 0-80 0,1 7 48 0,-10 2-56 16,6 7-8-16,-1 4 8 0,-4 9-8 16,5 3-392-16,2 0-704 15,-10 19-960-15,15 3-1777 31,4 0-3049-31</inkml:trace>
  <inkml:trace contextRef="#ctx0" brushRef="#br0" timeOffset="-4938.47">19973 4717 7785 0,'0'0'1601'15,"0"0"-545"-15,0 0-272 0,0 0-96 0,0 0 312 32,0 0-80-32,-48-91-255 0,36 68-185 0,4-5-16 0,0-7-80 15,-3 0-104-15,-6-6-56 16,6-4-16 0,-10-6 312-16,6-3-40 0,-2-3-120 15,2 1-80-15,-5-3 32 16,-1 6-31-16,-3 6 111 15,5 8 96-15,-5 4-144 0,8 7 88 16,0 9-184 0,5 3-152-16,2 6-16 0,1 4-80 31,4 6-32-31,0 0-712 16,1 3-1025-16,-1 19-103 15,-5 17-256-15,5-4-2105 0,0-7-2281 0</inkml:trace>
  <inkml:trace contextRef="#ctx0" brushRef="#br0" timeOffset="-4499.66">19423 4203 3912 0,'0'0'2297'16,"0"0"-561"-16,0 0-167 0,0 0-121 15,0 0-120 1,0 0 8-16,0 0-207 16,0 0 7-16,4 0-80 0,4 0-280 15,0-9-208-15,8-7-344 16,-4-6-96-16,8-4-56 0,-5-6 73 15,2-6-17-15,-6-9-56 32,2-7-64-32,-5-3 112 0,-5-3 0 0,1 6 128 15,-4 6 288 1,0 13 128-16,0 12-112 16,0 11-80-16,0 6-64 0,0 6-408 15,0 0-56-15,13 13-152 31,6 8 136-31,13 8 72 0,12 0 0 16,4 3 64-16,8 3-64 16,-8-4-72-16,-5 1-768 0,-7-1-560 15,-8-2-2449-15,-17-12-3865 0</inkml:trace>
  <inkml:trace contextRef="#ctx0" brushRef="#br0" timeOffset="-3620.47">18200 2569 8873 0,'0'0'1297'0,"0"0"-425"15,-28-90 536-15,0 52-360 0,-8 7 145 0,-3 5-313 16,-6 7 32 0,2 17-16-16,3 2-352 15,4 11-264-15,8 22-64 0,8 5-184 16,16 6-32-16,4-3 0 16,20 4 64-16,12-10-16 0,4-7 32 15,12-12 49-15,0-13-9 31,-5-3 8-31,5-12-40 0,-8-17 48 16,-8 1-88-16,-4-4 48 0,-13 3 72 16,-6 6 376-16,-5 8 104 15,0 8-40-15,-4 7-288 0,0 0-320 0,4 22-328 16,7 13 280-16,2 14 48 47,11 8 0-47,3 2 0 0,9 2 0 15,0 0 0-15,4-11-176 16,-5-5 80-16,-10-10-32 0,-14-14-136 16,-11-2-56-16,-11-8 296 15,-25-8 24 1,-16-3 160-16,-12-7 48 16,0-19-40-16,1-5 56 0,11-23 72 0,24-25 0 15,28-17-224-15,8 5 64 0,28 17-136 16,4 30-168-16,-12 25-272 15,7 6-264-15,5 13-576 32,-4 10-1201-32,-12 18-536 0,-12 4-2176 15</inkml:trace>
  <inkml:trace contextRef="#ctx0" brushRef="#br0" timeOffset="-3413.55">18682 2435 6633 0,'0'0'6985'0,"0"0"-4888"15,0 0-1337-15,0 0-760 16,0 0 0 0,0 0 48-16,55 86 0 15,-34-58-48-15,-5 0-584 0,3-5-504 16,-2-10-601-16,-6-13-2544 15</inkml:trace>
  <inkml:trace contextRef="#ctx0" brushRef="#br0" timeOffset="-3266.44">18542 2013 11466 0,'0'0'1456'15,"0"0"-1456"1,0 0-80-16,0 0-536 15,0 85-792 1,12-46-1177-16,-3-2-4280 16</inkml:trace>
  <inkml:trace contextRef="#ctx0" brushRef="#br0" timeOffset="-2834.96">18782 2504 10298 0,'0'0'1784'0,"0"0"-560"0,0 0-287 16,28-83-201-16,-21 53-112 0,1-3 96 16,1 8 24-16,-5 6-320 15,0 9-96 17,-1 8-288-32,1 2-40 0,4 12-224 15,5 13 96-15,2 5 128 16,-3 1 48-16,4 1-48 0,-8-7 0 15,0-6-248-15,0-9-8 32,-4-7 256-32,-4-3 32 0,4-10 392 0,-4-15-288 15,7-8-80-15,-2 0 0 0,7-6 176 16,-4 1 24-16,-1 9-40 16,2 7 65-16,-1 13 263 0,-1 9-544 31,1 0-8-31,9 16-72 31,3 9 80-31,3 4 0 0,-3 2 0 16,1-2-344-16,-6-7-489 0,1 1-551 15,0-14-280-15,0-9-297 0,-4-7-1175 16,4-8-4450-16</inkml:trace>
  <inkml:trace contextRef="#ctx0" brushRef="#br0" timeOffset="-2697.22">19280 2200 8913 0,'0'0'2865'0,"0"0"-1249"0,0 0-1312 16,0 0-304-16,0 0 168 31,35 98 25-31,-22-59-105 16,-2-5-32-16,1 5 40 0,4-8-96 16,-4-9-473-16,4-9-879 0,-4-10-1192 0,-4-3-2449 15</inkml:trace>
  <inkml:trace contextRef="#ctx0" brushRef="#br0" timeOffset="-2550.33">19311 1924 9818 0,'0'0'4497'16,"0"0"-3281"-16,0 0-816 0,0 0-400 15,0 0-352 1,0 0-504-16,-31 111-1001 15,23-73-3032-15</inkml:trace>
  <inkml:trace contextRef="#ctx0" brushRef="#br0" timeOffset="-2165.16">18427 3165 9602 0,'0'0'2600'0,"0"0"-639"16,0 0-217-1,0 0-488-15,0 0-240 16,0 0-480-16,108-92-159 0,-33 64-17 16,29-14-64-16,27-12-56 15,8-13-64-15,-10 1-96 16,-34 8 8-16,-40 21-88 16,-27 14-48-16,-15 11-408 15,-6 5 104-15,-7 7-352 0,-3 0-1777 16,-50 38 377-16,2 3-169 15,-5 4-3640-15</inkml:trace>
  <inkml:trace contextRef="#ctx0" brushRef="#br0" timeOffset="-1664.81">18483 3276 8969 0,'0'0'4249'15,"0"0"-1944"1,0 0-721-16,0 0-752 16,0 0 81-16,115-60-97 0,-63 40 16 0,3 1-152 15,5-2-48-15,4-2-272 16,0 4-184-16,0-3-120 16,-5 0-56-16,-3 0-32 15,-8 2-448 1,-8 5-328-16,-12 2-504 15,-20 4-321-15,-8 9-71 16,-8 0-1033-16,-32 9 481 16,-12 10-353-16,-11 7-359 15,-18 5 1359-15,6-2 1017 0,4-4 16 16,2 1-1208-16,18-7 1784 31,3 0 2280-31,12-3-143 0,12-3-665 16,13-4-560-16,-2 0-368 0,13-2-208 0,0-4-168 15,0-3 737-15,20 0 1103 16,12-3-448 0,12-13-599-16,11 0-89 15,22-12-280-15,18-8-48 0,1 1-16 16,-12 4-120-16,-17 2-112 16,-15 4-296-16,-1-4-896 0,-2-3-952 15,3-16-361-15,-20 7-999 16,-4 4-1657-1</inkml:trace>
  <inkml:trace contextRef="#ctx0" brushRef="#br0" timeOffset="3633.94">24846 1057 6705 0,'0'0'2368'0,"0"0"-679"0,0 0-433 16,0-3-240-16,0 3-64 16,0 0-95-16,0 0-273 0,0 0-104 15,0 0 96-15,0 0-144 32,0 0-80-32,4-3-144 15,0 0 96-15,-1-1-80 0,10-2-216 0,2-4-8 0,6 1 0 16,11-3 56-16,-1-1-56 15,9 0 8-15,0 1-8 0,8-2 88 32,-1 5-40-32,5 0-48 15,0-1 48-15,-1 7-40 0,5-4 64 32,0 1-64-32,0 3 0 15,4 0 80-15,0-1-32 0,-4 4-40 0,4-3 120 16,-5 3-47-1,1-3 39 1,-4 3 24-16,-5-3 64 16,1 3 0-16,-4-3-96 0,-8 3-56 15,-9-3 96-15,-2 3-80 0,-13-3 16 0,-4 3-16 16,-1 0-32-16,-3 0-32 31,-4 0-8-31,0 0 0 16,0-4 112-16,0 4-48 0,0 0-56 15,0 0-16-15,0 0-48 16,0 0-608-16,0 0-937 16,0 0-519-16,-11-3-49 0,-6 0-2039 15,-2-3-1122-15</inkml:trace>
  <inkml:trace contextRef="#ctx0" brushRef="#br0" timeOffset="4003.66">25905 727 8753 0,'0'0'2505'0,"0"0"-785"15,0 0-455-15,0 0 207 0,0 0 8 16,-19-26-312-16,19 26-311 16,0 0-465-16,0 0-392 0,0 0-152 0,4 0 32 15,11 10 120-15,6 6 8 31,7-1 248-31,7 5-136 0,9 6 24 16,4-5-32-16,-1 2-104 16,1-4 72-16,-8 0-64 0,-8 0 40 15,-8-7-56-15,-12 1-16 32,-8-3-80-32,0-4-88 15,-4 1 40-15,0 2 144 16,-4 0 8-16,-8 5 0 0,-4-2 88 15,-8 3 16-15,-4 5-8 0,-4 5-104 16,-3 0-296-16,-10 11-1393 16,6-5-1199-16,11-6-3106 0</inkml:trace>
  <inkml:trace contextRef="#ctx0" brushRef="#br0" timeOffset="9918.32">21383 6870 9161 0,'0'0'5242'0,"0"0"-3314"0,0 0-1128 16,0 0-480-1,0 0 72 1,0 0 408-16,0 0 33 16,32 3-169-16,-8 1-80 0,15 3-72 15,6-2-80-15,11 2-168 0,23-4-112 16,16-3-32-16,29 0-24 0,-4 0 16 31,-25-10-104-31,-26 1-8 16,-30 6 8-16,-11-4-8 0,0 1-96 15,-9 3-216-15,2 1-272 16,-21 2-408-16,-17 0-1257 0,-10 0-855 16,-4 0-2786-16</inkml:trace>
  <inkml:trace contextRef="#ctx0" brushRef="#br0" timeOffset="10234.68">21364 7086 3952 0,'0'0'8706'0,"0"0"-6769"16,0 0-1137-16,0 0 384 15,0 0 560-15,95 3-319 0,-48-3-353 0,26 0-256 47,26 0-248-47,25 0-200 16,3-5-192-16,-7-5-64 0,-29 3-104 16,-31 4 40-16,-20 0-48 15,-16 1 0-15,4 2-8 0,-9 0-160 16,-2-5-192-16,-14 5-280 31,-3 0-592-31,-7 0-1161 0,-14 0-615 0,2 0-5306 16</inkml:trace>
  <inkml:trace contextRef="#ctx0" brushRef="#br0" timeOffset="11838.59">1809 12839 11930 0,'0'0'4633'0,"0"0"-3441"16,0 0 73 0,0 0 159-16,0 0-264 0,0 0-448 15,0 0-160-15,0 0-112 0,-21-16-255 16,21 4-57-16,-3-8 16 0,3-5-24 31,0-7-72-31,11-2 0 16,5-1-48-16,5 0-48 0,-2 9-32 15,5 8 32-15,-4 4-48 16,4 14 88-16,-4 0-120 0,0 14-129 0,-4 8 89 16,0 6 32-1,-4 7-96-15,-9 0 40 16,-3 3 136-16,0-3-80 15,-3-6 128-15,-9-4-80 0,-1-9-88 16,2-3 120-16,3-7 48 31,8-6 8-31,-5 0 32 0,5-19-32 16,0-14-176-16,9-4-40 16,6-14 200-1,6-3 16-15,3 1 0 0,4 4 16 16,0 9 40-16,-5 14-48 15,1 10 72-15,-4 10-80 16,-4 6-8-16,0 0-64 16,0 19 72-16,-4 3 8 15,0 6-8-15,-5 8 8 0,-3-2-8 16,-4 1 8-16,0 4-16 16,0-2-280-16,-11-5-608 15,3-3-1017-15,4-16-1007 0,4-10-2177 31,0-3-3449-31</inkml:trace>
  <inkml:trace contextRef="#ctx0" brushRef="#br0" timeOffset="12139.31">2486 12383 9297 0,'0'0'6066'0,"0"0"-4450"15,0 0-872 1,0 0 128-16,0 0 185 0,-44 75-361 15,32-40-280-15,4 4-216 16,8 1-104-16,0 2-88 16,0-4-8-16,16-6-336 15,8-10-608-15,4-13-313 16,8-5 617-16,-1-4-8 0,1-22 80 16,-8-7 376-16,-8-9 192 15,-8-6 528-15,-12-1 656 16,-4 1 273-16,-15 3-281 0,-14 6-136 31,6 9-352-31,-1 14-384 16,4 5-224-16,7 7-80 15,17 15-960-15,0 10-1512 16,4-2-2609-16</inkml:trace>
  <inkml:trace contextRef="#ctx0" brushRef="#br0" timeOffset="12587.15">2752 12328 12186 0,'0'0'4433'0,"0"0"-3089"15,0 0-311 1,0 0-417-16,0 0-440 15,64-28-128-15,-40 28-48 16,-4 15-8-16,1 11-8 0,-10 2 16 31,1 7-16-31,-12 4 8 16,0-1-48-16,0-4 56 16,-16-2 0-16,4-7-80 0,0-8 80 15,4-11 0-15,5-6 96 0,3-6 32 0,0-19-128 16,7-14-192-1,14-12 184-15,-2-2 8 16,5-4 8-16,-4 8 168 16,3 8 208-16,-6 16-64 0,-2 13 64 15,-2 12-80-15,-5 6-160 16,-1 22 152 0,6 7-32-16,-9 3-144 15,3 4-32 1,-7 2-88-16,0-3-512 0,4-3-560 15,0-6-1041-15,0-7-2632 16,5-12-4537-16</inkml:trace>
  <inkml:trace contextRef="#ctx0" brushRef="#br0" timeOffset="12772.01">3263 12347 12482 0,'0'0'6506'0,"0"0"-5330"0,0 0 16 15,0 0 96-15,0 0-560 16,0 0-359-16,84-15-201 16,-41 8-48-16,9 1-120 15,27-7-793-15,-15 4-2175 0,-12-4-5354 16</inkml:trace>
  <inkml:trace contextRef="#ctx0" brushRef="#br0" timeOffset="13219.87">3796 12078 656 0,'0'0'13419'0,"0"0"-10523"0,0 0-551 16,0 0-681-1,0 0-720-15,0 0-656 16,0 0-232 0,0 0 64-16,-24 86 8 0,24-42-64 15,0 4-8-15,9-7-56 16,6-6-168-16,6-7-568 0,3-9-136 15,-1-12 168-15,10-7 328 32,-6-10 272-32,4-19 104 15,-6-12 8-15,-9-7 88 0,-4-8 344 0,-9-2 168 0,-3 4-16 16,0 7 136 0,-3 5-264-16,-9 17-80 0,8 13-168 0,-1 12-216 31,5 12-1248-31,0 13-528 15,0 4-3529-15</inkml:trace>
  <inkml:trace contextRef="#ctx0" brushRef="#br0" timeOffset="13605.22">4155 12052 12426 0,'0'0'4489'0,"0"0"-2961"16,0 0-151-1,0 0-345-15,0 0-528 0,79-41-400 16,-58 50-88-16,-1 14-8 31,-1 8-8-31,-10 1-112 16,-5 3-184-16,-4 0-120 0,0-7 128 16,-13-5 72-16,2-7 40 15,3-10 24-15,4-6 16 16,4-3 32-16,0-20-16 15,0-5-56-15,12-14 104 0,8-2-144 16,-1-3-32-16,5 1 103 16,4 13 81-16,-4 3 48 0,0 18-112 15,-4 12 128-15,0 0 96 32,0 19 281-17,-8 10-9-15,-1 5-152 0,-2 8-32 16,-5-4-64-16,4 0-120 15,-4-7-200-15,-4-1-737 0,7-11-967 16,-7-10-873-16,4-6-2224 16</inkml:trace>
  <inkml:trace contextRef="#ctx0" brushRef="#br0" timeOffset="13790.08">4689 11871 12050 0,'0'0'4169'0,"0"0"-2737"0,12 76-295 32,-8-38-377-32,8 0-344 15,-8-5-240-15,-1-2-176 16,2-9-312-16,-1-9-1145 0,-4-7-1663 16,0-6-3122-16</inkml:trace>
  <inkml:trace contextRef="#ctx0" brushRef="#br0" timeOffset="13959.32">4729 11651 4368 0,'0'0'11923'16,"0"0"-9266"-1,0 0-921-15,0 0-472 0,0 0-672 0,0 0-592 16,0-2-368-16,0 11-2000 15,-8 1-4562-15</inkml:trace>
  <inkml:trace contextRef="#ctx0" brushRef="#br0" timeOffset="14360.29">5223 11608 10474 0,'0'0'2656'0,"0"0"-1535"0,0 0-17 16,60-80 88 0,-48 58-104-1,-8 0 33-15,-4-4-89 0,0 7-200 16,-8 0-176-16,-9 7-248 0,-11 5-192 15,0 7 24-15,1 0-80 0,-4 19 48 32,7 12-56-32,-1 21 32 15,5 23 40-15,16 18-24 0,4 5-88 32,0 1-31-32,21-14-33 15,-2-5-40-15,1-10 40 0,-3-13-48 16,-10-13 0-16,-3-2-353 15,-4 2-455-15,0 13-912 16,0-9-2113-16,-11-16-2480 16</inkml:trace>
  <inkml:trace contextRef="#ctx0" brushRef="#br0" timeOffset="14545.15">4971 12043 12202 0,'0'0'3025'16,"0"0"-1505"-16,0 0-560 0,0 0-280 0,124-65-368 16,-72 51-191-16,0 0-121 47,12-2-681-47,-12 4-3255 0,-12 2-5282 0</inkml:trace>
  <inkml:trace contextRef="#ctx0" brushRef="#br0" timeOffset="14845.88">5478 11814 544 0,'0'0'11498'16,"0"0"-9129"-1,0 0 255-15,0 0-319 0,0 0-745 0,0 0-728 16,0 0-448-16,-48 23-72 0,32 5-112 16,0 3-80-16,8 5-40 15,4-4-80-15,4-1-56 16,4-6-200-16,17-2-120 0,2-10-192 31,5-11 96-15,0-2 16-16,0-2 136 15,-4-17 32-15,-9-10 104 16,-6-1 184-16,-5-4 0 0,-4 2 464 16,-13 4-168-1,-2-1 16-15,-6 11-88 16,-2 4-80-16,3 7-144 0,7 5-472 15,13 2-1745-15,0 0-2448 16,5 0-2984-16</inkml:trace>
  <inkml:trace contextRef="#ctx0" brushRef="#br0" timeOffset="15130.98">5749 11722 5601 0,'0'0'7017'0,"0"0"-4832"15,0 0 655 1,0 0-335-16,0 0-753 0,0 0-1096 15,-4-7-408-15,-12 26-136 16,-1 11-56-16,2 1-48 0,-1 4 8 31,8 0-16-31,4 0-288 16,4-1-432-16,0-8-280 16,0-3-560-16,8-15-217 0,4-4 505 0,-4-4 912 15,4-10 360 1,-9-11 8-16,-3-6 736 15,0-4 512-15,-15-1-79 0,-1 4-369 16,-7 5-216-16,-2 8-176 16,9 4-416-16,1 11-184 15,7 7-1993-15,3 5-3288 0</inkml:trace>
  <inkml:trace contextRef="#ctx0" brushRef="#br0" timeOffset="15794.99">5912 11728 8209 0,'0'0'5105'15,"0"0"-3336"-15,0 0 375 16,0 0-71-16,0 0-721 0,0 0-528 16,0 0-480-16,0 0-152 15,64-16-184-15,-53 38 80 16,-2 4-88-16,-1 3 0 0,0-2-152 47,-8 3-208-47,0-5-72 0,0-6-40 15,0-3-32-15,-8-10 160 0,4-3 40 16,-4-3 192-16,3-6 104 16,5-13-152-16,0-6 24 0,0-10 136 15,5 0 8-15,7 0 40 16,-1 3 32-16,-2 10 160 16,3 6 216-16,-1 10-176 15,-2 6-168-15,-1 9 24 16,3 13 24-16,-2 4-80 0,-1 2-64 15,-1 0 40-15,-3-2-56 32,-4-3-8-32,4-4-296 0,-4-6-24 15,0-10-16-15,0-3 232 0,0 0 56 0,0-3 56 16,0-20-384-16,0-2 184 16,0-10 96-16,9-3 96 0,2-4 8 31,1-2 0-31,4 10 304 0,5 8 296 15,-2 10-112-15,-3 6-160 32,4 10-48-32,4 7-24 0,-4 12-72 15,-1 7-40-15,-2 2-64 16,-6 7-32-16,-2-7-48 0,-9 16-248 16,0-12-1240-16,-9-6-3913 0</inkml:trace>
  <inkml:trace contextRef="#ctx0" brushRef="#br0" timeOffset="16928.91">2007 13347 10242 0,'0'0'2520'0,"0"0"-1800"0,0 0-272 15,0 0 561-15,0 0 151 0,84-22-392 16,-52 16-152-16,8-1 104 15,12-2 17-15,23-7-129 32,33-9-40-32,40-14-192 0,19 2-64 15,4-2 8 1,-4 4-32-16,-15 1-72 16,7-4-88-16,4 0 88 0,1 0 16 15,-5 2-24 1,-7-2-96-16,-5 6 40 15,-11 1-56-15,-5-1-88 16,-8 3 40-16,-15 4-32 0,-20-1 40 16,-24 11 0-16,-17-1-56 0,-2 0 0 15,10-3-48-15,9-7 0 16,11-2 40-16,2-1 0 31,-2 4 0-31,0-1 8 0,1 4-8 0,0 0 8 16,-4 3 8-16,-1 3 80 15,-3 3-88-15,-8 1 0 0,-8 3 0 0,-13-2 64 32,-7 6-56-32,-4 2-16 15,-11-4 8-15,-10 7 0 0,-3-4-96 16,-4 4-384-16,0 0-912 16,-20 0-3385-16,1 0-1856 0</inkml:trace>
  <inkml:trace contextRef="#ctx0" brushRef="#br0" timeOffset="35928.75">19830 5203 1856 0,'0'0'5881'0,"0"0"-3664"0,0 0-849 16,0 0-16-16,0 0 33 16,3-2 303-16,-3 2-176 0,0 0-152 31,0 0-255-16,0 0-281-15,0 0-160 0,0 0-176 16,0 0-152-16,0 0-120 16,-7 0-64-16,-6 0-16 15,-10 0-32-15,-9 2-96 16,-12 11 8 0,-8 0-8-16,-7 6 8 0,-10 3 32 0,2 0 8 15,-1 3 80-15,1 1-128 16,7-1 40-16,8 1-48 15,8-4 0-15,8-3 0 0,9-3 0 32,3-3 8-32,7 0-8 15,2-4 8-15,7-3-8 0,-1-2-48 0,5-4-224 0,4 0-264 16,0 0-432-16,8-7-952 16,9-5-3009-16,3-4-4041 15</inkml:trace>
  <inkml:trace contextRef="#ctx0" brushRef="#br0" timeOffset="36198.15">19323 5220 10850 0,'0'0'2576'16,"0"0"-871"-1,0 0-697-15,0 0-248 16,0 0-72-16,-92 47 408 0,49-11-23 15,-5 4-265-15,8 2-248 0,8-4-264 16,13 0-104-16,6-7-112 0,13 1 8 31,4-6-32-31,24-4 32 16,12-3 32-16,8-3-64 0,16-10-56 16,3-6-408-16,25-3-736 15,-20-9-1841-15,-21-11-7025 16</inkml:trace>
  <inkml:trace contextRef="#ctx0" brushRef="#br0" timeOffset="38017.54">18518 7734 6857 0,'0'0'6385'0,"0"0"-4192"0,0 0-1145 15,0 0-8-15,0 0 329 16,4 7-129-16,9-7-88 0,6 0-232 16,5 0-344-16,0-7-280 0,4-2-168 15,0-8-56-15,-4 2-24 0,-4-7-48 31,-12-4-8-31,-8-2-112 16,0 2-8-16,-20 4 120 0,-8 9-64 16,-8 10 24-16,-3 3 48 0,2 16 8 15,5 12 96-15,13 4-56 16,10 3-40 0,9 4-8-16,9-6 0 15,14-3 16 1,14-5-8-16,2-12-8 0,1-7 0 15,4-6-96-15,0-6 96 16,-5-16 8-16,2-4-8 0,-13 1 8 31,-5 0-8-31,-10 5 0 16,-6 12 104-16,-7 8 72 16,0 0-176-16,0 18 8 0,0 8 40 0,0-1-40 0,0 0 1 31,0-3-9-31,0-9 0 15,8-7 0-15,0-6 0 0,4 0 0 16,7-12 120-16,6-14-104 16,6-6 32-16,5-5-48 15,-8-1-8 1,0 2 0-16,-8 11 8 16,-4 6 0-16,-7 13 0 15,-6 6-48 1,-3 6 24-16,0 19 24 0,0 7 16 15,0 3 32-15,4 0-48 16,4-3-80-16,4-4-377 0,4-6-847 16,0-6-744-1,7-16-1073-15,-2 0-1200 16,-5-9-3641-16</inkml:trace>
  <inkml:trace contextRef="#ctx0" brushRef="#br0" timeOffset="38180.28">19328 7438 96 0,'0'0'12362'15,"0"0"-7729"-15,0 0-2712 16,0 0-833-16,0 0-408 16,0 0 464-16,0 0-464 0,32 109-392 15,-25-59-176-15,1 2-112 16,-4 2-160-16,5 12-1200 0,-9-16-2649 16,0-8-3672-16</inkml:trace>
  <inkml:trace contextRef="#ctx0" brushRef="#br0" timeOffset="38349.52">19196 7528 11682 0,'0'0'5001'16,"0"0"-3265"-16,0 0-479 15,0 0-1065-15,0 0 104 16,0 0-176-16,119 8-120 0,-46 6-1376 15,-18-4-2417-15,-7-4-1576 0</inkml:trace>
  <inkml:trace contextRef="#ctx0" brushRef="#br0" timeOffset="38603.38">19562 7566 4504 0,'0'0'8178'0,"0"0"-5385"15,0 0-673-15,0 0-823 0,-79 70-641 16,67-42-296-16,4 4-128 31,4 0-224-31,0-4-8 0,4-2-496 16,0-11-593-16,12-2 41 0,-5-6 48 15,6-7 512-15,-5-4 488 0,-4-15 32 16,-4-6 568-16,0-3 504 16,-21-5 193-16,-6 3-329 15,-9 4-264-15,4 3-80 16,-4 7-368-16,8 10-256 31,13 6-392-31,15 0-1368 0,15 10-2209 16,13-3-1552-16</inkml:trace>
  <inkml:trace contextRef="#ctx0" brushRef="#br0" timeOffset="38881.97">19718 7636 6129 0,'0'0'6785'0,"0"0"-4160"0,0 0-1001 0,0 0-448 15,0 0-351-15,0 0-329 32,0 0-296-32,-68 95-112 0,68-73-88 15,8-3-576-15,16-6-689 16,0-4-103-16,0-9 432 0,-1 0 624 16,-6-12 280-16,-6-10 32 0,-11-4 968 15,0-2 808-15,-11 0-319 16,-13-1-241-16,-1 6-480 15,-3 7-352 1,13 3-240-16,7 10-144 0,8 3-1272 16,12 0-2513-16,4 7-1024 0</inkml:trace>
  <inkml:trace contextRef="#ctx0" brushRef="#br0" timeOffset="39051.24">19877 7511 11450 0,'0'0'5729'0,"0"0"-3256"0,0 0-1345 16,0 0-528-16,0 0 184 0,-8 115-368 16,8-61-224-1,0 2-168-15,4 9-24 0,0-5-752 16,5-3-680-16,-6-6-1057 16,1-7-543-16,0-12 7 0,-4-13-3960 15</inkml:trace>
  <inkml:trace contextRef="#ctx0" brushRef="#br0" timeOffset="39289.19">19850 7482 11106 0,'0'0'4393'0,"0"0"-2257"0,8-85-215 16,11 63-609-16,13 10-520 31,4 12-368-31,4 6-216 0,-1 22-152 15,-3 13-56-15,-12 13-72 16,-20 7-352-16,-4-1-344 16,-19 1-24-16,-22-7-352 0,-2-10-289 15,-17-6-519-15,12-16-177 32,12-9-2696-32</inkml:trace>
  <inkml:trace contextRef="#ctx0" brushRef="#br0" timeOffset="39652.41">20204 7482 12306 0,'0'0'2737'16,"0"0"-1777"-16,0 0-520 16,0 0-320-16,-17 93-8 15,26-71-112-15,10-6-888 0,9-5-600 0,0-9-961 31,4-2-2808-31,-4-9-96 16,0-14 5041-16,-7-8 312 0,-10-4 4281 16,-3-4 520-16,-8 4-1585 15,0 10 1-15,0 9-376 0,-4 7-713 16,0 9-1056-16,4 6-784 16,0 20-176-1,0 2-56-15,17 7-8 0,2 7-48 16,5-5-56-16,0 2-112 15,-9-2-240 1,-11 5-344-16,-4-4 184 0,-19 3 208 16,-17-3 104-16,-16-2-280 31,-23-2-865-31,10-9-1287 0,14-11-1681 16</inkml:trace>
  <inkml:trace contextRef="#ctx0" brushRef="#br0" timeOffset="39790.4">20634 7385 8601 0,'0'0'4169'16,"0"0"-4169"-16,0 0-2376 16</inkml:trace>
  <inkml:trace contextRef="#ctx0" brushRef="#br0" timeOffset="40269.5">18614 8207 5873 0,'0'0'8490'47,"0"0"-5922"-47,0 0-1168 0,0 0-551 16,0 0 287-16,0 0 328 0,123 17-688 15,-26-17-152-15,46-14-111 16,20-8-89-16,12-6-8 0,1-1-104 16,-28-1-144-1,-13 3-88 1,-27 4-64-16,-37 4-8 0,-24 11-8 0,-19 1-80 15,-4 0-136-15,-3 4-72 16,-6 0-128-16,-15 3-305 0,-11 0-735 16,-49 20 32-16,4 1-2889 31,-4-2-4113-31</inkml:trace>
  <inkml:trace contextRef="#ctx0" brushRef="#br0" timeOffset="40585.84">18742 8424 13770 0,'0'0'2857'16,"0"0"-1169"-16,0 0-255 0,0 0-193 16,0 0-480-16,0 0-280 0,23 0-72 15,18 2-136 1,10-2-32-1,21 0-120-15,24-2 0 0,23-15 25 16,13-2 47-16,-1-6-40 16,-19 3-56-16,-28 6-48 0,-29 3-48 0,-23 2 0 15,-12 7-88-15,-9 0-128 32,-2 1-40-32,-1 0 7 0,-8 3-287 15,0 0-360-15,0 0-432 16,0 0-2561-16,4 0-3985 0</inkml:trace>
  <inkml:trace contextRef="#ctx0" brushRef="#br0" timeOffset="46770.37">21427 5353 3912 0,'0'0'4553'0,"0"0"-3024"0,0-17-265 16,0 12-24-16,0 2-152 16,0-4 137-16,4 3 271 0,-4 4-376 31,4-3-104-31,-4 3-335 0,0 0-305 15,0 0-200-15,0 0-104 16,4 7-24-16,0 6 64 16,5 3 72-16,6 0-40 15,5-4-32-15,3 1 0 0,14-1-24 32,6 1 40-32,13-6-40 0,4-4-32 15,12-3 8-15,-5 0 24 16,6 0-88-16,-14-10 8 15,-11 1-8-15,-17-1 48 0,-10 4-48 0,-14 0 0 16,-7 2 0-16,-3 4-248 16,-18 0-728-16,-22 0-625 15,3 7-1527 1,4 2-4746-16</inkml:trace>
  <inkml:trace contextRef="#ctx0" brushRef="#br0" timeOffset="47140.09">21471 5524 9297 0,'0'0'2809'0,"0"0"-1489"0,0 0-647 16,0 0 111-16,0 0 600 15,0 0-184-15,0 0-208 16,39 12-159-16,-15-8-169 0,4-1-152 16,12 1-200-16,4-4-192 15,4 3-16 1,4-3-48-16,4 0-48 16,-4 0 40-1,-5 0-32-15,-7-3-16 16,-8-4-8-16,-8 1-40 0,-12 0 40 15,-4-1-88-15,-8 1-48 0,0 0-104 32,0 2-456-32,-8 2-673 0,-4 2-1023 15,0 0-1985-15,8 0-4353 0</inkml:trace>
  <inkml:trace contextRef="#ctx0" brushRef="#br0" timeOffset="60519.65">24710 733 5705 0,'0'-6'4801'15,"0"3"-3185"-15,0-7-696 0,-4 4-240 16,0-4 297-16,-4 4-17 16,1 0-304-16,2-1 192 0,1 4-136 15,0 0-168-15,0-3-71 16,0 2-129-16,4 1-96 31,-7 0-104-15,-6-3-96-16,2-1 0 0,-14-2-48 15,1-1 0-15,-7 1 0 0,-5 2 48 16,-4-6 0-16,1 7 0 0,-2-3-40 16,2 2 88-16,3 2 8 31,0 1 16-31,4 1-48 0,4 3 0 15,-3 0-72-15,3 0 0 16,0 0 0-16,-4 0 0 16,0 0 0-16,0 0 0 0,-4 7 0 15,0-5 0-15,-4 4 8 16,4 0-8 0,-3 5 8-16,2-5-8 0,1 3 0 0,1-2 0 15,7 2 0-15,0-3 0 16,5 1 0-16,-1 3 8 0,-1-1-8 15,10-3-8-15,-5 7-56 32,3-3 56-32,2 2 0 0,2 1-64 15,-2 3 24 1,-1-4 48-16,0 4 64 16,0 0-56-16,0 3-8 0,0-2 8 15,0-3 8-15,4 3 56 0,0-1-72 31,5 0 0-31,-6 0 8 16,5-1 0-16,4 4-8 0,-3 0 16 16,3 7-16-16,-1-3 8 15,5-2 8-15,-4 5 32 0,4 2-32 16,0-2-8-16,0 2 0 16,0-1 0-1,0-2 0-15,0 0 56 0,0 0-56 16,9 4 0-16,2 2 40 15,-3-2-40 1,9 0-8-16,-2 3 16 0,1-7-8 16,4 0 64-16,0 0-72 31,8 1 8-31,-4-4-8 0,12-3-8 16,-1 0 8-16,5 0-8 15,8-6 0-15,-4 2 8 16,4 2-48-16,-5-2 48 0,-6 2 0 0,-1-5 0 0,-1-2 0 31,-7 2-8-31,-3-5 0 16,-2-1-80-16,5 0-24 0,0-2-8 15,0-4-16-15,3 0 56 16,1 0 8-16,4 0-32 16,0 0 104-1,0 0-8-15,4 0 8 16,-8 0-8-16,3-4-8 0,-3 1 16 15,4 3 0 1,0-6 0-16,4 3 0 16,0-1 8-16,3-5 8 15,2-1-16-15,-2 1 0 0,1 0-8 16,0-4-48 0,-5-4-16-16,2 5-24 0,-5-1 32 15,-5-3 56-15,1 5-72 16,-8-3 64-16,1-2-56 15,-6 0 64-15,5 1-56 0,-4-5 64 16,-1 1-120-16,2-6-152 16,-1 0-1-16,-1-7 129 15,-2 3 136-15,-2-2 8 0,-7 2 0 16,1 0 0-16,-6 4 80 16,-3 2-32-16,0-2 25 15,0 3 95 1,-7-3 8-16,-2 3-88 31,-3-4-80-31,1 4 96 0,-2-4 16 0,6 0-24 16,-10 1 32-16,-2-3 0 15,-9-1 136-15,-4-2-144 16,-12-4 32-16,-4 0 16 0,-4 4 104 16,-4-2-176-1,-3 8-24 1,-1 3 8-16,5 3 8 0,-1 6-40 0,4 4 48 15,8 2-88-15,0 7-8 16,12 0-368-16,0 10-872 0,13 21-1673 16,6-5-1568-16,9 2-4833 0</inkml:trace>
  <inkml:trace contextRef="#ctx0" brushRef="#br0" timeOffset="97158.9">27380 4524 2632 0,'0'0'5881'15,"0"0"-4880"1,0 0-537-16,0 0-64 0,0 0 192 16,0 0 272-16,0 0-96 0,-49-40-128 0,46 33-200 15,-5-3-240-15,0 3-72 16,0 1 1-16,-4 0-73 15,-4-4 56-15,-4 4 40 0,0 0 8 32,-8 3-40-32,1-4-8 15,-1 1 112-15,-4 3-72 16,4-1 96-16,0 2-24 0,4-3-40 16,0 3-32-16,8-1-88 15,-4 3-8-15,5 0-48 16,-2 0 0-1,2 0-8-15,-5 0 64 16,3 0 24-16,-6 0 64 16,3 0-16-16,0 0-40 0,-8 0 24 15,4 0-48-15,0 0 8 16,0 0-24 0,0 0-48-16,5 0 40 0,-2 3-40 15,-3-1 8-15,5 3-16 16,-1-5 8-16,-4 6 8 0,0-3-16 15,4 0 96 1,0 3 80-16,0-2-32 16,0 5-136-16,0-3 64 0,1 1-16 31,-1 2 0-31,3 1-48 16,-6-4 8-16,7 3-8 0,-5 1 56 15,2-1-8-15,-1 2-56 16,4-3 0-16,-8 3 16 0,4 1-16 0,5-3 48 15,-6 1-40 1,5-3 0-16,0 2 72 16,0 0-72-16,-3-2 128 15,2 3-88-15,6-4 32 0,-2 3-72 16,2 1 64-16,3-1-72 31,0 4 0-31,0-4 0 0,0 4 8 16,4 1-8-1,-4 0 8-15,0 2-8 16,4 1 0-16,-4-1 8 0,4-2 0 16,0 3 64-16,0-1 32 15,1 0-56-15,3 0 17 16,-5 0 31-16,5-4-48 16,-4 4-48-16,4 0 64 15,0 3-56-15,-4-3 8 0,4-1-8 16,0 5 40-16,0-1 8 15,4 3 16-15,5-3-24 16,2 3 32-16,1-6-16 0,4 3-64 16,0 0 112-16,4 0-64 15,4-2 8-15,0-2-40 16,-1-2 40-16,5 3-48 0,-4 0 40 16,4-3-48-16,0-1 16 15,-4 1-8-15,3-1 0 16,-2 1 0-1,-1-3 40 1,0-1-32-16,0-2-8 16,4 2 0-16,-5-3 0 0,9 5 40 15,-4-5-40-15,4 2 0 16,0 3 0-16,-1-3 0 16,1 3 0-16,0-5-8 15,0 2 0 1,0 3 0-16,4-5 0 0,0 4 8 0,-4-4-8 15,7 1-48-15,-3-1 48 16,0 0 0-16,-4-3-8 31,1-3-40-31,-2 0 40 0,-4 0 8 16,5 0 0-16,1 0-8 16,3 0 0-16,-4 0-112 15,3 0 0-15,-3 0 112 16,4 0-40-16,-4 0-48 0,0 0 80 15,-1 0 16-15,-3-3-8 16,0 3 0 0,-4 0 0-16,1-3 0 15,2 0 8-15,1-1-8 16,8 2 8-16,-4-5 0 0,8 1-8 0,3 3-80 16,-2-4-112-16,2 4-32 15,-7-4 87-15,-4 5 49 16,-4-5 96-1,-8 1 16-15,-1 0-16 16,-3-1 0-16,5-2 0 16,-2-1-16-16,5 0 16 0,0-3 0 0,0 1 0 15,0-4 0-15,4 0 0 0,-4 0 0 32,-4-2 0-32,-5 1 0 15,2-5-8-15,-10 2 0 16,1 2 8-16,0-1-8 0,1 0 8 0,-6-2-16 15,5-2 16 1,0 4 8-16,-3 0-8 16,-1-1 0-1,-4-2 0-15,0 2 0 16,0 2 0-16,0-4 0 16,-9-1 0-16,-3 2 0 0,5 1-8 15,-6 1 8-15,1 1 8 16,5-1 0-16,-2 2 0 15,5 1 8 1,0-3 40-16,-3 1-56 16,3 1 8-16,-4-5-8 15,-1 3 72-15,-2 0 17 0,-6-3-81 16,-6 0 8-16,-5 0-8 16,-7 0 0-16,-6-2 32 0,-2 6-40 31,-2-1 0-31,-2 3-8 15,3 0 8-15,-4 0-8 16,-4 1 8-16,5-1-8 0,-5 0 8 16,0 0 0-16,1 0 0 15,-2 4 0-15,1 2-120 0,-27 7-1409 16,16-1-2440-16,7 4-4440 0</inkml:trace>
  <inkml:trace contextRef="#ctx0" brushRef="#br0" timeOffset="98624.88">5633 10741 12082 0,'0'0'2881'0,"0"0"-961"0,0 0-688 0,0 0-543 16,0-29-89-16,0 29-120 15,0 0-208-15,4 13-200 32,8 9 120-32,4 9 80 0,5 11-152 15,-6 3 0-15,5 2-64 16,-4-2-48-16,4-3 8 15,-5-9-8-15,2-7 0 0,3-6 80 32,-1-15-80-32,9-5 152 15,8-9 8-15,12-26-32 0,20-28-48 16,27-37-24-16,25-35-64 16,3-14 0-16,-27 31 0 0,-32 32 8 15,-40 55 0-15,-13 15 40 0,-2 3-48 16,-5 7 0-1,-4 6-352 1,0 6-1048-16,-20 19 456 0,-16 33-1553 16,4-11-2176-16,4 1-5689 15</inkml:trace>
  <inkml:trace contextRef="#ctx0" brushRef="#br0" timeOffset="110343.79">30922 3616 7057 0,'0'-6'3137'15,"0"6"-2113"-15,-4-3-376 0,4 3-248 16,0-4-16-16,0 4 136 31,0 0 88-31,0 0-191 16,0 0-193-16,11 4-144 0,6 8-8 15,2 4-64-15,14 6 40 0,-1 7-40 16,3 6-8-16,9 3 16 0,-5 6-16 0,-2 4 8 31,-1 6-8-31,-4-3 0 16,-8 3 0-16,-5 0 8 0,-6-1 48 15,-6-2 24-15,-7 4 8 16,-4-8 0-16,-12 0-72 0,-8-3 120 16,-3-2 64-1,-1 0 216 1,-9-3 144 0,2 1-248-16,-5-3-16 15,0 5 16-15,0-3-56 0,4 3 16 0,1 2-152 16,10 0-40-16,6 0-24 15,7 7-40-15,4-1 32 0,8 5-40 32,8-1 72-32,16-1 8 15,11-1 24-15,10-5-64 0,-2-2-40 16,5-4 88-16,0 0-16 16,-9-6-80-16,-2 0 8 0,-18-3 24 0,-2-1-32 15,-13-2-56 16,-4 0 0-31,-4-4 56 16,-17 4 8-16,1-4 0 0,-7 0 8 16,-5 1-8-16,-4-1 56 15,0 1-16-15,-4 0-40 16,1 2 89-16,-6 0 39 16,6 1-16-1,-1 3-56-15,8-1-64 0,1-2 0 16,10 2 8-16,10 8 8 0,-2-4-8 15,13 6 0-15,0 0 40 0,17 7 16 32,11 0-56-32,7 2-8 15,5 4-8-15,-1-4-72 0,6 2 0 16,-6-4-64-16,1-4 136 0,-4 4-40 16,-8-10-24-16,-8 3 0 15,-9-7-57-15,-11-2 33 16,0 0 16-16,-19-3 80 0,-13-3 0 15,-8-1 0 1,-7-3 48-16,-6-3 96 16,6-3 161-16,3 3-9 15,8 0-112-15,4 4-64 16,17 2-120-16,2 2 48 16,13 12-40-16,8 3 32 0,20 8-40 31,12 5-8-31,4 5-48 15,8-4 0-15,-5 5-32 0,1-4-240 16,-4-6 88-16,-16-4-89 0,-12-5-31 16,-16-4 80-16,0-6 144 15,-20-10 80-15,-12 0 56 16,-4-6 104-16,-8 1 40 16,5-6 80-16,7 3 88 15,0 1-112-15,8 5-79 0,8-1-113 31,8 6 0-31,4 6-8 16,4 1 8-16,0 10 56 0,16-1-64 16,3 0-16-1,-2 0 16-15,3 1-8 16,-8-2-88-16,-8-4 88 0,-4-4-41 16,0-7 41-16,-12 0 0 15,-8 1 8-15,-1-8-8 0,2 6 8 0,-1-3 0 31,8 5 8-31,0-1 0 32,4 1 0-32,4 2-8 0,4 4 9 15,0 3-9-15,0 0 8 16,0 0 88 0,4 2 80-16,9 2 72 0,2 3-40 15,5 5-80-15,3 0-24 0,5 4-40 16,4 4-16-16,-4-3-40 15,-4 6 40-15,-3-4-40 0,-6-4-8 16,-11 2 0-16,-4-8 8 31,0-3 240-31,-12 1 280 0,-8-4-160 16,1 0-120-16,-5-6-160 0,3 3-32 16,6-1-40-16,2 8 40 0,13-7-56 15,0 6 8-15,9 4-8 16,14-1 8-16,5 1 48 15,9 2-48-15,2 0 48 16,5 1-48-16,-8 0 8 16,0-3-16-16,-13-4-48 0,-2-6 0 15,-14-4 32-15,-7-6 0 16,0-6 8-16,-7-2-8 16,-10-4 8-16,6-1 8 15,-5-3-8 1,4 7 0-16,-4-3 8 15,8 6-8-15,0 0 8 16,0 3-64-16,8 5 64 0,-4 0 0 16,4 2 0-16,0-1 0 15,0 1 8-15,-4-4-8 16,-4-3 0 0,0 1 0-16,-7-4 0 15,2 0 8-15,1-3 0 0,0 6-8 0,8 1 8 16,4 2 0-16,0 3-8 15,16 4 0 1,9 3 0 0,-6 3 0-16,5-3 0 0,-4 0 0 15,-8-3-8-15,-8-4 0 16,-4-3-40-16,-8 1 48 16,-16-10 8-16,-4-1 56 15,0 2 16-15,5-4-8 16,3 6-72-16,8-1 8 0,3 11-8 31,9 6-80-31,13 7-88 16,15 8-88-16,4 1 176 0,-1 6 64 15,1 0-48-15,-9-3 56 0,-14-3 0 0,-9-6 0 16,0-4-8-16,-20-9 8 16,-8-4 8-1,-4-6 72-15,-4 0-24 16,8 4 8-16,4-3-48 15,13 8 0 1,3 4 40-16,8 6-48 0,0 3 0 16,8 7-8-1,16 1 16-15,-1 1-8 16,5 1 0-16,-8-1 16 0,-4-1-8 16,-12-4-8-16,-4-11 8 15,0-2 0-15,-8-2-8 16,-8-5 8-16,4 0 0 0,-4-2 0 15,5 9 0-15,2-1 0 0,5 4-8 32,4 7 0-32,0 6 0 15,0 3 0-15,0 0 8 16,0 3 0-16,0 0 112 0,0 0-48 16,0-7 56-16,0 2-40 15,0-4-8-15,0-4-16 0,0 0-56 16,0-2 64-16,4-1-24 15,5-3-32-15,2 1-8 16,1-8 8-16,4-3 40 0,-4 1-40 16,4-3-8-16,-4-7 0 31,-4 0-8-15,0-7 0-16,-4 1-168 0,-4-10-136 15,0 0 72-15,0-3 24 16,-9 0-352-16,-2 0-528 15,-13 0-1057-15,4-6-839 0,0-7-3058 16</inkml:trace>
  <inkml:trace contextRef="#ctx0" brushRef="#br0" timeOffset="110608.79">30714 13027 9273 0,'0'0'4433'0,"0"0"-3608"0,0 0-553 15,0 0-72 1,0 0 728-16,0 0 976 0,0 0-119 16,52 44-521-16,-24-15-456 15,-7 3-376-15,2 0-232 0,-7 2-128 16,0 4-72-16,-4 1-8 0,0-5-256 31,0 1-152-31,4-7-184 16,0-2-168-1,7-8-256-15,5-4-473 16,24-11-871-16,0-3-809 0,-4-3-2664 16</inkml:trace>
  <inkml:trace contextRef="#ctx0" brushRef="#br0" timeOffset="110793.66">31416 13043 184 0,'0'0'13586'0,"0"0"-10905"15,0 0-1537-15,0 0 49 0,0 0 183 32,-88 15-136-32,52 8-192 15,1 5-448-15,-5 2-352 0,3 3-248 16,-2-1-56 0,-13 13-1032-16,8-10-2601 0,12-10-5873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7T10:31:59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1927 728 0,'0'0'992'15,"0"0"-336"1,0 0-160-16,0 0-240 16,-8 0-160-16,8 0-88 0,-9 0 8 15,6 3-16-15,-1 4-472 16</inkml:trace>
  <inkml:trace contextRef="#ctx0" brushRef="#br0" timeOffset="300.72">1446 1927 4689 0</inkml:trace>
  <inkml:trace contextRef="#ctx0" brushRef="#br0" timeOffset="723.83">1446 1927 4689 0,'-24'50'3880'0,"24"-50"-1607"0,0 0-1497 0,0 0-568 0,0 0-88 0,0 0 184 16,0 0 440-16,0 0 0 0,0 0-159 31,0 0-185-31,0 0-176 0,0 0-64 16,7 0 16-16,2 0 200 15,10 0 104-15,2 0-80 16,7 0 224-16,7-6 72 15,9 4-152-15,4-9-151 0,8 9 31 16,4-5-8-16,7 2-120 16,1-2-48-1,3 3 16-15,2 1-24 16,-2 3-64-16,-3 0 24 16,-5 0-192-16,-3 0 80 0,-4 0-88 0,-4 7 56 15,-5-5-48-15,-6 5 32 16,-1-4-32-16,-5-3 0 15,-7 3 56 1,0-3-56-16,0 0 40 16,-8 0 24-16,4 0 80 0,4 0 88 15,-8 0 32 1,4 0-96-16,-1 0-128 31,1-3 24-31,0 3-56 0,0-3 32 16,1 3-40-16,6 0-8 15,5 0-440-15,43 0-1056 16,-6 0-3073-16,-2-7-5281 0</inkml:trace>
  <inkml:trace contextRef="#ctx0" brushRef="#br0" timeOffset="2189.9">8992 2019 1696 0,'0'0'6433'0,"0"0"-4312"16,0 0-857-16,0 0-224 15,0 0 48 1,0 0 265-16,0 0 7 0,-4 0-312 15,4 0-280-15,0 0-183 16,0 0-137-16,8 2-104 0,12-2-48 16,16 5-120-16,24-3-64 15,31 2-8-15,33-4 8 32,15 3 0-32,-7 0 176 15,-17 3 8-15,-35-2-56 0,-20 2-104 16,-13-3 0-16,-6-3-24 15,6 0-32-15,1 3 32 0,-1-3-32 16,-6 0 8-16,-9 0-40 31,-4 0-40-31,-5-3 80 0,1-3-80 16,-4-1 64-16,-4 4-72 0,4 0 0 16,-4 0-288-16,-4 3-376 0,0 0-472 15,-4 0-1209 1,-4 0-2336-1,-4 0-4153-15</inkml:trace>
  <inkml:trace contextRef="#ctx0" brushRef="#br0" timeOffset="7640.88">23065 809 1768 0,'0'0'7001'0,"0"0"-4960"16,0 0-1009-16,0 0-360 16,0-7-32-16,0 7 192 0,0 0-15 0,0 0-105 15,0 0-184-15,0 0-168 16,0 0-112-16,0 0-72 0,0 0-56 16,0 0 24-1,0 0-48-15,0 0 88 16,0 0 208-16,0 0 96 0,0-6-160 15,-4 4-248-15,-4-4-7 16,-1-1-57-16,2 0 56 0,-5 2-64 31,0 1 8-15,4-3-8-16,0 1 48 16,0 3-8-16,0-4-40 0,4 1 8 15,-4 0-8-15,1-4 0 0,-6 4 0 16,5-3 0-16,-8 2-8 15,0-2 0-15,-4 3 0 0,1-4-8 32,-5 4-40-32,0-4 48 15,8 4 0-15,-4 3 0 0,3-3 0 16,6 2 0-16,-1-3 0 0,4 4 0 16,0 0 8-1,-4-1-8-15,-4 2 0 0,-3-1 0 31,-9 0 0-31,0 3-8 16,-8-4 0-16,-1 1-8 0,-2-1 8 16,7 2 8-16,0-2-8 15,8 4 8-15,0-2 0 32,5-2 0-32,-2 2 0 0,6-3 0 15,-5 5 0-15,-1-2 8 0,-7 2 0 0,1 0-8 16,-4 0 0-16,-6 0 0 0,9 0 8 15,-4 0-8-15,4 0 0 32,5 0 0-32,3 0 8 15,-1 0-8-15,2 0 0 0,-1 0 0 16,0 2-16-16,0 5 8 0,-8-3-72 16,0 2 80-16,0 0 0 15,0 1 8-15,0-1-8 0,0 0 0 16,0 4-8-16,5-3 8 15,-1-1-48 1,4 0 32-16,4 0-32 16,4 4-9-1,-4-4 41-15,0 4 8 0,-3-1-8 16,2 1 8-16,2 2-40 31,-2 1 32-31,2-1 16 0,2 1-8 16,2 1 0-16,3-2-48 15,-1 1 8-15,2 0 40 0,-1-1 0 16,0 4 8-16,0-3 0 0,4 6 0 0,-4-3 0 31,0-1 40-31,5 1-32 16,-2 0-8-16,1 3-8 0,0 1 8 16,4-6 8-16,0 5-8 15,0-2 8-15,0 2-8 0,0-3 8 31,4-4-8-31,0 5 8 16,1-5-8-16,2 4 8 0,1-3-8 16,0 0 0-1,0-1 0-15,4 4 8 16,-1 0 80-16,6-3-40 0,-6 2-40 16,2-3 0-16,-1 5 0 15,4-4-8 1,-4 3 0-16,-1-4 16 0,2-2-8 15,-2 3 41-15,1-1 15 16,4 1 40-16,-4-3-96 0,4 2 64 16,0 1-24-16,0-4 32 15,4-3-8-15,0 1 8 16,0 3-16 0,8-4-8-16,-4 3-40 15,8-2-8-15,-4 3 56 16,-1-4-64-16,-3 3 0 15,4-2 0-15,-4 2 8 0,4-3 0 16,-4 1-8-16,3-1 16 16,1 1-8-16,4-1-8 15,0 3 8-15,-4-5 0 16,4 2 0-16,-1 0 8 16,-3-3-8-16,0 0 8 0,4 1-8 15,0-1-8-15,-4 3 8 16,0-2 0-1,0-2 0 1,0-2 0-16,0 5-8 0,4-5 8 0,0 2 0 16,0-2 8-16,7 0-8 0,-3 3 40 15,4-3-40-15,0 0-8 16,3 0 0-16,-2 0 0 16,-2 3 8-16,-3-3 0 0,-4 3-8 31,-4-3 8-31,-4 3-8 15,0-3 0-15,-1 0 16 16,5 0-16-16,4 0 0 0,5 0 0 16,2 0 8-16,1 0-8 15,4 4 0-15,0-4-8 16,-5 3 8 0,-3 3-8-16,1-3-64 15,-2 0 64-15,-3 1 8 0,4 3-8 0,3-4 0 16,2-3 0-16,-1 3-40 15,-1-1 40 1,6-2-48 0,-6 4 8-16,1-4 40 0,4 0-40 15,-8 2 32-15,-1-2-24 16,1 0 32-16,-4 0-56 16,0 5-56-16,0-5-8 15,-1 0-16-15,5 0 24 0,-4 0-73 16,9 0 57-16,-6 0 72 15,1 0 56-15,0 0-56 16,-5 0 56-16,5 0 8 16,-4-5-8-16,0 5 8 15,0-2-8-15,1-2 8 0,2 4-80 16,-3-2-72-16,0-1-224 16,0 3 40-1,0 0-40-15,-1-3 248 16,-3 3 32-16,0-4 88 15,-8 1 8-15,4-1-16 0,-4 1 16 16,3 0 8-16,-3 1-8 0,1-5 0 16,7 3 8-16,-5-2-8 15,5 3 0 1,0-2 0-16,4-2 0 0,-4 0 0 16,0 4 0-16,0-4 8 15,-4 1-8-15,-5 0 8 0,1 0-8 47,-3-1 0-47,-2-5 16 0,-2 2 32 16,2-6-48-16,2 3 0 15,-2-5 8-15,1 1-8 16,-4-2 8-16,3 0-8 0,-2-3 0 16,-5-3-112-16,-4 3 16 0,-4-1 88 15,0 1 8-15,0 0 0 16,-4 0 8-16,-8-1 40 15,3-2-48-15,2 4 8 16,-5-3-8-16,4-1 8 0,-4 3-8 16,0 3 0-16,-4 0 0 31,0 0 0-15,-8 3 0-16,0-3 64 0,-4 3-56 15,0-3 0-15,1 0 48 16,-6 0-56-16,2 0 0 0,-5 0 0 15,0 3 0-15,0 0 0 0,1-1 72 16,3 3-56-16,0 1 40 16,0 0 16-1,-3 1-24-15,2 1 8 16,-3 2 16-16,4-1-16 16,-4 4-56-16,1 0 8 0,3-4 40 15,0 4-40-15,0-4 0 16,0 4 48-16,1 0-56 0,-5 0 0 15,-1-1-8 1,-2 1 16 0,-5-1 32-16,0 1-40 15,-3 3 0-15,-2-3-8 0,6 2 0 16,-5-2 0-16,4-1 8 31,0 1 8-31,4 2-8 0,5-1 0 16,3-2 0-16,0 4 8 15,4-3-8-15,-4 2 0 0,0-2 0 16,-7 4 0-16,2-3 0 0,-6 3-8 0,3-2 8 16,0 1 8-1,0 0-8-15,-3 3 8 16,2-2-8-16,-2-2 0 16,-6 1 56-16,-2-1-48 15,-1 1-8-15,0 3 0 0,1-3 0 16,-1 3 8-16,0 0 0 15,-3-3 0-15,-1 3-8 0,4 0 8 16,-1 0-8 0,6 0-8-16,3 0 8 15,0 0-352-15,-4 3-656 16,9 3-664-16,7-2-2449 16</inkml:trace>
  <inkml:trace contextRef="#ctx0" brushRef="#br0" timeOffset="9044.27">26013 911 3208 0,'0'0'11843'16,"0"0"-9347"-16,0 0-1087 16,0 0-353-16,-3-25-216 0,3 25-488 15,0 0-328-15,0 12-8 16,0 17-16-16,0 13 424 15,0 5-24-15,0 13-248 16,0 3-24-16,0 0-64 0,0-4-56 16,3-3 56-16,1-8-64 0,0-4-120 15,0-5-416-15,4-11-984 32,4-12-1521-32,-4-6-1504 15,4-10-2928 1</inkml:trace>
  <inkml:trace contextRef="#ctx0" brushRef="#br0" timeOffset="9244.75">25993 920 5473 0,'0'0'6865'0,"0"0"-5385"15,0 0-263-15,0 0-257 0,0 0 200 16,0 0-120-16,0 0-343 31,0 0-145-31,52-28-552 0,-8 28-368 16,12 0-561-16,15 6-967 0,-11 4-1161 15,-21-1-4080-15</inkml:trace>
  <inkml:trace contextRef="#ctx0" brushRef="#br0" timeOffset="9423.11">25853 1171 4544 0,'0'0'4041'0,"0"0"-2576"0,92 17-521 15,-40-11-240-15,8-4-128 16,7-2-312 0,25 0-208-16,-16 0-56 15,-16 0-2240-15</inkml:trace>
  <inkml:trace contextRef="#ctx0" brushRef="#br0" timeOffset="9607.96">26618 1070 7457 0,'0'0'7066'0,"0"0"-5514"16,0 0-1312-16,0 0 8 15,0 0 552 1,0 85-264-16,0-50-336 0,0 7-96 31,4-1 40-31,1 0-144 0,7-3-592 16,12 4-840-16,0-10-1169 15,-5-10-3672-15</inkml:trace>
  <inkml:trace contextRef="#ctx0" brushRef="#br0" timeOffset="9777.21">26730 924 4825 0,'0'0'9794'16,"0"0"-8034"15,0 0-952-31,0 0-808 16,0 0-1928-16,0 0 15 0,0 0-1231 15,0 0-5570-15</inkml:trace>
  <inkml:trace contextRef="#ctx0" brushRef="#br0" timeOffset="9962.09">27109 1044 9978 0,'0'0'4897'0,"0"0"-2625"16,0 0-712-16,0 0-1055 16,0 0-449-16,0 0 0 0,-40 86 16 31,20-35-72-31,-3 3-176 15,2 6-737-15,-3 14-1559 0,9-17-465 0,2-13-2056 0</inkml:trace>
  <inkml:trace contextRef="#ctx0" brushRef="#br0" timeOffset="10146.94">26897 1083 11562 0,'0'0'2817'0,"0"0"-2665"16,0 0-8-16,0 0 440 16,64 101-240-16,-24-59 40 15,8-1-80 1,0 0-144-16,16 9-160 0,-17-14-1736 16,-7-11-3457-16</inkml:trace>
  <inkml:trace contextRef="#ctx0" brushRef="#br0" timeOffset="10826.52">27300 1213 1672 0,'0'0'9898'15,"0"0"-7738"-15,0 0-1343 16,0 0-537-16,0 0-160 16,0 0 40-1,84 8-88-15,-57-1 0 16,5-3 32-16,-4-1-104 15,0-3-72-15,0 0-536 0,-8-7-729 16,-8-12-79-16,-4-2 544 16,-8-5 800-16,-8 1 72 0,-16-1 336 15,0 7 624-15,1 6 320 16,-1 7-159 0,3 6-265-16,6 10-384 0,6 12-288 15,5 6-56-15,4 4 0 16,4-1-48-16,20 5-80 15,8-7-440-15,13-4-184 16,2-6-456-16,13-7-273 16,3-12-103-16,5 0-873 0,0-15-471 15,-9-11 1416-15,-14-9 1384 16,-10-4 2112-16,-18-5 705 16,-10 6-545-16,-7 4 273 0,-3 9-377 15,-18 8-584 1,1 14-767-1,-8 3-545-15,1 20-224 16,3 11 16-16,8 7-56 0,4 6 8 16,12 1-16-16,0-1-64 15,12-5-496-15,8-11-89 16,8-9 265-16,7-16 384 0,1-3 8 16,4-28 96-1,0-23 64-15,-8-26-88 0,-4-30 88 16,-16-5 105-16,-12 5-25 15,0 25 24-15,-4 27 216 16,-4 20-128-16,4 10 624 16,-4 3-216-1,8 2-208 1,-4 10-288-16,4 10-272 16,0 27-224-16,0 26 160 0,16 40 64 15,24 27-8-15,12 14-768 16,4-11-512-16,-13-37-2993 0,-11-32-2472 0</inkml:trace>
  <inkml:trace contextRef="#ctx0" brushRef="#br0" timeOffset="11263.36">26328 1756 8425 0,'0'0'7194'16,"0"0"-5586"-16,0 0-79 31,0 0-145-31,0 0-680 16,79-17-392-16,-7 11 104 0,32 0 88 0,27 3-152 16,20-4-160-16,5 4-96 0,-1-6-48 15,-11-1-40-15,3-6-8 0,-15 0 16 31,-33 4-16-31,-27-1-88 16,-28 10-8-16,-20 0-144 0,-4 3-464 16,-12 0-256-16,-8 0-1497 15,-48 6-607 1,-8 7 743-16,-12-4-5336 0</inkml:trace>
  <inkml:trace contextRef="#ctx0" brushRef="#br0" timeOffset="11550.12">26495 1946 7457 0,'0'0'2617'0,"0"0"-1305"16,0 0 648-16,0 0 641 0,0 0-529 15,0 0-1111-15,127-2-321 0,-35-5-152 16,28 0-96-16,7 1-104 0,5 3-136 15,-8-4-72 17,-21 1-72-32,-15 0 8 15,-21-1 32-15,-22 4-40 0,-10-4 56 16,-3 5-64-16,-8-1 0 16,-4-1-152-16,-8 1-216 0,-12 3-720 31,0 0-1881-31,-5 0-3448 0</inkml:trace>
  <inkml:trace contextRef="#ctx0" brushRef="#br0" timeOffset="20134.4">29252 4975 5193 0,'0'0'4136'0,"0"-3"-2991"16,0 3-329-16,0 0-496 15,16 0-112-15,4 3-104 0,12 13 200 16,8 3 152-16,4 3 56 16,7 7-160-16,9 2-176 0,-4 5-24 31,4 2-88-31,-4 6-16 15,-9 0-40-15,-10 5 0 0,-9 4 0 0,-9-2-8 16,-15-1 8-16,-4-2 0 16,-4 0-8-1,-15-7 0-15,-2-3 81 0,-3 0-65 16,-4-5-8-16,0-2 0 16,0 1 120-16,-4-4 0 0,9 0 32 15,3 4-16-15,4 0-88 16,12 4 0-16,4 1 16 31,12 8 24-15,20 2-16-16,8 11 16 0,16-1-16 15,3 3-64-15,5-6-16 0,-8 0-64 16,-5-7-40-16,-10-6 88 16,-13 1-56-16,-13-7 64 0,-7-3-64 15,-8-4 24 1,0-2 40-16,-12-7 8 15,1-1 0-15,-13-1 72 16,3-2 128-16,-3 1-128 0,1 3-64 16,7 1 88-16,0 2-96 0,8 10 112 15,8-1 240 1,0 13 408 0,8 4-152-16,15 7-144 0,13 17-120 15,12 18 8 1,1-5-8-16,-10-9-63 0,-3-9-73 15,-16-13-128-15,-4 3 0 16,-4 4-72-16,-12-8 8 16,0-5-8-16,-16-7 40 0,-12-6-40 31,0-7 40-31,-4-2 40 16,8-4-32-16,4-3-32 0,8 3-16 0,8 5 0 0,4 6 0 15,0 6 8-15,13 6 32 16,10 8-40-16,10 21 48 15,14 14-40 1,-8-6-16-16,-3-8 48 16,-16-17-48-16,-7-16 0 15,-5 4 0 1,-8-3 0-16,0-5 8 16,-13-8-8-16,-6-1 0 15,2 1 8 1,2 0 8-16,2 2-8 0,10 7 48 15,3 4 8-15,0 2 16 16,3 9 24-16,10 18-32 0,2 14-56 16,2 14 64-16,-6-7-72 0,-7-20 56 15,-4-20 24-15,0-11-16 0,0 0-64 32,0 6 112-32,0 8-8 15,9-7-32-15,-5-7 16 0,4-3-48 16,3-3-40-16,5-3 0 15,0-4 80-15,4-2-88 0,0-4-48 0,0-3-224 16,-4-7-448 0,3 1-616-16,-6-7-1185 15,-1-2-1856-15</inkml:trace>
  <inkml:trace contextRef="#ctx0" brushRef="#br0" timeOffset="20334.91">29962 9643 7209 0,'0'0'10474'16,"0"0"-10154"-16,0 0-320 16,0 0-544-16,56 91 96 15,-21-56-128-15,5-5 312 16,4-5-128-16,4-6-664 15,15-11-393-15,-7-4-1271 0,-8-4-3121 0</inkml:trace>
  <inkml:trace contextRef="#ctx0" brushRef="#br0" timeOffset="20472.91">30568 9582 5937 0,'0'0'7297'16,"0"0"-2544"-16,0 0-2856 15,0 0-1041-15,0 0-272 16,0 0-96-16,-92 75-152 0,68-20-224 31,0 34-112-31,3-9-960 0,10-11-3505 16</inkml:trace>
  <inkml:trace contextRef="#ctx0" brushRef="#br0" timeOffset="22177.12">31249 10388 2712 0,'0'0'10122'0,"0"0"-7353"0,0 0-1961 32,0 0-584-32,0 0-56 0,0 0 16 15,0 0 56-15,0 0 136 16,23-3 240-16,-7 3 1 16,5-9-273-16,2-17-112 0,5-2-40 0,4-18 0 15,-1-17-48-15,1-22 32 16,-4-26 120-16,-11-10 96 15,-17 4-216 1,-4 14-88-16,-20 31-16 0,3 15 192 16,10 19-16-16,3 10 88 15,3 2 160 1,5 7-120-16,0 3-376 16,5 9-88-16,14 7-88 0,9 0 32 31,12 4 56-31,4 11-96 15,4 2-144-15,4-4-112 16,0 1 56-16,-1-7 64 0,-7-3 80 0,0-4-16 16,-4-13 112-1,-8-16 128-15,-9-12-112 0,-2-23 24 16,-14-19-8-16,-7-17 112 16,-7 7 192-16,-14 17 160 15,-2 26 112-15,-5 5-200 0,-16-19-120 16,0 4-144-16,-8-10-8 31,1 3-192-15,14 17 144-16,2-4 48 0,11 6-40 15,16 6 40-15,8-2-104 16,0 3-144-16,28 0 40 0,8-7-56 16,8 3 152-16,-4 4-24 0,-1 4 80 15,-11-3 64-15,-15 13 0 16,-13 2-80-1,0-7 24-15,-13 0-360 16,-15-6 128-16,-8-6 280 16,1-7 8-16,-10-4 56 0,-2-14-48 15,-1-16 0-15,8-17 0 16,8-1 48 0,17 18 0-16,6 21-56 0,5 24 0 0,4 4 8 15,0-2-8-15,0-1 8 16,0-1 0-16,4 3 56 0,-4-5-64 15,0 3 48-15,0-5-40 16,0-1 96-16,-11-2 0 0,-10-7-8 31,-3 2-48-15,-11-7-48-16,-1 1 0 16,-4-5 0-16,1-4-216 0,-2 0 120 15,2 1 96-15,-5-17-8 0,8 14-208 16,4-4 80-16,9 3 120 15,2 19 8 1,10-3 8-16,2 7-8 16,5 8 0-16,0 1 8 15,-3 0 0-15,-6-3-8 0,2-1-737 16,-6 1 313-16,2-3 304 16,-2-1 120-1,-2 7 8-15,3-2 0 16,-9-6 0-16,2 5 0 0,-5-7-96 15,-4 1 80 1,5 3 8-16,-1-4 8 0,3 4 0 16,6-5 0-16,-1-1 0 31,3-1 0-31,-2-3-848 16,3 4 528-16,0 3 248 0,4 1 72 15,-4 9 0-15,-4 2 0 16,-4 0-136-16,-12-4-440 0,4 4 328 0,-7-6 200 0,-1 3 48 15,0-4-8-15,-4 2 8 32,0-2 0-32,-3-2-8 15,-5 2 8-15,-4-2 0 0,-8-1-72 16,-4-2-664-16,-3-1 431 16,-1 4 225-16,-11-10 80 0,6 6 8 15,6-2 48 1,0-4-48-16,18 9-8 15,-2-6 16-15,2 1-8 0,14 4 0 16,3 6 0-16,4 2 0 16,4 0 0-16,0 0 0 0,0 6 65 15,-3-3-73 1,-1 3 0-16,0 0 0 31,-4 1 0-31,4 1 0 0,-3 5 0 16,3 0 8-16,-9 0 0 15,-2 2 0-15,-5 1 48 0,-4-3 120 16,-11 0-72-16,-5-5-56 16,-4 3-32-16,4-2-8 15,-3 0 200-15,2 4 272 16,6-1-288-16,3 4-120 0,13 3 8 16,2 3-72-16,18 4 48 15,11-2 16-15,4 6-64 0,0-3 0 47,12-1 64-47,-4 6 432 0,4-4-280 16,0 1-144-16,0 2-8 0,-4 1-64 15,0 0 56-15,0 2-64 16,-3 4 0-16,-2 0-216 0,1 0-600 16,-3 0-248-1,2 16-665 1,5-3-1071-16,0 0-2049 0</inkml:trace>
  <inkml:trace contextRef="#ctx0" brushRef="#br0" timeOffset="22640.58">27878 3045 4352 0,'0'0'1057'15,"0"0"-233"-15,0 0 272 0,0 0-344 16,0 0-96-16,0 0-176 15,-48 60 41-15,40-51 159 0,4-2-280 32,4-5-88-32,0 2 56 15,0-4-56-15,0 0 88 0,0 0 352 16,0 0 80-16,0-4-191 0,0-5-337 16,0-10-176-16,0 0-64 0,0-6 72 15,0-3-32-15,0-1 48 16,12-2 48-1,0-5-32 1,-1 4 88-16,2 0 176 0,-1 10 208 0,-5 7 408 16,-2 5-504-16,-1 4-215 0,-4 6-137 15,0 0-176-15,4 0-16 16,-4 0-144-16,4 0 48 31,0 6 88-31,12 4 0 0,-1 5 8 16,9 1 56-16,8 3 0 15,4 0-48-15,4-3 8 16,-4 3-16-16,4-3-393 0,-1 1-695 16,1-3-768-16,16 3-129 31,-8-8-519-31,-8-5-2641 0</inkml:trace>
  <inkml:trace contextRef="#ctx0" brushRef="#br0" timeOffset="22809.81">28599 2752 7313 0,'0'0'1624'0,"0"0"-231"0,0 0-385 15,0 0-416-15,0 0-64 0,0 0-136 16,0 0-392-16,23-31-248 0,-38 40-232 47,-1 5-1448-47,0-6-5554 0</inkml:trace>
  <inkml:trace contextRef="#ctx0" brushRef="#br0" timeOffset="26318.82">27698 3156 4488 0,'0'0'2001'15,"0"0"383"1,0 0-1343-16,0 0-393 15,0 0-88-15,-4 0-48 16,0 0 32-16,4 0-32 0,0 0-56 16,-4 0-168-16,4 0-120 15,0 0 16-15,-3 2 257 16,-1 5-145-16,0-3-224 16,4-4-16-1,0 0 0-15,0 2 72 0,0-2 320 0,0 0 456 16,0 0 120-16,0-6-200 0,8-7-520 15,-1-6-160-15,1 0 32 32,5-6-79-32,-6 0-1 15,5-4 32-15,-3 4-32 0,2-3-8 32,1-2-80-32,0 1 0 0,-4 1 0 15,4-4 0-15,0 4 0 0,0 0 48 16,-4-4-56-1,0 3 8-15,4-3-8 0,-5 4 8 16,6-1 0 0,-5 0 8-16,3 4 64 15,-6 3-8-15,3 4 72 0,-4 4 0 0,0 4 0 16,-4 4 64-16,0 3-64 16,3 3-48-16,-3 0-88 0,0 0 0 31,0 0-8-31,4 0 8 15,-4 0-8-15,0 0 0 0,4 0 0 16,1 0 0-16,6 7 0 0,1 2 0 0,8 3 0 31,8 5 8-31,4 2 0 16,12 3 0-16,8 3 0 0,19 7 8 16,1-1 48-16,8 4 0 0,-4 1-56 15,-13-8 40-15,9 4-40 16,-12-4 0-1,-8-5 64 1,-17-5-56-16,-7-8-8 0,-7-1 0 16,-14-5 0-1,-3-1-8-15,0 0 8 16,-4-3 0-16,4 0 0 0,-4 0-8 16,0 0-16-16,0 4-200 15,4-1-272-15,0 3-328 0,1 11-721 0,-2-5-959 31,1 1-1881-31</inkml:trace>
  <inkml:trace contextRef="#ctx0" brushRef="#br0" timeOffset="60347.54">14849 4898 4200 0,'0'0'4465'0,"0"0"-2512"16,-4 0-297-1,0 0-472 1,4 0-95-16,0 0 167 0,0 0-48 15,0 0-160-15,0 0-287 16,0 0-49-16,0 0-184 31,8-2-144-31,12-2-88 0,8 1-232 16,12-2-64-16,3-2 64 16,5 0-64-16,-4 4 8 0,-4 0 0 0,-8 3-8 15,-9 0-360-15,-6 0-320 0,-6 0-408 31,-11 3-913-31,0 14-119 16,-11-5-329-16,-6-3-4176 0</inkml:trace>
  <inkml:trace contextRef="#ctx0" brushRef="#br0" timeOffset="60986.86">14594 5686 1632 0,'0'0'5369'0,"0"0"-3449"15,0 0-519-15,0 0 295 16,0 0-288-16,0 0 17 16,-24-22-57-16,24 22-240 0,0-3-200 31,0 3-223-31,12-4-273 16,4 1-136-16,12-3-152 15,8 0-24-15,7-1 8 0,1 1-56 16,0 3-16-16,-4 0-48 31,-8 3 0-31,-9 0-8 0,-2 0-368 16,-10 0-560-16,-11 0-953 0,0 6-743 15,0-6-2057-15</inkml:trace>
  <inkml:trace contextRef="#ctx0" brushRef="#br0" timeOffset="61989.47">15240 6509 3088 0,'0'0'7298'0,"0"0"-5306"16,0 0-528-16,0 0 257 15,0 0-89-15,0 0-296 16,0 0-471-16,11-20-457 0,13 17-200 15,8-3 72-15,12 3 72 16,8-1-32-16,-4 1-128 0,8 3-72 31,-9 0-24-15,-3 0-80-16,-8 0 32 16,-8 0-40-16,-8 0 0 15,-13 0 8-15,-2 0-8 0,-5 0-8 16,0 0 8-1,0 0 136-15,0 0-48 16,0 0-88-16,0 0-8 0,-5 0-656 16,1 7-896-16,1 0-3169 0</inkml:trace>
  <inkml:trace contextRef="#ctx0" brushRef="#br0" timeOffset="65043.13">15929 3648 8105 0,'0'0'1825'0,"0"0"-473"0,0 0-248 15,0 0-200-15,0 0-264 16,0 0 9-1,0-54 135 1,0 44-152-16,-4 1-192 0,-4-1-152 16,-5 4-104-16,2-4-96 0,-1 3-32 0,-8 2-48 15,0-2 0-15,0 0 40 32,-8 1-48-32,4-2 0 15,-4 1 8-15,4 0 0 0,-4-2 8 16,1-1-8-16,3 4 0 15,0-7-8-15,0 4 64 16,-4-4-64-16,9 4 0 0,-6 2 8 16,1-2 0-16,0 2 8 31,5 0 0-31,-5 2 32 16,0-2-48-16,0 5 8 0,4 2 0 15,-4-5 0-15,0 3 0 0,0 2 0 16,5-4 0-16,-9 4 0 15,0-2 0 1,-4 2 0-16,0 0 0 16,-4-4 0-16,1 4-8 0,-6 0 8 15,5 0 8-15,-3 0-8 16,-2 0 0-16,6 0 0 0,-5 0 0 0,4 0 0 47,-3 0-8-47,2 0 8 15,1 0 0-15,-3 0 56 0,3 0-64 16,0 0 8-16,-4 0-8 16,4 4 0-16,4-2-8 0,-3 2 8 15,3 3-8-15,0-5-8 16,0 5 8-16,0-4 0 16,0 3 0-16,4 1-8 15,-3-4 16-15,7 3 0 0,-4 1 0 16,3-1 0-16,2 0 0 0,-5 0-8 15,0 4 8-15,0-1-8 32,0 4 0-32,-4 0 8 0,1-4 0 15,-1 5-8-15,4-2 8 0,-4 1 0 16,4-1-8-16,4-2 8 16,0 2 0-16,1-3 0 0,2 5 0 15,-3-2 0 1,1 1 0-16,3 0-8 31,3-1 0-31,-2 4 0 0,-1-3 8 16,0-1 0-16,-4 4 0 15,0 0 0-15,0-3 0 0,0 2 0 16,1 2 16-16,3-5-16 31,-1 5 0-31,6-4 0 0,-1-1-8 16,8 4-72-16,0 0-40 0,-1-1 48 0,6 4-8 15,3 4 72-15,-4-1 0 0,4 0 0 16,0 0 0-16,0 4 8 16,0-4-16-16,0-3-40 31,0 3 48-31,4-2-56 0,12-2-72 16,-4 8 136-1,8-5 48-15,-1 3-40 16,1-6 8-16,-3 8 32 0,2-7-40 15,1 0 0 1,1 3 0-16,-2-3 0 16,1 1 0-1,0-5 8-15,4 1 32 0,4-3-40 0,0 2 0 16,3-1 72-16,5-2-72 0,0-3 8 16,8 4 32-16,-4-3-40 31,-1-1 8-31,6-2 32 15,-2-1-40-15,1 0 64 0,-4 0-64 0,3-2-8 16,2 2 8-16,-2 1 0 16,-2 0-8-16,-2-2 8 0,-3 2 0 0,4-1-8 31,-4 3 0-31,0-3 0 16,4 1 8-16,-5 0-8 0,5-4 8 15,0 3 0-15,8-4 0 16,-8 3 0-16,7-3-8 0,-7 2 0 15,4-1 0 1,-4-3 0 0,4 3 8-1,-4-1-8-15,-1 3 0 0,1-5 8 16,0 2-8-16,-4 2 16 0,-4-4-16 16,4 3 8-1,-1-3-8-15,1 0 0 0,1 0 16 16,2 0-16-16,-3 0 0 0,0 0 8 31,-4 0-8-31,3 0 48 0,2 0-40 16,-5 0-8-16,0 0 0 0,-1 0 8 15,-3 0 0 1,-1 0-8-16,1 0 8 0,-3 0 0 16,3 0-8-16,-4 0 0 31,-4 0 0-31,7 0 0 0,-3 0 0 15,4 0-8-15,0 0 8 16,-4 0-8-16,4 0 0 16,-9 0 8-16,2-3-8 0,-1 3 8 31,-5-4 0-31,2 4 8 0,-2-2-8 0,5 2 8 16,0-7 0-16,4 4 0 0,0-4-8 15,4 0 8-15,-4 5-8 16,-5-4 8-16,6 0-8 15,-9-1 0 1,-4 3 0-16,4 1 8 31,-4-2 0-31,-5-2 0 0,6 1 0 16,-2-4 0-16,6 3 0 16,-6-2 0-16,1-1-8 0,4 1 8 15,0 0 0-15,0-4 40 16,-4 3-40-16,0 1-8 15,0-5 8 1,-1 6 0-16,-2-5-8 0,3-1 56 0,-5 2-48 16,2-3-8-16,3 2 8 15,-5-3-8-15,1-3 0 0,5 6 0 32,-6-6 8-32,-3 3-8 15,-4 1 0-15,0-1 0 0,0-3 0 16,0 2 48-16,0 5 0 0,-4-1 8 15,-3-3-40-15,3 3-8 0,-5-2 8 16,5 2-8 0,0-3 48-16,1 0-48 15,-5 4-8-15,0-7 8 16,-1 0-8-16,-6 0 8 16,-1-4-8-1,0 4 8-15,0-3 0 16,0 3-8-16,0 0 8 0,0 0 0 15,4 0-8-15,-4 0 8 16,0 0-8 0,4-3 8-16,-4 5 0 0,1-2 0 15,-6 4 40-15,2-5-40 16,-1 5 0-16,0-1 40 0,-5-3 8 0,6 3 16 31,-1 0-24-31,1-3 0 16,-2 3-48-16,-7-2 16 0,4 1 32 15,-8-2-40-15,1 3 88 16,-1 0-88-16,-8 0 8 16,1 4-8-16,-2-1 57 15,-2-3-57-15,2 7 40 16,2 2-48 0,-1 1-32-16,-4 6-881 15,8 0-1847-15,13 0-8371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7T10:32:46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20073 4921 672 0,'0'0'896'0,"0"-4"-664"15,0 4-104-15,0-3-72 16,0 3-40-16,0-3 80 0,0 3-96 15,0 0-56-15,0 0-40 16,0 0 96-16,0 0 0 16,0 0-24 15,0 0 24-31,0 0 392 0,0 0 184 16,0 0-104-16,0 0-472 0,0 0-16 15,0 0-136-15,0 0-144 16,-4 0-112-16,0 0 296 15,4 0 104-15,-5 0 0 16,-3-2 8-16,5 2 0 16,-1 0 8-16,-4 0-8 0,3 0 0 15</inkml:trace>
  <inkml:trace contextRef="#ctx0" brushRef="#br0" timeOffset="8235.54">20073 4807 1640 0,'0'0'5817'16,"0"0"-4137"-16,0-13-503 16,0 10 7-16,0 0-32 0,0 3-216 31,0-4 57-31,0 4 103 0,0-3-224 15,0 3-344-15,0 0-200 0,0-3-32 16,0 3-72-16,0-3-96 16,0 0-64-16,0-1-56 15,0 2 40 1,-4-5-40-16,0 1 0 16,-5-5 40-16,5 3-40 0,1-2-8 0,-5 0 8 15,4 1 0-15,-5-4 0 16,2 5 0-16,3 1-8 0,-4-3 16 15,-1 0-16-15,-2 4 0 32,-1-3 0-32,-4 2 0 15,0-2 0-15,0 2 0 16,0-2 0-16,-4 2 8 0,0-2 0 16,1 3 0-16,-2-4 0 15,-3 0 64-15,5 3-56 0,-1 2 80 31,-1-2-40-31,2 0 24 16,-1 5-32-16,-4-4-40 0,0 3 8 16,1 0 33-16,-2-1 7 0,-3 1-56 15,0-1 48 1,4 4-40 0,1-3-8-16,-1 3 48 0,-4 0-48 15,4 0 0-15,-4 0 48 16,0 0-48-16,4 3-8 0,-3 4 8 15,3 0-8 1,-4 2 8-16,0 0-8 16,0 1 8-16,0-1-8 0,4 1 8 31,0 0 0-31,0 3 0 16,-4-1 0-16,4-2-8 0,0 2 8 15,-4 1 8-15,1-1 0 16,3-2 0-16,0 4-8 15,-4-2 0-15,8 1 0 16,-3-1 0-16,2 1 0 0,1-5-8 16,5 6 16-16,-2-2-8 0,2 1 8 15,-2 0-8-15,2 3 0 16,-5 0 0-16,4 3 0 31,0 0 0-15,0 3-8-16,0 1 16 0,4 2-8 15,0-3 0-15,0 3 8 16,4 1-8-16,0-1 0 0,0-3 0 16,4 3 0-16,-3-1 8 15,3-3 40-15,-5-2 8 16,1 4 16-16,1-1 32 16,3 0-16-16,0 0 8 15,4 3-40-15,-5 2 40 16,5 0-48-16,0-2 8 0,-4 7 8 15,4-3-8-15,-4 0 16 16,0-1 16-16,1 4-32 16,-1-3-48-16,0-1 40 0,4-3 8 15,0 5-48-15,0-5 120 16,0-3-8-16,4 3 0 0,3 3-24 16,10-4 24-16,-2 4 0 31,2-3-40-31,2 0-8 0,-3 4-72 15,0-4 8 1,0 1 40-16,0-1 16 16,4 1 80-16,0-1 72 0,3-3-104 15,5 4 0-15,-4-4 16 16,4 0 64-16,0-3-96 16,4 3 32-16,-8-2-120 15,4 2 64-15,-8 0-64 16,4 3 0-16,-4-3 0 0,-5-3 0 15,6 4 0-15,-6-8 0 16,2 1 0-16,-2 0 8 16,9 0-8-16,0-4 40 0,0 2-40 31,8-5 0-31,4 1 0 0,0-1 48 16,3 1-56-1,-2-4 0-15,-1 0 0 0,-5 1 0 16,-7-1 8-16,0 4-8 15,0-4 8-15,0 1-8 0,-4-2-8 32,3-1 8-32,5-1-8 15,0 3 0-15,0-6 0 0,4 4 0 16,-4-1 0-16,0 0 0 0,0-3 0 16,-4 3-40-16,-1-3 40 15,1 0 16-15,1 0 0 16,3 0-8-16,-4 0 0 15,7 0-48-15,-4 0-32 16,6-6 32-16,-1-1 40 0,0-6-8 16,0 4 8-16,0-4-48 31,0 1-16-31,-4-1-64 0,-2-3 64 16,-5 4-24-16,3-4 88 0,0 0-72 15,-1-3 80-15,1 0-8 0,0-1 0 16,1 2 0-16,-1-2 0 15,-5 1 0 1,5 0-8-16,-8 1-32 16,4-2 40-1,-4 1-64-15,0 0 0 16,-4-2 24-16,4-2-24 0,0 1 64 16,-1-7 0-16,2 0-88 15,2-2 48-15,-2-2 40 16,2 2 0-1,1-1 8-15,-3 0-8 0,-6 4-64 0,1 2 72 16,-4 1 0-16,4 4 0 16,-8-3 0-16,3-1 8 0,-2 3 0 15,3-3 0-15,0-1-8 47,-4 1-48-47,3-3 48 0,2 2 0 16,-5-3-8-16,0 1 8 15,-4 2 0-15,0-2 0 0,0 3 0 16,0-1 0-16,-4 1 0 0,0 2 16 16,-9 1-8-1,10-3 64 1,-5-1-64-16,-4 1-8 0,7 3 8 0,-2-3 0 16,-1-5 0-16,0 5 0 15,-4 0 48-15,4-4 8 0,0 1-8 16,-4 0-56-16,0 2 88 15,1 0-80-15,-2 1 8 0,2 4 40 32,-2-3-56-17,1 6 8-15,1-5-8 0,-6 5 0 16,6-5 0-16,-6 4 8 16,-2-3 32-16,-1 2-40 0,-4 1 0 31,-8 4 8-31,0-3 80 15,0 1-88-15,0 4 0 0,-3 1 8 16,7-1 32-16,-4 0-32 16,4 0-8-16,4 1 8 0,-4-1 0 0,0 1-8 15,-4-1 0 1,0 0 0 0,-7 1 0-16,-5-2 0 0,-4 9-8 15,-4-2 8-15,-3 3-8 16,3 2 0-16,0 2-160 0,4 0-24 0,0 0-352 15,-16 13-960-15,17-1-1553 32,7 1-2848-32</inkml:trace>
  <inkml:trace contextRef="#ctx0" brushRef="#br0" timeOffset="24659.61">8541 8594 2496 0,'4'-31'8082'0,"5"2"-6058"0,-5 3 321 15,4 5-489-15,-8 5-488 32,0 7-271-32,0 4-129 0,0 5-312 15,0 0-656-15,0 23 48 16,-8 9-48 0,-9 16 224-16,2 9-72 0,-5 0-80 15,4 3 0-15,0-6 32 16,4-10-56-16,5-12-48 15,2-13 0-15,5-9-64 16,0-10 64-16,0-10 304 16,20-22-112-16,8-22-152 0,8-25-40 15,-1 6-8-15,-3 3 8 16,-4 13 0-16,-11 19 0 16,2 7 0-16,-3 2 0 0,0 19-48 15,0 10-136 1,5 19 32-1,-6 20 104-15,9 5 48 16,4 10 72-16,4 0-72 0,0-3 8 16,0-7-8-16,-4-12 0 15,0-7-8-15,-5-15-64 16,-3-10 72 0,-4-10 8-16,0-24 64 15,-4-11-56-15,0-19-16 0,-8-22 96 0,-4-21 40 16,0 12 32-16,0 18-120 15,0 32 64-15,0 27 128 16,0 2-144-16,0 6-24 16,0 10-72-1,0 3-680 1,4 26 40-16,-1 38-1136 0,-3-7-2657 16,0-6-4777-16</inkml:trace>
  <inkml:trace contextRef="#ctx0" brushRef="#br0" timeOffset="25261.19">8650 9293 3408 0,'0'0'6674'0,"0"0"-5346"15,0 0-376 1,0 0 176-16,0 0-15 15,0 0-401-15,-112 13 480 0,44 25 16 16,-31 22-71-16,-37 19-385 16,-20 13-272-16,-7 4 32 15,-4-7-88 1,20-10-160-16,3-9-104 16,20-7-32-1,17-11 16-15,27-19-72 16,24-7-24-16,21-10 0 0,7-6-48 15,3-1 16-15,2 1-16 16,7-4 0-16,8-3-296 0,8 0-672 16,0-3-1313-16,0 0-1503 0,4 0 615 0</inkml:trace>
  <inkml:trace contextRef="#ctx0" brushRef="#br0" timeOffset="25994.32">5888 10559 7905 0,'0'0'5449'0,"0"0"-3320"0,0 0-569 16,0 0-488-16,0 0-640 16,0 0 25-1,-39 80 55 1,27-32-152-16,-1 6-176 16,6-3-72-16,-1 0-104 0,-1-7 8 15,2-6-8-15,-1-10 56 0,8-9-56 31,-4-13 40-31,4-6 8 16,0-9 232-16,0-23-144 16,8-22-64-16,12-28-8 0,3-23-72 0,-3 10 8 15,1 25 0-15,-10 32-8 16,-7 26 120-16,9 7 144 16,-2 5-264-16,10 11 72 15,2 20-72-15,1 10 80 16,8 7 16-16,-1 3-88 15,1-6-8 1,4-7 0-16,-4-7-64 16,-4-9-88-16,0-12-32 0,-8-10 64 31,-5 0 120-31,-2-28 16 16,-5-14-8-16,-8-24 88 0,0-30 120 15,-4 7 152-15,-4 7-64 0,4 22-56 16,-1 28-8-16,5 6-48 0,0 7-80 0,0 13-112 31,13 6-296-31,11 6-568 16,12 26-680-16,0-3-3105 15,-8-4-5793-15</inkml:trace>
  <inkml:trace contextRef="#ctx0" brushRef="#br0" timeOffset="26796.43">8518 9392 10298 0,'0'0'2416'0,"0"0"-775"16,0 0 87-16,0 0-216 0,0 0-552 16,0 0-663-16,-16 63 311 31,-12 13 104-31,-12 22-176 15,-4 17-160-15,1-2 56 0,-1-1-64 16,8-13-88-16,4-8-120 0,0-7-48 16,13-15-104-16,2-22-8 15,9-7-8-15,1-13-704 16,3 2-872 0,-1-8-2817-16,-3-10-5049 0</inkml:trace>
  <inkml:trace contextRef="#ctx0" brushRef="#br0" timeOffset="27266.48">7602 10772 10986 0,'0'0'5889'31,"0"0"-4897"-15,0 0-456-16,-32 74 33 0,19-27 311 15,9 10-264-15,1 7-320 16,3 0-176-16,0-1-72 0,0-7 24 16,16-5-72-16,3-12 0 15,2-14-200-15,10-9-8 16,1-16 80-16,4-3 32 16,5-22 96-16,-2-13 0 15,-7-10 0-15,0-22 104 0,-8-16-96 16,-13 6 112-16,-11 14-16 15,0 12 56-15,0 26 144 16,-3 2-64-16,-10 4-24 0,5 18-216 16,4 4-312-16,-3 33-912 15,3-1-1529-15,4 1-3912 16</inkml:trace>
  <inkml:trace contextRef="#ctx0" brushRef="#br0" timeOffset="27614.07">8418 10759 5065 0,'0'0'7313'0,"0"0"-5472"16,0 0 183 0,0 0 8-16,0 0-615 15,0 0-785-15,0 0-344 0,-99-6 48 16,63 38-64-16,8 3-176 0,8 0-96 15,12 0 16-15,8-3-16 16,13-4 0-16,18-6 8 16,9-2 88-16,3-8-96 0,2 2-64 31,-10-6-104-31,-3 5 48 0,-11-1 104 16,-14 2-80-1,-7 4-32-15,-7 2 128 0,-25 5 48 16,-13 4 104-16,-11-1-32 31,0 1-56-31,1-6-64 0,7-14-312 16,16-4-2305-16,12-5-2672 0</inkml:trace>
  <inkml:trace contextRef="#ctx0" brushRef="#br0" timeOffset="27999.43">8674 10766 11642 0,'0'0'5153'0,"0"0"-3993"0,0 0-71 16,0 0-209-16,-41 102-232 15,33-58-336-15,1 3-208 0,7 1-104 32,-4-4-88-32,4-5-560 0,0-7-576 15,0-13-409-15,4-13-351 0,0-6 191 16,3-13 1201-16,6-18-56 15,2-14 464 17,2-21 184-32,-2-23 248 0,-2 10 336 15,-2 5-72-15,-3 20 185 16,-4 29 711-16,0 5 480 0,4 12-199 16,0 8-1145-16,4 15-200 15,4 20 56-15,3 6-24 16,5 3-240-1,-3 4-72-15,3 0-64 0,-5-4-24 16,1-5-920-16,-8-1-1369 16,1-9-2256-16,-13-10-2864 0</inkml:trace>
  <inkml:trace contextRef="#ctx0" brushRef="#br0" timeOffset="28153.05">8618 10937 3240 0,'0'0'12531'0,"0"0"-10251"0,0 0-1311 16,99-22-169-1,-24 13-376 1,-6-1-424-16,26-12-520 0,-23 3-953 0,-20 0-3552 0</inkml:trace>
  <inkml:trace contextRef="#ctx0" brushRef="#br0" timeOffset="28616.52">8964 9249 408 0,'0'0'13250'0,"0"0"-11097"15,0 0-1169-15,0 0 112 32,0 0 681-32,52 79-497 0,12-25-368 15,24 19-240-15,31 19-208 16,5 7-120-16,-9-1-79 16,-20-6-121-16,-26-6-96 15,-18-14 0-15,-15-11-48 16,-12-17-8-16,-4-9-160 0,0 7-297 15,3-7-335 1,5 3-856-16,-7-19-3129 16,-10-16-6762-16</inkml:trace>
  <inkml:trace contextRef="#ctx0" brushRef="#br0" timeOffset="29155.57">9860 10632 5521 0,'0'0'9338'0,"0"0"-6482"0,0 0-1207 0,0 0-961 15,0 0 48-15,-11 96 40 16,11-39-416-16,15 4-208 16,6 2-32-16,3-6-120 0,4-9-336 15,-5-11-304 1,5-10 64-16,0-22 16 16,4-5 552-1,-4-18 8-15,0-23 104 16,-4-19 112-16,-5-23 424 15,-10-16 32-15,-9-7-192 0,0 22-112 16,-9 29-120-16,5 27 40 31,-4 12 33-31,5 6-161 0,3 3-160 16,0 7-553-16,0 14-1615 0,11 8-1633 0,6 0-2888 16</inkml:trace>
  <inkml:trace contextRef="#ctx0" brushRef="#br0" timeOffset="29355.79">10362 10534 10178 0,'0'0'7697'16,"0"0"-6256"-16,0 0-729 0,0 0 328 16,5 109-328-1,3-56-360-15,3 1-216 0,6 0-136 0,2-3-440 16,-3-6-728-16,0-11-1073 15,4-11-759 1,-3-14-1601-16,-6-9-1977 0</inkml:trace>
  <inkml:trace contextRef="#ctx0" brushRef="#br0" timeOffset="29587.51">10713 10592 8673 0,'0'0'5698'0,"0"0"-3450"0,-123 57 33 15,67-25-569-15,4-4-336 32,12 0-504-32,16-1-360 0,16-9-335 15,8 4-177-15,40-2 16 16,32-1 24-16,4-4-40 0,0-2-289 16,-12-8-399-1,-17 2-520-15,1-3-648 16,-1 2-1969-1,-15 1-88 1,-15-4-2664-16</inkml:trace>
  <inkml:trace contextRef="#ctx0" brushRef="#br0" timeOffset="31107.04">5777 11366 2936 0,'0'0'8562'15,"0"0"-6946"-15,0 0-591 16,0 0 367-16,0 0-80 16,-52 85-232-1,52-43-440-15,0-1-287 0,20-3-177 16,12-2-64-1,12-11 24-15,4-12-136 16,7-13-72-16,-3 0-56 16,-9-26-40-16,-6-11 168 0,-14-5 80 15,-14-6 104-15,-9 1 328 32,-24 5 360-32,-16 4-288 0,-4 16 32 15,-3 9-176-15,6 13-176 0,5 6-264 0,12 23 0 16,13 6-800-16,11 26-1456 15,3-8-2033 1,10-8-4433-16</inkml:trace>
  <inkml:trace contextRef="#ctx0" brushRef="#br0" timeOffset="33080.73">9526 8538 9578 0,'0'0'2088'0,"0"0"-656"16,0 0-391-16,0 0 199 16,0 0 280-16,4-89-288 15,-16 66-311 1,-3 1-193-16,-10 3-192 15,-3 6-192-15,-7 10-80 16,-6 3-104-16,2 22 128 16,3 11-88-16,8 5-80 15,13 3-56-15,10-1-56 0,5-4 48 32,16-5-48-32,12-9-8 15,8-11-72-15,-1-9-32 16,10-2-24-16,-9-19-88 0,-1-10 0 15,-7-5-24-15,-8-4 160 0,-4 3 72 0,-8 2 0 16,-4 12 8 0,-1 5 104-16,2 13 168 15,-5 3-224-15,4 19 24 16,4 13-72-16,-1 8 0 0,10 8 0 16,2 0-96-16,1-7-1144 15,1-6-1553-15,2-16-1216 0,1-6-272 16,-11-13-2088-1</inkml:trace>
  <inkml:trace contextRef="#ctx0" brushRef="#br0" timeOffset="33250.01">9849 8301 2576 0,'0'0'6802'0,"0"0"-3938"16,4-97 161 15,0 81 23-31,-1 16-1383 16,1 25-1217-16,5 38 216 15,3 27-200-15,3 12-248 0,-2-14-216 16,-6-20-24-16,-3-30-1128 16,-4 6-1553-16,0-12-1400 0,0-7-2224 0</inkml:trace>
  <inkml:trace contextRef="#ctx0" brushRef="#br0" timeOffset="33497.39">9725 8432 5401 0,'0'0'4921'31,"0"0"-3809"-15,100-22-240-16,-48 16-80 15,-1 3-208-15,5 3-304 16,-8 0-159-16,-4 0-121 0,-9 0-121 16,-14 0-103-16,-10 12-24 0,-7 4-32 31,-4 6 280-31,0 7 953 15,-4 13 287-15,0 2-488 0,0 3-336 16,4-3-416-16,0-2 0 0,0-10-1320 16,0-13-1193-16,8-9-3712 0</inkml:trace>
  <inkml:trace contextRef="#ctx0" brushRef="#br0" timeOffset="33651.01">10216 8197 10658 0,'0'0'3112'0,"0"0"-1471"31,0 0-1641-31,0 0-176 0,0 0-744 16,0 109-777-16,7-68-3344 0</inkml:trace>
  <inkml:trace contextRef="#ctx0" brushRef="#br0" timeOffset="33998.61">10319 8538 5417 0,'0'0'4441'0,"0"0"-2129"16,0 0-776-16,0 0-415 0,0 0-401 16,0 0-392-16,-8 79-168 15,8-72-88-15,0-5-8 0,8-2 0 16,3 0 168-16,10-16-232 31,-1-6-88-31,4-6-192 0,-1-1 128 16,-3-3 104-16,1 4 48 0,-6 2 0 15,5 10 400-15,0 7 184 0,4 9-320 16,4 0-112 0,4 4 24-16,12 8-48 31,-1 1-56-31,13 0 32 0,4-7-16 16,8-3-32-16,3-3 64 15,-3 0-48-15,4-9-16 0,-8-4-48 16,-8-4 56-16,-9-2-56 15,-6 3 48 1,-6 1-56-16,-7-1 0 16,8-3-992-16,-4 3-1840 0,-4 3-5010 0</inkml:trace>
  <inkml:trace contextRef="#ctx0" brushRef="#br0" timeOffset="34114.48">11658 8086 11322 0,'0'0'1904'16,"0"0"-1904"-16,0 0-1112 0,-92-12-6161 0</inkml:trace>
  <inkml:trace contextRef="#ctx0" brushRef="#br0" timeOffset="35455.44">6207 10029 1480 0,'0'0'5617'16,"0"0"-3977"-16,-48-76 393 0,28 48-305 16,-3-1-472-16,-5 7-279 15,0 3 255-15,-4 7-312 16,-4 8-296-16,-4 4-160 0,-4 10-136 16,-8 15-160-16,0 13 48 15,-7 19 89-15,0 20-41 31,-1 24-88-31,11 16 0 16,18 4-64-16,15-6-104 16,16-14 0-16,0-6 40 0,12-9 24 15,3-19-72-15,5-13 0 32,5-13-168-32,-1-7-128 0,15 6 8 0,13-3-80 0,20 4-33 15,19-12-63-15,21-17-256 16,3-12-360-16,-3-18 176 0,-5-23 664 15,-6-11 240-15,-6-2 56 32,-3-6 248-32,-17 10 0 0,-15 6-104 15,-12 2-32 1,-8 0-80-16,12-18 0 16,3-29-88-16,-7-22-112 15,-16-4-368-15,-28 14 160 0,-4 25 112 16,-16 19 136-1,-4 15 72-15,-8 2 80 16,-4-4 40-16,-7-8 312 0,-14 1 112 16,-3 10-128-16,-3 10-88 15,-9 8-56-15,-3 14-128 0,-6 9-72 16,2 0-24-16,4 9-40 16,-2 10 0-16,14 7-8 0,8 4 0 31,10 22-704-31,13-8-1088 15,13-3-2417-15</inkml:trace>
  <inkml:trace contextRef="#ctx0" brushRef="#br0" timeOffset="36605.03">5860 11458 1880 0,'0'0'1096'0,"0"0"176"0,0 0-383 31,0 0-601-31,0 0-288 0,0 0-32 16,0 0-304-16,-8 29-609 16,8-23-1007-16</inkml:trace>
  <inkml:trace contextRef="#ctx0" brushRef="#br0" timeOffset="36959.17">5860 11458 1096 0,'45'64'1560'0,"-42"-67"-1096"16,1-7 1193-16,4-6 439 0,-4 4-304 16,1-4-303-16,-5 6-113 31,0-2 168-31,0 6-495 16,0 2-241-16,0 4 144 15,-5 0-240-15,-18 4-344 0,-5 14-280 16,-13 11 152-16,-26 28 304 15,-21 25 200-15,-32 29-135 0,-15 10-113 16,4 2-104-16,7-17-120 16,25-14-72-1,27-22-56-15,24-16-80 0,16-20-56 16,12-4 0-16,4-3-8 16,4-2-216-16,5-5-592 0,7-13-1089 15,43-23-383 1,5-9-201-1,3-13-3000-15</inkml:trace>
  <inkml:trace contextRef="#ctx0" brushRef="#br0" timeOffset="37253.48">5916 11451 2632 0,'0'0'6850'0,"0"0"-5306"15,0 0 304-15,0 0-223 16,0 0-537-16,0 0-736 0,0 0-104 31,20 74 440-31,-27 9-104 16,-10 28 16-16,1 9-72 0,0 7-39 16,0-9-129-1,4-11-112-15,-3-1-104 16,2-6-24-16,6-4-112 15,-1-23-8-15,3-12 0 16,1-23-400 0,4-10-609-16,0-2-351 0,9-11-672 15,3-8-585-15,-1-7-2952 0</inkml:trace>
  <inkml:trace contextRef="#ctx0" brushRef="#br0" timeOffset="37576.37">6047 11382 7089 0,'0'0'4809'32,"0"0"-3065"-32,0 0 297 0,0 0-585 15,0 0-800-15,0 0-408 16,0 0 585-16,32 140-121 15,-4-25-368 1,8 5-72-16,-3 1-112 16,-2-21-56-1,1-7-8-15,-5-7-40 16,1-16-40-16,-11-13-16 0,-2-16-192 0,-2-2-384 16,-2 1-496-16,2 2-593 15,-5 5-391-15,-1-15-793 16,-7-13-2624-16</inkml:trace>
  <inkml:trace contextRef="#ctx0" brushRef="#br0" timeOffset="37924.01">6019 11404 8385 0,'0'0'4633'16,"0"0"-2984"-16,0 0-321 0,0 0-432 31,0 0 160-31,97-67-111 0,-50 77-33 16,13 21-256-16,11 24-144 0,13 31-96 15,16 21-128-15,0 8-88 0,-8-5 56 16,-13-11-48-16,-12-12-88 15,-11-18 16 1,-11-9-80-16,-10-18-56 16,-7-4-128-16,8 0-312 0,4 6-216 15,-1-3-96-15,-2-13-120 16,-14-2 128-16,-3-13 39 16,-3-10-95-16,-6-3-856 0,-7-3-489 15,-4-10-2344-15</inkml:trace>
  <inkml:trace contextRef="#ctx0" brushRef="#br0" timeOffset="40144.99">8403 11443 4993 0,'0'0'5705'0,"0"0"-3657"0,0 0-495 16,0 0 63-16,0 0-560 15,0 0-56-15,-112 69 65 16,48 8-121-16,-28 24-152 16,1 13-192-16,-9-6-200 15,12-12-168-15,25-23-112 0,16-13-64 31,10-18 16-31,9-9 8 32,1 3-80-32,3-1-80 0,0 0-328 0,12-13-320 15,7-6-784-15,10-16-1193 16,14 0-1248-16,5 0-1016 0</inkml:trace>
  <inkml:trace contextRef="#ctx0" brushRef="#br0" timeOffset="43190.05">8410 11455 2816 0,'0'0'6618'16,"0"0"-5058"-16,0 0-976 0,0 0 272 15,-11 51 712-15,2-20 9 31,-6 15-321-31,3 8-208 0,-4 5-119 0,-5 14-65 16,2 13-440-16,-5 16 16 0,0 3-80 16,0-10-112-16,4-19-112 15,4-25-88-15,4-13-40 0,0-7 8 16,4 5-16-16,0-2-336 31,1-1-272-31,7-11-400 0,0-10-785 0,0-5-1095 16,7-7-2842-16</inkml:trace>
  <inkml:trace contextRef="#ctx0" brushRef="#br0" timeOffset="43522.02">8343 11515 440 0,'0'0'10018'15,"0"0"-7930"-15,0 0-463 0,0 0-641 0,0 0-552 16,0 0-16-16,0 0 672 0,20 143-288 31,-5-44-304-31,6 9-272 16,2-7-111-16,1-9-33 0,0-9 40 15,-4-16-48-15,-4-13-24 16,-4-13-48 0,4-10-353-16,-5 7-687 0,6 6-992 15,-1-2-865 1,-8-16-3800 0</inkml:trace>
  <inkml:trace contextRef="#ctx0" brushRef="#br0" timeOffset="43876.13">8390 11567 912 0,'0'0'5737'31,"0"0"-3353"-31,0 0-831 16,0 0-57-16,0 0-248 0,0 0-415 16,0 0 103-16,0 0 80 15,56 44-8-15,-40-6-264 0,0 9 113 16,8 4-193-16,4 18-224 16,8 15-112-1,-1-8-32-15,6-6-56 16,-9-7-96-16,-9-12-72 0,9 3-8 0,0 6-64 15,-1-6-368-15,-3-10-792 16,-4 0-889-16,-7-11-983 0,-6-14-3074 16</inkml:trace>
  <inkml:trace contextRef="#ctx0" brushRef="#br0" timeOffset="44239.35">8455 11418 7097 0,'0'0'5025'0,"0"0"-3465"0,0 0-951 0,0 0-33 16,0 0 536-16,99 101-8 0,-56-44-376 16,10 10-232-16,6 2-176 0,5-5-87 31,4 6-49-31,-1-4-88 16,-3 0-48-16,-12-1-48 15,-13-8-384 1,-7-4-385-16,-11-4-495 15,-10-12 24-15,-2-5 360 16,-5-13-9-16,-4-9-767 0,0-7-1289 16,0-3-4792-1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17/03/2021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17/03/2021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17/03/2021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Decision Trees      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Binary Decision Tree.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Split.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Greedy Algorithm.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General Decision Tree.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Binary Decision Tree</a:t>
            </a:r>
            <a:endParaRPr lang="ru-RU" sz="5400" dirty="0"/>
          </a:p>
        </p:txBody>
      </p:sp>
      <p:pic>
        <p:nvPicPr>
          <p:cNvPr id="3" name="Picture 2" descr="Binary decision diagram - Wikipedia">
            <a:extLst>
              <a:ext uri="{FF2B5EF4-FFF2-40B4-BE49-F238E27FC236}">
                <a16:creationId xmlns:a16="http://schemas.microsoft.com/office/drawing/2014/main" id="{6A732384-857C-419A-B254-A0E91B59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05" y="1428385"/>
            <a:ext cx="7341165" cy="32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E4A37F-7EB7-4EF1-973D-78B77BE11DBA}"/>
                  </a:ext>
                </a:extLst>
              </p14:cNvPr>
              <p14:cNvContentPartPr/>
              <p14:nvPr/>
            </p14:nvContentPartPr>
            <p14:xfrm>
              <a:off x="1829880" y="851400"/>
              <a:ext cx="6334560" cy="516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E4A37F-7EB7-4EF1-973D-78B77BE11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520" y="842040"/>
                <a:ext cx="6353280" cy="51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Split</a:t>
            </a:r>
            <a:endParaRPr lang="ru-RU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C81A-93A3-4EB2-9127-64EA9535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2" y="1235317"/>
            <a:ext cx="3784615" cy="387340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CA5FB0-3C2C-4BBE-8A4E-02F9475A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87" y="219809"/>
            <a:ext cx="4002106" cy="61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C51286-9A91-4B44-898C-8A4642EC24E2}"/>
                  </a:ext>
                </a:extLst>
              </p14:cNvPr>
              <p14:cNvContentPartPr/>
              <p14:nvPr/>
            </p14:nvContentPartPr>
            <p14:xfrm>
              <a:off x="642600" y="165600"/>
              <a:ext cx="10667520" cy="624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C51286-9A91-4B44-898C-8A4642EC24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40" y="156240"/>
                <a:ext cx="10686240" cy="62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Greedy approach</a:t>
            </a:r>
            <a:endParaRPr lang="ru-RU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C81A-93A3-4EB2-9127-64EA9535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2" y="1235317"/>
            <a:ext cx="3784615" cy="387340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CA5FB0-3C2C-4BBE-8A4E-02F9475A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87" y="219809"/>
            <a:ext cx="4002106" cy="61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D6FCD3-F89F-4192-B153-ADCCFF9DE8FF}"/>
                  </a:ext>
                </a:extLst>
              </p14:cNvPr>
              <p14:cNvContentPartPr/>
              <p14:nvPr/>
            </p14:nvContentPartPr>
            <p14:xfrm>
              <a:off x="511920" y="197640"/>
              <a:ext cx="11000160" cy="354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D6FCD3-F89F-4192-B153-ADCCFF9DE8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560" y="188280"/>
                <a:ext cx="11018880" cy="35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7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026325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General Decision Tree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E675E-A97B-4BAC-BFA8-F1C70A45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45" y="1669761"/>
            <a:ext cx="6554017" cy="31172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D18DED-EF08-45A0-99C5-48F0D6DC2BDC}"/>
                  </a:ext>
                </a:extLst>
              </p14:cNvPr>
              <p14:cNvContentPartPr/>
              <p14:nvPr/>
            </p14:nvContentPartPr>
            <p14:xfrm>
              <a:off x="1749960" y="1618560"/>
              <a:ext cx="5723280" cy="296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D18DED-EF08-45A0-99C5-48F0D6DC2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1609200"/>
                <a:ext cx="5742000" cy="29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7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39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Binary Decision Tree</vt:lpstr>
      <vt:lpstr>Split</vt:lpstr>
      <vt:lpstr>Greedy approach</vt:lpstr>
      <vt:lpstr>General Decision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232</cp:revision>
  <dcterms:created xsi:type="dcterms:W3CDTF">2019-01-15T19:27:36Z</dcterms:created>
  <dcterms:modified xsi:type="dcterms:W3CDTF">2021-03-17T10:39:01Z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