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23/12/2020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23/12/2020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23/12/2020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23/12/2020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69" y="1798672"/>
            <a:ext cx="9321684" cy="163032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/>
              <a:t>How to add GUI in Colab Quickly?</a:t>
            </a:r>
          </a:p>
          <a:p>
            <a:r>
              <a:rPr lang="en-GB" sz="5400" dirty="0"/>
              <a:t>Explained for Beginners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8290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b="0" dirty="0"/>
              <a:t>What is GUI?</a:t>
            </a:r>
          </a:p>
          <a:p>
            <a:r>
              <a:rPr lang="en-GB" sz="4000" b="0" dirty="0"/>
              <a:t>What is Colab? </a:t>
            </a:r>
          </a:p>
          <a:p>
            <a:r>
              <a:rPr lang="en-GB" sz="4000" b="0" dirty="0"/>
              <a:t>Let’s add GUI to Colab?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D206E-D2B5-48EB-8A9D-C70231D598E4}"/>
              </a:ext>
            </a:extLst>
          </p:cNvPr>
          <p:cNvSpPr txBox="1"/>
          <p:nvPr/>
        </p:nvSpPr>
        <p:spPr>
          <a:xfrm>
            <a:off x="227669" y="5299140"/>
            <a:ext cx="206304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Sajjad Mustafa</a:t>
            </a:r>
            <a:endParaRPr lang="en-PK" sz="24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35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Garamond</vt:lpstr>
      <vt:lpstr>Wingdings</vt:lpstr>
      <vt:lpstr>Thème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Kashif Murtaza</cp:lastModifiedBy>
  <cp:revision>74</cp:revision>
  <dcterms:modified xsi:type="dcterms:W3CDTF">2020-12-23T12:56:29Z</dcterms:modified>
</cp:coreProperties>
</file>