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ZjDbSEZ5BNkGvSboB3Kj7Ww2a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Arial"/>
              <a:buNone/>
              <a:defRPr b="1" sz="6000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Arial"/>
              <a:buNone/>
              <a:defRPr b="1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rPr>
              <a:t>Gesture Based Drag and Drop For Color </a:t>
            </a:r>
            <a:r>
              <a:rPr b="1" lang="en-US" sz="5400">
                <a:solidFill>
                  <a:srgbClr val="406FBA"/>
                </a:solidFill>
              </a:rPr>
              <a:t>Separation</a:t>
            </a:r>
            <a:endParaRPr b="1" i="0" sz="54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OpenCV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Mediapipe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Discussing the complete flow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