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4" r:id="rId4"/>
    <p:sldId id="266" r:id="rId5"/>
    <p:sldId id="267" r:id="rId6"/>
    <p:sldId id="260" r:id="rId7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8:09:39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16583 9868 142 0,'0'0'62'15,"0"0"184"-15,0 0-91 16,-2-9-36-16,1 6-23 16,1 2-2-16,-2 1 7 15,2 0-26-15,0 0-11 16,0 0-8-16,0 0-20 0,0 0 27 15,0 0-32-15,0 0-6 16,0 0 17-16,0 0-17 16,0 0 5-16,0 0-8 15,0 0-21-15,-3 0 54 16,0 0-30-16,-1 0 15 16,-3 0 5-16,3 1-20 15,1 2 6-15,-1 0-31 16,1 0 10-16,1 0 21 15,-1 0-31-15,2 1 8 16,-1 0 22-16,1 3-17 16,-2 0 13-16,1 3 2 15,-1-1-22-15,-1 4 58 0,0 0-56 16,1 1 8-16,-2 1 9 16,0-3-6-16,2 2 7 15,0 0-26-15,0 0 9 16,0 2 7-16,0 0-16 15,2 0 0-15,-2 2 13 16,2 1-11-16,1 1 18 16,-2-2-20-16,2 2 6 15,0-2-4-15,0 1-2 16,0-1 0-16,-1 2 11 16,1-2-9-16,0 0 21 15,-2 2-23-15,1-3 2 0,-1 0 11 16,1-3-13-1,1-1 0-15,-2-1 4 0,1 3-4 16,1 0 16-16,-2 2-16 16,2 1 0-16,0 1 2 15,0-2-1-15,0 0-1 16,0 0 1-16,0-1 1 16,0 3 13-16,0-2-15 15,0 0 0-15,0 0 0 16,0-2 0-16,0 2-1 15,0 0 0-15,0 0 1 16,0 2 8-16,0-3-8 16,0 2 0-16,0 0 0 0,0-1 0 15,0-3 0 1,0 0 0-16,0-2 1 0,0 1 1 16,0 0-2-16,0 0 0 15,0-2-1-15,0 2 1 16,0-1 0-16,0 2 0 15,0-1 0-15,0 1 5 16,0-1-5-16,0 0 0 16,-1-1 0-16,1 0 1 15,0-3-2-15,0 0 1 16,0-2-23-16,0-2-36 16,0-2-99-16,1-1-88 15,8-2-19-15,1 0 52 16,-1-3-156-16</inkml:trace>
  <inkml:trace contextRef="#ctx0" brushRef="#br0" timeOffset="2507.29">16496 10969 170 0,'0'0'155'16,"0"0"145"-16,0 0-154 15,0 0-41-15,0 0 19 16,0 0-5-16,0 0-44 15,-6 6 11-15,6-4-31 16,0 0 10-16,0 1-10 16,4 2-33-16,7-1 1 15,3 0 45-15,3 2-24 16,4-2 17-16,0 0-59 0,1 1 8 16,2-1-9-1,0 0 5-15,-1-1 12 0,0 1-12 16,3 0 1-16,-1 0 37 15,2-1-33-15,3 1 20 16,-2-1 26-16,6 1-23 16,-1-1 8-16,0 0-18 15,1 1-24-15,-1-1 34 16,2 0-34-16,-4 0 0 16,0 1 8-16,-2-1-7 15,-1 1 17-15,0 0-18 16,-1-1 0-16,0 2-7 15,-1-1 7-15,0-1-1 16,0 0 1-16,0-1 1 0,1 1 19 16,0-1-20-16,-3-1 12 15,3 2-5-15,-2-2-7 16,2 2 0-16,1-2 1 16,2 2-1-16,0 0 22 15,1 0-22-15,2-1 0 16,0 1 51-16,-2 0-49 15,2 0 13-15,-1 0 4 16,0-2-13-16,0 2 22 16,1-2-28-16,-2 1 1 15,2-1 20-15,2 1-20 0,0 0-1 16,-1 0 6 0,0-1-6-16,2 1 8 0,0-2-8 15,-3 1 0-15,0-1 3 16,-2 0-3-16,-1 0 0 15,0 0 0-15,-2 0 0 16,0 0 15-16,2 0-15 16,2 0 0-16,0 0 3 15,1-1-3-15,0-2 0 16,-1 0 0-16,-3 0 0 16,1 0 4-16,-3 2-4 15,-2-1 0-15,2 2 2 16,-2-1-2-16,0 0 0 15,1-2-1-15,3 1 1 16,0-2 5-16,1 1-5 0,2 1-3 16,1-1 1-16,-2 0 3 15,0 0-1-15,-3 1 0 16,-1 0 8-16,-3-1-16 16,-2 1 8-16,-2-1 0 15,1 0 0-15,1 0 1 16,1 2 11-16,4-2-12 15,-1 0 0-15,3 0 4 16,-1 0-4-16,0 0 0 16,-1 1-1-16,0-1 2 15,-4 0-2-15,-1 1-2 16,-2-2 3-16,0 1-8 16,2 0 8-16,1-1 0 15,0 0 8-15,2 0-7 0,2 0-2 16,1-1 1-16,0 1 0 15,-3 0-3-15,-2 1 3 16,-2 0 0-16,-3 1 0 16,-2-1 0-16,2 0 3 15,0 0-3-15,-2 1 0 16,4-3-6-16,-1 1 6 16,2 0-5-16,0-1 5 15,-3 3 1-15,0-3 11 16,-2 1-12-16,2 0 0 15,-2-2-11-15,-2 2 11 16,-2 1-9-16,-2-1 8 16,-1 1-6-16,-1-1 6 0,-1-1 0 15,0 3-3-15,1-2 3 16,-4-1 1-16,3 1 0 16,-3-1-3-16,0 0 11 15,1 1-3-15,-4 0-5 16,2 0 1-16,-3-2-7 15,0 0 6-15,0-2-7 16,0-1 6-16,0-1 2 16,0-1 19-16,0-2-20 15,0 0 0-15,0-3 1 16,0 0-1-16,0-2 0 16,0 1 5-16,0 0-5 15,0 2 5-15,0-1-5 0,0 2 0 16,0 1-2-1,0-1 2-15,2 0 0 0,-1 0 6 16,-1-2-6-16,2-1 7 16,-1-1-7-16,1 0 0 15,-1 0-4-15,2-2 4 16,0 1 0-16,0 2-1 16,3-1 2-16,-3 1-2 15,2-1 0-15,-1-1 1 16,1 1 5-16,-1-2-4 15,-1 2-2-15,3-1 1 16,-3 1 0-16,1 1 5 16,2 2-5-16,1-2 0 0,-1 1-9 15,1-1 9 1,0 2 0-16,-2-1 0 0,-1 1 7 16,1 1-3-16,-2-2-4 15,1 0-3-15,-1 1 3 16,-1 0 0-16,1-1 2 15,-2 1-2-15,1 0 1 16,-2 2 1-16,1 1-2 16,-1 2-3-16,0-1-6 15,0 0 10-15,0-1-1 16,0 0 0-16,0-3 0 16,0 0-3-16,0 0 3 15,-1-2 0-15,-2 0 3 16,0-1-3-16,-1 3 0 0,-1 1-5 15,0 0 5-15,1 1-2 16,-2 2 2-16,0 2-6 16,0 1 5-16,-4 1-7 15,-1 1 7-15,-4 0-7 16,0 1 8-16,-4-1-10 16,-2 2 10-16,-2 1-2 15,0 1-5-15,-1 0 13 16,-2 1-12-16,-4 1 4 15,-4 0-1-15,0 0-19 16,-2 0 22-16,-3 0-15 16,-1 0 15-16,-2 0 0 15,2 0 1-15,-1-2-1 0,0 1 0 16,2 0-8 0,0-1 8-16,-2-1-2 0,0 2 1 15,-1-3 2-15,-1 1 4 16,-2-1-5-16,-1 1 0 15,1 0-10-15,-2 1 10 16,2 1-5-16,-3 1 5 16,2 0 1-16,-3 0 11 15,2 0-12-15,0 0 0 16,0 0-14-16,0 0 14 16,2 0-12-16,-1-1 2 15,-2-1-3-15,-1 1 5 16,-2-1 1-16,2 2 7 15,-2 0-9-15,3 0 9 16,-1 0-6-16,0 0 5 0,3 0 1 16,-3 0-7-16,4 0 7 15,-1 3 0-15,4-1 3 16,0-1-3-16,0 0-7 16,0 1 7-16,0-1 0 15,-2-1-3-15,-1 0 3 16,-3 2 0-16,0-2-3 15,1 1 4-15,2 2-1 16,0-2 0-16,3 2 1 16,2 0 2-16,5-1-3 0,-1 0 0 15,1 0 0 1,1 1 0-16,-2-2 0 0,0 0 0 16,-1 1 6-16,1-1-4 15,0 1-2-15,1-1 0 16,2 0-2-16,-2 2 2 15,4-1 0-15,1 0 0 16,0 1 0-16,2 0 3 16,1 0-3-16,0 1-3 15,4-1-3-15,0 1 7 16,-1 0-2-16,2 0-96 16,1 1-62-16,3-2 37 15,2 1-26-15,7-3-24 16,3 1-57-16,6-2-301 0</inkml:trace>
  <inkml:trace contextRef="#ctx0" brushRef="#br0" timeOffset="3282.22">17784 9750 120 0,'0'0'888'0,"0"0"-721"15,0 0-41-15,0 0-33 16,0 0 0-16,0 0 23 16,0 0-30-16,5-35 12 15,6 20-26-15,4-2-31 16,4-6 28-16,4-1-53 16,3-7 15-16,4-7-2 0,12-20-13 15,19-28 12-15,26-24-27 16,-1 7 7-16,-13 21 40 15,-19 30-30-15,-23 21 7 16,-1-3 15-16,1-1-2 16,-1-1 12-16,-7 6-50 15,-4 4 0-15,-3 3 22 16,-5 5-15-16,-3 4 2 16,-4 3-9-16,-1 4 7 15,-1 3-15-15,-2 2 5 16,0 2-148-16,-11 2-55 15,-22 19-19-15,5 0-65 16,0-2-412-16</inkml:trace>
  <inkml:trace contextRef="#ctx0" brushRef="#br0" timeOffset="3745.98">17989 8990 925 0,'0'0'179'15,"0"0"-25"-15,0 0-22 16,0 0 3-16,0 0-14 16,0 0-32-16,0 0 10 0,-4 0-77 15,15 0 20 1,8 0 43-16,6-1-55 0,8-2-10 15,9-1-1-15,7-2-6 16,7-3 8-16,6-4-21 16,0-3 0-16,1-7 10 15,1-5-10-15,-3-3 6 16,-3-1-6-16,-10-1 0 16,-6 5 12-16,-11 5-11 15,-11 5-1-15,-7 5 37 16,-5 5 3-16,-7 3 41 15,-1 5-57-15,0 0-9 16,0 0-27-16,-6 16 12 16,-10 8 0-16,-1 7 0 0,-3 7 1 15,0 6 21-15,4 4-22 16,-2 2-27-16,4 3 26 16,3-1-130-16,3 13-92 15,5-13-60-15,2-13-290 0</inkml:trace>
  <inkml:trace contextRef="#ctx0" brushRef="#br0" timeOffset="4331.42">19019 7839 584 0,'0'0'213'16,"0"0"-7"-16,0 0-31 15,0 0-15-15,0 0 31 16,0 0-44-16,0 0-7 16,18-39 49-16,-18 39-120 15,0 0-45-15,0 14-1 16,-8 6 11-16,-2 7 31 16,-2 5-43-16,3 7-10 15,3 6 47-15,1 4-59 16,3 3 0-16,2 2 16 15,0-2-14-15,0-1 19 0,4-3-21 16,2-6-37-16,1-5 36 16,-2-6-117-16,1-9-75 15,3-6-93-15,-3-8-45 16,0-6-485-16</inkml:trace>
  <inkml:trace contextRef="#ctx0" brushRef="#br0" timeOffset="4564.79">18701 7986 810 0,'0'0'187'0,"0"0"-26"16,0 0 52-16,0 0-193 15,0 0 22-15,84-30 53 16,-31 26 7-16,5 1-21 15,6 0-46-15,-1 2-34 16,-2 1-1-16,-8 0-31 16,-4 4-161-16,-13 5-213 15,-14-2-88-15</inkml:trace>
  <inkml:trace contextRef="#ctx0" brushRef="#br0" timeOffset="5247.97">19258 8143 485 0,'0'0'355'0,"0"0"-279"0,0 0 15 16,0 0 49-16,0 0-8 15,0 0 0-15,0 0-37 16,83 7-36-16,-61-10 3 16,-2-2-46-16,2-4 2 15,-1-2-2-15,-3-3-15 16,-2-2 12-16,-2-2-13 15,-1-2 0-15,-7-1 17 16,-3 3-16-16,-3 2 5 16,0 5 22-16,-1 2 11 15,-13 7 27-15,-5 2-48 16,-6 0-17-16,-2 15 28 16,-1 8-14-16,1 7 37 0,4 2-22 15,5 2-23-15,8 0 40 16,7-3-47-16,3-3 0 15,1-4 10-15,19-5 3 16,7-4 14-16,7-8-27 16,6-6 14-16,0-1 1 15,2-11-15-15,1-12-15 16,-2-6 9-16,-4-7-32 16,-2-4 20-16,-7-3 7 15,-4 0 11-15,-8 3 1 16,-6 5 9-16,-4 7 18 15,-4 5 43-15,-2 10-25 0,0 6 38 16,0 5-71 0,0 2 10-16,-6 3-37 0,0 12 14 15,1 5-1-15,4 2 1 16,1 3 0-16,3 4 17 16,14 2-17-16,3 1 1 15,2 1 1-15,0-2-2 16,-2-5 0-16,-6-2 0 15,-4-5 0-15,-5-5 18 16,-5-6-18-16,0-1 0 16,-15-1-3-16,-5-1 4 15,-5 0-1-15,-2-2 17 16,4-1-17-16,4 1 0 0,5-3-64 16,6 0-142-1,8 0-64-15,0-10-65 0,3-4-636 0</inkml:trace>
  <inkml:trace contextRef="#ctx0" brushRef="#br0" timeOffset="5721.7">20042 7816 924 0,'0'0'166'0,"0"0"82"15,0 0-116-15,0 0 57 16,0 0 5-16,2-76-47 15,-2 76-16-15,0 0-131 0,-5 7 24 16,-8 13-12 0,-2 8 20-16,-3 6 41 0,3 5-29 15,0 2-4-15,8 4 24 16,2 2-64-16,5 1 9 16,0-2 17-16,6-1-25 15,10-4-1-15,4-5 0 16,2-6-13-16,4-5-26 15,0-10-60-15,-1-8-22 16,0-7-65-16,-1-2-79 16,-4-20-6-16,-10-26-49 15,-10-7-225-15,0-1 228 16,-13 3 50-16,-6 23 267 16,-3 3 361-16,-9-2-233 15,-4 0 73-15,-1 2-57 0,7 6-37 16,8 8 39-16,12 6-3 15,7 3 1-15,2 4-48 16,12 0-95-16,17 0 60 16,8 0-30-16,9 3-20 15,9 4 20-15,6 1-31 16,36 2-125-16,-15-2-158 16,-5-2-232-16</inkml:trace>
  <inkml:trace contextRef="#ctx0" brushRef="#br0" timeOffset="5850.35">20898 7879 856 0,'0'0'335'0,"0"0"-117"0,0 0-16 15,0 0-115-15,0 0-69 16,0 0-18-16,0 0-188 16,-13-22-223-16</inkml:trace>
  <inkml:trace contextRef="#ctx0" brushRef="#br0" timeOffset="10774.25">15017 2502 838 0,'0'0'535'15,"0"0"-381"-15,0 0-27 16,0 0-86-16,0 0 11 0,0 0 49 16,-24-68 2-1,18 62-23-15,-2 1-61 0,-4 1-19 16,-4 1 21-16,-7 1-20 16,-7 2 9-16,-11 0-10 15,-8 3 1-15,-7 8 0 16,-7 6-1-16,1 1 0 15,-3 5 2-15,4 1-1 16,5 3 11-16,7 4-12 16,7 0 7-16,7 4-19 15,8 2 12-15,8 2-25 16,9 3 19-16,5-2 6 16,5 0-10-16,2-5-15 0,18-3-25 15,7-5-12 1,6-3 62-16,1-3 6 0,-1-4-6 15,-8-1-41-15,-11 0 16 16,-11-1-51-16,-3 2 73 16,-20 2 3-16,-15 6 0 15,-8 0 12-15,-10 4 36 16,-3 3-23-16,-1 2 4 16,3 1-19-16,5 2-8 15,9 2 20-15,7 4-22 16,8-1-8-16,5 3 8 15,11-2 1-15,5 2-1 16,4-5-12-16,0 0-32 16,17-3 16-16,6-5-17 0,7-1 24 15,6-3 2-15,1 0-23 16,-1 1 27-16,-8 0-66 16,-8 1 12-16,-10 1 47 15,-10 1-27-15,0-1 25 16,-21 2 24-16,-7-2 18 15,-8 2 41-15,-3 0 14 16,-4 1 16-16,3 3 6 16,4-1-60-16,6 3 4 15,8-1-11-15,9 1-22 16,12 2-6-16,1 1-10 16,17 1-53-16,14-1 9 15,8 2-21-15,5-3 11 0,1-1-10 16,-2-6-25-16,-10-1-66 15,-11-4 48-15,-14-4 50 16,-8 0 50-16,-6 1 17 16,-21-1 96-16,-6 0 111 15,-5 2-66-15,3 0 47 16,6-2-64-16,7 2-64 16,11 0-25-16,11 4-35 15,6 4-60-15,26 3-59 16,13 2-50-16,39 11-111 15,-11-10 43-15,-6-7-522 0</inkml:trace>
  <inkml:trace contextRef="#ctx0" brushRef="#br0" timeOffset="10925.84">14603 5383 178 0,'0'0'679'0,"0"0"-380"16,0 0-92-16,0 0-73 15,0 0 67-15,-44 89-104 16,43-69-22-16,1 1-75 15,12 1-23-15,19 1-80 16,35 5-144-16,-6-5-74 16,-1-6-202-16</inkml:trace>
  <inkml:trace contextRef="#ctx0" brushRef="#br0" timeOffset="13191.79">15100 5686 202 0,'0'0'779'16,"0"0"-463"-16,113 26-111 15,-82-16-80-15,-13-2-90 16,-9-2 130-16,-7-5-7 15,-2 1-8-15,1-1-47 0,5 1-57 16,9 3-8 0,11 4 23-16,13 2-28 0,13 3-9 15,22 4-24-15,23 4 0 16,18-1 10-16,4-3-9 16,-10-4 8-16,-22-4-9 15,-28-4-22-15,-17-1 7 16,-11 0 8-16,-4-1-9 15,-5-1 16-15,-6-2-7 16,-9-1 7-16,-7 0 28 16,0 0 19-16,0 0 34 15,0 0-73-15,0 0-8 0,9 0-5 16,13-4-37-16,12-3 41 16,13-3-53-16,10-5-14 15,5-3-13-15,-1-4-43 16,-5-1 68-16,-15 3 56 15,-12 3 11-15,-16 4 47 16,-12 1-24-16,-1 2 35 16,-8 0 34-16,-9 2-62 15,1 2-1-15,2 2-15 16,7 2-19-16,3 2-6 16,4 0-35-16,4 0-80 15,14 2 47-15,10 2-6 16,10-1 20-16,8-3-7 0,3 0-47 15,5-6 48-15,-4-11 36 16,-5-3 24-16,-9-4 77 16,-11-1 18-16,-11 4-2 15,-13 3-40-15,-1 3 28 16,-13 3 8-16,-8 2-64 16,-6 2-14-16,3 2 21 15,2 2-32-15,7 1 0 16,6 1-29-16,9 0-86 15,0 0-35-15,24-2-337 16,10-4 303-16,14-3 61 16,7-6 94-16,5-5 29 15,-1-3 25-15,-6-5 41 16,-6 1 121-16,-9-1 45 16,-7 1-16-16,-6 0-59 0,-4 2-30 15,-6 1-35-15,1-1-53 16,0 1-38-16,7-1 20 15,7-1-21-15,12 0-53 16,9-3 5-16,5 0-24 16,1 0 18-16,2 3-27 15,-10 1 9-15,-11 4 72 16,-12 5-16-16,-16 2 9 16,-10 4 7-16,-3-1 73 15,-16 0-26-15,-8 1-19 16,0-1-3-16,3 3 38 15,8 1-63-15,7 4 0 0,9-1-2 16,2 1-78-16,23-4-17 16,14-3-40-16,10-10-14 15,9-5 145-15,2-5-26 16,-7-2 6-16,-9 2 26 16,-16 1 55-16,-16 4 72 15,-12 1-6-15,0 3-34 16,-14-1 49-16,-6 1-88 15,-3 2 1-15,5 1-5 16,4 3-22-16,7 3-14 16,7 1-8-16,2-2-106 15,19-3 1-15,9-5 48 16,7-6-47-16,3 1 60 0,-1-1-12 16,-6 2 35-1,-14 1 6-15,-10 4 15 0,-9-1 80 16,-10-1-5-16,-17-1 4 15,-9 0-5-15,-3-4-12 16,-1 1 5-16,5 2-29 16,9 0-27-16,8 3 23 15,10 2-34-15,8 2-36 16,8-3-106-16,17-3 59 16,8-3 16-16,3-1 19 15,-5 1 46-15,-7 3 2 16,-15 4 0-16,-9 1 44 15,-10 0 33-15,-20-2-38 16,-11-2 50-16,-6-3-24 16,-1 0-25-16,2 2 8 0,7 3-7 15,11 4-11-15,10 4-30 16,12 4 1-16,6-1-9 16,0-2-134-16,13-2-19 15,2-2 125-15,0 1-54 16,-6 3 50-16,-8 3 39 15,-1-1-11-15,-13-1 12 16,-14-7 1-16,-10-2 15 16,-6-4 42-16,-3-3-13 15,2 0 6-15,5 2-16 16,8 1-35-16,10 3 38 16,7 2-38-16,7 1-53 15,6 0-30-15,1 0-7 0,0 2 27 16,0-2-26-16,0 2 14 15,-9 2 38-15,-10-3-35 16,-13 1 71-16,-11-3 1 16,-12 0 6-16,-8-2 48 15,-3-3 19-15,1 1-24 16,6 2 32-16,13 2-53 16,12 3-20-16,19 6-8 15,13 1-37-15,2 0-146 16,14-5-39-16,10-3 88 15,-4-4 131-15,-6 2 3 16,-9 0-7-16,-5 2 7 0,-14 0 71 16,-19 0 35-1,-10-4 0-15,-6 1-45 0,-6-1 67 16,3-2-44-16,8 2-25 16,11 6-17-16,11 3-28 15,11 3-14-15,11 3-32 16,0-3-190-16,0-1 13 15,8-5 20-15,-4-1 80 16,-4-1 52-16,0 1-33 16,-21-1 90-16,-16 1 47 15,-9-2 88-15,-12 0 64 16,-5-2-63-16,-3-1 20 16,7 4-21-16,8 2-60 15,17 4-19-15,13 6-56 16,15 4-36-16,6 2-225 0,6 0-112 15,13 5 180 1,0 2-34-16,-2 0-96 0,-9-1 163 16,-8-4-104-16,-11-2 264 15,-23 0 319-15,-14 0 22 16,-7-8-63-16,-10-3-20 16,-1-3-8-16,1 1-51 15,3 2-118-15,7 2-50 16,10 5-31-16,12 2-12 15,14 2-10-15,10 0-252 16,7 12-35-16,2 3 139 16,0 4 19-16,0-1 103 15,0-1 48-15,-12-3 15 0,-13-4 119 16,-10-3 68 0,-11-3-34-16,-3-4 48 0,-5 0-89 15,5 0-40-15,7 0-28 16,8 0-50-16,10 3-9 15,5 9-55-15,5 3-136 16,1 6 90-16,1 2 1 16,-3-1 47-16,-3 0 46 15,-6-4 7-15,-4-4 46 16,-3-3 89-16,-7-5-31 16,-1-3 35-16,-4-2-67 15,3-1-13-15,1 0-16 0,8 0-24 16,4 0 3-1,5 0-22-15,5 0-21 0,1 6 20 16,2 1-85-16,1 1-30 16,8 4-76-16,4-3-122 15,1-4-427-15</inkml:trace>
  <inkml:trace contextRef="#ctx0" brushRef="#br0" timeOffset="20271.72">11277 3276 998 0,'0'0'346'16,"0"0"-112"-16,0 0-43 0,0 0-7 16,0 0-51-16,0 0-65 15,0-5 29-15,-9 8-61 16,-7 9-12-16,-4 9 38 15,-8 6-9-15,-3 7 8 16,-5 5-33-16,-4 7-20 16,-2 1 44-16,-2 6-45 15,-2 2 7-15,0 1 11 16,1 1-24-16,3-4 19 16,5 0-20-16,3-4-4 15,7-5-14-15,2-5-28 16,4-7-61-16,3-2-67 15,6-7-167-15,3-9-246 0</inkml:trace>
  <inkml:trace contextRef="#ctx0" brushRef="#br0" timeOffset="20643.73">10694 3488 532 0,'0'0'892'0,"0"0"-664"16,0 0-62-16,0 0-69 16,0 0 7-16,0 0-7 15,0 0-59-15,12 7-20 0,-5 15 50 16,4 8-20-16,2 10 37 15,4 4-63-15,6 3-12 16,6 5 16-16,2-1-25 16,8 2 18-16,0-1-19 15,-2-6 0-15,-3-3-23 16,-6-6 23-16,-6-8-28 16,-2-5 14-16,-6-5-44 15,-2-4 2-15,-3-4-46 16,-2-4-119-16,-1-3-82 0,-3-4-252 15</inkml:trace>
  <inkml:trace contextRef="#ctx0" brushRef="#br0" timeOffset="21893.39">11770 3755 525 0,'0'0'498'16,"0"0"-200"-16,0 0-182 15,0 0-74-15,0 0 67 16,0 0 1-16,83 0 34 16,-52 0-84-16,1 1-17 15,-4-1-2-15,5 1-22 16,-3 1 4-16,-2-2-23 0,0 1 1 15,1-1 24-15,-4 0-15 16,4 0 6-16,-1 0 12 16,6 0-10-16,-1 0 16 15,3 0-19-15,-1-1-8 16,1-3 20-16,2-1-26 16,-2 1-1-16,2 0 13 15,-2 1-13-15,-2-1 18 16,2 1-18-16,-1-1 0 15,-3 1 18-15,1 0-17 16,-1 1-1-16,-3-1 22 16,0 0-4-16,-1 1 7 0,-3 1-25 15,-1 1 13 1,-3 0-7-16,0-1-6 0,-2 1 0 16,1 0 1-16,1-2-1 15,-1 1 7-15,0-1-7 16,2 1 0-16,1-1 3 15,-2 1-3-15,1-2 0 16,0 2 6-16,2-2-5 16,-1 1 6-16,-1 0-7 15,-1 0 0-15,-3 1-2 16,-2-2 3-16,-1 1-1 16,0 0 5-16,0 0-4 15,0-1 1-15,-2 1-2 0,1 0 0 16,-1-1 0-1,3 2 0-15,0 0 0 0,0-1 0 16,-1 1 1-16,-2 1 5 16,-4 0-6-16,-1 0 0 15,-4 0 0-15,-1 0 0 16,-1 0-1-16,0-1-7 16,-2 1 8-16,0 0 6 15,2 0-6-15,1 0 0 16,3 0 3-16,2 0-2 15,2 0 5-15,2 0-6 16,-2 0 0-16,-2 0-1 16,1 0 1-16,-3 0-14 15,-2 0 13-15,-1 0-16 16,0 0-5-16,0 0-21 0,0 0-22 16,1-2 37-16,-2 2-84 15,1 0-27-15,-3-1-40 16,0-1-34-16,0 1-25 15,0-2-375-15</inkml:trace>
  <inkml:trace contextRef="#ctx0" brushRef="#br0" timeOffset="22457.88">13299 3496 857 0,'0'0'304'0,"0"0"-96"15,0 0-6-15,0 0-22 16,0 0-2-16,0 0 20 16,0 0-89-16,-5-46-30 15,5 46-19-15,0 0-26 16,0 0 6-16,0 0-38 15,0 0 5-15,0 0 9 16,2 6-15-16,8 2 31 16,2 3 8-16,6 2-12 15,3 1 10-15,0 1-37 0,7 1 0 16,1 0 30 0,-1 1-31-16,0-2 0 0,-1 2 0 15,-2-1 1-15,-3-4 1 16,-3 1-2-16,-5-3-12 15,-5-3 2-15,-4-1 10 16,-2-2-5-16,-3 0 4 16,0 0 2-16,0 2-7 15,0 4 6-15,-9 2 0 16,-7 6 22-16,-2 1-14 16,-8 5 10-16,-2 4-5 15,-2 2-13-15,-1-1 24 16,3 3-24-16,2-4 0 15,8-4 2-15,2-3-2 16,7-5-8-16,4-5-20 0,4-4-46 16,1-4-20-16,0-3-105 15,1-1-122-15,8-9-226 16,2-6-346-16</inkml:trace>
  <inkml:trace contextRef="#ctx0" brushRef="#br0" timeOffset="24544.3">18129 3949 204 0,'0'0'207'0,"0"0"114"15,0 0-102-15,0 0-42 0,0 0-56 16,0 0 11-16,0 0-43 16,0-42-17-16,3 35 21 15,1 0-36-15,2-1-9 16,1-1-26-16,2 0-4 15,0-2 45-15,1 0-50 16,4 0-7-16,-2-2 29 16,1 3-6-16,4 0 3 15,-1 3-32-15,0 1 1 16,4 2 4-16,-2 3-5 16,3-1 0-16,1 2 16 15,-1 0-10-15,1 0 10 16,4 3-16-16,-1 6 1 0,0 1 23 15,2 1-24-15,2 3-11 16,1 0 11-16,-1 0 2 16,1 2 15-16,2-1-17 15,-1 0 1-15,2-3 8 16,0-1-9-16,0-1 0 16,2-2 7-16,-2-2-6 15,0-2 11-15,-4-1-12 16,1-3 6-16,-2 0-1 15,1 0-4-15,-3 0-1 16,-1-3 9-16,0-7-8 16,-3-1 20-16,2-1-21 15,-4-2 0-15,-1-3 18 0,-2-2-18 16,-1-2 0-16,1-3 0 16,-1 2 7-16,-1-1 95 15,1 3-81-15,-2 5-15 16,0 2 4-16,2 2-10 15,0 1 0-15,3 0 2 16,-1 0-2-16,3 1 14 16,-1 2-14-16,-1 0 0 15,0 2 29-15,-1 2-21 16,1 0 0-16,2 2 8 16,-1 1-16-16,1 0 2 15,-1 0-2-15,0 6 0 16,-1 3-2-16,1 2 2 15,-1 1-4-15,2 2 2 0,0 0 4 16,1 1 4-16,1-2-6 16,2 1 0-16,2-2 4 15,-2-2-4-15,4-2 1 16,-1-1-1-16,0-2 0 16,2-4-3-16,0-1 3 15,0 0 0-15,1 0 3 16,-1-9-2-16,0-3 10 15,0-3-11-15,1-3 6 16,3-1 3-16,1-1-9 16,2-2 0-16,2 1 4 15,-5 3-3-15,-3 3 5 16,-2 1-6-16,-3 1 0 0,-3 3 13 16,-2 1-13-16,0 2 0 15,-5 3 20-15,0 0-8 16,1 2 14-16,-1 1-26 15,-1 1 1-15,3 0 11 16,1 0-12-16,-1 4-9 16,2 3 3-16,-4 2 12 15,2 1-5-15,-4 0-1 16,0-2 0-16,0 2-6 16,-1-1 6-16,-1-2-13 15,0 0 4-15,-1-2-18 16,-2-2 4-16,-3 0-16 15,0-3-42-15,-1 0 4 0,1 0-145 16,-1-2-105 0,-2-5-191-16</inkml:trace>
  <inkml:trace contextRef="#ctx0" brushRef="#br0" timeOffset="24941.24">20564 3450 1262 0,'0'0'350'0,"0"0"-67"0,0 0-38 16,0 0-83-16,0 0-30 16,0 0-52-16,0 0-65 15,22-11 15-15,-5 11-14 16,7 2-14-16,3 10 35 15,3 1-28-15,2 1-9 16,1-1 2-16,2 3-2 16,-1-2 16-16,-4 0-16 15,-3-1-1-15,-9-1-5 16,-6-1-3-16,-8-2 4 16,-4 4 5-16,0 3 8 15,-4 2 49-15,-13 3-56 16,-2 2 15-16,-4 2 19 15,-2 1-26-15,-3-2 4 16,0-1-13-16,-2 0-39 0,3-1 6 16,-3 3-165-16,10-6-169 15,6-4-527-15</inkml:trace>
  <inkml:trace contextRef="#ctx0" brushRef="#br0" timeOffset="26122.08">21379 3457 411 0,'0'0'924'16,"0"0"-622"-16,0 0-97 16,0 0-78-16,0 0 27 15,0 0-82-15,0 0-39 16,-7 13 1-16,-3 5-5 16,0 4-9-16,4 7-20 15,3 0 14-15,3 2-24 16,0-1 10-16,8-3-55 15,11-5-1-15,5-5 40 16,7-5 9-16,2-9-29 16,3-3 36-16,-2-8 49 0,-4-14-48 15,-3-6 12-15,-5-6 39 16,-4-3-21-16,-1 1 61 16,-5-3-3-16,-3 7-33 15,-2 4 59-15,-3 6-65 16,-2 8 1-16,-1 7 10 15,-1 7-29-15,0 0-32 16,0 3-3-16,0 17-12 16,0 11 1-16,0 11 15 15,-4 9-1-15,-2 8 9 16,-1 17-9-16,1 18 12 16,1 14-12-16,1 4 0 15,1-9-12-15,-1-12 12 0,0-9-1 16,-2 2 1-16,-1-4 0 15,-1-11-1-15,-3-13-3 16,1-11-29-16,0-6 33 16,-6 6-40-16,-1 1 14 15,-4 3 19-15,1-10-5 16,1-9 5-16,0-7 4 16,1-8 3-16,-3-8 6 15,-3-7-5-15,-2 0 13 16,-7-18 19-16,-2-11-2 15,-3-10 42-15,-1-12-35 16,-6-16-4-16,6-17 23 16,17-13-27-16,20-6 12 15,19 4 11-15,41 3-47 0,24 8-6 16,14 1-10-16,6 8-44 16,-19 20-21-16,-7 13-92 15,-27 21-177-15,-19 11-895 0</inkml:trace>
  <inkml:trace contextRef="#ctx0" brushRef="#br0" timeOffset="27534.31">21425 3139 491 0,'0'0'698'0,"0"0"-497"16,0 0-38-16,0 0-45 15,0 0-12-15,0 0-47 0,0 0-30 16,-14-2 17-16,7 2-29 15,1 0 33-15,0 1 14 16,-1 2-33-16,3 0 16 16,2-2-25-16,1-1-3 15,1 0 67-15,0 0 4 16,0 0 14-16,0 0-3 16,7-6-55-16,5-8 6 15,2-4-52-15,3-6 0 16,1-2 7-16,2 0-6 0,-1-2 9 15,-2 2-9 1,-1 6-1-16,-4 5 82 0,-5 7-63 16,-2 5-8-16,-1 3-4 15,-1 0-7-15,0 10-34 16,3 11 22-16,5 5 12 16,2 6 13-16,4 0-13 15,2-1 0-15,3-1-1 16,-1-5-7-16,1-3-81 15,2-10-189-15,-6-5-354 16,-4-7-687-16</inkml:trace>
  <inkml:trace contextRef="#ctx0" brushRef="#br0" timeOffset="31148.65">15587 3159 400 0,'0'0'180'15,"0"0"-76"-15,0 0-64 16,0 0 290-16,0 0-68 16,81-58-123-16,-75 51-5 15,-2 3-19-15,-4 1 3 16,0 2-12-16,0 1-74 15,-9 0 3-15,-17 0 25 16,-27 1-51-16,-27 15 5 16,-29 8-8-16,-10 5 3 15,8 7-4-15,26-5-5 16,25-6 0-16,16-2 14 0,11 0-14 16,0 2-2-16,3 4-24 15,6 5-91-15,11-3-77 16,17 2-161-16,19-8 25 15,8-8-406-15</inkml:trace>
  <inkml:trace contextRef="#ctx0" brushRef="#br0" timeOffset="31421.92">15939 3480 646 0,'0'0'121'0,"0"0"-33"15,0 0 38-15,0 0 79 0,0 0 4 16,0 0 11 0,0 0-161-16,-11-40 4 0,-27 40-62 15,-12 1 0-15,-21 18 34 16,-21 12-7-16,-23 11 16 16,-4 7-43-16,20-3 15 15,26-7-3-15,25-8-13 16,10 1-10-16,-1 4 10 15,1 8-72-15,4 1-53 16,22 5-140-16,11-13-256 16,1-13-113-16</inkml:trace>
  <inkml:trace contextRef="#ctx0" brushRef="#br0" timeOffset="31657.3">16036 3730 650 0,'0'0'164'16,"0"0"-64"-16,0 0 33 15,0 0-46-15,0 0-12 16,-110 29 15-16,41 9-29 16,-23 18-10-16,-18 15 14 15,7-4-45-15,18-14-11 16,26-16-9-16,19-11-20 15,-12 15-99-15,12-5-159 16,5-5-374-16</inkml:trace>
  <inkml:trace contextRef="#ctx0" brushRef="#br0" timeOffset="31918.59">16298 3978 1026 0,'0'0'225'0,"0"0"-144"15,0 0-64-15,0 0 64 16,-123 38-18-16,67-9-12 16,-18 13 20-16,-20 14-14 0,-17 10-21 15,9-2-31-15,20-12 6 16,27-14-5-16,18-9-6 15,1 4-60-15,-2 13-74 16,9-6-157-16,12-10-201 0</inkml:trace>
  <inkml:trace contextRef="#ctx0" brushRef="#br0" timeOffset="32195.85">16587 4167 1035 0,'0'0'188'15,"0"0"-16"-15,0 0-66 0,0 0 44 16,0 0-30-16,0 0-68 16,0 0-12-16,-121 43-8 15,51-3-20-15,-18 12 43 16,-19 12-49-16,-5 4 4 15,19-12 2-15,26-14-10 16,28-14-2-16,12-1-93 16,5 0-92-16,15 4-53 15,4-4-349-15,3-11 19 0</inkml:trace>
  <inkml:trace contextRef="#ctx0" brushRef="#br0" timeOffset="32448.17">16714 4306 770 0,'0'0'284'16,"0"0"-67"-16,0 0-79 15,0 0-7-15,89-29 16 16,-86 29-36-16,-3 3-66 16,-11 16 3-16,-19 10 57 15,-12 7-21-15,-13 7-57 16,-8 3-11-16,-6 1 3 15,-3-1-19-15,-2 0 15 16,5-3-15-16,7-2-75 16,11-6-64-16,21-2-142 0,15-9-40 15,14-11-319-15</inkml:trace>
  <inkml:trace contextRef="#ctx0" brushRef="#br0" timeOffset="32684.54">17249 4421 914 0,'0'0'309'16,"0"0"-67"-16,0 0-155 16,0 0-41-16,0 0 53 15,-107 59-12-15,35-16-31 0,-22 13-45 16,-16 14-3-16,4-2 14 15,20-10-22-15,26-12-2 16,20-6-36-16,-20 22-130 16,12-8-519-16,5-8 149 0</inkml:trace>
  <inkml:trace contextRef="#ctx0" brushRef="#br0" timeOffset="51851.3">18568 7689 487 0,'0'0'42'15,"0"0"224"-15,0 0-28 16,0 0-76-16,0 0-11 16,0 0-12-16,22-33 14 15,-22 29-9-15,0 1-34 16,0 0 30-16,0 2-79 16,0 1-14-16,0-1 9 0,0 1-22 15,0 0 13-15,0 0-29 16,0 0-9-16,0 0 16 15,0 0-25-15,0 0-21 16,0 0 15-16,0 7 6 16,0 4 0-16,0 3 0 15,0 2 0-15,0 2 17 16,0 0-17-16,0 1 10 16,0-1 14-16,2 2-11 15,1-1 15-15,0 3-28 16,-1-2 2-16,-1 1 12 15,1-2-14-15,-1 0 0 0,2 1 7 16,-1 0-5-16,2 0 17 16,2 1-19-16,0 2 0 15,3 1 36-15,-1 1-35 16,3 2 11-16,-2 2 9 16,2 0-15-16,-1-1 16 15,-2 1-22-15,-2-4 0 16,-2-3 6-16,1-2-5 15,-1-1-1-15,-1-2 4 16,0 0-2-16,-2 1 2 16,2 0-4-16,2 2 0 15,-2 0-1-15,2-1 1 16,1 0 0-16,1 1 1 16,-1-2 7-16,1 0-5 15,-2 2-3-15,-1-3 0 0,2 0 3 16,-2-1-3-16,0-4 1 15,-1 2-1-15,1-3 6 16,-2 2-4-16,1-1-2 16,0-1-2-16,-2-1 1 15,2 1 2-15,0-1-1 16,0 0 0-16,-2-2 6 16,2-1-6-16,0-1 0 15,-1-2-24-15,1 0 3 16,-2-1-68-16,2-1-40 15,-1-1-119-15,1-1-81 16,0 0 0-16,3 0-16 16,-2 0-181-16,-2 0 278 0,-1 0 153 15,-1-1 95-15,0 1 107 16,0-2 40-16,0 2 110 16,0 0-15-16,0 0-45 15,0 0-38-15,0 0-41 16,0 0-4-16,0 0-31 15,0 0-24-15,0 0 59 16,3 0-93-16,3 0-11 16,3 0 58-16,3 0 18 15,2 0-9-15,3 0-31 16,4 0-41-16,-1 0 59 16,4 2-59-16,2-1 0 15,1 1 13-15,3 0-6 0,0 0 20 16,1-1-26-1,0 1-2-15,2-1 33 0,-1 2-34 16,-1-2-1-16,2 1 28 16,-2 1-19-16,-1-2 21 15,1 0-36-15,1 1 15 16,-1-1 10-16,3 1-25 16,1-2 0-16,-1 0 16 15,1 0-15-15,-1 0 18 16,0 0-19-16,-3 0 0 15,-4 0 21-15,0 0-21 16,-2 0 9-16,1 0 13 0,-1 0-20 16,-1 0 24-16,0 0-26 15,0 0 0-15,1 0 16 16,0-2-16-16,2-1 0 16,1-1 6-16,0 0-5 15,0 0 6-15,0 1-7 16,1-1 0-16,-1 1 0 15,-3 0 0-15,1 0 0 16,-3 0 1-16,0 2-1 16,1-2 6-16,0 0-6 15,2-1 0-15,1 1 1 16,-1-1-1-16,2-1 0 16,-3 3 1-16,1-2-1 15,-4 1 15-15,-2-1-15 16,-3-1 0-16,-3 0-6 0,1-1 6 15,-5 2-2-15,-1 0 1 16,2-1 2-16,-2 1 13 16,0 0-14-16,1 0 0 15,-3-1 2-15,3 2-1 16,-4-1-2-16,-1-2-5 16,-2 2-26-16,0-3 32 15,-3-1 15-15,0-1-14 16,0-3 29-16,0-1-24 15,0-1 16-15,0-2-22 16,0-1 11-16,-3 1-5 16,-1-1-6-16,-2-3 0 15,0-3 4-15,0-1-2 0,0-1 5 16,0-3-7-16,-1 1 0 16,1 0 0-16,0 2 0 15,0 0 0-15,1 3 3 16,-1 0-1-16,2-1 6 15,-1 1-8-15,-1 0 0 16,-1 0-8-16,-2-4 8 16,2 1 0-16,0-2 0 15,3 2 6-15,1-2 3 16,1 0-9-16,2 0 0 16,0 0-10-16,0-1 10 15,0 2 0-15,2-2 2 0,1 3-1 16,0 1 8-1,-3 0-9-15,0-2 0 0,0 3-4 16,0-1 4-16,0-2-2 16,0 2 1-16,0 1 2 15,0-2 11-15,0 4-12 16,0 3 0-16,0 1-10 16,0 4 10-16,0 2 0 15,0 1-6-15,0 2 12 16,0 0-12-16,-2 3 0 15,-2 0 6-15,-1 3-18 16,1-1 18-16,1 1-20 16,2 2 20-16,-1 0-6 0,1 0-3 15,-4 0 6 1,-1 0 3-16,-6 0-15 0,0 0 15 16,-4 0 0-16,-4 0-1 15,0 0 2-15,-3 0 4 16,-2-1-5-16,-2 0 0 15,-1-1-3-15,-5-1 3 16,-2 2 0-16,-1-2 1 16,-3 2 0-16,-2 1 2 15,1 0-3-15,-2 0 0 16,2 0-1-16,1 0 1 16,-1 0 0-16,-1 0-1 15,3 0 2-15,-1 0 4 16,-1 0-5-16,1 0 0 15,-2 1-5-15,1 2 5 0,3 0 0 16,0 0 0-16,1 1 1 16,0-1-1-16,-3 1 0 15,4-1 0-15,-4 1-9 16,1 0 9-16,1 1-1 16,0-3 1-16,1 1 0 15,2 0-1-15,-1-1 1 16,1-1-9-16,1 2-3 15,2 0 12-15,-2 0-1 16,1 1-8-16,1 1 9 16,0 1-17-16,-1 1 17 15,3 0-11-15,-1 1 10 16,1 2 1-16,4-1-1 0,1-1-5 16,5-1 3-1,-2-1-18-15,2 0 21 0,1-2 0 16,-3 0-5-16,-3 2 11 15,0-2-3-15,2 2-3 16,-1-1 1-16,4-1-10 16,7-1 9-16,3 0 0 15,6-2-10-15,3 1-18 16,0 1-124-16,14 1-101 16,5 0-113-16,1-3-890 0</inkml:trace>
  <inkml:trace contextRef="#ctx0" brushRef="#br0" timeOffset="57243.89">18993 7565 751 0,'0'0'226'0,"0"0"-83"16,0 0-33-16,0 0 46 15,0 0-28-15,0 0-25 16,0 0 11-16,0 0-42 16,0 0-21-16,0 0-26 15,0-2-24-15,0-1 57 0,0-2-58 16,0-2 0 0,-6-2 18-16,-1-2-17 0,-2-2 10 15,-2-2-11-15,-2-2 0 16,0-2 15-16,-3 1-15 15,2 0 0-15,-1 1 9 16,3 1-2-16,0 2 19 16,-1 1-5-16,1 1-13 15,-3-1 37-15,0 2-45 16,-4-2 0-16,0 0 9 16,-3 1-8-16,-2 0 10 15,-1 1-11-15,0 0 1 16,-1 3 1-16,-2-1-2 0,-1 1 0 15,-2 2 9 1,0 0-8-16,-2 2 13 0,0 0-14 16,-2 1 2-16,0 0 2 15,-1 0-4-15,1 2 0 16,-3-2 7-16,2 1-7 16,-1 2 12-16,1 0-12 15,2 0 6-15,-2 0-1 16,2 0-5-16,-4 2 0 15,0 5 8-15,-1 2-8 16,0-1 16-16,-1 2-16 16,-2-1 0-16,0-1-1 15,1-1 1-15,0-2 0 16,1 1 2-16,0 0-1 16,0-2 13-16,1 1-14 0,1 0 0 15,1 0-5-15,-3 0 5 16,1-1 0-16,0-1 7 15,-1 0-6-15,3-2 0 16,-1 1-1-16,3-1 0 16,0 0 6-16,1 1-6 15,-2-2 0-15,2 0 4 16,0 0-3-16,-1 0-2 16,1 0 1-16,-2 0 0 15,0-4 0-15,-1-2 0 16,1 0 0-16,2-1-1 15,1 0 2-15,3 0 7 0,0-2-8 16,2 1 0-16,0-2-3 16,-2-1 3-16,2 0 0 15,-1-1 0-15,-1 0 1 16,0 0 9-16,0 0-10 16,2-1 0-16,1-2-6 15,1 0 7-15,0-2-1 16,4 2 6-16,1-2-5 15,0 0 7-15,2 2-8 16,2-2 0-16,1-2 2 16,1 2-2-16,-1-1 0 15,2-2 0-15,-2-1 11 16,2 0-7-16,0 0-4 16,0 1 0-16,2 0-1 15,0 0 8-15,3 1-4 0,0-1-3 16,-1-1 0-16,4-2 1 15,0 2-1-15,0 0 0 16,0 0 4-16,-2-1-3 16,4 1 7-16,-1 2-8 15,1-1 2-15,-1 3 37 16,-2-2-39-16,3 2 0 16,1-1 19-16,-2 0 6 15,2 0 3-15,2-1-28 16,-1 1 11-16,0 1 39 15,1-1-50-15,1-2 1 16,-2 1 49-16,1 1-48 16,-2 0 19-16,1 1-21 0,-2-2 1 15,1 1 24-15,0 0-25 16,2-2 0-16,-2-1 16 16,1-2-16-16,2-2 21 15,-1-2-21-15,-1-3 17 16,1 0-6-16,1-4-11 15,-2-5 0-15,2 0 7 16,-1-2-7-16,-1-1 19 16,1-1-19-16,-1 3 1 15,2 0-1-15,0 2 0 16,0 0 0-16,0 2 18 16,0 3-18-16,0 1 22 15,0 4-22-15,0 3 1 0,0 2 5 16,0 3-6-1,-3 5 0-15,-1 3 5 0,1 2-4 16,1 3 14-16,1 2-15 16,1 1 0-16,0 3-8 15,0 1 8-15,0 0-47 16,0 0-32-16,-2 0-123 16,2 0 74-16,-1 4-357 15,-1 6 133-15,1-3-410 0</inkml:trace>
  <inkml:trace contextRef="#ctx0" brushRef="#br0" timeOffset="57799.4">15774 5705 827 0,'0'0'269'16,"0"0"-159"-16,0 0-26 16,0 0-19-16,0 0-4 15,0 0 22-15,0 0-45 16,-2 1 3-16,2 0 33 0,0-1 19 15,0 0 17-15,8 0-28 16,2 0 20-16,1-7-16 16,3-2-45-16,2-7 16 15,0-2-18-15,0-6-38 16,2-3 28-16,-1-4-29 16,0-2 0-16,-1 1 16 15,-2 3-15-15,-3 2 9 16,-2 5 1-16,0 6-9 15,-3 4 59-15,-2 4-48 16,1 2 14-16,-4 5 38 16,1 1-38-16,-1 0-8 15,1 0-19-15,-1 0-3 0,6 8-18 16,-1 6 21-16,4 4 0 16,4 5 5-16,1 1-4 15,5 4 8-15,2 2-9 16,2 0 1-16,0-2-7 15,-2-1 6-15,-7-2-85 16,-3 1-28-16,-6-5-211 16,-5-9-224-16</inkml:trace>
  <inkml:trace contextRef="#ctx0" brushRef="#br0" timeOffset="74819.89">17814 4781 49 0,'0'0'310'16,"0"0"-148"-16,0 0-71 15,0 0-28-15,0 0 12 16,16-16 11-16,-15 16-20 16,1-1-8-16,-1 1-47 15,1-2 53-15,1 1 20 16,1-1-38-16,3 1-5 16,1-2-12-16,1 2-3 15,3 1-7-15,1 0-9 16,3 0 55-16,4 0-55 15,4 0 19-15,3 0 18 16,4 4-24-16,2 2 19 0,3 2-12 16,4 2-19-16,2 1 56 15,1 2-44-15,3-1-7 16,-1 3 22-16,-1 0-13 16,-3 0 18-16,-2-1-6 15,-3 0-36-15,-2 0 68 16,-2 0-53-16,-1 1-1 15,-1 1 14-15,0 1-10 16,-2 2 18-16,3 3-30 16,1 2 4-16,2 1 39 15,4 2-48-15,0 0-1 16,-1-3 15-16,-2 0-15 0,-6-3 22 16,-2-1-23-16,-4 0 0 15,-5-1 3-15,-1-1-3 16,-3 1 0-16,1 1 3 15,0 0-2-15,3 0 21 16,1 3-22-16,0 0 1 16,5-1 47-16,2 2-47 15,-1 2 5-15,-2-2 8 16,-1 1-13-16,-2 2 13 16,-3 1-14-16,1 0 0 15,-1 2-3-15,-1 0 3 16,0-1 0-16,1 2 0 15,-2 0 8-15,1-1-5 0,-2-1-3 16,0 1 0 0,-2-3-2-16,0-2 2 0,-1 1 0 15,-1 1-3-15,2 1 9 16,-3 0-3-16,2 3-3 16,2-2 0-16,-3 3 3 15,2 0-3-15,-3 0-1 16,0 1 0-16,-3-3 2 15,1-4-2-15,-2-1-12 16,-2-3 13-16,0-2 7 16,0-1-7-16,-2 0 0 15,1 0 0-15,1-1 7 16,-1 0 8-16,1 0-15 0,-2-1 0 16,1 2 0-1,-1 1 0-15,2-2 6 0,-2 0-6 16,1 1 6-16,-2-1 2 15,0 3-8-15,0 0 0 16,0 3 15-16,0 2-3 16,0-3 7-16,1 3-19 15,2-2 1-15,0-1 20 16,2-3-21-16,-1-1 0 16,1-1 19-16,0-2-18 15,0-1 17-15,0 1-18 16,-2-1 7-16,1-1-5 15,1 2-2-15,-1 0 0 16,-1 2-2-16,3 0 10 16,-3-1-4-16,1 0-4 0,-1-2 1 15,2-3 5-15,-2-2-6 16,0-2 0-16,0-1 7 16,1-3-6-16,-2 1 11 15,-2-4-12-15,1 0 0 16,-1-1-1-16,0 2 1 15,0-2 0-15,0 0-2 16,2 0 2-16,-2 0-10 16,0 0-30-16,0 0-59 15,0-4-21-15,0-8-476 0</inkml:trace>
  <inkml:trace contextRef="#ctx0" brushRef="#br0" timeOffset="75277.67">19280 6815 1106 0,'0'0'236'0,"0"0"-18"16,0 0-58-16,0 0 39 15,0 0-56-15,0 0-68 0,0 0-30 16,52 7-17-16,-35 3 14 16,2 1-24-16,-2 2-9 15,2 3 46-15,0 1-54 16,-1 1 8-16,1 0 5 15,1 2-6-15,-1 0 24 16,4 0-32-16,-1-1 1 16,1 0 20-16,-1-4-15 15,-3-2-6-15,-5-4 4 16,-1-2-2-16,-6-3 14 16,-1-1-16-16,-1-2-36 15,-4 1 20-15,1-2-58 16,-2 0-9-16,3 0-26 0,3 0-117 15,0-3-67-15,-2-6-303 16</inkml:trace>
  <inkml:trace contextRef="#ctx0" brushRef="#br0" timeOffset="75691.57">19987 6650 1008 0,'0'0'203'0,"0"0"-14"0,0 0-32 15,0 0 68-15,0 0-26 16,0 0-95-16,0 0-5 15,3-16-99-15,-3 16 1 16,-7 5 16-16,-7 6 19 16,-1 6 26-16,-2 3 9 15,-3 3-43-15,-1 3 79 16,-1 1-77-16,1 3-14 16,-2 1 17-16,-2 3-8 15,1-2 9-15,2 0-34 0,1-2 11 16,3-4-2-16,5-2-9 15,2-5 0-15,2-2-3 16,3-2 3-16,2-5-35 16,-1-2-128-16,2-4-189 15,2-4-359-15</inkml:trace>
  <inkml:trace contextRef="#ctx0" brushRef="#br0" timeOffset="80618.39">20478 7954 443 0,'0'0'320'0,"0"0"-147"16,0 0-44-16,0 0-2 15,0 0-27-15,0 0 12 16,0 0-34-16,4 0-31 0,3 0 43 15,1 0-41-15,0 0-6 16,1-1 14-16,1 0 8 16,5-1 16-16,4 1-34 15,4-1-18-15,7 1 44 16,4 1-64-16,8 0 7 16,3 0 5-16,7 0-1 15,3 0 37-15,4-3-35 16,3 0-21-16,-1-1 57 15,-3 1-47-15,2-1 5 16,-2 1 25-16,-1 3-18 16,-4 0 18-16,-5 0-32 15,-3 0-8-15,-6 0 49 0,-6 0-41 16,-2 3 12-16,-4 1-2 16,-2 0-18-16,-4-1 18 15,-6 0-19-15,-4 0 0 16,-4-3 8-16,-6 1-7 15,1-1-1-15,-2 0 0 16,0 0-5-16,0 0-2 16,0 0-84-16,0 0-47 15,0 0-20-15,0 0-84 16,0 0 32-16,-6 0 0 16,-3-4-22-16,-3-10-100 15,-1 1-15-15,2-1-218 0</inkml:trace>
  <inkml:trace contextRef="#ctx0" brushRef="#br0" timeOffset="80944.53">21449 7788 418 0,'0'0'228'15,"0"0"-23"-15,0 0 16 16,0 0-17-16,0 0-33 16,0 0 31-16,0 0-47 15,-9-41-3-15,9 41 16 16,0 0-52-16,0 0-27 15,3 0-89-15,7 3 27 16,7 11-16-16,10 7-11 16,6 5 0-16,7 4 16 15,2 3-10-15,-2-4 6 16,-2 0-12-16,-7-5 0 0,-7-3 4 16,-10-3-4-1,-8-2-5-15,-6-4 3 0,-1 3 4 16,-17 0 49-16,-6 3-27 15,-5 2-12-15,-6 3 25 16,-7 2-37-16,-5 2-15 16,-31 10 2-16,11-7-195 15,2-8-403-15</inkml:trace>
  <inkml:trace contextRef="#ctx0" brushRef="#br0" timeOffset="85241.04">21700 7435 1031 0,'0'0'272'0,"0"0"-138"0,0 0-126 16,0 0 33-16,0 0 107 15,0 0-25-15,0 0-32 16,21 61 5-16,-11-35-24 16,1 7 12-16,-1 2-27 15,3 6-30-15,1 3 61 16,1 5-55-16,0 6 1 15,3 6 32-15,-3 4-42 16,1 2 7-16,-4 1-26 16,0-1 10-16,-3-3 11 15,-2-2-17-15,-1-2-9 16,-3-4 30-16,-1-5-24 0,-2-7 19 16,0-5-25-16,0-5 12 15,0-3-3-15,0-3-9 16,0-2 0-16,0-2 10 15,0-1-9-15,5-2 14 16,2-2-15-16,-1-2 0 16,0-2 0-16,-3-7 0 15,-2-4 0-15,1-2-8 16,-2-2 0-16,0 0-41 16,-9-20-85-16,-7-4-222 15,-1-4-321-15</inkml:trace>
  <inkml:trace contextRef="#ctx0" brushRef="#br0" timeOffset="85917.24">21764 7354 644 0,'0'0'351'15,"0"0"-117"-15,0 0-29 16,0 0-86-16,0 0-8 16,0 0 59-16,0 0-47 15,104-11-35-15,-62 14-29 16,7 5-27-16,8 2 13 15,6 0-32-15,16 1-13 16,21-3 38-16,19-4-24 0,6-4 5 16,-8 0 3-16,-8-4-13 15,-20-5 22-15,-15 2-31 16,-13 1 0-16,-11 2 10 16,-3 0-9-16,9-2 6 15,10 3 17-15,8 1-18 16,0 2 7-16,-2 0-13 15,-1 0 0-15,-4 2-1 16,0 5 2-16,-3-1-1 16,-1-2 0-16,-5 0 2 15,-1-1 2-15,-7 2-4 16,-8-3-3-16,-7 3 2 16,-9-1 1-16,-3 0-1 0,-8 1-12 15,0-1-45 1,-2 2 58-16,0-1-53 0,-1-1-11 15,-1-2-86-15,2-2-124 16,-2-3 115-16,-7-8-681 0</inkml:trace>
  <inkml:trace contextRef="#ctx0" brushRef="#br0" timeOffset="86615.37">24096 7339 947 0,'0'0'263'0,"0"0"-27"0,0 0-106 16,0 0 31-1,0 0-71-15,0 0-35 0,0 0-2 16,37 54-22-16,-29-26 8 16,-2 4-12-16,-3 4-26 15,0 4 64-15,-3 6-38 16,0 1-10-16,0 6 35 15,-3 3-31-15,-3 13 21 16,-2 14-16-16,-1 13-25 16,5 3 24-16,2-6-25 15,2-7 0-15,0-21 6 16,0-9-6-16,0-14 16 16,0-7-16-16,0 5 0 15,0 3 5-15,0 2-5 16,0-4-2-16,0-5 1 0,0-5 2 15,0-6 14-15,0-2-15 16,0-4 0-16,0-3-4 16,0-3 4-16,-1-5-12 15,-14-2-6-15,-8-3 18 16,-9-3 21-16,-10 0-21 16,-12 0 0-16,-19-6-18 15,-19-1 18-15,-19 1-9 16,-7 3-17-16,4 3 20 15,6 0-3-15,5 0 0 16,2 0-25-16,2 0 21 16,4 0-7-16,2 0 14 0,7-4 5 15,12 3 2-15,15-1-1 16,10 2 0-16,4 0 0 16,-10 0 0-16,-5 0 2 15,-9 2-2-15,5 2 1 16,0 2-1-16,0-2 9 15,4 0-9-15,0-1-2 16,5 0-4-16,6 0 7 16,9 0-1-16,8-2 0 15,9 0 2-15,9 1 4 16,7-2-6-16,7 0 0 16,0 0-16-16,19-4-27 15,6-8-223-15,-1-4-357 0</inkml:trace>
  <inkml:trace contextRef="#ctx0" brushRef="#br0" timeOffset="87975.73">22094 7967 742 0,'0'0'409'0,"0"0"-254"16,0 0-145-16,0 0 20 15,0 0 156-15,0 0-5 16,0 0-91-16,76 10-21 0,-51-10-59 16,2 0 14-16,-1-2-24 15,-3-10-19-15,0-4 18 16,-5-5-32-16,-5-2 3 16,-5-1 24-16,-5 1 6 15,-3 1 10-15,0 5 2 16,-14 7-6-16,-4 7 21 15,-6 3-21-15,-1 2-6 16,-5 15 53-16,2 4 26 16,2 6-7-16,6 1-13 15,4 2-37-15,8-1 53 16,5-1-75-16,3-2 1 16,5-2 12-16,17-4-13 0,7-4 37 15,9-3-31-15,5-6 9 16,2-7 11-16,-1 0-26 15,0-11-19-15,-1-10 19 16,-3-6-21-16,-6-3 2 16,-5-2-1-16,-9 3 20 15,-9 0-19-15,-5 4 19 16,-4 2 0-16,-2 5 3 16,0 4 22-16,0 4 3 15,0 6-28-15,0 1 11 16,0 3-10-16,0 0-1 15,-2 0-16-15,-2 0 16 0,-4 1 0 16,-1 6 10 0,0 2-10-16,0 2 0 0,2 5 5 15,0 3-5-15,4 7 0 16,3 4 20-16,0 5-18 16,0 1 17-16,10 3-19 15,-1-3 0-15,-5-2-4 16,-2-7 4-16,-2-6 0 15,-5-7 2-15,-14-7-2 16,-5-5 29-16,-5-2-29 16,0 0 0-16,3-12 10 15,9-2-10-15,11-1-53 16,6-4-77-16,34-12-211 0,6 4 23 16,8 2-298-16</inkml:trace>
  <inkml:trace contextRef="#ctx0" brushRef="#br0" timeOffset="88208.11">22935 7755 1147 0,'0'0'290'16,"0"0"-5"-16,0 0-55 15,0 0-20-15,0 0-76 16,0 0-80-16,0 0-13 16,-66-5-20-16,49 36 22 15,0 5 31-15,5 5-47 16,5 3-9-16,4 1-8 15,3 2-4-15,0-1 5 16,0-1-11-16,9-1-6 16,1-6-3-16,2-5-5 0,-3-8-112 15,-6-10-154-15,-3-8-306 16,0-7-413-16</inkml:trace>
  <inkml:trace contextRef="#ctx0" brushRef="#br0" timeOffset="88524.27">22699 7988 1167 0,'0'0'242'16,"0"0"-88"-16,0 0-39 15,88-7 24-15,-46 7-69 16,4 0 47-16,-1 0-101 16,0 4-15-16,-5-1-2 0,-5 0-91 15,-7-2-154-15,-7 1-114 16,-9-1 72-16,-6 0 160 15,-3 4 118-15,-3 0 10 16,0 5 165-16,0 5 38 16,-6 3 40-16,-2 4-65 15,4 4-42-15,2 2 0 16,2 1-62-16,0 1-6 16,6-3-3-16,5-3-46 15,-1-4 5-15,-1-8-24 16,-1-6-25-16,-1-6-95 15,2-8-137-15,-5-12-368 0</inkml:trace>
  <inkml:trace contextRef="#ctx0" brushRef="#br0" timeOffset="88674.86">23189 7863 1405 0,'0'0'240'15,"0"0"64"-15,0 0-176 16,0 0 5-16,0 0-133 15,0 0-21-15,0 0 21 16,13 42-130-16,-13-8-205 16,0-3-272-16</inkml:trace>
  <inkml:trace contextRef="#ctx0" brushRef="#br0" timeOffset="89469.74">23171 8140 990 0,'0'0'314'15,"0"0"-101"1,0 0-88-16,0 0 33 0,82-59-43 16,-57 41-12-16,-1 1 0 15,-4 3-81-15,-1 1-5 16,-5 6-4-16,-4 4-13 16,-3 3-15-16,-2 3-9 15,-2 14 24-15,-2 5-3 16,-1 5 5-16,0 3-2 15,0-3 9-15,0-5-8 16,0-3 6-16,0-8-7 16,-1-4 0-16,1-7 8 15,0 0 9-15,0-3 14 0,3-14-17 16,10-6-12 0,4-3 5-16,2-4-7 0,3 0 0 15,-2 4-6-15,-1 3 7 16,-4 8-1-16,-5 6 0 15,-5 9-19-15,-4 0 18 16,-1 14-31-16,0 11 30 16,0 2 2-16,-4 5 0 15,-3-1 1-15,1-5-1 16,3-3 2-16,1-9 1 16,2-5-3-16,0-6-21 15,5-3 5-15,11-3 7 0,6-13-54 16,1-7-16-16,2-3-2 15,0-2 80-15,-4-1-43 16,-4 7 22-16,-4 4 20 16,-5 8 4-16,-8 4 33 15,0 6-35-15,0 0 9 16,-6 6-2-16,-6 6 18 16,1 2-10-16,2 0 11 15,1-1-25-15,5-3 14 16,1-6-15-16,2-2 8 15,0-2 36-15,6 0-37 16,7-10-7-16,2-5 0 16,0 0-1-16,-3 1 0 15,-4 3 1-15,-8 4 0 16,0 5 38-16,-2 2-38 0,-13 2 0 16,-4 12 16-16,2 4-2 15,0 4 12-15,6 0-26 16,2-2 10-16,5-3-14 15,4-5 4-15,0-4-3 16,14-3 3-16,10-5 0 16,8 0 0-16,6-7-97 15,3-10-32-15,2-4 46 16,6-16-139-16,-10 5-141 16,-7 1-492-16</inkml:trace>
  <inkml:trace contextRef="#ctx0" brushRef="#br0" timeOffset="89688.16">24004 7689 667 0,'0'0'178'0,"0"0"166"0,20-72-72 16,-15 54 27-16,-5 9-62 15,0 9-36-15,-8 0-145 16,-11 18-14-16,-4 12 82 16,-5 10-57-16,1 6 4 15,4 7-54-15,2 0-16 16,7 0 30-16,7 1-31 15,2-5-1-15,5-3-8 16,0-8-77-16,0-7-39 16,8-12-189-16,4-10-203 15,1-9-703-15</inkml:trace>
  <inkml:trace contextRef="#ctx0" brushRef="#br0" timeOffset="89860.69">23759 7861 1013 0,'0'0'239'16,"0"0"-10"-16,0 0-109 16,110-40-12-16,-61 35 15 15,2 2-73-15,0 3-30 16,-6 0-20-16,-7 0-67 16,-6 18-92-16,-11-2-180 15,-7-2-251-15</inkml:trace>
  <inkml:trace contextRef="#ctx0" brushRef="#br0" timeOffset="90355.37">24202 7917 576 0,'0'0'318'0,"0"0"-84"15,0 0-59-15,0 0-53 16,0 0-48-16,86-36 15 16,-65 23-80-16,0 1-2 15,-5-3 15-15,-7 3-9 16,-7-1 39-16,-2 4 62 15,-16 2-93-15,-14 4 42 16,-6 3-18-16,-3 2 25 16,0 15-13-16,5 4-16 15,7 6-14-15,6 1-27 16,11-1 1-16,7 0-7 16,3-3 6-16,13-5 0 0,16-2 30 15,8-7-7-15,6-5 8 16,4-5-31-16,2 0-15 15,-3-18-8-15,-6-3 20 16,-3-3-15-16,-10-2 17 16,-9 0 2-16,-6 3 20 15,-6 4-1-15,-3 5 1 16,-3 5 56-16,0 5-68 16,0 4-9-16,0 0-14 15,0 13 11-15,0 7 3 16,-3 5 0-16,-1 9 0 15,2 5 4-15,-1 8-4 16,3 3 0-16,0 6 8 16,0-3-7-16,-6-3 5 15,-3-9-6-15,-7-10-70 0,-4-14 32 16,-3-13-141-16,-6-20-72 16,9-13-147-16,9-8-490 0</inkml:trace>
  <inkml:trace contextRef="#ctx0" brushRef="#br0" timeOffset="90514.95">24846 7764 1300 0,'0'0'274'0,"0"0"-35"0,0 0-91 16,0 0-32-1,0 0-81-15,0 0-35 0,0 0-102 16,-61 32-206-16,27-19-694 0</inkml:trace>
  <inkml:trace contextRef="#ctx0" brushRef="#br0" timeOffset="91127.31">22635 8517 1013 0,'0'0'211'0,"0"0"-33"15,0 0-96-15,0 0 83 16,0 0-30-16,99-7-18 16,-55 7 3-16,10 0-38 15,22 0-4-15,23 3-22 16,28 0-28-16,13-3 51 16,0-2-51-16,2-13 9 15,-9-5 39-15,4-1-42 16,-4 4 9-16,-11 4-43 15,-10 6 7-15,-11 6 35 16,-7 1-33-16,-19 0 1 16,-20 4 2-16,-19 0-12 15,-12-1 4-15,-5 1-4 0,-5-2 0 16,-8 0-18-16,-6 1-11 16,-12-1-187-16,-36 1 65 15,-43-3-226-15,7 0-159 16,-2 0-637-16</inkml:trace>
  <inkml:trace contextRef="#ctx0" brushRef="#br0" timeOffset="91511.28">22798 8586 694 0,'0'0'183'15,"0"0"-57"-15,0 0 2 16,0 0 10-16,0 0 8 16,0 0 26-16,0 0 28 15,27 44-14-15,19-38-37 16,24-2-75-16,30 0-11 16,32-1-15-16,18-3-31 15,5 0 65-15,2-15-54 16,-14-10-4-16,-8 0 15 15,-28 4-22-15,-31 6 4 16,-25 6-21-16,-12 6 6 16,1 0 33-16,-2 2-39 15,3 1 0-15,-7 0 16 0,-7 0-15 16,-2 0-1 0,-1 6 0-16,0 1-34 0,-1 1 33 15,2 2-121-15,9-1-60 16,-5-4-156-16,-6-4-458 0</inkml:trace>
  <inkml:trace contextRef="#ctx0" brushRef="#br0" timeOffset="137184.19">22955 7288 849 0,'0'0'254'16,"0"0"-128"-16,10-30-37 15,-6 21-20-15,-2 0 55 16,1 1-41-16,-2 1-22 15,-1 0 19-15,2-1-32 16,-2 1 0-16,0 0-11 16,0 1-18-16,0 0 14 15,0 0-33-15,-3-1 0 16,-8-1 0-16,-2-1 0 16,-3 1 0-16,-5-1 0 15,-1-1 1-15,-1 2 7 16,-4-1-8-16,0 1 0 0,0 1-1 15,1 0 2-15,2 1 6 16,4 2-7-16,-1 1 0 16,-1 2-7-16,1 1 7 15,-4 0 0-15,-4 0 3 16,0 0-3-16,-1 3 14 16,0 2-14-16,0 1 0 15,0 1 24-15,0 0-24 16,-1 1 0-16,1-1 23 15,2 2-17-15,1-2 13 16,2 0-19-16,2 0 13 16,1 2 3-16,1-1-16 0,2 3 0 15,-2 0 14 1,2 5-13-16,0 1 4 0,0 3-5 16,1-1 10-16,-1 2-8 15,1-1-2-15,0-1 0 16,0-1 0-16,0-1 1 15,-1 0 18-15,-2 0-19 16,1 1 0-16,0 1-6 16,-1 0 6-16,1 2 0 15,1 2 6-15,0 0-5 16,5 0 21-16,3 2-22 16,1-3 7-16,3 2 9 15,1-3-14-15,1 2-2 0,2-3 11 16,-2 0-10-1,2-1 11-15,-2-1-12 0,2 2 0 16,-2 0 3-16,2 0-2 16,-1 1-1-16,-1 2 1 15,1-1 1-15,1 2 8 16,3 0-10-16,0-3 0 16,0 1-7-16,0-3 7 15,0 1 0-15,2 1 5 16,3 0-3-16,-2 2 12 15,3-2-14-15,0 0 0 16,2-1 7-16,4-2-7 16,1-1 11-16,2 1-1 15,0-1-9-15,3 2 32 16,-1 1-33-16,-1-1 0 0,0 2 6 16,-1 1-4-16,0-1 4 15,1-3-6-15,-2 0 0 16,1 1 5-16,0-3-5 15,1 1 0-15,1-2-3 16,2-1 3-16,2-1 0 16,-2-1-1-16,5 1 10 15,-2 0-13-15,1 0 4 16,1-1-12-16,-2-1 12 16,-1 1 0-16,-1-2 17 15,-1 0-17-15,-3 0 1 16,2-2-11-16,-3 1 10 0,1-1 0 15,2 0 13-15,0 1-12 16,3-1 20-16,3 2-21 16,0 0 2-16,3 0-7 15,3 0 5-15,0 1 0 16,-1-1 13-16,1 1-12 16,-2-1 10-16,-2-2-11 15,-1 2 0-15,-2-3-3 16,1 2 3-16,-1 0-12 15,3-1 10-15,0-1 4 16,3 2 15-16,-1-1-17 16,5-1-6-16,-2 0-9 15,2 0 15-15,1-2 0 16,-1 1 9-16,0 0-8 16,0-3 5-16,-2 1-6 0,2-1 0 15,0 0-9-15,-2 0 9 16,2-2 0-16,-1 2 1 15,-1-2 7-15,2 2-5 16,0-1-3-16,-1 0-3 16,4 0-3-16,-3-1 6 15,0 1-6-15,1-1 3 16,0 2 6-16,1-2-12 16,1 1 6-16,-1-2-10 15,2 0 7-15,-2 0 6 16,-1 0 0-16,-1 0 0 15,0 0 6-15,0 0 2 16,0 0-8-16,1-5-2 0,0 1 2 16,-1 0 0-16,0 1 1 15,-3 0-1-15,1 0 0 16,0-1 11-16,1 1-11 16,-1 0-2-16,0 1 2 15,2-1 0-15,-4 0 7 16,5-1-7-16,-3 1 2 15,3-2-1-15,-1 0-1 16,1-1 0-16,-1-2 2 16,0 1-1-16,0-1 5 15,0-1-6-15,0 2 0 16,0 0-9-16,-2 0 9 16,0 1 0-16,-1 0 1 0,0-1 1 15,-3 2 7 1,-1-3-9-16,3 0 0 0,1-2-5 15,-1-1 5-15,4-1 0 16,0-1-1-16,2-2 2 16,-1 1 10-16,-1 0-11 15,-2-1 1-15,0-2-7 16,-1-1 6-16,-1-2-11 16,0-3 11-16,1-1 1 15,-3-1 8-15,-2-4-9 16,-2 2 0-16,-5-2-10 15,-2 2 10-15,-5-1 0 0,-2 3-9 16,-1-1 19-16,-2 2-17 16,-1 2 7-16,-2-1 0 15,0 2-1-15,0-2 1 16,-2 1 0-16,2-2 0 16,-3 0 7-16,0-3-14 15,0 0 0-15,0-3 7 16,0 0-8-16,0-1 8 15,0-1 0-15,-7 3-1 16,-1-1 2-16,-1 3-4 16,-4 2 3-16,1 0 0 15,-3 0-6-15,0 3 6 16,-4 0-1-16,-3-1 1 16,-4 2 0-16,-4-1-1 15,-3 2 1-15,-2 0-3 0,-3-2 1 16,-1 1 3-16,-2 0-1 15,-2 0 0-15,-1 1 0 16,0 0-1-16,2 1 1 16,3-1 0-16,0 0-1 15,5 0 2-15,0 2 6 16,-2 1-7-16,1 0 0 16,-1 0-6-16,-1-1 6 15,0 1 0-15,-2 1 5 16,0 0-5-16,0 2 2 15,-4-2-2-15,-2 3 0 16,-2-1 0-16,-3 1 0 16,-2 2 0-16,-1 1-5 0,-1 2 11 15,2-1-2-15,-1 2-4 16,3 2 0-16,0-1-9 16,-2 2 9-16,2-1-1 15,0 1 0-15,0 0 2 16,2 1 12-16,-1 0-13 15,2-1 0-15,1 1-9 16,-3-1 9-16,3 1-2 16,0 1 2-16,-1-1 1 15,4 0 8-15,-3 0-9 16,2 2 6-16,0 1-10 16,0 0 4-16,0 0-10 0,0 0 9 15,0 3 2 1,-3 5 0-16,1 0-1 0,0 3 0 15,0 1-27-15,4-1 20 16,4 2-133-16,1-2-105 16,10-1-120-16,11-4-574 0</inkml:trace>
  <inkml:trace contextRef="#ctx0" brushRef="#br0" timeOffset="158640.82">18118 7464 392 0,'0'0'70'16,"0"0"261"-16,0 0-211 16,0 0-26-16,-3 0 62 15,3-1-16-15,0 1-25 0,0 0-21 16,0 0-39-16,0 0 69 16,0 0-64-16,0 0-10 15,0 0 1-15,0 0-29 16,0 0 12-16,0 0 8 15,0 0-23-15,3-2 52 16,7 0-70-16,7-4 28 16,3 0 4-16,9-1-27 15,4 0 21-15,2 1-17 16,6-1 5-16,3 0 18 16,-2-2-33-16,3 2 0 15,-3-2 7-15,0 1 3 16,2-2 5-16,1 0-15 0,3 0 0 15,0 0 22-15,-1 1-15 16,-2 0-1-16,-2 2 0 16,-4 1 5-16,-2 2 2 15,-1 0-13-15,-1 1 0 16,0 0 9-16,1-1-8 16,1 1-1-16,1-1 1 15,3-1 0-15,-2 0 14 16,2-1-15-16,-1 1 0 15,0 0 0-15,-3 3 2 16,-1-1-2-16,0 3 0 16,0 0 2-16,2 0 8 15,3 0-10-15,2 0 0 16,5 0 13-16,-2 0-4 16,2 0-9-16,-3 0 0 0,-1 1 2 15,-2 1-4-15,3-1 2 16,-2 0 0-16,-1-1 7 15,1 0-1-15,-4 0-6 16,-3 0 0-16,-2 0 1 16,-2 0 1-16,-2 0-2 15,-1 0 0-15,1 0-6 16,0 0 15-16,1 0-8 16,1 0-1-16,2 0 0 15,1-2 2-15,-2-1-2 0,-1-1 0 16,-6 1 0-16,-3 0 1 15,-5 0 14-15,-3 1-15 16,-3-1 0-16,-5 1-3 16,1 1 3-16,-1 1-12 15,2 0 10-15,0 0 4 16,-1 0-1-16,0 0-1 16,0 0 0-16,-2 0-3 15,0 0 3-15,-3 0 0 16,0 1-1-16,1 1-6 15,-1 1 1-15,-1 1-32 16,1 3 13-16,0 0 14 16,-2 2 11-16,2 3 0 15,-1 2 0-15,-1 0 1 16,-1 3-2-16,0 0-11 0,0 1 12 16,0 2 13-16,0 0-12 15,0 1 0-15,0 1-1 16,0-1 9-16,-1 1-4 15,1-2-5-15,0-1 0 16,0-2 2-16,0 2-1 16,0-2 7-16,3 0-8 15,3 1 0-15,-1 1-1 16,0 4 1-16,0 0 0 16,-1-1 2-16,1 3-1 15,-1 1 8-15,3 0-9 16,-1 0 0-16,2 1-7 15,1-1 7-15,1 2 0 16,-1 0 5-16,-1 0-4 16,-2 0 4-16,1-1-5 0,-2-3 6 15,-1 2-12-15,-2-1 6 16,-2 3-8-16,0 2 6 16,0 1 4-16,0-1 4 15,-5 1-6-15,2 2 1 16,0 3-6-16,-1 0 5 15,2 3 0-15,1-3 2 16,-1-1-1-16,-1-2 1 16,-3-5-2-16,0-1 0 15,0-3 1-15,-2-1-1 0,0-1-1 16,2 1 1 0,1-3 0-16,2-1-1 0,0 0 1 15,3-1 0-15,0 2 3 16,0 0-3-16,0-1 0 15,0 1 0-15,0-2 0 16,0-1 9-16,0-2-9 16,0-3 0-16,2-1 0 15,-1-1 0-15,1-2 0 16,-1-2-1-16,-1 0 3 16,0-3-8-16,0-1 6 15,0 1-61-15,0-1 12 16,-8-2 5-16,-6 0 44 15,-5 0 15-15,-5 0-14 16,-6 0 26-16,-7-6-27 0,0-1 0 16,-5-3 11-16,-3 2-10 15,0-1 19-15,-1 2-20 16,3 2 0-16,2 1-3 16,0 1 3-16,2 1 0 15,-2 1-1-15,-2-2 2 16,0 2 9-16,-2-1-10 15,-3 1 0-15,1 1-6 16,0 0 6-16,-3 0 0 16,0 0 2-16,0 0-1 15,-1 0 15-15,2 0-16 16,0 0 0-16,2 0-9 16,-2 0 9-16,3 0-6 0,-3 1 6 15,0 1 1-15,1-1 10 16,-3 1-11-16,1-1 0 15,0 2-2-15,1-2 2 16,4 2 0-16,-1 0-1 16,2 0 2-16,2-1-2 15,0 1 1-15,-2 1 0 16,0 0-3-16,-1 2 3 16,-1 0 0-16,2-1 0 15,2 0 1-15,-1 0 1 16,4 1-2-16,0-2 0 15,3 0-1-15,1-1 1 16,4 0 0-16,-1 0 0 16,4-2 0-16,2 1 8 0,1-2-8 15,0 1 0 1,3-1-5-16,0 0 13 0,0 0-9 16,1 0 1-16,3 0 0 15,-1 0 2-15,5 0-2 16,3 0 0-16,2-4 23 15,2-2-15-15,3 1 15 16,-2-3-9-16,3 1-13 16,0-3 48-16,-1-1-48 15,1 0-1-15,-2-3 21 16,-1-3-20-16,-2-3 12 16,0-1-13-16,-1-3 1 15,-1-1-6-15,1-4 5 0,0 1 0 16,1-1 3-16,-1-1-3 15,3 1 14-15,2-3-14 16,-1 2 0-16,2-2 2 16,0-2-2-16,2-2 0 15,1-2 0-15,-3-2 1 16,0 2 13-16,0 1-14 16,-2 2 0-16,1 3-6 15,-4-3 6-15,0 2 0 16,-1-1 0-16,0-3 0 15,-2 1 8-15,-2-3-8 16,2 3 0-16,1 0 0 16,1 6 1-16,3 1-1 0,0 7 0 15,0 2 6-15,2 2-1 16,2 2-5-16,1 2 0 16,-1 0-9-16,2-1 9 15,0 1 0-15,-1 1 0 16,1-4 9-16,-2 0-7 15,-1 0-2-15,0-2-2 16,0 2 2-16,0 4 0 16,0 0 1-16,0 1-1 15,-1 4 1-15,2-1 3 16,1 2-4-16,-1 0 0 16,2-1 1-16,-1 1 0 15,1 1 10-15,0 2-11 0,-2 1 0 16,2 2 3-1,0 1-3-15,0 0-4 0,0 0-4 16,0 0-5-16,0 0-14 16,0 0-18-16,3 0-2 15,12 0 47-15,10-2 12 16,13-2 6-16,13 0 10 16,10-2-19-16,6-2-9 15,-2-2-5-15,15-13-190 16,-16 1-338-16,-17-1-421 0</inkml:trace>
  <inkml:trace contextRef="#ctx0" brushRef="#br0" timeOffset="163190.67">18728 8097 527 0,'0'0'226'0,"0"0"-129"15,0 0-51-15,0 0 29 16,0 0-1-16,0 0-32 16,-18-5 16-16,11 5-28 15,1-1-1-15,-2 1 41 16,-1 0-18-16,-4 0-16 16,-4 0-7-16,-5 0-13 15,-5 0 31-15,-6 3-34 16,-1 4 7-16,-4 0 8 15,-1 2-14-15,0 0 11 0,-2 3-25 16,-2-3 0 0,1 1 16-16,-1 0-16 0,-5 0 0 15,-2-1 3-15,-1-1 3 16,-3-1 3-16,2 2-9 16,1-2 0-16,2 0 25 15,0 0-24-15,2-2 8 16,1 2 20-16,0 0-22 15,0 0 12-15,2 1-19 16,-1-1 15-16,-1 1 17 16,3 1-25-16,-3-1 3 15,2 1 17-15,-2-1-19 16,1-1 13-16,1 1-21 0,-1-1 0 16,3-1 16-1,-2 0-16-15,0-3 0 0,1-2 0 16,-2-1 1-16,-2 0 16 15,-1 0-15-15,-1-1-2 16,-2-7 68-16,2 1-49 16,-1-1 9-16,4 0 4 15,0-1-20-15,3-1 14 16,0 2-26-16,-1-2 1 16,2-1 29-16,-2-1-29 15,2 1 11-15,-3-2 1 16,3-1-7-16,-1 0 25 15,-2-1-31-15,5-2 0 16,-1-2 23-16,1 1-12 16,3-3 3-16,-2-2-14 0,0 0 8 15,-2 0 1-15,2-1-9 16,-2 0 0-16,1 0 4 16,3 0 5-16,1 1 13 15,2-1-22-15,2 0 15 16,1-1-6-16,4-1-9 15,1 1 0-15,2 1 17 16,1 0-5-16,2 1 10 16,1 1-22-16,0-1 6 15,-1-1 6-15,3 0-12 16,0-1 0-16,2 1 6 16,2-3-6-16,1 0 24 0,3-1-24 15,1-2 1-15,-3-2-9 16,3-3 8-16,1-4 0 15,1-1 15-15,1-4-14 16,5-2 15-16,-1-3-16 16,2 2 0-16,0 4 38 15,-1 4-38-15,1 2 0 16,-2 3 11-16,1 0-11 16,-1 3 22-16,-1-1-22 15,2-1 0-15,-3 1 4 16,1-2-4-16,0 1 0 15,2-2 5-15,1 1-4 16,0-1 2-16,0 0-3 16,0-1 0-16,0 1-1 15,3 0 1-15,0-2 0 0,-2 2-1 16,-1-1 3-16,0 6 6 16,0 3-8-16,0 1-8 15,0 4 7-15,0 1 2 16,0-2-1-16,0-2 0 15,0-5 1-15,0-4-2 16,4-4 1-16,2-7-2 16,1-5 2-16,2 0 1 15,-2-1 7-15,-1 4-8 16,-1 6 0-16,-2 9-6 16,-3 9 6-16,0 8 0 15,0 5 6-15,0 4-5 16,0 4 7-16,0 2-8 0,0 0-27 15,0 0 3-15,0 6-25 16,0 10-26-16,0 4-115 16,0 5-127-16,0-2-176 15,0-8-427-15</inkml:trace>
  <inkml:trace contextRef="#ctx0" brushRef="#br0" timeOffset="163716.26">15071 6261 869 0,'0'0'121'0,"0"0"-92"15,0 0-4-15,0 0-2 16,0 0-3-16,0 0 45 15,0 0-26-15,-22 38 63 16,22-38 59-16,0 0 15 16,9-3-10-16,4-9-119 15,5-4-31-15,3-5 26 16,0-6-29-16,3-4 5 16,-1-7-8-16,3-3-2 15,1-4 0-15,-2-2-8 0,4 0 0 16,-4 0 6-16,0 1-5 15,-4 4-1-15,-4 4-6 16,-1 6 6-16,-6 3 56 16,-2 8-20-16,-2 7 9 15,-2 5 6-15,-1 5-24 16,-3 4 5-16,2 0-32 16,-1 2 1-16,4 12-25 15,2 6 24-15,2 7 0 16,5 5 2-16,2 6-2 15,3 6 11-15,4 2-11 16,2 5 2-16,1 0-4 16,2 0 2-16,0-2-6 15,-1-4-2-15,-2-5-62 16,2 1-125-16,-9-12-98 0,-3-9-383 16</inkml:trace>
  <inkml:trace contextRef="#ctx0" brushRef="#br0" timeOffset="170054.31">3252 13703 646 0,'0'0'515'0,"0"0"-305"15,0 0-149-15,0 0-28 0,0 0-4 16,0 0 72-16,3 1 81 16,0-1-78-16,0 0-16 15,3 0 5-15,10 0-15 16,4 0 9-16,8 0-30 15,10-4-40-15,11-3 60 16,18 0-41-16,25 0 13 16,26 1-11-16,6 4-23 15,-2 0 9-15,-14 2-24 16,-17 0 0-16,3 0 18 16,-3 0-17-16,4 0 17 15,-1 0-7-15,-3 0-10 16,-4 0 67-16,-11 0-68 0,-17 0 0 15,-14 0 27-15,-3 2-27 16,6 2 10-16,4 0-10 16,11 0 0-16,-4 2-4 15,2-1 4-15,-1 0 0 16,4-1 6-16,-1-1-6 16,0-2 14-16,-1-1-14 15,-2 0 0-15,3 0-2 16,-8 0 3-16,-7 0-1 15,-8 0 0-15,-9 0-6 16,0 2-40-16,8 3-139 16,-7-2-154-16,-3-1-340 0</inkml:trace>
  <inkml:trace contextRef="#ctx0" brushRef="#br0" timeOffset="170668.67">7844 13691 1401 0,'0'0'546'0,"0"0"-482"0,0 0 5 16,0 0-9-16,0 0 5 15,0 0 19-15,100 0-61 16,-10 13-10-16,38 0 74 15,27 1-64-15,8-1 38 16,1-3 10-16,-18-3-4 16,-1-3 4-16,-11-4-39 15,-13 0-31-15,-24 0 67 16,-27-4-66-16,-22 0 31 16,-5-1-12-16,-3 1-21 15,5 0 16-15,-3 0-16 16,-8 1 0-16,-7 2-15 15,3 1-12-15,-3 0-31 0,13-2-82 16,-4 1-197-16,-2-5-591 16</inkml:trace>
  <inkml:trace contextRef="#ctx0" brushRef="#br0" timeOffset="179439.23">15470 13625 740 0,'0'0'715'0,"0"0"-433"16,0 0-119-16,0 0-53 15,0 0 23-15,0 0-21 16,-8-7-8-16,8 7-33 15,0 0-35-15,0 0 26 16,0 0-60-16,8 0 7 16,3 0 19-16,7 0-18 15,6-1 16-15,8 1-26 16,10-2 7-16,8 2 45 16,26-1-50-16,27 1 4 15,33-3 25-15,15 0-7 16,-1 2 25-16,-8-2-30 0,-17 3-11 15,-3 0 55-15,-1 0-62 16,-5 0 16-16,-6 0 3 16,-7 0-11-16,-11 0 18 15,-16 0-27-15,-15 0 0 16,-14 0-1-16,-1 0 1 16,6 0 0-16,12 4 9 15,6-1-7-15,-1 0 17 16,-2 0-19-16,-2 0 0 15,-3 0 5-15,-1-2-5 16,-3 2 0-16,-2-2 1 16,-6 1-1-16,-5-1 10 15,-3 1-10-15,-2-1 0 0,-6 0 0 16,-4 1 1 0,-5-2-2-16,-6 1 1 0,-5-1 0 15,-6 0 4-15,-5 0-4 16,-2 0 0-16,-1 0-7 15,0 0 7-15,0 0-15 16,0 0-36-16,0 0-46 16,0 0-57-16,0 0-202 15,-3 0-468-15</inkml:trace>
  <inkml:trace contextRef="#ctx0" brushRef="#br0" timeOffset="181663.28">24357 13664 1265 0,'0'0'560'16,"0"0"-394"-16,0 0-51 15,0 0-13-15,0 0 15 16,0 0 61-16,0 0-138 16,37 4-9-16,2 0 30 15,31 1-44-15,33 4 13 16,42-1-30-16,14 1 7 16,-3-5 15-16,-25-1-22 15,-41-3-1-15,-31 0-8 16,-21 0-18-16,-12 0-61 15,1 0-145-15,11-3-245 0,-4 0-21 16,-4 0-501-16</inkml:trace>
  <inkml:trace contextRef="#ctx0" brushRef="#br0" timeOffset="182210.82">27081 13803 1136 0,'0'0'401'15,"0"0"-141"-15,0 0-26 16,0 0-22-16,0 0-31 16,0 0-42-16,0 0-119 15,50-21 13-15,9 21-16 16,40 0-17-16,47 13 0 15,30 7 36-15,12 2-28 16,-3-2 35-16,-19-3-23 0,-5-3-19 16,-6-3 75-16,-4-2-65 15,1-2 14-15,1-1 20 16,0 0-30-16,-6 3 18 16,-9 1-33-16,-9 1 6 15,-15-1-9-15,-12 1 3 16,-21-4 0-16,-20-2-1 15,-16-3 3-15,-11-2-8 16,-2 0-9-16,-1 0-17 16,-3 0 22-16,-8 0-80 15,-5-2-7-15,3-8-108 16,-5 1-448-16,2 0-692 0</inkml:trace>
  <inkml:trace contextRef="#ctx0" brushRef="#br0" timeOffset="182375.38">30834 13958 1433 0,'0'0'392'0,"0"0"-308"16,0 0-84-16,0 0-7 15,-65-94-40-15,28 67-219 16,0 0-544-16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8:14:32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13982 3938 55 0,'0'0'1108'16,"0"0"-770"-16,0 0-168 16,0-55-43-16,0 49 46 15,0 4-36-15,0 0 8 16,0 2-59-16,2 0-74 16,-1 0 45-16,1 16-57 15,-1 11 0-15,-1 10 46 16,0 15-17-16,0 15 14 15,-7 19 6-15,-6 26-18 16,2 0 47-16,5-3-78 16,3-8 10-16,3-31-4 15,0-12 6-15,0-13-6 0,0-11-6 16,-2 5 0-16,-2 3 0 16,-1 0 1-16,-2-8-1 15,-1-11 0-15,2-7-3 16,0-11-3-16,-2-5-118 15,-11-23-66-15,3-11-108 16,1-10-571-16</inkml:trace>
  <inkml:trace contextRef="#ctx0" brushRef="#br0" timeOffset="594.4">14079 3769 146 0,'0'0'568'0,"0"0"-428"15,0 0-49-15,0 0 51 16,0 0 43-16,99 19-35 16,-34-17-36-16,30-2 29 15,28 0-54-15,13 0-14 16,4 0-26-16,-4 0-5 16,-6 0 6-16,11 0-22 0,7 0-14 15,10 0 75 1,11 0-58-16,8 0 4 0,10 0 9 15,5-2-26-15,9 1 18 16,0 0-36-16,1 1 0 16,-8 0 15-16,-6 0-15 15,-9 2-1-15,-9 3 1 16,-8-1 0-16,-10 0 0 16,-3 2 0-16,-6 0 0 15,0-3-4-15,0-1 4 16,-4 0 0-16,-4-2 0 15,-10 0 1-15,-10 0 2 0,-9 0-3 16,-12 0-5-16,-20-2 5 16,-14 0 1-1,-14-1 8-15,-4-2-9 0,6 0 6 16,6-2-2-16,5-2-4 16,-8 1-47-16,-8-1-46 15,-7-5-114-15,-11 3-121 16,-11-2-391-16</inkml:trace>
  <inkml:trace contextRef="#ctx0" brushRef="#br0" timeOffset="1450.12">19671 3727 383 0,'0'0'564'0,"0"0"-433"0,0 0-44 15,0 0 46-15,0 0 18 16,0 0-7-16,0 94 30 15,4-62-90-15,4 7-25 16,-1 6 7-16,3 4-22 16,0 3 14-16,-1 5-28 15,1 2-30-15,-1 16 46 16,0 17-46-16,4 18 0 16,2 2 16-16,-2 0-15 15,3-15 16-15,-4-24-17 16,-2-12 0-16,-1-15-5 15,-1-7 5-15,-4 5 0 16,2-3 0-16,-6-3 0 16,0-11 7-16,-2-10-7 0,-17-9 0 15,-9-6 5-15,-11-2-5 16,-10-5 15-16,-8-10-6 16,-7-7-9-16,-16-6 15 15,-21-5-15-15,-17-3-8 16,-10 2 8-16,4 8 1 15,8 6-1-15,10 7-1 16,-2 2 1-16,-2 2 5 16,2 5-5-16,0 0 0 15,3 4 1-15,1 0-1 16,2 0 8-16,4 0-8 16,-1 1 0-16,-5 1-3 15,0-2 3-15,-4 0 0 0,-1 0 7 16,4-10-7-16,1 0 12 15,4-3-12-15,6 2 0 16,6 1-8-16,3 1 8 16,2 4 0-16,-1 0 5 15,-2 3-5-15,-4 2 13 16,2 0-13-16,2 0 0 16,2 0-5-16,-1 0 5 15,0 0 0-15,-3 0 1 16,-1 0 0-16,-2 0 12 15,-2 0-13-15,-1-6 0 16,5-1 2-16,2 0-2 0,12 2 0 16,14 0 27-1,-9 3 6-15,12-1 26 0,1 1-28 16,-7 2-31-16,14 0 39 16,-5 0-33-16,-7 0-6 15,4 0 7-15,1 2-5 16,2 1 17-16,4-1-19 15,3 0 0-15,2-1 9 16,6 1-8-16,1-2-1 16,8 1 1-16,4 0 5 15,5 1-4-15,8-1-2 16,4 2-21-16,7 0-1 16,3 0-190-16,8-2-426 15,6-1-581-15</inkml:trace>
  <inkml:trace contextRef="#ctx0" brushRef="#br0" timeOffset="2366.67">13910 4961 354 0,'0'0'489'16,"0"0"-288"-16,0 0-54 15,0 0-9-15,0 0 55 16,0 0-75-16,0 0-10 16,-16-28 0-16,16 27-7 15,0 1 0-15,15-2-51 16,6-1-25-16,19 0 47 15,27 2-45-15,33 1 17 0,30 0 3 16,10 4-17 0,-13 9 9-16,-34-3-27 0,-37-3-11 15,-20-3 27-15,-15-2-22 16,-5-2-6-16,-4 0 7 16,-4 0-7-16,-7 0 0 15,-1 0-3-15,0 0-36 16,0 0 16-16,22-2-85 15,0-2-279-15,7 0-972 0</inkml:trace>
  <inkml:trace contextRef="#ctx0" brushRef="#br0" timeOffset="3137.61">17282 3030 573 0,'0'0'593'16,"0"0"-382"-16,0 0-45 16,0 0-75-16,0 0-38 15,0 0-18-15,0 0-35 16,-46 77 105-16,36 19 20 16,4 42 42-16,0 36-60 15,-1 26-64-15,-1 8 61 16,-6-1-80-16,-3 5-17 15,-3-4 23-15,-4 6-23 16,-3-15 26-16,-4-17-33 16,-2-23 6-16,5-25 4 15,4-17-10-15,9-13 0 0,9-26 8 16,3-21-8-16,3-20 34 16,0-12-8-16,0-4-12 15,4-3 39-15,4-3-53 16,1-11 0-16,6-4 24 15,1-6-24-15,13-28-19 16,-4 2-191-16,-4-6-548 0</inkml:trace>
  <inkml:trace contextRef="#ctx0" brushRef="#br0" timeOffset="4455.09">17967 4212 664 0,'0'0'414'0,"0"0"-123"15,0 0-20-15,0 0-23 16,0 0-33-16,0 0-60 16,0 0-88-16,2-28 50 15,-2 28-104-15,0 9 2 16,-9 8 85-16,-4 6-47 16,-3 5-2-16,1 3-45 15,-1 5 18-15,2-1 22 16,3 1-40-16,2 1-3 15,4-2 24-15,4 0-26 16,1-3 28-16,0-3-29 0,12-2 0 16,7-4-27-16,5-4 27 15,5-4-44-15,7-7-6 16,5-5-94-16,3-3-58 16,10-20-128-16,-11-5-215 15,-10-5-111-15</inkml:trace>
  <inkml:trace contextRef="#ctx0" brushRef="#br0" timeOffset="4673.5">17668 4356 879 0,'0'0'620'0,"0"0"-354"16,0 0-52-16,0 0-29 15,0 0 1-15,0 0-128 16,118-3-40-16,-67 0 25 16,3 2-34-16,-4 1-9 15,6 0-129-15,-11 0-435 16,-13 0-238-16</inkml:trace>
  <inkml:trace contextRef="#ctx0" brushRef="#br0" timeOffset="5435.46">18106 4491 998 0,'0'0'262'15,"0"0"-132"-15,0 0 81 16,0 0-11-16,0 0-17 16,0 0-60-16,0 0-89 15,98-27-2-15,-74 16-32 16,0-3 6-16,-4-3-6 15,-4-1 0-15,-4-4 0 16,-5 3-4-16,-4 1 11 16,-3 2 3-16,0 8-10 15,-12 5 2-15,-7 3-5 16,-8 7 3-16,-6 13 0 16,-1 8 10-16,5 4-8 15,5 1 14-15,10-1-16 0,6-2 0 16,8-6 6-16,0-6 0 15,21-5-6-15,7-9 22 16,11-4-6-16,5-9 15 16,3-13-31-16,0-8 0 15,-3-5 9-15,-5-3-8 16,-8 2-1-16,-7 7 19 16,-9 7 5-16,-5 7 72 15,-5 11-78-15,-2 4-18 16,2 2-1-16,-1 16-12 15,4 7 12-15,2 6 1 16,-1 6 0-16,0-2 11 16,0-1-11-16,-5-3 0 0,-4-4 4 15,0-3-2-15,-11-5 2 16,-9-4-4-16,-4-4 0 16,-1-4 2-16,1-1-2 15,7-5-11-15,7-1 5 16,7 0-46-16,3 0 18 15,13-14-136-15,14-7-162 16,11-7 86-16,7-10-30 16,4-7-75-16,1-8 5 15,-2-3 163-15,-6 0 183 16,-13 5 337-16,-9 8 58 16,-11 12 173-16,-9 16-322 0,0 11-57 15,-1 4-105-15,-13 15-70 16,-4 13 35-16,2 10-21 15,0 9-27-15,6 4 52 16,9 2-47-16,1 1-12 16,1-4 3-16,16-6-71 15,-1-7-13-15,10-10-99 16,-6-10-168-16,-5-12-310 0</inkml:trace>
  <inkml:trace contextRef="#ctx0" brushRef="#br0" timeOffset="5559.13">18719 4332 886 0,'0'0'164'15,"0"0"-51"-15,0 0-68 0,124-16-45 16,-66 12-87-16,-4 0-716 16</inkml:trace>
  <inkml:trace contextRef="#ctx0" brushRef="#br0" timeOffset="5715.71">19396 4237 1024 0,'0'0'1073'15,"0"0"-813"-15,0 0-104 16,0 0-74-16,0 0-41 16,0 0-17-16,0 0-24 15,-4-41-207-15,-29 34-338 16,-9-2-597-16</inkml:trace>
  <inkml:trace contextRef="#ctx0" brushRef="#br0" timeOffset="6347.03">14951 4060 1205 0,'0'0'200'15,"0"0"63"-15,0 0 45 16,0 0-140-16,0 0-23 15,0 0-133-15,0 0 19 16,-13 33 79-16,-6 12-8 16,-1 6-29-16,-2 4-43 0,6 2-29 15,2-2 34 1,8-3-29-16,6-3-12 0,0-5-1 16,12-4-66-16,11-9-75 15,19-10-161-15,-4-8-277 16,-5-13-254-16</inkml:trace>
  <inkml:trace contextRef="#ctx0" brushRef="#br0" timeOffset="6510.59">14807 4280 874 0,'0'0'240'0,"0"0"-21"15,0 0-54-15,0 0-123 16,0 0 56-16,103-10-68 15,-13 10-9-15,21 0-21 0,3 0-144 16,-28 0-173-16,-27 0-626 16</inkml:trace>
  <inkml:trace contextRef="#ctx0" brushRef="#br0" timeOffset="6795.83">15486 4210 1077 0,'0'0'261'15,"0"0"-120"-15,0 0-16 16,-99 34-20-16,69-5-28 15,1 4-68-15,3 3 8 16,4 2-3-16,5-4-14 16,4-3-18-16,6-6-29 15,2-8-33-15,2-7 17 0,3-9 8 16,-3-1 55-16,-1-8 60 16,-4-16-54-16,-4-4 18 15,-7-6 29-15,-3 1-18 16,-4 5 50-16,2 6-59 15,7 7-25-15,9 8-1 16,8 7 0-16,3 0-216 16,27 3 40-16,10 8 56 15,38 2-34-15,-10-1-162 16,-6-7-228-16</inkml:trace>
  <inkml:trace contextRef="#ctx0" brushRef="#br0" timeOffset="7177.81">15574 4328 327 0,'0'0'384'0,"0"0"-79"15,0 0-51-15,0 0-72 16,0 0-108-16,0 0-48 0,0 0-26 16,95-12 9-16,-60 19-21 15,-1-1 9-15,2 0-45 16,-5-5-13-16,-2-1 3 16,-6 0 38-16,-6-8 8 15,-4-5 12-15,-7-1 67 16,-3 2 30-16,-1 4 31 15,-1 4 12-15,2 1-45 16,3 3-54-16,5 0-41 16,5 0 0-16,6 0 15 15,5 4-15-15,0-1-12 16,3-3-7-16,-3 0-2 16,-2-3 20-16,-2-8-5 0,-6-3 6 15,-5 0 26 1,-5 2 8-16,-3 4 82 0,-3 4 50 15,1 1-49-15,-2 3-52 16,1 0-65-16,2 0 0 16,0 1-27-16,0 8 17 15,0-1-88-15,-3 4-64 16,0-4-188-16,-10-2-408 0</inkml:trace>
  <inkml:trace contextRef="#ctx0" brushRef="#br0" timeOffset="7934.78">15273 4524 975 0,'0'0'260'15,"0"0"-58"-15,0 0-32 16,0 0 18-16,70-75-39 16,-37 65 9-16,4 6-93 0,6 4-41 15,4 0 60-15,2 15-68 16,3 12 11-16,-6 9-5 16,-3 7-20-16,-9 7 4 15,-9 4-6-15,-9 4-2 16,-12 3 2-16,-4 4 8 15,-6 11 23-15,-11-8 22 16,-6 3-23-16,-8 9 71 16,-8 8-71-16,-6 26-14 15,1 4 23-15,6-3-20 16,13-15 5-16,11-15-24 16,5-15 6-16,6-14-11 15,2-10 5-15,1-6 0 16,0 6 4-16,0 0 2 15,4 1-7-15,4-11 1 0,1-9-16 16,0-9-19-16,0-7 25 16,1-7-45-16,2-3 20 15,2-1-43-15,1-3-82 16,-2-8-235-16,-6-1-424 0</inkml:trace>
  <inkml:trace contextRef="#ctx0" brushRef="#br0" timeOffset="8163.17">15283 6036 1098 0,'0'0'576'0,"0"0"-329"16,0 0-46-16,0 0-37 16,0 0-136-16,0 0-19 15,0 0 1-15,49 46-4 16,-22-15-1-16,1 1-5 15,5-1-89-15,0-3-57 16,3-5-111-16,-2-8-4 16,-1-7-6-16,8-8-31 15,-10-12-59-15,-3-6-132 0</inkml:trace>
  <inkml:trace contextRef="#ctx0" brushRef="#br0" timeOffset="8328.73">15774 6018 217 0,'0'0'333'0,"0"0"58"16,0 0 14-16,30-84-25 0,-30 77-7 15,0 7-122-15,-6 2-162 16,-14 19 0-16,-2 7 8 16,-7 8-84-16,-2 3 74 15,-2 5-87-15,-1 0 0 16,0-2 3-16,0-4-3 16,-5 9-63-16,7-12-190 15,9-10-535-15</inkml:trace>
  <inkml:trace contextRef="#ctx0" brushRef="#br0" timeOffset="20642.81">19483 4154 860 0,'0'0'231'0,"0"0"-92"16,0 0 45-16,0 0-39 0,0 0 27 16,4-17 20-16,-4 16-56 15,0 1-18-15,0-2-28 16,2 2-31-16,-2 0 64 15,1 0-102-15,-1 0 3 16,2 0 11-16,-1 0-34 16,-1 0 29-16,2 0-30 15,-2 0 6-15,1 0-17 16,1 0 11-16,-1 2-2 16,2 3 0-16,0 4 4 15,3 1 11-15,-2 0-13 16,3 1 0-16,-3 1-14 15,2 1 14-15,0 1 0 16,1 0-3-16,-1 1 10 0,-1-3 3 16,1 1-10-1,-1-3 0-15,-2-2-9 0,2-2 9 16,-2-2 0-16,2-1 0 16,5-3 7-16,8 0 14 15,9 0-21-15,13-12 1 16,23-13 38-16,26-14-38 15,41-19 9-15,21-10-4 16,3-3 2-16,-11 7-2 16,-42 16-6-16,-29 14 0 15,-23 13 6-15,-16 6-6 16,0 2 0-16,-2 0-6 16,-4 2 16-16,-10 4-8 0,-9 4-2 15,-5 1-30 1,-3 2 24-16,0 0-51 0,-11 5-66 15,-12 10 15-15,-12 5-56 16,-30 9-89-16,8-3-248 16,2-6-231-16</inkml:trace>
  <inkml:trace contextRef="#ctx0" brushRef="#br0" timeOffset="23156.09">17668 4126 504 0,'0'0'272'0,"0"0"-124"0,0 0-40 16,0 0-2-16,0 0 43 15,0 0-27-15,0 0-64 16,13-38 43-16,-4 31-80 16,2 0 5-16,3 0 5 15,4 0-8-15,1-2 16 16,5 2-30-16,1-2-7 16,4-1 43-16,1 1-44 15,-1-2 4-15,3-3 11 16,-4 1-7-16,-3 0 48 0,-2 0-34 15,-1 3-9-15,1 3 38 16,-1 0-51-16,2 2 10 16,6-1-5-16,1 1-5 15,2 0 9-15,0 1-10 16,2 0 0-16,0 1 3 16,-2-1-2-16,-1 1 13 15,0-1-3-15,-2 1-4 16,-4 0 19-16,0 0-26 15,-5 2-3-15,-2-2 3 16,-1 1 1-16,0 2 7 16,1-1-8-16,2 1 1 15,2 0-2-15,0 0 1 0,3 0 0 16,-2 0 7-16,1 1-7 16,2 4 11-16,-2 0-11 15,2 1 0-15,-3 0-6 16,-3-1 6-16,-2 3 0 15,2-1 7-15,-3 1-6 16,3 2 6-16,1-1-7 16,-1 3 0-16,3 0-6 15,0 1 6-15,3 3 0 16,-2-2 10-16,2 0-10 16,0 1 16-16,-2 0-16 15,-2 0 0-15,-4-1-22 16,-3 0 22-16,0 2 0 15,-3-2-1-15,-1-1 2 16,-1 1 13-16,-1-1-14 0,-1-1 0 16,1 1-5-16,-1-1 5 15,0 3-5-15,-1-1 4 16,-1 1-9-16,-3 1 9 16,1 1-19-16,-4-1 20 15,-1 2-6-15,2-1 7 16,-2 1-1-16,0-1 5 15,0 1-4-15,0 2 6 16,0 0-7-16,0 0 0 16,0-1 3-16,0 1-3 15,-6 0-8-15,-6 0 8 16,-2-1 0-16,1 1 22 0,-5 0-22 16,2-3 0-16,1 0 0 15,-3 0 1-15,3-1-1 16,-3 0 4-16,0 1-2 15,-1-1 4-15,-2 0-6 16,0 0-9-16,-4-1 9 16,-1 0 6-16,-1-1 2 15,1-1-8-15,-1-1 6 16,1 1 0-16,-1-2-6 16,-1 0 0-16,0 2 3 15,-1-2-2-15,1 1 0 16,0-1-1-16,0 0 1 15,-1-2 1-15,-1-1-2 0,2-1-12 16,-2-1 12 0,-1-1-9-16,-2 1 9 0,2 0 0 15,-4 1 0-15,2-1-6 16,1-1 6-16,0 1 0 16,-1 0 2-16,1-2-1 15,-1 0-2-15,0-1-9 16,0-2-28-16,2-1 36 15,-1 0-30-15,2 0 32 16,1 0-6-16,-1-5 12 16,0-2-6-16,2 0 0 15,-1-2-3-15,1 1-11 16,-2-4 14-16,0 1 0 0,2-1 8 16,-2 0-7-1,1 1 12-15,-1 0-13 0,-2-2 0 16,3 1-6-16,-1-1 6 15,4 1 0-15,2-1 2 16,2-1-2-16,1 0 16 16,6-1-16-16,-1-1 0 15,5 2 6-15,1-2-6 16,-2 1 0-16,3-2 7 16,1-2-6-16,-2 0 16 15,4-2-17-15,0-2 0 16,2-1 54-16,-1 0-53 15,0 0 14-15,0 2 1 16,2-1-7-16,1 1 37 0,1 2-45 16,1-1-1-16,0 1 48 15,0-2-46-15,4 1-1 16,5-1 23-16,0 1-23 16,-1-2 32-16,2 2-33 15,-3 0 0-15,-1 1 27 16,0 3-17-16,2 0 15 15,-1 0 3-15,4 2-22 16,-1-2 24-16,7 0-30 16,1-2 0-16,5 2 3 15,4 1-3-15,3 0 2 16,3 2-2-16,1 1 6 16,2 3-14-16,3 0 8 0,-2 2 0 15,2 0 4-15,0-1-3 16,-4 2 8-16,-2 1-9 15,-7 1 0-15,-5 0-28 16,-7 0 10-16,-6 0-72 16,-8 4-25-16,0 0-123 15,-6 1-371-15</inkml:trace>
  <inkml:trace contextRef="#ctx0" brushRef="#br0" timeOffset="24132.48">18394 4973 527 0,'0'0'617'15,"0"0"-475"-15,0 0-54 0,0 0 2 16,0 0 11-16,0 0 8 15,89-20-22-15,-59 31-41 16,1 6 50-16,1 4-42 16,-1 3-5-16,-4 4 9 15,-3 3-20-15,-5 2 7 16,-1 2-11-16,-7 2-34 16,-3 4 84-16,-5 4-65 15,-3 6 11-15,0 4 18 16,0 2-16-16,-7 4 27 15,-5 1-55-15,-2-3 8 16,0-3 25-16,0-4-37 16,0-6 0-16,0-5 0 15,2-3 9-15,3-4-1 16,5-4-8-16,1-5 0 0,3-2 4 16,0-6-4-16,0-3 0 15,7-3 0-15,2-1-8 16,3-3-10-16,-2-1-77 15,1-3-51-15,-5-3-6 16,-2 0-198-16,-4-5-322 0</inkml:trace>
  <inkml:trace contextRef="#ctx0" brushRef="#br0" timeOffset="24397.77">18361 5904 709 0,'0'0'781'0,"0"0"-488"16,0 0-110-16,0 0-56 15,0 0-41-15,0 0-49 16,0 0 51-16,54 31-23 16,-31-10-25-16,0 1-40 15,-1 3 14-15,-1-1-4 16,-3-4-10-16,-2-1-21 15,-2-3-10-15,-1-5-64 16,-1-2-57-16,9-8-138 16,-4-1-84-16,-1 0-194 0</inkml:trace>
  <inkml:trace contextRef="#ctx0" brushRef="#br0" timeOffset="24626.16">18896 5806 897 0,'0'0'521'0,"0"0"-271"16,0 0 21-16,0 0-113 15,0 0-49-15,0 0-47 16,0 0-19-16,-91 20 37 16,54 4-38-16,0 6-35 15,0 1 38-15,1 3-45 16,3-1-11-16,5 0-57 0,2 6-166 15,11-7-271 1,5-10-480-16</inkml:trace>
  <inkml:trace contextRef="#ctx0" brushRef="#br0" timeOffset="62702.37">6875 10446 880 0,'0'0'314'16,"0"0"-136"-16,0 0-76 15,0 0 33-15,0 0 36 16,0 0-50-16,10 36-15 15,-7-8-8-15,0 4-54 16,1 2 45-16,-2 2-38 16,-1-1-30-16,1-4 32 15,-2-3-52-15,0-4 14 16,0-7 1-16,0-4 2 16,1-6 4-16,5-5 35 0,6-2-7 15,12-4 59-15,13-13-82 16,8-8-4-16,10-6 0 15,8-9 5-15,3-7-3 16,1-6-25-16,3-6 0 16,-5 1-3-16,-9 4 3 15,-7 9-8-15,-15 13-10 16,-13 10-37-16,-10 11-22 16,-10 8-105-16,-1 3-333 15,0 0-252-15</inkml:trace>
  <inkml:trace contextRef="#ctx0" brushRef="#br0" timeOffset="63836.39">13930 12221 742 0,'0'0'655'0,"0"0"-479"16,0 0-36-16,0 0-19 15,0 0 53-15,0 0-43 16,0 0-22-16,0-15-20 15,0 19-60-15,0 10-3 16,0 8-16-16,0 5-7 16,-3 5 30-16,-6 0-33 15,0-3 0-15,2-3 6 16,4-5-6-16,3-5 14 16,0-6-13-16,8-8 11 15,15-2 104-15,18-5-74 16,12-18-26-16,23-12 22 15,19-17-6-15,-5 1 9 0,-11 2-41 16,-12 6 21-16,-22 14-8 16,-5 2-12-16,-3 3-1 15,-17 11 3-15,-12 8-3 16,-8 5-22-16,0 0-52 16,-19 2-45-16,-28 23-12 15,5-2-229-15,3-1-371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8:16:11.6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11212 2153 872 0,'0'0'213'0,"0"0"-31"0,0 0 43 15,0 0-61-15,0 0 16 16,0-8-31-16,0 8-48 16,0 0-9-16,0 0-67 15,0 0-25-15,-2 1 50 16,-14 10-50-16,-5 9 58 15,-11 7-8-15,-9 8-11 16,-6 10 44-16,-17 17-68 16,-16 23 19-16,-16 19 34 15,-2 11-47-15,7-6-2 16,19-22-10-16,20-28-3 16,11-14 17-16,3-11-23 15,-1 6 0-15,-3 0-2 16,-2 3 3-16,8-8-1 0,6-5 6 15,8-7-4-15,5-5 8 16,6-7-10-16,3-4-51 16,5-4 4-16,3-3-89 15,0-13-49-15,0-6-146 16,4-8-747-16</inkml:trace>
  <inkml:trace contextRef="#ctx0" brushRef="#br0" timeOffset="510.63">10365 2251 694 0,'0'0'515'0,"0"0"-352"15,0 0 63-15,0 0-2 16,0 0-42-16,0 0-31 16,0 0-82-16,14-36-29 15,-11 36-38-15,3 0 24 16,6 12-11-16,4 7-4 16,11 9 6-16,6 12 60 15,6 9-34-15,16 19 21 0,14 22-22 16,13 19-42-1,-2 5 61-15,-16-20-61 0,-20-27 1 16,-19-26 4-16,-4-7-5 16,0 7 0-16,4 5-1 15,2 6 1-15,-5-6 12 16,-2-4-12-16,-2-5 0 16,-5-6 4-16,2-6-4 15,-3-5 9-15,0-5-9 16,-3-3 0-16,-2-5-1 15,-2-3 1-15,1-2 0 16,-5-2 15-16,-1 0-9 16,0 0 15-16,0 0-21 15,0-6-83-15,-1-7 19 16,-17-12-158-16,3 3-258 0,-3-1-446 16</inkml:trace>
  <inkml:trace contextRef="#ctx0" brushRef="#br0" timeOffset="2154.23">10679 3896 130 0,'0'0'1333'0,"0"0"-1027"0,0 0-57 16,0 0-129-16,0 0-45 15,0 0 2-15,0 0-27 16,-10 39 23-16,4-6-25 16,1 4-47-16,5-4 53 15,0 1-54-15,0-6-5 16,8-2-2-16,8-6-17 16,2-6-23-16,10-7-25 15,5-7-16-15,4 0 39 16,0-17-20-16,-2-9 36 15,-5-6 32-15,-7-6 2 16,-6 1 37-16,-5 2 47 16,-6 8 5-16,-3 7 88 0,-3 10-77 15,0 6-29 1,0 4-22-16,0 3-49 0,0 16-1 16,-2 11 0-16,-2 10 0 15,1 8 15-15,0 5-15 16,3 7 0-16,-3 12 11 15,0 17-11-15,-6 14 15 16,-3 5-15-16,-4-8-10 16,-5-9-33-16,3-11 11 15,-9-4 12-15,6-10 9 16,2-15 7-16,1-12 4 16,3-7 0-16,-6 1 1 0,3-2-4 15,0-3 10 1,0-11-7-16,6-10 26 0,1-7 23 15,2-6 43-15,1-21-35 16,0-23-44-16,3-35 69 16,5-32-81-16,11-14 9 15,18 2 3-15,5 32-13 16,-4 33 0-16,1 25-63 16,17 2-109-16,-6 9-22 15,-5 2-639-15</inkml:trace>
  <inkml:trace contextRef="#ctx0" brushRef="#br0" timeOffset="3176.5">9415 2091 1048 0,'0'0'245'15,"0"0"-7"-15,0 0 12 16,0 0-52-16,0 0-54 0,0 0-75 16,0 0-57-16,-7 5-12 15,1 48 12-15,-3 39 50 16,-2 43 22-16,-2 30-45 15,1 1-14-15,7-13-25 16,2-26 10-16,2-18 17 16,1-12-27-16,0-19 0 15,0-21 2-15,-3-15-2 16,0-12-9-16,2 0-13 16,-2-4-44-16,0-4 46 15,0-13-116-15,-5-14-104 16,2-13 16-16,-1-10-604 0</inkml:trace>
  <inkml:trace contextRef="#ctx0" brushRef="#br0" timeOffset="3903.56">9323 2071 960 0,'0'0'244'0,"0"0"-63"0,0 0-72 16,0 0-30-16,0 0 50 16,0 0-99-16,0 0 19 15,115-46 20-15,-68 46-12 16,10 0 22-16,22 0-31 15,27 0-37-15,28 0 46 16,19 0-56-16,3 0-1 16,-1 0 6-16,-5 0 3 15,3 0 16-15,2 0-25 16,1 0 14-16,-4 0-14 16,-5 0 0-16,4 0-4 15,0-3 4-15,1 0 0 16,-2 1 22-16,-3 2-22 15,2 0 1-15,-1 0-13 16,-1 0 12-16,7 0-9 0,3 0 9 16,-4 0 12-16,1-4 3 15,-5-4-15-15,-4 1 0 16,-2 0 0-16,-7 0 0 16,0 0-7-16,-3 0-7 15,-4-2 14-15,5 4 0 16,-1 2 0-16,2 3 0 15,0 0 21-15,-3 3-20 16,-5 8-1-16,-7 2 19 16,1 1-17-16,2 1 12 15,0 2-14-15,4-1 0 16,0 1 11-16,0 2-11 16,4 1 0-16,-3 1-1 0,-1-1 7 15,-6 0-18 1,-9-5 4-16,-9-2 5 0,-11-8-30 15,-17-3 32-15,-17-2-29 16,-16 0 20-16,-2 0 7 16,4-5-13-16,5-3 10 15,3-2-65-15,-6 1 26 16,-7-1-72-16,-8 1-34 16,-5-5-60-16,-9 4-12 15,-7-1-81-15</inkml:trace>
  <inkml:trace contextRef="#ctx0" brushRef="#br0" timeOffset="4792.18">16845 2297 742 0,'0'0'299'15,"0"0"-137"-15,0 86 35 16,0-41-7-16,0 6-24 15,0 17-91-15,3 18-19 16,-1 15-24-16,-2-7 2 16,0-18-34-16,0-25-8 15,0-15 2-15,-5 5-76 16,-1 3 62-16,-3 3-23 16,2-7-70-16,-4-5 53 15,-3-9 13-15,-5-8 4 0,-4-6 37 16,-9-7 6-16,-5-5 9 15,-9 0 37-15,-4-5 4 16,-8-7 25-16,-18-2-48 16,-19 0 8-16,-26 2 17 15,-13 2-28-15,-2 4 9 16,-4 2-2-16,7 2 10 16,-4 2 28-16,1 0-58 15,0 0-2-15,6 0 37 16,5 9 1-16,0 1 8 15,-2 3-10-15,-5-2-44 16,-3-2 54-16,-3-2-55 16,0-4 0-16,0-3 17 0,5 0-16 15,4 0 18-15,11-4-1 16,6 0-12-16,10 1 77 16,0 0-49-16,3 3 1 15,-2 0 25-15,-2 0-34 16,-2 0-2-16,1 6-24 15,-2 1 6-15,3 0-5 16,4 1-1-16,0 0-1 16,2-3 1-16,4 1 7 15,4-2 5-15,5 1-12 16,11 0 1-16,12 0 11 16,11-1-12-16,1 0 0 15,-19 3 4-15,-23 1-4 0,-26 0 1 16,0 1-1-16,9-3 1 15,14-2-6-15,12 0 5 16,13 0 0-16,10 1 3 16,10-1 3-16,2 2 6 15,-20 2-12-15,-21 2 2 16,-22 1-8-16,-5-1 6 16,12-3 0-16,9-3-5 15,9-2 13-15,15-2-1 16,12 0-7-16,11 0 0 15,1 0-13-15,-9 0 13 16,-8 0 0-16,-7 0 6 16,4 0-6-16,5 1 15 15,6-1-15-15,3 0 0 0,12 0-22 16,4 0 22-16,3 0-49 16,6-4-53-16,-1-2-127 15,7 3-259-15,6 1-484 0</inkml:trace>
  <inkml:trace contextRef="#ctx0" brushRef="#br0" timeOffset="5299.83">9551 3983 1277 0,'0'0'762'0,"0"0"-620"15,0 0-131-15,0 0 90 16,-24 79 6-16,12-14 2 15,0 21-48-15,2 23-31 16,-2 8 24-16,0-8-54 16,3-14 1-16,0-25 21 15,4-19-22-15,2-15-29 16,0-8 4-16,-1-2-21 16,1-3 3-16,0-7-72 15,2-9-56-15,1-12-43 16,0-15-260-16,0-8-759 0</inkml:trace>
  <inkml:trace contextRef="#ctx0" brushRef="#br0" timeOffset="6019.9">9584 3791 1106 0,'0'0'371'0,"0"0"-220"16,0 0-27-16,121-31 46 0,-68 31-65 16,5 0-45-16,7 4-14 15,11 9-34-15,21 1 1 16,28-1-13-16,12-3 9 15,2-4-9-15,1-5 0 16,-10-1 0-16,0 0 6 16,-2 0-6-16,-3 0 6 15,-2 0-6-15,1-10 1 16,4-1-1-16,8-2 0 16,7-4 0-16,12-1 1 15,2-2-1-15,4 3 10 16,3 2-10-16,-3 5 0 15,-3 0 15-15,-7 3-15 16,0-2 9-16,-6-2 12 0,2-6-20 16,2-3 4-16,4-2-5 15,-3 1-38-15,1 5 24 16,-9 8-27-16,-4 4 40 16,-6 2 0-16,-11 2 2 15,-7 0 4-15,-8-1-5 16,0-5 0-16,0-5-21 15,9-2 21-15,3-1-38 16,4 1 27-16,-3 5-45 16,-9 4 54-16,-12 4-8 15,-19 0 10-15,-18 0-12 16,-17 0 12-16,-4 0 0 16,0-5 10-16,5-2-9 15,4 0 13-15,-6-1-14 0,-1 1 0 16,-8 1-21-16,-5 0 21 15,-7 0 0-15,-2 2 28 16,-6 1 22-16,-2 2 15 16,-1 0-11-16,-2-1-12 15,-5 2 70-15,-2-1-109 16,-2-1-3-16,-3-6-47 16,-12 0-333-16,0-5-739 0</inkml:trace>
  <inkml:trace contextRef="#ctx0" brushRef="#br0" timeOffset="68041.1">16211 3460 428 0,'0'0'579'16,"0"0"-391"-16,0 0-109 16,0 0 18-16,0 0 27 15,0 0 7-15,0 0 0 16,-3 0-40-16,2 0-46 16,1 0 37-16,0 0-30 0,0 0 3 15,0 0-5-15,0 0-15 16,0-1 4-16,0-2-11 15,0 1-22-15,0 1 48 16,0 1-43-16,0 0 12 16,0 0 14-16,0 0-7 15,0 0 16-15,0 0-7 16,0 0-30-16,4 0 47 16,6 0-38-16,5 0 4 15,5 1 2-15,3-1-22 16,3 2 26-16,4-2-22 15,0 0 0-15,1 0 30 16,1 1-35-16,-1-1 0 16,3 2 15-16,0-1-9 15,0 0 19-15,1-1-22 0,-1 2 5 16,-1-2 27-16,-2 0-36 16,-4 1 0-16,-5-1 14 15,-5 0-14-15,-4 0 11 16,-4 0-11-16,-4 2 0 15,-2-2-6-15,-2 0 6 16,-1 0-6-16,0 1 5 16,0-1 0-16,0 0 1 15,0 0-7-15,0 0 5 16,0 0-20-16,0 0 22 16,0 0-42-16,0 0-23 15,-15-1-99-15,-2-6-203 16,-6-1-593-16</inkml:trace>
  <inkml:trace contextRef="#ctx0" brushRef="#br0" timeOffset="69791.42">16398 3426 1170 0,'0'0'250'16,"0"0"-134"-16,0 0-76 0,0 0 6 15,91 0 49 1,-65 0-47-16,4 0-20 0,0 3-12 16,1 1-4-16,4 2 7 15,-1-2-19-15,5 2 0 16,-2-2 10-16,0-1-9 15,-2 0-1-15,-4-2 12 16,-6 0-10-16,-4-1 17 16,-7 2-12-16,-4-2 27 15,-4 0 58-15,-5 0-23 16,-1 0-7-16,0 0-21 16,0 1-22-16,0-1 6 15,0 0-25-15,0 2-3 0,0 2-13 16,0 0 15-1,0 4 1-15,0 2 5 0,0 3-3 16,0 2 13-16,0 4-15 16,0 2 0-16,0 3 34 15,0 3 1-15,0 1-1 16,0 4 3-16,-3 2-6 16,0 3 14-16,-2 1-29 15,0 0 2-15,1 1 37 16,-4 1-21-16,2 0 1 15,-4-1-18-15,2-2-15 16,-1-5 14-16,3 1-16 16,-1-5 0-16,1 2-3 15,3 0 3-15,0 2 0 16,-2 2 0-16,1-2-67 0,-2-3 67 16,-1-1-14-16,-2-3 6 15,0-1 8-15,-1 3 1 16,0-2 8-16,1-1-9 15,-1 0 0-15,0-6-9 16,-1-3 9-16,-2-5-37 16,1-5 35-16,-3-2-17 15,0-1 12-15,-3-2 6 16,1 0 1-16,-2 0-7 16,1 0 7-16,-3 0-5 15,-2 0 5-15,-3 0 2 16,-3 0 5-16,-3 0-7 0,-4 0 6 15,-3 2 0 1,-3 3-6-16,-5-1-3 0,-2 1 3 16,-5 2 2-16,-3 0 8 15,-2 0-10-15,-4 0 7 16,0-1 9-16,0-2-16 16,-2-1-2-16,-3 0 2 15,-1 0 1-15,-3 0 5 16,-2 0-6-16,-1-1 1 15,-1 3-1-15,-2-1 0 16,3 2 0-16,0-1 6 16,3 1 6-16,-1-2 4 15,3 2-16-15,3-1 7 16,-1 1 12-16,1-1-19 16,-4 4 0-16,1 1 1 0,-2 0-1 15,-3 1 1-15,2 2-1 16,-3-1 6-16,2 0 16 15,-13 0-22-15,11-2 0 16,-3-1 10-16,-9-1-10 16,-3-1 6-16,-20-1-6 15,-3-2 0-15,9-2 12 16,9-2-12-16,11 0 0 16,13 0 1-16,9 0-1 15,15 0 6-15,2 0-6 16,-11 0 0-16,-7 0 0 15,-11 0 0-15,1 0-6 16,-1 0 5-16,3 0 2 0,0 3 7 16,0-2-8-16,0 0 0 15,3 1 17-15,0-2-17 16,4 1 0-16,3-1 13 16,1 2-13-16,2-1 8 15,3 2-8-15,2-2 1 16,0 1-7-16,-1-1 6 15,0 0 0-15,1-1 0 16,-3 0 0-16,-2 0 11 16,-1 0-11-16,3 0 0 15,-1-2-3-15,2-1 3 16,0-1 0-16,1 2 3 16,1-1-3-16,2 2 8 0,1 1-8 15,-1 0 0 1,2 0-12-16,0 0 12 0,0 0 0 15,-1 0 5-15,3 3-4 16,-1 1 7-16,-1 0-8 16,0 0 0-16,1 1-15 15,2-3 15-15,0 1 0 16,0 1 0-16,1-1 0 16,1 0 8-16,-2 0-8 15,2-1 0-15,0 1-3 16,2 0 3-16,-1 0 0 15,3 0 4-15,2 0-4 0,2 0 9 16,1 1-9-16,1-1 0 16,0 1-12-16,1 0 12 15,1 1 0-15,-2-1 2 16,1 0-1-16,3 0 8 16,-1 1-9-16,1-1 0 15,1 0-8-15,3-1 8 16,2 1 0-16,5-3 0 15,1 2 0-15,4-2 9 16,3 2-9-16,0-1 0 16,2 0-12-16,3 1 12 15,-1-1 0-15,2 0-1 16,1 0-9-16,0-2-12 16,2 0-58-16,3 0-69 15,0-20-114-15,3-3-600 0,8-6-249 16</inkml:trace>
  <inkml:trace contextRef="#ctx0" brushRef="#br1" timeOffset="84469.19">12435 4793 147 0,'0'0'1292'16,"0"0"-953"-16,0 0-212 15,0 0-59-15,0 0 44 16,0 0-48-16,42-77-7 16,-12 47-36-16,7-7-2 15,9-5 45-15,11-10-39 16,17-17-6-16,25-25-9 16,22-17-4-16,-8 10 17 15,-27 23-23-15,-36 34-5 0,-28 30-11 16,-10 4-46-1,-3 4-49-15,-6 6-80 0,-3 0-79 16,-25 32-408-16,-4 0 178 16,-2 3 138-16</inkml:trace>
  <inkml:trace contextRef="#ctx0" brushRef="#br1" timeOffset="84807.28">12903 5141 1227 0,'0'0'299'15,"0"0"-130"-15,93-89-19 16,-43 37-24-16,15-18-19 15,14-20-41-15,25-22 8 16,5-6-67-16,1 6-1 16,-9 15 9-16,-27 29-15 15,-17 19 0-15,-14 18-9 16,-12 8-34-16,1 2 43 16,-4 1-59-16,-4 2-38 15,-6 7-38-15,-12 7-93 16,-6 5-128-16,-8 13-321 15,-9 6 169-15</inkml:trace>
  <inkml:trace contextRef="#ctx0" brushRef="#br1" timeOffset="85145.38">13721 5071 150 0,'0'0'1210'0,"0"0"-962"16,0 0-96-16,85-65-4 0,-46 33-29 16,4-8-13-1,6-5-41-15,7-7-13 0,18-18-9 16,20-21-42-16,25-16 38 15,5-1-39-15,-19 22-20 16,-28 30 19-16,-33 29-30 16,-15 12 7-16,-2 2-22 15,-2 2-63-15,-5 2-23 16,-8 8-121-16,-12 1-48 16,0 13-92-16,-5 2-180 0</inkml:trace>
  <inkml:trace contextRef="#ctx0" brushRef="#br1" timeOffset="85495.44">14562 4973 15 0,'0'0'1240'0,"0"0"-892"16,0 0-136-16,87-59-16 16,-47 27-55-16,8-5-61 15,6-6 11-15,19-14-62 16,22-16-18-16,26-17 22 16,7-8-32-16,-20 15 1 0,-25 23-2 15,-34 24 1 1,-11 11-11-16,1 1 10 0,-3 0-14 15,-2 2-17-15,-9 7-56 16,-9 5-12-16,-6 3-67 16,-6 7-106-16,-4 2-45 15,-3 11-370-15,-9 7 302 0</inkml:trace>
  <inkml:trace contextRef="#ctx0" brushRef="#br1" timeOffset="85828.55">15387 4927 743 0,'0'0'540'16,"0"0"-360"-16,0 0-43 15,83-43 96-15,-45 14-98 16,6-5-16-16,6-6-15 15,6-9-55-15,6-4-9 16,17-16-21-16,15-14-13 16,13-9 5-16,-8 10-11 15,-23 21 0-15,-24 25-6 16,-14 13 15-16,1 2-8 16,2 1-1-16,0 2 0 15,-12 5-12-15,-9 6 12 0,-11 4-62 16,-9 3-82-16,0 0-238 15,-36 3 141-15,3 7-61 16,-1 0-679-16</inkml:trace>
  <inkml:trace contextRef="#ctx0" brushRef="#br1" timeOffset="86827.88">9642 4939 950 0,'0'0'298'0,"0"0"-130"15,0 0-88-15,0 0 88 16,0 0 81-16,0 0-129 16,0 0-87-16,39-98 24 15,-5 36-33-15,14-21 44 0,13-23-67 16,5-10 1-16,-8 2 5 16,-11 11-7-16,-19 33-17 15,-11 21-41-15,-8 24 17 16,-7 17-139-16,1 5 79 15,6 3-98-15,-3 3-157 16,0 9-298-16</inkml:trace>
  <inkml:trace contextRef="#ctx0" brushRef="#br1" timeOffset="87354.47">11461 4716 1250 0,'0'0'359'0,"0"0"-170"16,0 0-42-16,0 0-71 15,30-73 7-15,-8 39 3 16,8-11-42-16,4-5 23 16,21-19-50-16,15-20-16 15,-2 6 27-15,-9 9-28 16,-10 13 0-16,-19 25-7 15,-7 5-24-15,-7 7 19 0,-7 14-49 16,-9 10-123 0,0 10-157-16,0 10-289 0,-6 1-101 0</inkml:trace>
  <inkml:trace contextRef="#ctx0" brushRef="#br1" timeOffset="89005.06">17029 2828 977 0,'0'0'388'16,"0"0"-224"-16,0 0 22 16,0 0-9-16,0 0-6 15,0 0-13-15,0 0-78 16,32 0-17-16,-8-5-33 15,7 1-30-15,11 3 68 16,11-1-54-16,21 2 1 16,29 0 25-16,25 0-28 15,11 0 20-15,-6-1-3 16,-18-4-28-16,-32 0 41 0,-18 0-42 16,-21 1 0-16,-10 0 18 15,1 0-17-15,-5 1 12 16,-5-1-13-16,-10 1 6 15,-9 2-11-15,-4-1 5 16,-2 2-34-16,0 0 6 16,0 0-45-16,0 0-40 15,-5 0-89-15,-13 3-83 16,2 7 13-16,-2-3-395 0</inkml:trace>
  <inkml:trace contextRef="#ctx0" brushRef="#br1" timeOffset="89388.04">18018 2633 90 0,'0'0'1127'16,"0"0"-813"-16,0 0-141 15,0 0 40-15,0 0-18 16,0 0-72-16,0 0 54 15,31-59-93-15,-29 59-25 16,-1 0-2-16,4 0-34 16,5 0-8-16,5 0-15 15,7 10 14-15,8 2 7 0,4 5-21 16,4 4 0 0,2 3 14-16,3 3-14 0,-4 2 13 15,-6 1-13-15,-8 1-3 16,-11 2-27-16,-10-2 30 15,-4 0-31-15,-12 1 30 16,-18-2 1-16,-8 0 3 16,-11-4-3-16,-7 0-4 15,-2-1-7-15,1-4-82 16,2 0-176-16,15-6-312 16,14-8-771-16</inkml:trace>
  <inkml:trace contextRef="#ctx0" brushRef="#br1" timeOffset="91430.58">22508 2219 1450 0,'0'0'530'16,"0"0"-415"-16,0 0-64 15,0 0 27-15,0 0-14 16,-101 41-3-16,59-5 10 15,-11 19-36-15,-11 21 61 16,-11 23-38-16,-4 8-35 16,6 0 25-16,13-19-47 0,13-25 8 15,9-15-5 1,1-6 10-16,-5 7-8 0,-6 1-6 16,0 5-49-16,5-8 1 15,9-8-119-15,7-8-92 16,10-11-321-16,9-14 9 0</inkml:trace>
  <inkml:trace contextRef="#ctx0" brushRef="#br1" timeOffset="91723.79">21800 2390 1205 0,'0'0'582'0,"0"0"-335"16,0 0-78-16,0 0-16 15,0 0 22-15,0 0-141 0,0 0-34 16,-12-70 0-16,31 88 0 16,10 13 9-16,18 24 38 15,14 28-39-15,10 30 50 16,-3 9-58-16,-13-19 0 16,-14-24 17-16,-16-32-17 15,0-4 2-15,1 5-2 16,-1 4-18-16,-1 2-24 15,-6-10-20-15,-9-14-24 16,-6-10-78-16,-4-20-129 16,-15-3-319-16,-3-19-760 0</inkml:trace>
  <inkml:trace contextRef="#ctx0" brushRef="#br1" timeOffset="92339.15">21779 1930 1300 0,'0'0'478'16,"0"0"-395"-16,0 0-40 15,0 0 14-15,0 0-19 16,0 0 1-16,0 0-21 16,0 4-9-16,0-2 35 15,0-2-44-15,0 0 9 16,0 1 33-16,0-1-9 16,0 0 29-16,0 0 27 0,0 0-17 15,0 0 80 1,5-6-61-16,3-9-47 0,4-9-6 15,3-10-26-15,5-7 6 16,-1-7-18-16,-1 0 10 16,-2 3 38-16,-5 10-39 15,-5 11 4-15,-1 11 47 16,-3 9-41-16,0 4-19 16,1 0-1-16,4 4-59 15,5 13 48-15,12 8-1 16,7 9 13-16,7 5-12 15,5 3-3-15,-3-1-55 16,9 15-114-16,-11-12-161 0,-13-8-216 16</inkml:trace>
  <inkml:trace contextRef="#ctx0" brushRef="#br1" timeOffset="92938.54">19942 2281 1181 0,'0'0'785'16,"0"0"-596"-16,0 0 18 16,0 0-81-16,0 0-41 15,0 0-46-15,0 0-39 16,-8 22-15-16,0 54 1 15,-1 48 14-15,3 28 35 16,3 9-35-16,3-2 0 16,0-20 11-16,9-8-3 15,4-1 2-15,4-9-10 16,-1-9 6-16,-1-13 6 16,-4-25-12-16,-4-21-25 15,-4-24-27-15,0-16-58 16,1-9-90-16,1-29-98 15,-2-13-42-15,-3-17-610 0</inkml:trace>
  <inkml:trace contextRef="#ctx0" brushRef="#br1" timeOffset="94672.91">19869 1977 675 0,'0'0'343'15,"0"0"-184"-15,0 0-61 16,-34-85 60-16,29 64-30 0,4 2 15 16,1 4 34-16,0 1-89 15,0 1-7-15,14 4-27 16,6-3-53-16,12 2 38 15,8-1-26-15,12 1 2 16,21-3 7-16,23-1-11 16,25-1 12-16,11 1-23 15,-2-2 11-15,-2 0 14 16,-8-2-25-16,2-3-2 16,3-2 2-16,2 1 1 15,0-1 20-15,0 4-21 16,2-1 9-16,-2 0 13 0,-1 3-22 15,-2 0 0-15,-2 3 18 16,-1 2-17-16,-1 0 10 16,6 2-11-16,2 0 0 15,4 0 6-15,5 0-6 16,-1 1 0-16,-3 0 12 16,-5 1-12-16,-7-1 15 15,-8-2-15-15,-6-2 0 16,-4-3 5-16,-4 4-5 15,-2 2 0-15,-3 4 0 16,0 5 8-16,1 1-8 16,5 0 0-16,0 0 0 15,2 8-2-15,2 4 2 0,0 0 0 16,1 1 2-16,5-1-1 16,5-1-1-16,6-1 0 15,6 0 0-15,6 1 8 16,3-2-8-16,-4 0 0 15,-10 0-8-15,-15-5 17 16,-24-3-13-16,-22-1 4 16,-16 0 0-16,1 0 8 15,9-3-8-15,22-8 0 16,26-5 7-16,19 1-6 16,7 3-2-16,-10 3 1 15,-14 8 0-15,-31-1 0 16,-19-1 0-16,-21 1 0 15,-10-1 4-15,-5-2-2 16,-5 3 11-16,-4-1 15 0,-4 1 11 16,-3 2 50-16,-3 0-87 15,1 0-2-15,1 0-2 16,1 0-40-16,2 10 41 16,-1 7-12-16,1 6 12 15,-1 3-14-15,0 6 15 16,-1 1 0-16,-1 4 0 15,-2 1 7-15,1 0-5 16,1 5-2-16,1 2 0 16,1 6 44-16,2 4-42 15,5 4 4-15,2 17 6 16,6 17-6-16,3 20 6 0,0 9-12 16,-4-3 0-16,-6-8 24 15,-6-5-24-15,-2-2 1 16,-1 0 4-16,-3-2-5 15,3-14 12-15,0-3-12 16,1-8 0-16,4-14-6 16,0-9 6-16,-1-13 0 15,-1-3 11-15,0 4-11 16,-2 3 10-16,-1 1-10 16,-1-9-6-16,-2-5-1 15,0-8 7-15,-6-6-11 16,-8-4 11-16,-7-3-26 15,-4-1 24-15,-11 0 2 0,-8-1 0 16,-23 2 18 0,-24 6-9-16,-29 6-8 0,-10 5 2 15,1 1 3-15,2-1 6 16,9-2-12-16,-4-5-3 16,-2-1-9-16,-3-5 12 15,0-4 0-15,-1-4-2 16,1-4 11-16,0 0-6 15,3 0-3-15,8 1-7 16,-1 1 6-16,1 0 1 16,0 2 0-16,-1 1 0 15,-1 1 8-15,1 2-1 16,-1 3-7-16,2 2 0 0,2 2 0 16,1-2 0-1,-1 1 0-15,5-2 0 0,-1-1 1 16,4 2 4-16,3 0-5 15,3-1 0-15,3-4 0 16,0 1 0-16,0-5 0 16,-4-2-2-16,1-1 10 15,-3-2-7-15,-3-1-1 16,-2-1 0-16,1 0 0 16,3 0 0-16,4 0 0 15,2-1-2-15,2-1 8 16,0 1-3-16,-1 1-3 15,-3 0 0-15,-3 0 0 16,1 0 0-16,4 0 1 16,4-3-3-16,7-1 10 0,13 1-8 15,13-1 0-15,14 1 0 16,2 2-8-16,-8-1 9 16,-3 0-1-16,-5 0 0 15,7-1 9-15,5 1-11 16,10-1 2-16,7-1 0 15,9-2 0-15,3 0 1 16,8-1-1-16,2-3 0 16,-2 0 10-16,0-3-22 15,-7-3 12-15,-8-4-45 16,-8-3 36-16,-6-5-43 16,-5-3-47-16,1-1-10 0,6-2-8 15,13-21 4-15,12 7-233 16,14 0-752-16</inkml:trace>
  <inkml:trace contextRef="#ctx0" brushRef="#br1" timeOffset="129828.93">16942 4316 224 0,'0'0'1007'16,"0"0"-846"-16,0 0-91 15,36-57 1-15,-9 42-16 16,4 1 11-16,11 4-12 15,6 0-25-15,7 3 2 16,6 3 8-16,5 3-14 16,2 1 50-16,4 0-53 15,-1 9 0-15,0 8 19 16,-1 6-16-16,1 5 11 16,1 6-7-16,0 6-29 15,2 2 66-15,-1 3-60 16,14 9 4-16,16 9 30 15,21 11-1-15,8 4 27 0,-2-4-21 16,-8-2-31 0,-12-1 71-16,-3 3-78 0,-7-2 5 15,-5-4 11-15,-19-14-23 16,-16-12 23-16,-15-8-23 16,-5-3 0-16,9 6 6 15,11-1-6-15,7 4 0 16,15-5 7-16,-7-8-6 15,1-4 22-15,-2-4-22 16,-14-6-1-16,-3-2 66 16,-15-1-66-16,-12-4 0 15,-13-2 11-15,-8-2-9 0,-3-1 34 16,-3-1-36-16,-1 0 9 16,-2 0 11-16,0 0-20 15,0 0-1-15,0 0-10 16,0 0-89-16,-3 0-89 15,-12 0-90-15,-1-4-117 16,0-6-343-16</inkml:trace>
  <inkml:trace contextRef="#ctx0" brushRef="#br1" timeOffset="130185.97">19927 5283 833 0,'0'0'627'0,"0"0"-413"16,0 0-7-16,0 0-5 0,0 0 2 16,0 0-56-16,0 0-53 15,-20-51-25-15,20 51-70 16,0 0-13-16,0 6 1 16,0 8 3-16,1 4 9 15,9 6 30-15,6 5-21 16,4 1 35-16,4 0-44 15,4-2 2-15,-2-1 13 16,-2-4-6-16,-3-2 6 16,-8-3-15-16,-6 0 8 15,-7 1-9-15,0-1 1 16,-19 4 0-16,-11 0 52 16,-9 0-29-16,-5 3-7 0,-1-3-16 15,2 1-39-15,6 3-58 16,10-6-385-16,16-5-962 0</inkml:trace>
  <inkml:trace contextRef="#ctx0" brushRef="#br1" timeOffset="130793.35">20451 5163 1349 0,'0'0'400'0,"0"0"-175"16,0 0-64-16,0 0-56 16,0 0-78-16,0 0 39 15,0 0 0-15,9 103 17 16,-6-37 15-16,1 20-40 15,1 14 3-15,-2-7-36 16,1-19-25-16,1-22 46 16,-2-11-46-16,0 6-1 0,-1 2-1 15,-1-1 2-15,2-11-1 16,-2-12-71-16,1-12-50 16,-2-10-13-16,1-16-95 15,1-14-100-15,-1-6-677 0</inkml:trace>
  <inkml:trace contextRef="#ctx0" brushRef="#br1" timeOffset="132921.66">20527 5136 801 0,'0'0'930'16,"0"0"-724"-16,0 0-129 16,0 0 0-16,0 0 12 15,0 0-38-15,0 0-42 16,45 7 19-16,-14 3 49 16,11 1-35-16,9 0-2 15,8 1-3-15,7-4-31 16,16 0 47-16,18-3-27 15,19 0-9-15,8-4 30 16,-6-1-30-16,-8 0 22 16,-17 0 4-16,-2 0-25 15,-18-1 45-15,-15-2-56 0,-12 0-7 16,-4 1 38-16,4 1-37 16,8-2 10-16,3 2-11 15,-1 1 0-15,-2-2 19 16,5 2-19-16,2 0 0 15,4 0 15-15,1 0-15 16,4 0 8-16,1 0-8 16,1 0 8-16,-1 0-4 15,1 0-4-15,-1 0 0 16,0 0 12-16,1 0-12 16,1 0 7-16,-3 0-7 15,-4 0 0-15,-4 0-6 16,-4 0 6-16,-2 0 0 0,-1 0 0 15,1 5 6-15,4-1-5 16,4 0-1-16,6 0 1 16,2 1-4-16,1-1 3 15,0 0 0-15,0-1 0 16,-1 0 0-16,-2-3 16 16,0 1-16-16,-1-1 1 15,-2 0-17-15,3 0 16 16,-2 0 0-16,1 0-8 15,2-1 16-15,13-5-7 16,16-2-1-16,16-2 0 16,4-2-6-16,-13 4 6 15,-9-2-9-15,-15 3 3 0,-1 1 7 16,0 2-1 0,-15 1 0-16,-10 2 7 0,-13-1-14 15,-5 2 7-15,7-1-2 16,7-1-7-16,9 2 18 15,1 0-15-15,-1 0 6 16,3 0 0-16,-1 0-20 16,-2 0 20-16,0 0-9 15,0 0 3-15,-1 0 12 16,0 0-11-16,0 0 5 16,2 0 0-16,1-6-25 15,2-3 25-15,1-1-15 16,-4 0 13-16,-5 0 4 0,-3-1-11 15,-7 1-3 1,-2-1 12-16,-4 0-17 0,1-1 17 16,0-2-16-16,5 0 15 15,0 1-30-15,-3 0 30 16,-1 4-20-16,-6-1 6 16,-3 0-10-16,-5 2 25 15,-3-1 0-15,-6 1-3 16,-3 2 9-16,-6-1-3 15,-2 3-3-15,-4-1 0 16,-3 3-17-16,-1 0 17 16,-4 1 0-16,-1 1-1 15,0 0 4-15,0 0-10 16,0 0-13-16,0 0 0 0,0 0 3 16,0 0-2-16,0 3 1 15,-3 8 18-15,-4 5 0 16,-3 5 8-16,0 5-8 15,0 7 0-15,-1 2 0 16,1 3 0-16,1 3 0 16,0 4 2-16,3 3 7 15,-1 5-6-15,1 3-3 16,3 1 0-16,0-1 6 16,1-1-4-16,2-4-2 15,0-4 0-15,0-1 12 16,0-5-12-16,0-4 0 15,0-8 0-15,5-4 1 0,-2-5-1 16,0-6 0-16,-2-4 0 16,-1-4 6-16,0-4-25 15,0-2 19-15,-7 0-46 16,-13 0 46-16,-8-5 10 16,-9-6-1-16,-10-3-9 15,-8-3 7-15,-5 1 16 16,-5-1-23-16,-3 2 0 15,-3 2 6-15,1 2-5 16,-15 2 0-16,-14 1-1 16,-21 1 1-16,-9 1-3 15,1 2 2-15,1 0 0 16,6-1 2-16,-3 3-2 16,3-1 0-16,7 3-9 15,5 0 4-15,1 0-23 0,1 1 28 16,-3 6 0-16,3 0-6 15,3 0 12-15,7-4 1 16,5-2-7-16,2-1 0 16,1 0-6-16,2 0 6 15,-1-7-1-15,1-1 0 16,-1 0 2-16,1-2 10 16,-1 2-11-16,-2 2 1 15,1 2-3-15,0 4 2 16,1 0 0-16,0 0-6 0,14 0 12 15,14 4 4 1,11-3-10-16,1 2 0 0,-4-1-11 16,-9-2 11-16,-11 1 0 15,4-1 3 1,-3 0-3-16,-1 0 14 0,1 0-14 16,-1 0 0-16,-2 0-9 15,2 0 9-15,-1 0-3 16,0 0 2-16,3 3 2 15,1 1 5-15,2-1-6 16,0-2 0-16,-1 1 2 16,0-1-2-16,1 0 0 15,1 1 10-15,1-2-9 16,0 1 8-16,3 0-9 16,-2 2 0-16,1 0 2 0,1 1-2 15,-2 0 0-15,-2 2-5 16,0 0 13-16,-1 1 5 15,0 0-13-15,-2 1 0 16,1 2 6-16,0-1-6 16,3-1 0-16,-2 1 5 15,-1-4-4-15,0-1 8 16,-1 1-9-16,1-1 0 16,-1 1 11-16,1 1-10 15,0 1-1-15,4 2 29 16,3 1-15-16,0 1 19 15,1 1-33-15,4 1 0 16,1 0 10-16,5 0-10 0,5-2 0 16,7 0 5-16,6-2-5 15,8-3 0-15,8-1 0 16,5-3-41-16,6-1 16 16,3-1-57-16,2 0-80 15,0 0-94-15,0-8-269 16,0-1-731-16</inkml:trace>
  <inkml:trace contextRef="#ctx0" brushRef="#br1" timeOffset="133259.76">21574 5269 162 0,'0'0'1224'15,"0"0"-1007"-15,0 0-105 16,0 0-32-16,-82 44 57 15,42-8-6-15,-5 7-44 16,-1 4-40-16,-2 5-47 16,5-2 15-16,5-2 14 0,5-4-29 15,11-6-70-15,21-4-129 16,1-12-139-16,11-9-208 0</inkml:trace>
  <inkml:trace contextRef="#ctx0" brushRef="#br1" timeOffset="133487.15">22362 5379 720 0,'0'0'902'0,"0"0"-726"15,0 0-100-15,0 0-57 0,0 0 37 16,-109 83 32-1,68-49-47-15,-1 4-7 0,-1 0-34 16,4-1 3-16,6 0-9 16,11 2-229-16,10-8-110 15,10-10-482-15</inkml:trace>
  <inkml:trace contextRef="#ctx0" brushRef="#br1" timeOffset="133718.53">23235 5442 1483 0,'0'0'284'16,"0"0"-192"-16,0 0-86 15,-103 34 13-15,55-6 40 16,-4 5-37-16,3 2 1 15,4 0-23-15,8 1-42 16,11 3-89-16,13-9-192 16,12-9-513-16</inkml:trace>
  <inkml:trace contextRef="#ctx0" brushRef="#br1" timeOffset="133951.91">23866 5448 1356 0,'0'0'317'0,"0"0"-229"16,0 0-81-16,0 0 93 16,-98 62-46-16,53-27-29 15,2 4-5-15,1 0-14 16,5 1-6-16,8-5-63 15,19 3-145-15,8-11-87 16,2-9-393-16</inkml:trace>
  <inkml:trace contextRef="#ctx0" brushRef="#br1" timeOffset="134154.37">24460 5517 1298 0,'0'0'495'0,"0"0"-383"16,0 0-112-16,0 0 22 16,0 0-9-16,0 0 98 15,0 0-99-15,-86 90-6 16,58-61-6-16,2-1-11 16,5 4-239-16,9-6-129 15,6-8-535-15</inkml:trace>
  <inkml:trace contextRef="#ctx0" brushRef="#br1" timeOffset="134355.82">25145 5509 1490 0,'0'0'344'15,"0"0"-209"-15,0 0-135 16,0 0-84-16,0 0 84 15,0 0 25-15,0 0 4 16,-94 90-29-16,68-65-133 16,1 8-39-16,6-8-110 15,10-7-252-15</inkml:trace>
  <inkml:trace contextRef="#ctx0" brushRef="#br1" timeOffset="134560.28">25676 5493 1465 0,'0'0'325'15,"0"0"-238"-15,0 0-85 16,0 0 20-16,0 0-22 16,-109 86 9-16,75-55 2 15,2 0-11-15,4-1-76 16,6 2-106-16,7-8-170 15,9-8-429-15</inkml:trace>
  <inkml:trace contextRef="#ctx0" brushRef="#br1" timeOffset="134754.76">26024 5485 1573 0,'0'0'326'0,"0"0"-253"15,0 0-73-15,0 0 0 16,0 0 63-16,-78 99-62 16,47-64 10-16,0 2-11 15,2-4-131-15,-1 4-135 16,9-10-218-16,8-8-350 0</inkml:trace>
  <inkml:trace contextRef="#ctx0" brushRef="#br1" timeOffset="134958.21">26449 5555 1367 0,'0'0'487'16,"0"0"-370"-16,0 0-112 16,0 0 25-16,0 0-30 15,0 0 45-15,0 0-43 16,-105 79 29-16,83-52-31 15,0-2-92-15,2 5-121 16,8-7-97-16,9-8-274 0</inkml:trace>
  <inkml:trace contextRef="#ctx0" brushRef="#br1" timeOffset="135176.63">26825 5516 1267 0,'0'0'397'0,"0"0"-102"16,0 0-152-16,0 0-143 16,0 0 8-16,0 0-20 15,0 0 12-15,-52 105 0 16,29-67-1-16,-1-5 1 16,2-2-70-16,5-5-105 0,4-5-70 15,13-9-18 1,0-5-148-16,2-5-174 0</inkml:trace>
  <inkml:trace contextRef="#ctx0" brushRef="#br1" timeOffset="135340.19">27176 5552 553 0,'0'0'1084'0,"0"0"-935"15,0 0-127-15,0 0-14 16,0 0-8-16,-56 75 34 15,34-45-21-15,-1-2-13 16,5 4-130-16,4-6-117 0,7-9-122 16</inkml:trace>
  <inkml:trace contextRef="#ctx0" brushRef="#br1" timeOffset="135520.71">27553 5541 1375 0,'0'0'502'16,"0"0"-459"-16,0 0-11 16,0 0-25-16,-54 90 15 15,24-50 20-15,-4 1-33 16,-4-1-9-16,-12 0-76 16,8-9-401-16,5-9-699 0</inkml:trace>
  <inkml:trace contextRef="#ctx0" brushRef="#br1" timeOffset="136414.32">20849 5455 664 0,'0'0'660'0,"0"0"-382"0,0 0-75 16,0 0-115 0,0 0 6-16,0 0-46 0,0 0 56 15,-38 79-27-15,17-43-49 16,0 0 3-16,0-1-31 16,2-2-10-16,3 0 8 15,6-7-240-15,7-9-349 0</inkml:trace>
  <inkml:trace contextRef="#ctx0" brushRef="#br1" timeOffset="136902.01">21903 5482 1107 0,'0'0'406'0,"0"0"-130"16,0 0-152-16,0 0 16 16,0 0-10-16,0 0-46 15,0 0 15-15,-75 85-78 16,59-61-21-16,2-1 0 16,4 6-48-16,4-6-271 0,6-8-521 15</inkml:trace>
  <inkml:trace contextRef="#ctx0" brushRef="#br1" timeOffset="137330.87">23011 5493 825 0,'0'0'918'0,"0"0"-630"0,0 0-154 16,0 0-100-1,0 0 86-15,-86 44-70 0,52-16-38 16,2 6 22-16,5 1-34 15,8 9-77-15,6-7-253 16,8-10-514-16</inkml:trace>
  <inkml:trace contextRef="#ctx0" brushRef="#br1" timeOffset="146925.22">27518 993 702 0,'0'0'76'0,"0"0"8"16,0 0-67-16,0 0-11 15,0 0 25-15,-101-70-29 16,70 51 60-16,-1-2 58 0,0 0 7 16,0 0 65-16,-1 1-144 15,-3-1-48-15,-2 1 39 16,-7-1-39-16,-3-2 1 15,-7 1 3-15,-6-1-3 16,-17-3 8-16,-14-1-9 16,-19-2 0-16,-7 3 6 15,5 5-5-15,6 2-1 16,4 5 6-16,-2 0-6 16,-2 0 10-16,-2 1-10 15,0 2 0-15,3-1 7 16,2 1-7-16,-1 2 0 0,2 1 0 15,3 1 0-15,1 0 14 16,2 3-14-16,0 1 0 16,-1 2 10-16,1-1-9 15,0 1-1-15,-1 1 0 16,0-2 6-16,-1 1-3 16,-1-2-3-16,-3 0-7 15,3 2 7-15,2 1 0 16,2 0 1-16,2 0-1 15,0 3 1-15,-1 4-5 16,-4-3 4-16,-5 0-3 16,2-1 3-16,1-2 0 15,-2 2 1-15,3 0-1 0,0 0 0 16,3 2-1 0,6 2 1-16,15-1 0 0,17 0 3 15,-10 2-2-15,-13 4-2 16,-12 3 1-16,-12 1 0 15,3-1-2-15,13-1 2 16,-6 1 0-16,-4-3 2 16,-1 1-1-16,4-2-1 15,3 2 0-15,5 1 0 16,2 1 0-16,14 3 0 16,12-4 0-16,12-2 0 15,-9 4 0-15,-2-1 7 16,-10 4-7-16,-9 1 1 0,15-1 9 15,-6 2-9 1,4 2 0-16,5 1 15 0,1 1-15 16,2 3 15-16,1 4-16 15,-1 3 1-15,0 4-6 16,-1 5 6-16,-3 7-1 16,-5 1 33-16,0 3-20 15,1-1 6-15,0-4-7 16,2-3 0-16,0-2 88 15,1-2-56-15,2 0 9 16,3-2 4-16,4 2-27 16,9-1-3-16,4-1-27 15,5 3 7-15,5-1-7 16,2 2 0-16,1 1 0 0,-2 2 3 16,2 1-3-16,-2 1 15 15,0-1-15-15,3 2 0 16,-1-2-3-16,1 0 3 15,0-1-5-15,2 2 5 16,0-2 0-16,3 1 13 16,3-1-13-16,3 0-3 15,2 2-5-15,4-1 8 16,1 3-29-16,6 2 23 16,2 2 6-16,1-1-19 15,0 2 19-15,1-3 0 16,5-2 12-16,1-3-12 15,-1-4 0-15,2 0 5 16,1 2-5-16,4 1-11 16,4 4 5-16,7 2-3 0,4 2 8 15,8-1-23-15,5 0 24 16,3-2 40-16,1-1-38 16,1-1 27-16,-1-1-29 15,-1 1 0-15,-2-2 10 16,0 1-10-16,-3-3 0 15,-1-1 5-15,1-1-3 16,1-4 11-16,2-6-13 16,2-3 0-16,5-2 14 15,3-3-1-15,2 1-6 16,1-2-4-16,2-1 10 16,-2-3 2-16,0 1-13 15,-3-2-2-15,3-1 39 0,1 0-30 16,0-2 25-16,2 1-18 15,0-1-8-15,0-1 14 16,1 1-22-16,1 2 0 16,0 0 7-16,-1 0-7 15,2-1 6-15,2 1-6 16,3-2 2-16,2 2 47 16,14 1-49-16,18 2 0 15,23 2 29-15,11 1-10 16,-6-4 1-16,-7 1-20 15,-15-4 9-15,1 3 28 16,-4-1-37-16,-1-3 0 16,-1 0 8-16,-7-2-7 0,-4-2 4 15,-7-2-5 1,-1-3 2-16,0 0-5 0,-1-4 3 16,6-1 0-16,2 1 4 15,4-3-4-15,5 0 14 16,6-1-14-16,2-1 0 15,5 0-5-15,-1 0 5 16,-3 0 0-16,-3 0 2 16,-7 0-1-16,-3 0 7 15,-2 0-8-15,1 0 1 16,4-4 2-16,2 0-3 16,6 0 0-16,2-1-7 0,1 0 14 15,0 1-5-15,-1-3-2 16,-3 0 1-16,0-2-7 15,-5 1 6-15,-4-1 0 16,-5 2 0-16,-1-1 1 16,2-1 11-16,5 1-12 15,2-5 1-15,5-1-6 16,-4 0 5-16,-5-3-1 16,-5 1 0-16,-7 1 2 15,-10 1 7-15,-14 0-8 16,-12 0 0-16,0-1 0 15,7-5 0-15,7-2 0 16,8-3 0-16,2-2 0 0,-1 0 0 16,1-1 0-1,3-2 0-15,-3-1-11 0,-3-2 11 16,-1-2-9-16,-5 0 9 16,-4-3 1-16,-4 0 9 15,0-1-10-15,2-1 0 16,0-1 2-16,2-2-2 15,-2 2 0-15,-6-1-2 16,-1 0 11-16,-5 0 3 16,-4-2-12-16,-2-1-19 15,-2-1 7-15,-4-4 13 16,2-2-1-16,3-1 16 16,1 0-15-16,2 1 16 15,1 1-17-15,-4 4 0 16,-2 3-11-16,-5 5 12 0,-6 2-2 15,-4 1-23-15,-3 0 24 16,-4 0 12-16,-2-2-12 16,-1-1 0-16,-1 0 62 15,-1-1-46-15,2-2-7 16,0-2-9-16,0-2 11 16,1-4-11-16,-5 1 0 15,-4-2-18-15,-1 0 18 16,0-1-35-16,-15 0 15 15,-3 1 10-15,-1 0 10 16,-2 2-4-16,3 0 4 16,-1-1 0-16,4 1 0 0,-3-2 1 15,3-1 7 1,-1-3-8-16,-1 0 0 0,-4-3-3 16,-1-3 3-16,-5 1 0 15,-2-2 1-15,-4-2 1 16,-3 2 3-16,0 1-5 15,1 2 0-15,0 1-7 16,-4-2 7-16,-3-3-2 16,-6-2 1-16,-8-1 2 15,-7-2 7-15,-17-8-8 16,-19-7-14-16,-20 0-6 16,-5 5-45-16,5 19-98 15,9 18 19-15,8 14-111 0,25 10-36 16,15 6-418-16</inkml:trace>
  <inkml:trace contextRef="#ctx0" brushRef="#br1" timeOffset="148487.04">23971 928 846 0,'0'0'188'0,"0"0"-32"16,0 0 34-16,0 0-76 0,0 0-29 16,0 0-29-16,0 0-56 15,0-11-7-15,0 11-18 16,0 6 25-16,3 4 31 16,-2 2-31-16,3 2 0 15,-1 5 25-15,-1 1 5 16,1 2 26-16,0 3-14 15,2 5-29-15,-1 3 60 16,1 2-40-16,0 4 33 16,-2 3-18-16,2 3-29 15,-4-1 3-15,2 2-1 16,0-1-20-16,0 0 48 16,0 1-48-16,0 3 10 0,3-2 17 15,-1 3-18 1,-1-5 24-16,2 2 1 0,0-4-34 15,0-2 66-15,3-1-42 16,-3-3-16-16,0-3 20 16,0 2-21-16,3-2 11 15,-2 1-19-15,2 2 0 16,0 1 37-16,2 2-34 16,-4 0-3-16,2 3 25 15,0 0-23-15,-2 1 32 16,1 2-34-16,-2 3 1 15,3 0 20-15,0 3-21 0,0 2 0 16,0 2 12 0,3 2-12-16,-3 0 26 0,0-2-26 15,-1 0 0-15,-2-6 12 16,1-2-12-16,-3-3 0 16,1 1 6-16,2 0-5 15,0 2 18-15,2 2-19 16,0-1 0-16,3 2 14 15,-1-1-14-15,-2 0 0 16,2 2 13-16,-3 0-12 16,1 1 3-16,1-3-4 15,-2 1 0-15,1-3 0 16,1-1 0-16,-1-1 0 16,0 2 0-16,-1-1 6 15,2 1-3-15,-1-2-3 0,-1-3-2 16,0-4 1-16,-2-2 2 15,0-2-1-15,0-2 0 16,0 0 6-16,2 1-5 16,-4-1-1-16,-1 0 0 15,2 0 3-15,-4 0-3 16,2-4 9-16,0 0-9 16,-1-3 6-16,-1-2 2 15,2-4-8-15,-1-1 0 16,0-5 16-16,1-4-15 15,-1-4 8-15,1-3-9 16,-2-1 8-16,4-2-10 16,1 0 2-16,6-33-71 0,-2 1-197 15,-4-8-876-15</inkml:trace>
  <inkml:trace contextRef="#ctx0" brushRef="#br1" timeOffset="149215.1">25197 2500 971 0,'0'0'327'16,"0"0"-13"-16,0 0-60 16,0 0-9-16,0 0-34 15,0 0-36-15,0 0-16 16,-9-65-74-16,9 65-52 0,-2 0 23 15,2 0-56-15,-3 14-30 16,-1 12 10-16,-3 15 20 16,1 11 25-16,0 10-25 15,3 4 0-15,3 1 8 16,0-5-7-16,1-6 7 16,11-9-8-16,4-8 1 15,3-8-8-15,3-4 7 16,3-7-66-16,2-6 24 15,3-7-68-15,3-7-56 16,15-14-76-16,-5-13-249 16,-6-3-55-16</inkml:trace>
  <inkml:trace contextRef="#ctx0" brushRef="#br1" timeOffset="149417.56">24946 2687 1128 0,'0'0'321'0,"0"0"-183"16,82 0-18-16,-25 0-24 16,9 0-71-16,2 0 6 15,16 0-31-15,-20 1-213 16,-16-1-536-16</inkml:trace>
  <inkml:trace contextRef="#ctx0" brushRef="#br1" timeOffset="150093.75">25456 2819 765 0,'0'0'185'15,"0"0"-23"-15,0 0 13 16,0 0-16-16,0 0-23 15,89 4-71-15,-65-14-53 16,-1-4 23-16,3-4-35 16,-7-3 0-16,1-6 9 15,-4-3-8-15,-7 0-1 16,-5-2 0-16,-4 4 0 0,0 4 47 16,0 9 49-16,-10 8-29 15,-6 7-23-15,-3 0-38 16,-3 12 10-16,0 11-7 15,-2 8-1-15,3 6 40 16,5 3-48-16,5 3-5 16,7-1 5-16,4-4 0 15,3-4 10-15,12-9-10 16,5-9 0-16,6-9 40 16,2-6-28-16,5-1-12 15,1-7 0-15,2-13 1 16,0-6-9-16,-3-7 8 15,-5-3 0-15,-6-1 4 0,-8 3 5 16,-4 5 7 0,-7 5 73-16,0 5-10 0,-3 8 7 15,2 2-41-15,-2 4-32 16,1 3 42-16,2 1-55 16,0 1-4-16,0 0-5 15,0 0-2-15,1 0 2 16,-2 1 9-16,1 6-13 15,-1 5 3-15,-2 3 10 16,0 4 0-16,0 6 0 16,0 3 6-16,0 5 7 15,0 0-13-15,0 3-29 16,0-5 29-16,0-5-42 16,0-7 7-16,-3-6-20 15,-8-8-43-15,-2-3 92 0,-6-2-7 16,-4-2 0-16,2-13-37 15,2-5-56-15,10-7-51 16,9-19-101-16,7 6-226 16,11 1-191-16</inkml:trace>
  <inkml:trace contextRef="#ctx0" brushRef="#br1" timeOffset="150311.17">26043 2442 880 0,'0'0'252'15,"0"0"155"-15,0 0-138 16,0 0 10-16,0 0-20 15,0 0-124-15,0 0-85 16,30-43-50-16,-30 60-10 0,-6 9 4 16,-2 10 6-16,1 7 0 15,2 8 14-15,4 3-14 16,1 1 15-16,0 0-15 16,7-4 7-16,7-8-29 15,4-7-24-15,2-10-101 16,15-11-64-16,-7-10-290 15,-5-5-484-15</inkml:trace>
  <inkml:trace contextRef="#ctx0" brushRef="#br1" timeOffset="150469.75">26022 2549 1056 0,'0'0'245'15,"0"0"-210"-15,0 0-19 16,121-7-16-16,-63 6-134 16,2-1-630-16</inkml:trace>
  <inkml:trace contextRef="#ctx0" brushRef="#br1" timeOffset="150612.37">26848 2427 1542 0,'0'0'226'16,"0"0"-93"-16,0 0-98 16,0 0-35-16,0 0-142 15,0 0-94-15,0 0-351 0</inkml:trace>
  <inkml:trace contextRef="#ctx0" brushRef="#br1" timeOffset="151737.35">21348 3348 1145 0,'0'0'316'0,"0"0"-92"16,0 0-56-16,0 0-58 15,0 0-18-15,0 0-83 16,0 0 3-16,-5 29 37 16,-1-4 38-16,-1 7-25 15,-2 4-16-15,1 1-29 16,4 3 27-16,1 0-44 15,3 1 0-15,0-1 14 16,1-1-14-16,15-1-9 16,3-4-88-16,14-2-172 15,-4-9-76-15,-3-11-474 0</inkml:trace>
  <inkml:trace contextRef="#ctx0" brushRef="#br1" timeOffset="151963.75">21179 3581 646 0,'0'0'409'0,"0"0"-228"15,0 0-23-15,81-14 70 16,-34 9-79-16,8 0-50 15,1 3-61-15,-1-1-38 16,6 3-181-16,-13 0-310 0,-14 0-103 16</inkml:trace>
  <inkml:trace contextRef="#ctx0" brushRef="#br1" timeOffset="152241.01">21670 3552 396 0,'0'0'218'15,"0"0"-17"-15,0 0-5 16,0 0-47-16,0 0-23 15,0 0-31-15,-19 94-26 16,10-67-12-16,-2 0-57 16,4 0 36-16,4-4-36 15,1-2 0-15,2-4 0 16,0-7-43-16,8-5-84 0,2-5-29 16,-2-5 134-16,-5-14 22 15,-3-8 74-15,0-7 67 16,-17-3-5-16,-4 1-24 15,-6 2-7-15,-1 7-7 16,3 7-63-16,4 9 11 16,9 7-46-16,9 4-59 15,3 6-218-15,0 3-316 0</inkml:trace>
  <inkml:trace contextRef="#ctx0" brushRef="#br1" timeOffset="152802.51">22040 3559 42 0,'0'0'1715'0,"0"0"-1468"16,0 0-112-16,0 0-77 15,0 0-39-15,0 0-19 16,0 0 2-16,-101 33 2 15,78-3-4-15,2 0-10 16,8-2 3-16,6-6 7 16,7-4-9-16,0-7-1 15,8-7-44-15,12-4 34 16,5-1 20-16,5-16 0 16,-2-5-7-16,1-5 7 15,-6-3 0-15,-6 0 6 0,-4 4 34 16,-7 8 70-16,-3 7-8 15,-3 10-41-15,0 1-59 16,0 4-2-16,0 14-2 16,0 6 1-16,-1 4-16 15,1 1 0-15,0-6-69 16,12-1-103-16,6-8-34 16,3-6-88-16,1-8 11 15,2 0-79-15,0-14 80 16,-3-10 127-16,-1-4 172 15,-2-3 121-15,-6 1 175 16,-3 5 29-16,-2 8-13 16,-3 9 4-16,-3 6-105 0,-1 2-110 15,0 7-101 1,0 13 0-16,0 4 10 0,0 6-9 16,0 1 11-16,0-4-12 15,6 1-93-15,8-7-109 16,0-7-153-16,-1-7-336 0</inkml:trace>
  <inkml:trace contextRef="#ctx0" brushRef="#br1" timeOffset="152940.14">22379 3378 1320 0,'0'0'232'15,"0"0"-159"-15,0 0-73 16,0 0-93-16,0 0 22 15,0 0-284-15</inkml:trace>
  <inkml:trace contextRef="#ctx0" brushRef="#br1" timeOffset="153374.98">22482 3596 1365 0,'0'0'498'16,"0"0"-336"-16,0 0-52 16,0 0 23-16,0 0-85 15,0 0-34-15,0 0-14 0,89-59 1 16,-80 59-2-16,-1 5-17 16,-3 10-4-16,-3 9 13 15,-2 3-12-15,0 3 4 16,0-2 2-16,0-4-28 15,0-9 24-15,-2-5-14 16,2-7 29-16,0-3 4 16,3-8 0-16,13-14 10 15,6-7-10-15,5-6 6 16,2-4 34-16,4 1-18 16,0 3-3-16,-3 7 15 15,-5 8-20-15,-7 10-14 16,-1 10-9-16,-5 0-1 0,1 13 10 15,-4 9 0-15,0 6 0 16,-3 4 14-16,1 0-14 16,-4-1-8-16,2-2-68 15,-1-6-124-15,2-6-80 16,-1-8-328-16</inkml:trace>
  <inkml:trace contextRef="#ctx0" brushRef="#br1" timeOffset="153526.57">23248 3384 1737 0,'0'0'635'0,"0"0"-511"15,0 0-32 1,0 0-92-16,0 0-20 0,0 0-49 16,0 0-148-16,-23 22-416 0</inkml:trace>
  <inkml:trace contextRef="#ctx0" brushRef="#br1" timeOffset="155913.21">20948 3956 519 0,'0'0'332'15,"0"0"-184"-15,0 0-84 16,0 0 56-16,0 0-6 16,0 0-12-16,0 0 8 15,2 0-25-15,-2 0 2 16,0 0-7-16,0 0-27 15,-8 0 13-15,-4-5-66 16,-4 0 0-16,-5 2 15 16,-2 1-15-16,-4 0 9 0,-2 2-9 15,-4 0 1-15,-3 0 3 16,-3 0-4-16,0 9 0 16,-1 1 0-16,-4 3 1 15,0 4-1-15,-3 0 0 16,-3 3 0-16,-4 3-9 15,-4 4 9-15,0 1 0 16,-1 3-2-16,2 3 4 16,4 1 5-16,3 4-7 15,2 0 1-15,0 3 8 16,3 3-9-16,-1 4 0 16,1 2 5-16,-1 4 2 15,1 2 9-15,-1 2-16 16,-6 15 10-16,-3 12 33 15,-2 17-27-15,2 3-8 0,11-9 26 16,8-11-22-16,1-7 10 16,1-1-22-16,1-1 1 15,-1 7 7-15,4-16-8 16,6-9 0-16,-3 10 16 16,0 7-3-16,-3 15 60 15,-4 14-56-15,10-9 44 16,6-8 15-16,6-18-50 15,5-10 28-15,1-13-26 16,4-1 10-16,1 17 17 0,-2 2-46 16,0 10 30-1,-3 11 15-15,-6 4-32 0,-4 22 21 16,-7 8-23-16,3-9-20 16,3-12 24-16,6-13-24 15,4-6 0-15,3-1 3 16,1-2-2-16,0-9-1 15,1-14 0-15,1-10 8 16,-2-2 7-16,-4 8-15 16,-1 6 0-16,-4 8-17 15,0-5 9-15,-5-2 7 16,-2-4 1-16,1-2 0 16,-1-3 1-16,2 0-1 15,1-2 0-15,4-2 0 16,2-4 1-16,5-5-1 0,1-6 0 15,2-6 1-15,2-4-3 16,0-8 2-16,0-4-9 16,0-4 3-16,0-2 6 15,0-1-10-15,0 0-56 16,0 0-22-16,2 0 87 16,-2-4-118-16,0-10-102 15,0 0-318-15,-8-1-447 0</inkml:trace>
  <inkml:trace contextRef="#ctx0" brushRef="#br1" timeOffset="156228.35">18405 8285 1711 0,'0'0'399'16,"0"0"-291"-16,0 0-65 16,0 0-34-16,0 0 23 15,0 0 11-15,0 0-19 16,16 86 52-16,3-53-70 16,2 0-5-16,3-3 1 15,-3-2-2-15,-1-5-22 16,-2-1-28-16,-1-4 11 15,-4-1 27-15,0-3-38 0,0-3-43 16,-3-2-77-16,8-6-53 16,-4-3-39-16,0 0-123 0</inkml:trace>
  <inkml:trace contextRef="#ctx0" brushRef="#br1" timeOffset="156527.54">19228 8164 1798 0,'0'0'351'0,"0"0"-210"0,0 0-38 16,0 0-7-1,0 0 19-15,0 0-45 0,-103 57-23 16,64-28 23-16,-6 6-37 15,0-2-6-15,-1 2-9 16,0-2-16-16,1-5 10 16,3-4-12-16,7-5-23 15,2-5 23-15,6-6-42 16,8-5-24-16,8-3-81 16,11-10-167-16,0-8-397 15,8-8-794-15</inkml:trace>
  <inkml:trace contextRef="#ctx0" brushRef="#br1" timeOffset="163015.21">17988 9183 868 0,'0'0'233'0,"0"0"-39"15,0 0-15-15,0 0 78 16,0 0-10-16,0 0-33 15,24-44-36-15,-24 44-67 16,1 0-4-16,-1 0-70 16,2 9-29-16,-1 12 17 15,2 20 5-15,0 25 3 16,-3 29-32-16,0 9 14 16,0 1 5-16,0-9-20 15,-4-10 0-15,-1-3 10 16,2-16-10-16,0-8 0 15,2-20 0-15,-2-3-35 0,-1-3-35 16,-1 0 26-16,-1-6-1 16,1-10-22-16,-1-12-44 15,2-5 10-15,-2 0 5 16,0-35-163-16,2 1-107 16,-1-7-694-16</inkml:trace>
  <inkml:trace contextRef="#ctx0" brushRef="#br1" timeOffset="163435.09">18073 9155 1051 0,'0'0'362'16,"0"0"-215"-16,0 0-61 16,0 0 42-16,0 0 40 15,0 0-70-15,0 0-64 16,33-21 26-16,1 18-58 16,11-1 14-16,26-4 15 15,31-3-10-15,38-5 19 16,18-4 7-16,3 0-10 15,-13 1 70-15,-42 7-61 0,-27 4-2 16,-29 5-10 0,-12 1-28-16,-2 1-1 0,-2 1-5 15,-1 0-27-15,-11 0 26 16,-6 0-73-16,-6 0-44 16,-6 0-51-16,1 4-72 15,-1 2-52-15,1 1-27 16,2-2-307-16,5 1 278 15</inkml:trace>
  <inkml:trace contextRef="#ctx0" brushRef="#br1" timeOffset="163916.79">19474 9046 64 0,'0'0'133'16,"0"0"571"-16,0 0-367 15,0 0-92-15,82 3-9 16,-74 0-59-16,-5 4-29 0,-2 6-66 16,-1 5 27-1,0 9 2-15,-6 7-32 0,-6 9-45 16,-4 8 24-16,-4 18-34 15,-4 20 7-15,-1 14 0 16,1 5-29-16,9-8 48 16,3-10-26-16,9-8-16 15,3-3 20-15,0-11-27 16,0-15 8-16,5-12-9 16,2-3 7-16,2 5-31 15,-1 5 15-15,-2 3-38 16,-2-8 24-16,-3-3-11 15,-1-6 18-15,0-6-5 16,-5-4 11-16,-7-3-17 0,-6-4-93 16,-5-3 90-16,-5-4 30 15,-8-3 27-15,-10-4 16 16,-8-2-2-16,-20-1-4 16,-25 0 48-16,-25-4-48 15,-11-9 2-15,3-2 13 16,8-1-25-16,11 2 3 15,7 3-30-15,6 2 9 16,20 5-8-16,18 4-1 16,20 0 0-16,8 0-1 15,-1 2 9-15,0 3-16 16,4 1 2-16,11-2-67 16,10-4 24-16,10 0-118 15,10-8-107-15,12-9-124 16,0-6-599-16</inkml:trace>
  <inkml:trace contextRef="#ctx0" brushRef="#br1" timeOffset="164381.56">18373 9621 929 0,'0'0'668'16,"0"0"-410"-16,0 0-93 16,0 0 6-16,0 0 26 15,0 0-87-15,0 0-82 16,24-23 8-16,-19 42 26 0,-2 6 11 16,0 7-19-1,-1 5-24-15,-2 4 13 0,0 4-43 16,0 2 2-16,0-1 14 15,-3 2-16 1,-4-3 8-16,1-4-8 0,1-3-44 16,1-5 26-16,-1-8-117 15,2-5-122-15,3-11-77 16,0-8-313-16,0-1-431 0</inkml:trace>
  <inkml:trace contextRef="#ctx0" brushRef="#br1" timeOffset="164688.74">18706 9626 565 0,'0'0'639'0,"0"0"-375"16,0 0-56-16,0 0 21 15,0 0-10-15,0 0-56 16,0 0-59-16,11-39-67 15,-11 47-9-15,0 14 32 16,-1 5-5-16,-5 9 28 16,-1 6-56-16,2 3 0 15,-1 2 4-15,3-2-20 16,0-3 7-16,1-1-18 16,2-2 7-16,0-4-25 15,0-3 12-15,0-4-98 16,0-2-81-16,0-6-140 15,0-6-311-15,-3-8-680 0</inkml:trace>
  <inkml:trace contextRef="#ctx0" brushRef="#br1" timeOffset="164879.23">18289 9952 599 0,'0'0'881'15,"0"0"-520"-15,0 0-205 16,0 0-20-16,0 0-84 16,108-31-4-16,-56 31-21 15,3 0-27-15,11 0-31 16,-14 7-231-16,-13-3-500 0</inkml:trace>
  <inkml:trace contextRef="#ctx0" brushRef="#br1" timeOffset="165388.87">19083 10082 38 0,'0'0'973'15,"0"0"-736"-15,0 0-148 16,0 0 44-16,0 0 7 16,0 0-46-16,0 0 17 15,43-73 11-15,-46 65 20 16,-11 1-29-16,-5 3-22 16,-4 3-6-16,-1 1-12 15,0 0-22-15,1 4 44 16,3 9-76-16,4 5-3 15,5 4 14-15,5 1-30 16,3 4 13-16,3 2-2 16,0-1 2-16,0 1 27 15,0 0-34-15,6-1-6 0,1-2 21 16,2 1-20 0,-1-2 17-16,-2-2-18 0,1 0 0 15,-1 0 7-15,-2-2-7 16,-1-3-12-16,-3-3 11 15,0 1-28-15,-1-3 18 16,-15 0-47-16,-8-3-19 16,-3-1-10-16,-9-3-110 15,-3-3-94-15,2-3-43 16,-7-7 18-16,11-12-178 16,8 0-271-16</inkml:trace>
  <inkml:trace contextRef="#ctx0" brushRef="#br1" timeOffset="165538.47">18783 10305 22 0,'0'0'235'0,"0"0"663"16,0 0-639-16,0 0-55 15,0 0 35-15,0 0-47 16,100-23-76-16,-72 23-67 16,4 0-49-16,18 2 0 15,-8 4-133-15,-6-4-494 0</inkml:trace>
  <inkml:trace contextRef="#ctx0" brushRef="#br1" timeOffset="165691.06">19357 10222 975 0,'0'0'1071'16,"0"0"-804"-16,0 0-142 15,0 0-38-15,0 0-28 16,0 0-59-16,0 0-239 15,-10-14-512-15</inkml:trace>
  <inkml:trace contextRef="#ctx0" brushRef="#br1" timeOffset="169546.75">25713 3285 13 0,'0'0'254'0,"0"0"-212"16,0 0-3-16,0 0 138 16,0 0 69-16,0 0-99 15,0 0-76-15,0 0-19 16,0 0 4-16,0 0 1 16,0 0 34-16,0 0-39 0,0 0 7 15,0 0 24 1,0 0-9-16,0 0 2 0,0 0-24 15,0 0-36-15,0 0 43 16,2 0-59-16,-1 0 1 16,2 0 19-16,5 0-2 15,5 0 20-15,4 0-18 16,3 4-18-16,6 3 45 16,2 2-37-16,3 2 5 15,4 1 12-15,-1 3 14 16,3 0-2-16,-2 2-14 15,-1 0-16-15,-2 3 15 0,-6-1-24 16,0 4-9-16,-3 0 9 16,-2 0 0-1,-3 3 10-15,3 4-10 0,-3 2 0 16,3 4 0-16,0 3 1 16,1 5-1-16,1 2 13 15,-1 4-12-15,2 2 14 16,-3 0-15-16,0 0 0 15,-2-2-3-15,-3-1 3 16,-1-1 0-16,-3 2 9 16,1-1 18-16,-4 3 8 15,1 2-29-15,-3 2 3 16,0 4 20-16,-2 0-29 16,-4 3 1-16,-1 1 8 15,0 1-9-15,0 1 0 0,-1 2-6 16,-11-1 6-16,0 0 12 15,-3-2-12-15,-4-2 1 16,-4-3 34-16,0-2-18 16,-2-2 19-16,-1-1-36 15,-1 0 1-15,0 0 11 16,-1 3-11-16,-4 0 9 16,0 1-8-16,-6 1 8 15,-3-2-2-15,-1 2-8 16,-3-1 0-16,-3 0 3 15,3 1-2-15,-2-1 5 16,0-1-6-16,-2-2 8 16,2-1 6-16,-1-4-14 0,-1-3 0 15,1-3 9 1,-1-1 3-16,-4 2 1 0,1 3-13 16,-3-2 6-16,-3 4 3 15,-3 0-9-15,-4 1 0 16,-2 1 9-16,-3-3-9 15,-3 1 8-15,0-3-8 16,-2-1 1-16,2-1 9 16,3-2-10-16,0 0 0 15,3 1 7-15,0 0-7 16,-1 0 8-16,4-1-8 16,0-2 0-16,1-2 2 15,-1-2-2-15,-3-2 0 16,2-3 4-16,-1-2-2 15,0-3 5-15,-1-1-7 0,0-3 1 16,-1-3-16-16,2-2 15 16,0-4-4-16,2-1 2 15,1-2 4-15,2-1 8 16,2-1-10-16,0-1 0 16,3 1 0-16,2 0 0 15,0 2 0-15,-2-2 2 16,-1 1-1-16,-3-1-2 15,-1 0 1-15,0-1 0 16,-2 1 0-16,2 0 0 0,1 0 0 16,1 1-3-1,0 2 9-15,-5 0-7 0,-1 1 1 16,-2 0 0-16,-2 1 7 16,-3 3 2-16,-1-1 0 15,3 1 16-15,3 0-17 16,4 2 24-16,5 1-29 15,6 0 6-15,5 0 8 16,1 3-17-16,4 2 0 16,-2 0 5-16,0 3-4 15,2 2-2-15,1 1 1 16,1 2 0-16,4 0-8 16,3 1 10-16,1 2-2 15,4 1 0-15,3-1 0 16,3-2 5-16,5 0-5 0,4-2 0 15,2 1 15-15,4-1-15 16,0 3 16-16,2 0-16 16,0 1 8-16,1 0-2 15,-1 0-6-15,-1-2 0 16,-1-4-2-16,0-1 8 16,-1-5-6-16,2-4 0 15,1-1 0-15,1-5-1 16,1 0 1-16,2-3 0 15,-1-2 2-15,1-2-1 16,-1-1 4-16,-1 0-5 16,0 0 0-16,2 1 7 15,-2-3-7-15,0 1 0 16,1-2 0-16,2-2 0 16,0-1-18-16,0-1-107 0,0 0-74 15,0-4 3-15,0-8-353 16,0-2-359-16</inkml:trace>
  <inkml:trace contextRef="#ctx0" brushRef="#br1" timeOffset="169863.9">20918 8740 1106 0,'0'0'768'16,"0"0"-560"-16,0 0-112 0,0 0 70 16,0 0-15-16,0 0-23 15,0 0-30-15,57 47-47 16,-41-30-12-16,-2-2-39 16,-2 2 9-16,-2 0 6 15,-1-2-15-15,-3 1 0 16,0 1-1-16,0 0 2 15,0-2 7-15,1 2-8 16,1-1-45-16,4-2 32 16,-2-2-124-16,11-4-120 15,-6-2-273-15,1-6-218 0</inkml:trace>
  <inkml:trace contextRef="#ctx0" brushRef="#br1" timeOffset="170104.27">21466 8749 1553 0,'0'0'705'15,"0"0"-564"-15,0 0 13 16,0 0-14-16,0 0-40 16,0 0-19-16,0 0-56 15,-57-6-7-15,30 20-4 16,-1 1-13-16,-3 1 20 15,-2 1-21-15,0-3-22 0,2 0-5 16,1-3-58 0,-5-1-48-16,10-3-178 0,5-5-521 0</inkml:trace>
  <inkml:trace contextRef="#ctx0" brushRef="#br1" timeOffset="173143.14">21118 9821 1446 0,'0'0'514'0,"0"0"-351"16,0 0-97-16,0 0-32 15,0 0 89-15,0 0-32 16,0 0-17-16,33-2 8 15,-2 5-23-15,9 1 1 16,16 1-30-16,23-2-21 16,36-2 33-16,38 0-41 0,22 1-1 15,-2-2 17 1,-14 0-16-16,-35 0 23 0,-31 0-24 16,-32 0 0-16,-25 0 1 15,-14 0 0-15,-4 0-1 16,-2 0 8-16,-7-3-2 15,-6 2-6-15,-3-1-8 16,0 1 2-16,-1 1-18 16,-8 0 24-16,-1 0-38 15,-1 0-15-15,1 0-66 16,-2 3-73-16,3 4-161 16,1-3-326-16,2-4-650 0</inkml:trace>
  <inkml:trace contextRef="#ctx0" brushRef="#br1" timeOffset="173475.25">22325 9647 1209 0,'0'0'338'0,"0"0"-133"16,0 0-60-16,0 0-23 16,0 0 61-16,0 0-72 15,0 0-43-15,-36-26-68 16,36 33 6-16,8 8 61 15,5 5 6-15,8 3-29 16,3-1 23-16,7 2-43 16,2 0 18-16,3 0-8 15,-2-1-19-15,-2-4 5 0,-9 1-20 16,-7-3 0-16,-9 0-14 16,-7 1 13-16,-12 0 1 15,-21 5 9-15,-13 4 10 16,-26 5 14-16,4-2-33 15,-4 2-20-15,3-2-8 16,20-4-42-16,4 8-137 16,17-6-343-16,18-10-804 0</inkml:trace>
  <inkml:trace contextRef="#ctx0" brushRef="#br1" timeOffset="188841.17">13673 1453 140 0,'0'0'853'0,"0"0"-568"15,0 0-88-15,0 0-44 16,2-11-10-16,-2 11 56 15,0 0-71-15,0 0-27 16,0 0 4-16,0 0-26 16,0 0 1-16,0 0-27 15,0 0-44-15,0 0 38 16,0 0-47-16,0 0-6 0,0 0 6 16,0 9-2-1,0 7 2-15,0 9 14 0,0 10-13 16,1 7 52-16,4 7-40 15,-1 5 5-15,3 4 6 16,-2 3-14-16,-2 16 10 16,5-5-13-16,-4 7-6 15,2 15 41-15,0 10-23 16,-2 25 8-16,-1 14 1 16,-3-2-20-16,0-14 26 15,0-9-15-15,0-13-11 16,-6-11 15-16,-7 2-23 15,1-7-1-15,0-3 1 16,-1-2 11-16,2-8 2 0,1-15-13 16,4-13 0-16,1-13-7 15,5-9 7-15,0 3 0 16,0-1 1-16,0 0-1 16,0-7 14-16,5-5-14 15,-1-7-5-15,4-4 5 16,-5-3 0-16,0-2-8 15,1 0-19-15,-1-9-50 16,6-31-62-16,-3 4-427 16,1-5-1045-16</inkml:trace>
  <inkml:trace contextRef="#ctx0" brushRef="#br1" timeOffset="189441.57">14409 2277 1287 0,'0'0'513'0,"0"0"-362"16,0 0-28-16,0 0 5 15,0 0-21-15,0 0-33 16,0 0-43-16,0 3-30 0,-2 18 29 15,-9 13 22-15,-3 11 12 16,-5 9 13-16,0 5-39 16,0 3-1-16,3 0-31 15,-1-2-5-15,5-4 26 16,5-2-27-16,4-8 0 16,3-5 8-16,2-7-8 15,14-6-6-15,8-5-37 16,7-8-61-16,23-9-75 15,-6-5-184-15,-5-1-327 0</inkml:trace>
  <inkml:trace contextRef="#ctx0" brushRef="#br1" timeOffset="189654">14231 2534 1446 0,'0'0'492'16,"0"0"-353"-16,0 0-25 16,0 0 25-16,0 0-44 15,0 0-72-15,0 0-8 16,91-4 8-16,-37 4-23 16,28 0-141-16,-12 1-198 15,-10-1-598-15</inkml:trace>
  <inkml:trace contextRef="#ctx0" brushRef="#br1" timeOffset="190230.46">14642 2609 1255 0,'0'0'236'0,"0"0"-179"16,0 0 36-16,0 0 41 15,0 0 16-15,0 0-26 16,0 0-49-16,-14 25-16 15,14-22-29-15,0-2-30 16,0 2 39-16,0 0-39 16,0-3 0-16,0 1-1 15,2-1-6-15,10 0 7 16,7-4 14-16,5-10 4 0,2-6-18 16,1-5-11-16,-6-3 2 15,-3 0 9-15,-7 0 5 16,-5 5 22-16,-6 4 14 15,0 4-1-15,0 5 51 16,-8 3-58-16,-4 4 10 16,-6 3-5-16,-1 0-29 15,-5 10 3-15,-1 10-12 16,-1 5-3-16,4 6-10 16,7 4 13-16,2 4-3 15,8 1-3-15,5 0 12 16,0-1-12-16,16-3 4 0,3-5-27 15,0-6 28-15,-1-5-26 16,-6-6 8-16,-3-5 19 16,-6-5 0-16,-3-1 5 15,0-3-5-15,0 1 0 16,0 2 49-16,-6 1-31 16,-6 3 15-16,-6 3 7 15,-3 0-12-15,-3 0 0 16,-3-2-28-16,0-2 0 15,4-3 12-15,1-2-12 16,5-1-6-16,6 0-49 16,11-20-122-16,0 2-325 15,5-1-366-15</inkml:trace>
  <inkml:trace contextRef="#ctx0" brushRef="#br1" timeOffset="191182.91">14591 2663 1275 0,'0'0'376'15,"0"0"-247"-15,0 0-106 16,0 0-22-16,0 0 74 16,0 0 19-16,0 0 12 15,40 26-26-15,-15-23-11 16,4-3-17-16,0 0-19 16,3-12-32-16,-4-8 34 0,-5-6-29 15,-5-5-5-15,-9-4 9 16,-6-1 7-16,-3 3 9 15,-3 5 31-15,-14 8-11 16,-7 8 24-16,-6 11-55 16,-4 1-15-16,-3 20 12 15,-2 12-12-15,2 10 1 16,4 8-1-16,6 3 6 16,6 4-4-16,5-3-2 15,10-4 0-15,6-6-6 16,0-7 6-16,10-10-1 15,11-9-11-15,7-8-53 0,4-7 63 16,4-3-17-16,2-3 18 16,1-14 0-16,-2-6 1 15,-4-5-2-15,-2-6 2 16,-2-2 0-16,-2-6-20 16,-5-3 20-16,-1-1-6 15,-3-1 6-15,-8 1 4 16,-2 5 18-16,-5 7-14 15,-3 10-8-15,0 7 69 16,0 9-44-16,0 5-7 16,0 3-17-16,0 0-1 15,-3 10-13-15,-6 10-3 16,-3 4 16-16,-3 5-8 16,3 4 10-16,0 1-2 15,3-1 9-15,3 1-9 0,5-1 4 16,1-4-4-16,0 1 0 15,1-2-6-15,8-3 6 16,0 0 0-16,0-5 0 16,-5-2 0-16,-2-4 0 15,-2-2-2-15,0 0 1 16,-15-2 0-16,-3 0 2 16,-7-2-2-16,-3-2 0 15,-1-2-76-15,7-2-106 16,11-2-161-16,8-8-166 15,3-7-901-15</inkml:trace>
  <inkml:trace contextRef="#ctx0" brushRef="#br1" timeOffset="191425.26">15101 2392 1753 0,'0'0'402'15,"0"0"-120"-15,0 0-145 16,0 0-55-16,0 0-18 15,0 0-40-15,0 0-18 16,2 11-6-16,5 18 0 16,0 10 40-16,5 6-40 15,5 7 0-15,1 3 13 16,4 0-11-16,0-3-2 16,-3-4-20-16,-5-8-71 15,-3-8 4-15,-8-11-135 0,-2-8-158 16,-1-12-398-16</inkml:trace>
  <inkml:trace contextRef="#ctx0" brushRef="#br1" timeOffset="191598.8">15034 2516 1373 0,'0'0'389'0,"0"0"-285"16,0 0 11-16,82 0-2 15,-36 1-24-15,12 5-63 16,21 1-24-16,21-5-4 0,-13 0-245 16,-12-2-796-16</inkml:trace>
  <inkml:trace contextRef="#ctx0" brushRef="#br1" timeOffset="191747.4">15919 2456 1352 0,'0'0'619'0,"0"0"-458"16,0 0-19-16,0 0-92 16,0 0-50-16,0 0-28 15,0 0-142-15,-85-1-323 16,49-1-864-16</inkml:trace>
  <inkml:trace contextRef="#ctx0" brushRef="#br1" timeOffset="200148.94">9888 2717 314 0,'0'0'793'15,"0"0"-555"-15,0 0-124 16,0 0 23-16,0 0 69 0,0 0-44 16,24-23-46-16,-24 23-48 15,0 0-33-15,0 0 6 16,0 0-25-16,0 0-15 16,0 0 25-16,0 0-25 15,0 0-1-15,0 0 0 16,-8 0 0-16,-11 0 15 15,-8 0-15-15,-10 0 1 16,-5 0 17-16,-4 0-17 16,-3 0 0-16,1 0 6 15,-4 0-5-15,1 0 8 16,-3 0-10-16,-2 0-6 16,-4 4 6-16,-1 0 0 0,-6 1 1 15,-4 1-1 1,-3 1 1-16,-1-1 9 0,-1 0-10 15,2-1 0-15,1 0 0 16,3-1 0-16,2-1 6 16,4-3-6-16,3 0 1 15,1 0 0-15,5 0-1 16,4 0 0-16,8 0 4 16,7 0-3-16,8-3-1 15,7 0 0-15,6 0 1 16,3 2 2-16,5 1-3 15,1-2 0-15,4 2 4 16,1 0-3-16,1 0 3 0,0-1-4 16,0 1 0-1,0 0-21-15,0-2-2 0,0 2-87 16,0-2-110-16,1-6-49 16,7 1-66-16,-1-1-533 0</inkml:trace>
  <inkml:trace contextRef="#ctx0" brushRef="#br1" timeOffset="200584.78">8524 2455 1056 0,'0'0'297'0,"0"0"-159"16,0 0-74-16,0 0 1 15,0 0 4-15,0 0-20 16,0 0-5-16,-46 10-43 16,14 5 49-16,-7 4-24 15,-9 5 34-15,-4 1 6 16,-5 2-26-16,-1 0 21 16,1-1 7-16,5 0-13 15,10-3 38-15,9-4-75 16,8-1-2-16,10-2-1 15,5 0-15-15,5 2 16 16,5 0-6-16,0 3 4 16,2 4 48-16,14-1-55 0,6 1 20 15,7 0 15-15,9 1-11 16,4-1 8-16,6 2-35 16,1 0 5-16,5 1 18 15,0 1-27-15,-6 1 0 16,-2 0-15-16,-12-5-104 15,-1-2-61-15,-6-5-171 16,-11-5-162-16,-3-9-435 0</inkml:trace>
  <inkml:trace contextRef="#ctx0" brushRef="#br1" timeOffset="202213.42">11121 2050 1035 0,'0'0'166'16,"0"0"-72"-16,0 0 25 15,0 0-30-15,0 0-20 16,0 0 13-16,-62-82-46 16,46 68 5-16,-5-2-4 15,0 2-37-15,-4 2 38 16,-2-1-38-16,-9 3 0 15,-1 2 11-15,-7 1 20 16,-3 3 45-16,-1 1-24 16,-3 1-16-16,2 2 42 15,3 0-41-15,1 0 4 0,3 0 16 16,3 2-26-16,-2 5 11 16,2 3-30-16,-1 1-11 15,-5 2 32-15,2 3-32 16,-1 3-1-16,1 4 7 15,0 3-6-15,0 5 14 16,-1 5-15-16,2 3 0 16,-1 4 37-16,3 1-36 15,4 2 6-15,0 1 8 16,3 2-6-16,2-2 16 16,3 2-25-16,1 1 0 15,2 3 29-15,2 2-19 16,1 4-3-16,4 4 5 15,2 3-10-15,4-2 7 16,3-2-9-16,4-1 0 0,5-4 22 16,0-3-7-16,0 2 1 15,14-1-4-15,5-1-10 16,2 2 17-16,4 0-19 16,5-2 0-16,0-2 13 15,4-4-12-15,-1-1 0 16,2-7-1-16,-1 0 8 15,7-6-7-15,0-6-1 16,3-4 0-16,6-5 4 16,2-6-3-16,5-3 15 15,2-3-16-15,2-4 1 16,2-3 13-16,0 0-14 0,2 0 0 16,1-7 12-16,0 0-11 15,1-1-1-15,-1-1 0 16,-5 1 0-16,0-1 1 15,-4 1-1-15,-4-1-16 16,-2-1 16-16,-2-1-7 16,2-3 7-16,-3 0 0 15,-2-3 1-15,2-1-22 16,1-4 21-16,0-2-21 16,-1-4 21-16,0-3-1 15,-3-3 1-15,-2-2-1 16,-3-3-3-16,-3 1-15 15,-1-3 19-15,-3 2-7 0,-3-2-1 16,-2 0 10 0,-4 1-2-16,-2 1 0 0,-5-1 9 15,5 1-11-15,-4 1 2 16,-3-3-9-16,0-1 9 16,-6-5-1-16,-5-2 1 15,-4-1-1-15,0 1 1 16,0 0 11-16,-7 0-11 15,-6 2 6-15,-1 0 10 16,1 1-7-16,-1-1 12 16,2 0-3-16,-3 1-17 15,3 2 44-15,-1 2-45 16,1 2 0-16,-3 3 12 0,0 3-11 16,-4 1 22-1,-2 3-23-15,-5 1 0 0,-2 0 11 16,-3 1-11-16,-4 2 0 15,-2-2-1-15,-3 4 2 16,-3 2 3-16,-3 0-4 16,-2 0 0-16,-4-1 9 15,-2 4-9-15,0-1-5 16,-6 2 4-16,-1 3 2 16,-7 3 7-16,-2 3-8 15,-5 5-2-15,-1 3-10 16,0 1 12-16,1 1-1 15,2 14-14-15,3 7-58 16,-23 22-110-16,17-5-144 16,15-2-473-16</inkml:trace>
  <inkml:trace contextRef="#ctx0" brushRef="#br1" timeOffset="203872.99">11674 2702 975 0,'0'0'550'0,"0"0"-320"15,0 0-199-15,0 0-31 16,0 0 0-16,0 98 46 0,0-56-44 16,0-4 7-16,0-6 13 15,5-6-12-15,6-8-10 16,3-7 1-16,4-7 0 15,3-4 45-15,7-2-20 16,8-19 5-16,5-12 4 16,3-8-7-16,0-5 1 15,-3-2 54-15,-5 4 7 16,-11 11 59-16,-7 12-26 16,-6 12-19-16,-3 9-23 15,0 0-75-15,6 19-6 16,5 11-1-16,3 8 1 15,5 4 1-15,2 1-1 16,2-8 0-16,-1-7 0 16,0-8-6-16,1-10-19 0,-1-10-14 15,3 0 34-15,3-19-15 16,-1-12 20-16,-3-8-19 16,3-5 19-16,-8 3 0 15,-7 9 15-15,-6 10-2 16,-7 11 7-16,-1 10 11 15,-3 1-31-15,4 12-27 16,4 12 27-16,6 8 0 16,4 0 6-16,5 0-6 15,0-2 0-15,10-10-6 0,2-8 6 16,3-12-2 0,5-1 1-16,0-23-12 0,2-13 12 15,-3-8-7-15,0-3 8 16,-8 2 0-16,-7 6 6 15,-9 10 2-15,-10 11 25 16,-7 9-11-16,-2 7-6 16,-3 3-16-16,0 2-96 15,-40 17-179-15,1 1-213 16,-7-3-555-16</inkml:trace>
  <inkml:trace contextRef="#ctx0" brushRef="#br1" timeOffset="204742.66">9829 2688 570 0,'0'0'289'16,"0"0"-90"-16,0 0-41 0,0 0 7 16,0 0 5-16,-19-89 5 15,17 74 16-15,0 3 1 16,2 4 2-16,0 3-71 16,0 4-30-16,0 1-29 15,0 0-52-15,0 13-12 16,0 11-20-16,0 8 20 15,0 8 5-15,0 0-5 16,9 0-2-16,0-6 1 16,3-9 1-16,1-8-1 15,1-10-39-15,2-7 40 16,4-4 6-16,4-19 0 16,-1-7 1-16,1-9 3 15,-3 1-9-15,-3 5 14 0,-6 5-15 16,-2 12 0-16,-5 10-12 15,-1 6 12-15,4 8-40 16,2 15 30-16,2 7 10 16,2 1-2-16,2-2 2 15,3-6 0-15,-1-7 11 16,2-12-11-16,-1-4 0 16,4-11 24-16,0-18-8 15,1-8 8-15,-1-3-24 16,-2-4 1-16,-4 3 10 15,-3 8-11-15,-5 10 10 16,-2 10 2-16,-2 10-11 16,-2 3-2-16,1 7-95 0,4 24-61 15,-4-1-181 1,2-3-610-16</inkml:trace>
  <inkml:trace contextRef="#ctx0" brushRef="#br1" timeOffset="211381.91">7582 2253 932 0,'0'0'188'15,"0"0"-87"-15,0 0-76 16,0 0 50-16,0 0 72 16,0 0-27-16,0 0-6 15,0 0 1-15,0-5-50 16,0-2-1-16,3-3-55 15,0-3 4-15,1-1 14 16,-1-6-17-16,0-4-1 16,0-4 2-16,3-5-8 15,0-4 41-15,2-3-44 16,3-2 0-16,0-1 6 0,2 0-6 16,1-3 10-16,-1 1-9 15,2-3 18-15,4-1 21 16,1-2-40-16,2-3 0 15,5-1 5-15,4-1-4 16,4-5 11-16,2 1-12 16,-1-1 1-16,4 3 4 15,-6 4-5-15,-1 5-3 16,0 4 2-16,-2 2 2 16,4 1 12-16,-1 3-13 15,2 1 1-15,7-1 2 16,0 4-3-16,2 0 0 15,0 1 0-15,0 4 12 16,1 2-12-16,-3 0 0 16,3 1 16-16,-1 1 3 0,1-2-19 15,1 1 1-15,2 2 3 16,3-1-3-16,2-2 11 16,3 2-12-16,-1 1 0 15,1 0-8-15,-2 1 8 16,-1 3-2-16,7 0 1 15,2-2 1-15,2 2 7 16,4 0-7-16,-2 2 0 16,0 0-6-16,-3 3 6 15,-2 4 0-15,-1 1 6 0,-2 2-5 16,1 2 8 0,0 0-9-16,1 0 0 0,0 1 0 15,8 1 0-15,11 0 0 16,16 1 1-16,-7 1-1 15,-11 0 8-15,-7 2-8 16,-11 1 0-16,7 0 1 16,8 0-1-16,1 0 0 15,-6 0-1-15,2 0 2 16,-2 0-1-16,-5 3 0 16,-1 1-2-16,-1 2 2 15,-2-2 0-15,0 2 1 16,2 0-1-16,1-2 0 15,-1 2 2-15,3-1-2 16,-4-1-4-16,3 2 4 0,-3 1 0 16,1 0 0-16,4 1 0 15,1 2 1-15,-2 2 8 16,0 2-9-16,-5 0-10 16,3 1 9-16,0 2 1 15,1 0 0-15,0 2 0 16,5-1 0-16,-1 0 1 15,-2 0-1-15,0 1-3 16,-1-1 3-16,-3-1 1 16,-2-1 5-16,-2 0-6 15,-2 1 0-15,-3-1-2 16,-2 0 2-16,0 1 0 16,2-1 4-16,2 3-3 0,1 1-1 15,-1-2 0-15,0 0 1 16,-2 0-4-16,-2-1 3 15,-4 2 0-15,-1-1-4 16,-3 1 10-16,-1-1-4 16,-4 0-2-16,-3 1 0 15,1-1-6-15,-1 2 6 16,5 1 0-16,0 0 2 16,1 3-1-16,2 0 4 15,-2 1-5-15,0 1 0 16,-3-1-6-16,-2 0 6 15,-3 2-2-15,-1 0 1 16,-1 0 2-16,-4 0 8 16,-3 1-9-16,-1-3 0 0,-4 2-12 15,0-1 12-15,0 0 0 16,-2 1 1-16,3 3 0 16,-1 0 6-16,0 0-7 15,1 3 0-15,-2-2-10 16,-2 0 10-16,-1-1-11 15,-1-2 11-15,1 0 1 16,-1-2 8-16,1 0-9 16,1 0 0-16,1-1 1 15,0-1-1-15,1 0 0 16,0-1 3-16,0-3-1 16,-2-3 17-16,2-2-19 15,-2-2 0-15,-1-2 20 0,-2-1-20 16,-2-3 0-16,0-1 5 15,-3-2-5-15,-3-1 18 16,-1 0-18-16,-1-3 0 16,-3 1-6-16,-1-1 6 15,0 0-43-15,-5 0-100 16,-9-1-161-16,-5-7-224 0</inkml:trace>
  <inkml:trace contextRef="#ctx0" brushRef="#br1" timeOffset="211719.01">14333 1761 985 0,'0'0'328'15,"0"0"-149"-15,0 0-48 16,0 0-22-16,0 0-14 15,0 0-13-15,0 0-51 16,52 2-8-16,-33 7 23 16,2 1-8-16,5 3 1 15,2 0 4-15,0 0-36 16,1 0 27-16,-3 0-34 16,0-2 1-16,0-1 8 15,-1-1-1-15,-2-4 3 0,0 1-11 16,-7-3 1-1,-1-2 26-15,0-1-27 0,-2 0-32 16,4-11-105-16,-1-5-165 16,-4-1-245-16</inkml:trace>
  <inkml:trace contextRef="#ctx0" brushRef="#br1" timeOffset="212027.19">14928 1556 1054 0,'0'0'251'0,"0"0"-44"15,0 0-70-15,0 0 91 0,0 0-84 16,0 0-77-16,0 0-61 16,0-8-6-16,-6 20 0 15,-4 8 2-15,-3 4-1 16,-1 6 43-16,-1 3-23 15,-5 5-11-15,2-1 26 16,-2 0-22-16,0 0-2 16,4-3-12-16,1-3 8 15,3-4 3-15,4-4-11 16,1-4-8-16,3-6 2 16,1-3-96-16,1-6-137 15,2-4-246-15</inkml:trace>
  <inkml:trace contextRef="#ctx0" brushRef="#br1" timeOffset="214722.98">15344 2419 806 0,'0'0'200'15,"0"0"-93"-15,0 0-39 16,0 0 49-16,0 0-14 16,0 0-45-16,-9-77-39 15,2 67 17-15,-2 1 54 16,0 0-30-16,0 1-31 15,0-1-14-15,-4 2-14 16,-1-3 25-16,-2 1-26 0,-1-2 2 16,-4 0 23-16,-1 0-25 15,-3-2 0-15,-1 0 9 16,-1 0-7-16,2 2 30 16,4 1 10-16,5 2-19 15,1 1 39-15,1 0 4 16,1 2-15-16,-2-1-11 15,-6 0-34-15,-4-1 16 16,-2 1-22-16,-4 1 0 16,-2 0 1-16,2 2 0 15,-1 1 1-15,1 0-2 16,7-1 8-16,-3 2-5 16,3-1-3-16,2 2 0 0,-2-1 0 15,0 0 0 1,-1 1 2-16,-4 0-2 0,-2 0 1 15,-2 0 23-15,-1 0-24 16,-1 0 0-16,3 2 10 16,3 3-9-16,2-1 8 15,2 0-9-15,3 2 6 16,0 0-7-16,3-1 1 16,2 3 0-16,2-3-5 15,0 2 6-15,1-1-1 16,1 1 0-16,1 0 2 15,-2 0-5-15,1 1 3 16,0 2-5-16,-2 0 5 0,1 3 1 16,0 0 5-1,0 1-6-15,1 0 0 0,2 1-24 16,1 1 24-16,1-1-2 16,1 3 2-16,2-3 2 15,0-1 13-15,0 1-15 16,-1 1 0-16,1 2 1 15,0 1-1-15,0 0-6 16,0 2 6-16,0 2 0 16,3 1 13-16,2 1-13 15,-1 1 16-15,2 0-12 16,0-3-4-16,0 1-28 16,0-1 28-16,0 0 17 15,0-1-2-15,0 0-15 0,0 1 8 16,0 0-4-16,0-1-4 15,0-1 0-15,0 1-7 16,0-2 2-16,0-2 4 16,5-2-5-16,0-1 6 15,0-3-12-15,1 1 12 16,0 0 0-16,2 0 6 16,5 1-6-16,-1 0 8 15,6 0-8-15,-2 0 0 16,5 2 39-16,0-1-38 15,-2 2-1-15,4 1 7 16,-1 1-5-16,-1-1 20 16,1 0-22-16,1-2 0 0,-4-1 20 15,4 0-19 1,-1-4-1-16,-1 0 9 0,-2-2-8 16,2-1 14-16,0-1-15 15,0-1 0-15,4-1 10 16,-1 1-10-16,3-1 0 15,-2 0 2-15,1-1-1 16,-1 0 13-16,-1-1-14 16,0 0 0-16,-3-2 4 15,1-1-4-15,2 0-4 16,-2 0 4-16,1 0 1 16,-1 0 12-16,2 0-13 15,1 0 0-15,2-2-4 16,-1-1 5-16,2 1-1 15,2-2 2-15,1 1 5 0,-1-1 0 16,1 0-7-16,-2-2 0 16,-1 2 0-16,-3-2 1 15,0 2-1-15,1-1 0 16,-5-1 1-16,7 2 8 16,-2-2-9-16,0 1-3 15,1-3 3-15,0 3 0 16,0-2 7-16,-3-1-7 15,3 0 0-15,-2-1-3 16,2-2 3-16,-3 0 0 16,-2-1 2-16,-1-3-1 15,-3 1 4-15,-2-2-5 16,1 1 0-16,-4-3-3 0,3 0 3 16,1-1 0-16,-1-1 8 15,1 0-2-15,-1 1-7 16,-1-2 1-16,0-2-23 15,-4-1 16-15,-2 0-9 16,-1-1 2-16,-3 0 7 16,-4 3 14-16,1 0-4 15,-2 0-3-15,0 2 1 16,0 2 8-16,0 0-9 16,-5 1 0-16,-1 0 3 15,-1-2-3-15,0 3 9 16,-3-1-9-16,3-1 0 0,-5-1 2 15,3 0-2-15,-1 1-2 16,-2 2-5-16,1-3 14 16,0 2-5-16,-3 0-2 15,0 2 6-15,-2-1-8 16,-3-1 2-16,-1 0 0 16,-2 0 0-16,-5-4 0 15,-1 0 10-15,-3-1-10 16,-5-3 0-16,-5 3-14 15,-8 0 14-15,-4 2-17 16,-4 4 5-16,-27 7-96 16,18 5-158-16,8 3-231 0</inkml:trace>
  <inkml:trace contextRef="#ctx0" brushRef="#br1" timeOffset="-205246.22">26252 2270 727 0,'0'0'117'0,"0"0"97"0,0 0-130 15,0 0 30-15,0 0-56 16,0 0-9-16,-17-32 25 16,13 26-10-16,-1-1-17 15,-2 1-34-15,1 1-12 16,-2-1 29-16,-1 0-30 15,-4-1 0-15,-2-1 1 16,-3-2 7-16,-2 0 5 16,-3-1-13-16,-1 0 0 15,-3-2 13-15,2 0-13 16,0 2 0-16,2 1 7 16,-1 1-6-16,2 2 6 15,4 2-7-15,-3-1 0 16,2 4 3-16,-1-3-3 0,-2 1 0 15,-3-2 0-15,-2 2 0 16,-1-2 13-16,-2 1-13 16,0 1 0-16,3-2-3 15,-3 2 3-15,3-1 0 16,-1 2 1-16,2 1-1 16,1 0 10-16,1 2-10 15,5 0 0-15,-4 0 6 16,1 0-6-16,-3 0 0 15,-1 0 0-15,-2 0 6 16,-2 3 26-16,2 0-32 16,-2 0 1-16,2 1 12 15,-2 2-12-15,-2 1 0 0,3 0 7 16,-3 1-7-16,1 2 6 16,0 2-7-16,1 0-3 15,2 2 3-15,-1 0 0 16,1 1 0-16,0-1-1 15,2-2 3-15,2 2 7 16,0 0-9-16,4-1 0 16,1 0 1-16,2 0 0 15,2 0 9-15,-2-2-10 16,2 1 1-16,2 1 14 16,-1 0-15-16,1 2 0 15,1 2 14-15,-1 2 0 16,2 0-4-16,2-1-10 0,3 2 1 15,-1 0-8 1,3-2 7-16,1 2 0 0,1-1 35 16,2 0 1-16,0 1-5 15,0 1-13-15,0 3-18 16,0 2 73-16,0 2-61 16,3 0-1-16,2 0 18 15,2 2-20-15,-1-2 12 16,0 1-12-16,0-1-3 15,0-2 36-15,3-2-42 16,0 1 8-16,1-3 15 16,2-2-5-16,0-2 0 0,0-1-8 15,0 0-4-15,-2 0 16 16,-1-2-22-16,0 1 0 16,-1 1 10-16,1 0-8 15,1 1 14-15,0 0-16 16,4 1 2-16,2 1 8 15,1-2-10-15,4-1 0 16,1 0 12-16,2-2-12 16,-2 0 16-16,2 0-16 15,-2-1 6-15,-2-1 0 16,1 1-6-16,0-2 0 16,1 1 6-16,-1-1-5 15,3 1 21-15,3-2-22 16,2 0 2-16,3-2 18 15,1 3-20-15,-1-2 0 0,1-2 12 16,-1 1-4-16,-2-3 9 16,-4-1-17-16,0 1 8 15,-1-2 2-15,-1 0-10 16,3 1 0-16,0-3 0 16,1 2 2-16,2-2 16 15,1-1-18-15,1-1 0 16,0 0 5-16,0 0-5 15,-2 0 0-15,-4 0 4 16,0-1-4-16,-5-5 19 16,1 1-19-16,0-2 0 15,4-3 9-15,0 0-9 16,3 0-6-16,1-3 6 0,1 2 0 16,2 0 8-16,-2-2-8 15,-4 1 0-15,2-1 0 16,-3-2 0-16,0 1 0 15,-1-1 0-15,-3-2 0 16,-1-3 10-16,2 0-10 16,-1-1 0-16,-1 0-2 15,1-1 2-15,-1 0 0 16,-1 1-1-16,-1 3 2 16,-3 0 11-16,-4 1-12 15,-1 0-16-15,-2 1 10 16,-3-1-7-16,-5 0-2 15,-1-1 15-15,0-2 1 16,0-1 16-16,0-2-17 16,0 2 0-16,0 0 4 0,0 0-4 15,0-2-2-15,0 1 2 16,0-2 0-16,2-2 5 16,2 1-5-16,-1 1-3 15,0 1 3-15,-1 2 0 16,-2 2 1-16,0 0-1 15,0 2 6-15,0 0-8 16,-5 1 2-16,1 1-1 16,-1 1 0-16,1 0 2 15,1 0-1-15,-3-2 0 0,1-1 1 16,-1-1 7 0,0-2-8-16,-1 0-6 0,-3 0 4 15,1 0 2-15,-4 0-1 16,0 2-5-16,0 0 6 15,-1 3-13-15,1 2 13 16,-2 2-3-16,3 1 1 16,-2 0 4-16,0-1-2 15,-1 0 0-15,-5-2 0 16,-3-3-5-16,-4 1 5 16,-6-5-10-16,-6 0 1 15,-4-2 9-15,-5-1 0 16,-1 1-13-16,-1-1-1 15,0 3-11-15,3 5 25 16,3 2-21-16,5 5 20 0,3 4-49 16,0 4-45-16,2 0-60 15,-20 3-60-15,11 5 5 16,4 0-320-16</inkml:trace>
  <inkml:trace contextRef="#ctx0" brushRef="#br1" timeOffset="-199959.29">25254 2162 466 0,'0'0'215'0,"0"0"27"15,0 0-123-15,0 0-57 16,0 0 84-16,0 0-1 0,0 0-49 16,0 0-47-1,0-3-34-15,0-1 88 16,0-2-58-16,0 0-15 0,0 1 16 15,0-4-24-15,0 2 5 16,0-3-27-16,3-1 17 16,0 1 3-16,0-3-20 15,0 1 0-15,1-2 23 16,0-2-16-16,2-3-5 16,-1 0-2-16,-2-2 16 15,0-2-1-15,-1 3-15 16,-2 0 0-16,0 1 3 15,0 1 5-15,-2-2 6 0,-6-2-14 16,-1 0 2 0,-1 0-1-16,0-3-1 0,-1 1 0 15,-1-1 2-15,2 0-1 16,-1-4 6-16,0 3-7 16,0-3 0-16,-1 2 0 15,5 4 0-15,-2 0 0 16,1 0 9-16,-1 1-9 15,2-1 10-15,-2 0-10 16,0-2 1-16,-3-2-4 16,-2-1 3-16,-2-1-3 15,0-1 3-15,-4 3 0 16,-2 2 7-16,2 3-7 16,0 4 0-16,-1 3-19 15,1 1 19-15,-2 0-12 0,-2-2 11 16,-4-1-10-16,-3-3 11 15,-4-1 0-15,-1 0-3 16,-3-2-18-16,-1 1 21 16,-1 2-4-16,0 0-3 15,-3 2 14-15,2 1 0 16,-2 0-7-16,3 2 0 16,0-1-13-16,2 3 13 15,-1 3 0-15,0 2-1 16,-2 1 2-16,-2 1 2 15,-3 1-3-15,0 0 0 16,-1 1-16-16,-3 0 16 16,-1 0-12-16,1 0 12 0,-3 0 0 15,1 1 0-15,1 0 0 16,2 0 0-16,1 2-3 16,4 1 3-16,1 0-3 15,3 0 2-15,2 0 2 16,-1 0-2-16,3 0-2 15,-2 0 3-15,-3 0 0 16,-2 0 0-16,-1 1-1 16,2 5 0-16,2 2 2 15,4-1-11-15,2 0 5 16,4 0 5-16,1 0-9 16,2 0 9-16,3 0 0 15,-2 0 0-15,0-1 1 16,-1 1 2-16,-1 0-3 0,0-1 0 15,3 0 0-15,4-1 0 16,4-1 0-16,7-1-1 16,5 0 3-16,3-2-4 15,3-1 2-15,0 0-33 16,0 0 6-16,0 0-82 16,5 0-64-16,11 0-39 15,1 0-43-15,-4 0-94 0</inkml:trace>
  <inkml:trace contextRef="#ctx0" brushRef="#br1" timeOffset="-199403.77">23031 681 937 0,'0'0'212'16,"0"0"-110"-16,0 0-27 16,0 0 48-16,0 0-88 15,0 0-26-15,0 0 10 16,-15-19-19-16,6 19-1 16,-5 1-5-16,-5 7 6 15,-6 4 3-15,-5 2-3 16,-3 3 0-16,-4 0 2 0,-2 3-2 15,0-1 1 1,2-1-1-16,2 1 2 0,6-3 2 16,5-2-4-16,6-3 0 15,3-1 9-15,7-3-9 16,4-3 0-16,1 0 0 16,3 0 0-16,0-1 0 15,0 1 26-15,7 2 48 16,11 1 34-16,5 3-48 15,10 0 26-15,8 3-1 16,9 1-45-16,6 2 59 16,4 2-87-16,0 0-12 0,-4 2 34 15,-4-1-27-15,-8 0 5 16,-10-2-12 0,-10-6 0-16,-9-1-9 0,-5-6 9 15,-5-1-33-15,-4-1 21 16,-1-1-29-16,0 0-30 15,0 4-39-15,0 0-1 16,2 9 0-16,2 0-105 16,1-1-129-16</inkml:trace>
  <inkml:trace contextRef="#ctx0" brushRef="#br1" timeOffset="-179499.9">3270 11648 620 0,'0'0'397'0,"0"0"-90"15,0 0-196-15,0 0-48 16,-6 0 68-16,6 0 29 16,0 0 14-16,0 0-67 15,0 0-64-15,0 0 44 16,6 0-46-16,3 0 8 15,9 0 3-15,12 0-17 16,25 0 22-16,37 0-20 16,50-8-9-16,33-4 57 15,19-1-69-15,4 4 9 0,-10 6 10 16,-3 2-11-16,-12 1 25 16,-25 0-49-16,-32 0 12 15,-40 0 13-15,-28 0-25 16,-20 0 0-16,-4 0-1 15,-7 0-1-15,-4 1-5 16,-10-1-26-16,-3 2-18 16,0 1 3-16,-5 4-123 15,-20 10-24-15,1-1-196 16,1-2-781-16</inkml:trace>
  <inkml:trace contextRef="#ctx0" brushRef="#br1" timeOffset="-178681.09">3537 13915 874 0,'0'0'257'0,"0"0"-189"15,0 0-53-15,0 0 49 16,0 0 126-16,-79-63-7 16,73 58 14-16,3 2-43 15,3 2 12-15,0 1-100 16,0 0-14-16,0 0-2 0,6 0-45 16,12 0 1-16,13 7 8 15,33 5-5-15,41 2 83 16,44 4-60-16,27-4-3 15,3-1 20-15,-27-4 20 16,-44-2 16-16,-38-1-52 16,-26-3-21-16,-20-2 20 15,-4-1-32-15,-4 1 0 16,-4-1 9-16,-6 0-8 16,-6 0 17-16,0 0-18 15,0 0-18-15,0 0 0 16,7 3-76-16,19 4-138 15,1 2-86-15,6-4-530 0</inkml:trace>
  <inkml:trace contextRef="#ctx0" brushRef="#br1" timeOffset="-177201.05">6916 13984 958 0,'0'0'359'0,"0"0"-257"0,0 0-86 15,0 0 35-15,0 0 15 16,0 0 64-16,81 0-53 15,-53 0-17-15,5 1 66 16,3 2-54-16,13 0-8 16,6 1-12-16,17 2-24 15,20 1 1-15,23 0-29 16,9 0 0-16,6-3 37 16,-5-1-36-16,-7-3 19 15,7 0 8-15,-2 0-11 16,-4 0 28-16,-7-2-33 15,-6-3-11-15,-8-1 40 16,-5-1-39-16,-7-1 8 16,-14 2-10-16,-11-1 1 15,-12 1 14-15,-4 2-15 0,12-2 0 16,20-1 21-16,22 0-8 16,17 0 12-16,2 2-8 15,-4 2-16-15,-13 0 29 16,-28 3-30-16,-9-1 0 15,-16 1 3-15,1-2-2 16,11 1-1-16,7-2 0 16,10 0 6-16,0-1 1 15,-1-1-7-15,9-2-1 16,15-1 1-16,9 0 1 0,-9-1 11 16,-20 1-12-1,-22 2 6-15,-13-1 4 0,9 0-10 16,4 0 0-16,8-3 9 15,-4 3 8-15,-3 0 6 16,-3 2-23-16,1 0 14 16,2 2-10-16,3 1-4 15,3-1 0-15,1 0 9 16,3 0-7-16,-2 2 5 16,-1-2-7-16,-1 1 6 15,-8 1-12-15,0 0 6 16,-5 1 0-16,-6 0 9 15,2 0-7-15,-2 0-3 16,-1 0 1-16,4-2 0 16,2 2-4-16,1-3 4 0,0 2 0 15,0-2 1-15,-1 0 5 16,0 2 0-16,-6-1-6 16,-2 1 0-16,0-1-6 15,-1 2 6-15,-1 0 0 16,1 0 13-16,2 0-12 15,2 0 12-15,2 5-13 16,1 0 1-16,0 1 0 16,-1-2-1-16,1 1 0 15,-6-2-1-15,2-1 2 16,-5 1 18-16,-1-1-19 16,-1-1 0-16,0 0-12 15,-1-1 12-15,-1 2 0 0,0-2 2 16,-1 1-1-1,-1-1 8-15,-3 2-9 0,1-1 0 16,-4 2-6-16,2-2 6 16,-3 2-4-16,-2 0-2 15,0 0 12-15,0 1-12 16,1 0 6-16,1-1-31 16,0 1 11-16,-3-3-44 15,-5-1-105-15,-9 0-68 16,-5 0-365-16</inkml:trace>
  <inkml:trace contextRef="#ctx0" brushRef="#br1" timeOffset="-144975.2">8099 2301 713 0,'0'0'101'0,"0"0"-51"15,8-7-28-15,-5 0-21 16,-3 1 54-16,3 2 9 16,-3 0-4-16,0 1-2 15,0 0-23-15,0 2 16 16,4-1-15-16,-4 0-35 15,3-3 39-15,0 0-39 16,2-1 25-16,-1-2 8 16,4-1-17-16,0-2 14 15,0-2-31-15,4 0 8 16,1-1 13-16,-1-1-20 16,-1 1-1-16,5-2 32 0,-1-1-23 15,3 0 14 1,1-1-23-16,1 0 0 0,4-2 0 15,1 2 0-15,2-4 0 16,1 3 9-16,2-1 0 16,-3-1 17-16,0 1-26 15,-3 0 13-15,-2 1 12 16,-1-1-25-16,-2 0 0 16,1 0 8-16,-1 1-7 15,4 0 18-15,-1-1-19 16,0 0 1-16,5 2 3 15,2 2-4-15,-1-1 0 16,3-1 0-16,-2 1 1 0,0 1 7 16,-2-1-8-16,-3-2 0 15,1 1-3-15,-2-1 3 16,-1 1 0-16,-1 2 0 16,-3 1 1-16,0 1 5 15,1 1-6-15,1 1 0 16,-1-1 0-16,6-1 0 15,-2 0-1-15,4 1 1 16,1-1 0-16,-1 1 1 16,0 0-1-16,-2 2 0 15,0-1-4-15,-4 1 4 16,0-1 0-16,0 2 0 16,-3 0 0-16,1 0 10 15,1 0-10-15,2 1 0 0,2-1 2 16,0 2-2-16,-3-2 0 15,4 1-1-15,-1-1 2 16,1 2 8-16,-4-1-9 16,2 2 0-16,-4 0 0 15,-1 1 0-15,1 1 0 16,1-1 0-16,-2 1 1 16,1-1 2-16,2 0-3 15,0 1-6-15,4-2 3 16,2 1 3-16,0-1 0 15,0 0 0-15,-2-2 3 16,-2 2 0-16,-1 0-3 16,-6 1-2-16,1 1 2 0,-7 1 1 15,2 0 5-15,-6-1-3 16,3 1 5-16,1 1 10 16,-1-1-18-16,0 0 0 15,3 0-1-15,0-1 2 16,0 1 4-16,1 0-5 15,3-1 0-15,0 1 1 16,-1-2-1-16,6 2-1 16,-2-2 0-16,-1 4 2 15,1-1 0-15,1 2-1 16,1-1 0-16,-1 2-3 16,3-1 3-16,-2-2 0 15,0 0 3-15,1 0-3 16,-2 1 2-16,-1 0-2 15,-1 1 1-15,0 1-7 0,-1 0 6 16,3 0 0-16,1 0 2 16,4 0-1-16,3-2 7 15,4 2-8-15,4 0 0 16,1 0-10-16,2 0 10 16,-1 0 0-16,-5 0 2 15,-6-1-2-15,-1-2 13 16,-7 1-13-16,2-3 0 15,-2 3-10-15,2-3 10 16,1 1 0-16,0 0 0 16,1 1 1-16,1 0 8 15,1 0-9-15,1 0 1 0,-2 2-11 16,3-1 10-16,-2 2 0 16,-1-1 2-16,-6 1 0 15,3-1 8-15,-2-2-10 16,-2 1 0-16,2 1-9 15,-1 1 9-15,7 0-1 16,-1 0-6-16,3 0 14 16,1 0 2-16,2 0-9 15,4 4 0-15,2 0-14 16,2 2 14-16,2 0 0 16,-3 0-2-16,-1 1 4 15,-3 1 11-15,-2-1-13 16,-3 0 0-16,1-1-8 0,-3-1 8 15,1 2-5-15,2-1 3 16,0 1 4-16,4 1 8 16,3 1-10-16,0-2 0 15,4 2-9-15,0-2 9 16,-2 0-4-16,-4 0 2 16,-1 1 4-16,-3-1 4 15,0 0-6-15,-1 2 0 16,4-2-3-16,0 0 3 15,0 1 0-15,0-1-5 16,-2 2 11-16,2-2-2 16,0 0-4-16,1 0 0 15,5 1-2-15,0-1 2 16,1 2-1-16,5 1 1 0,0 0 0 16,1 3-1-16,0-1 1 15,2 2 0-15,0 2-3 16,-1 0 3-16,0 2 0 15,2-1-1-15,-1 0 2 16,2 1-1-16,1-1 0 16,-2 0 0-16,2 1-1 15,-6-2 1-15,-2 0 0 16,-6-2 0-16,-5-1 1 16,-4-1 0-16,-1-2-1 15,-2-2 0-15,-1 1 0 16,3-2 0-16,3 1 0 15,3 0 0-15,1 2 1 0,4 1 5 16,0 1-6-16,-2-2-3 16,-2 1 2-16,-3-1 1 15,-1 1 0-15,-1-1 0 16,-1 1 0-16,2-1 6 16,0 1-6-16,2 1-9 15,3-1 9-15,-1 2 0 16,-1 0 0-16,1-2-1 15,-2 0 8-15,-6 0-11 16,-2-1 4-16,-3 0-3 16,-4-3 2-16,-3-1 2 15,0 1-1-15,1-1 0 16,0-1 1-16,2 1 2 0,3-1-3 16,1 2 0-1,1-1-3-15,0 0 10 0,1-1-4 16,-1 1-3-16,-1-2 0 15,-3 2-3-15,-2-3 3 16,-3 1 0-16,-4-1 1 16,-1 0 0-16,0 0-2 15,-4 0 1-15,-1-1-89 16,-1 1 32-16,-2 1-111 16,0-1-81-16,0-1-238 0</inkml:trace>
  <inkml:trace contextRef="#ctx0" brushRef="#br1" timeOffset="-144487.5">13939 1862 780 0,'0'0'167'0,"0"0"-73"15,0 0-52-15,0 0 41 16,0 0 2-16,0 0 1 0,0 0-20 16,52-53-65-1,-37 53 25-15,3 0-26 0,4 0 9 16,5 0 1-16,1 7-10 15,5 1 0-15,0 1 6 16,1-1-5-16,-1 1 15 16,-1-1-16-16,-3-2 0 15,-3 0-4-15,-6-4 4 16,-4 1 0-16,-3-1 8 16,-7-2 10-16,-2 0 68 15,-1 0-9-15,0 0-60 16,2 0 36-16,0 0-53 15,2-2 0-15,0-2 4 16,1 1-4-16,3 0 0 0,0-1-5 16,1-2-65-16,1 1 15 15,-2-3-79-15,-4-6-85 16,-2 2-126-16,-1-1-269 16</inkml:trace>
  <inkml:trace contextRef="#ctx0" brushRef="#br1" timeOffset="-144089.56">14445 1487 773 0,'0'0'251'0,"0"0"-106"0,0 0-49 15,0-73 54-15,0 57-64 16,0 5 28-16,0 4-18 15,0 4-32-15,0 3-64 16,0 0-6-16,0 1-39 16,3 13 45-16,0 6 0 15,0 7 6-15,0 3 3 16,-2 2-8-16,-1 2 4 16,0 2-5-16,0 0-1 15,-6 1-5-15,-6-1 7 16,-1 0-1-16,2-6 0 15,-1 0 6-15,2-3-3 16,2-4-3-16,2-4-2 16,3-4 2-16,0-4 0 15,2-4 9-15,1-3-9 0,0-2 1 16,0-2 20-16,0 0-21 16,0 0-111-16,0 0-146 15,4-6-298-15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8:21:16.0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12842 6491 899 0,'0'0'524'0,"0"0"-376"0,0 0-34 15,0 0 45-15,0 0 30 16,2-12-60-16,-1 12-10 16,1 0-69-16,-2 0-23 15,1 0 10-15,1 0-27 16,1 5 3-16,1 9 8 16,3 4-15-16,1 8 43 15,-2 6-24-15,0 9-2 16,0 7 11-16,-3 6-10 15,0 18 10-15,1 15-3 16,4 21-20-16,5 7 39 16,1-5-39-16,-1-10 1 15,2-25 7-15,-6-16-13 0,3 6 10 16,-6-13-16-16,0-1 1 16,-3 7 14-16,-3-16-15 15,0 7 0-15,0 1 1 16,0-3 0-16,-6-8 11 15,0-5-12-15,1-7 0 16,0-9-15-16,2-5 13 16,1-6-38-16,2-7-42 15,-1-16-92-15,-1-10-159 16,1-11-1119-16</inkml:trace>
  <inkml:trace contextRef="#ctx0" brushRef="#br0" timeOffset="3717.06">13027 6437 175 0,'0'0'251'15,"0"0"374"-15,0 0-475 16,0 0-80-16,0 0 2 16,0 0 31-16,0 0-15 15,5-1-22-15,4 1-36 16,4 0 70-16,5 0 1 15,3 0-16-15,3 0-15 16,1 0-3-16,3 0-40 16,4 0 36-16,2 0-42 15,3 0-11-15,4 0 6 16,3 0-4-16,4-2 15 16,1-2-26-16,3 1 0 15,1-1 30-15,2 1-30 0,0-1 0 16,2 2 0-16,-1 1-1 15,0 0 17-15,4-1-17 16,-1 2 0-16,2-1 13 16,-1 1-13-16,0 0 2 15,-1 0 6-15,-2-2-7 16,3-1 4-16,-1 1-5 16,2-1 0-16,2-1 18 15,1 0-18-15,2 1-1 16,-2 0-11-16,0 2 12 15,-2-1 13-15,-3 2-13 16,-1 0 0-16,-1 0 0 16,0 0 0-16,2 0 0 0,2 0-2 15,5 0-8-15,4 0 9 16,4 0 0-16,1 0-23 16,-1 0 24-16,-5 0 0 15,-4 0 6-15,-7 0 3 16,-3 0-8-16,-4 0 6 15,0 0-7-15,-3 0 0 16,4 0 10-16,-1-3-10 16,2 1 1-16,2 0-2 15,2-1 7-15,-2 2 0 16,-1 1-6-16,0-1-4 16,-2 1 4-16,-3 0 7 15,-1 0 4-15,-2 0 1 16,0-2-11-16,-1 1 26 0,1 0-27 15,2-1 0-15,1 1 3 16,5-1 4-16,1 2-7 16,2 0-1-16,4 0 1 15,2 0 2-15,2-1-2 16,-2 1 0-16,1-2 4 16,-1 0-3-16,1-1 4 15,-1-3-5-15,-1 2 1 16,3-3-4-16,0 1 3 15,4-1 0-15,2 1 10 16,1 2-8-16,-2 0 10 16,2 1-12-16,-4 0 7 15,1 0 44-15,-2 3-40 0,2-1 0 16,1 1 16-16,-1 0-11 16,1 0 0-16,1 0-16 15,-1 0 8-15,11 0 5 16,13 0-13-16,18 1 0 15,6 3 5-15,-2 1 1 16,-5 0 7-16,-6 2-13 16,1 0 15-16,2 2-3 15,-4 1-12-15,-2 0 0 16,-7-1 18-16,-2-4-12 16,-16-1 7-16,-14-2-8 15,10-2 9-15,-12 0 3 16,-1 0-17-16,8 0 0 0,-12 0 12 15,23 0-12 1,28 0 17-16,23 4-17 0,4 12 1 16,-7 4 5-16,-11-3-6 15,-14-2 0-15,-3-3 0 16,-5-2 1-16,-5-3 4 16,-13-3-5-16,-15-1 0 15,12 1 5-15,12 2-5 16,12 2 0-16,2 1 4 15,-22-2-2-15,-24-3-2 16,-3 1 0-16,8-1 0 16,10 0 1-16,8 0-1 0,0-1 0 15,0 0 3-15,-2 0-3 16,4-2 9-16,-3 2-9 16,1 0 0-16,3 0 9 15,0-1-9-15,-3 1-6 16,1 0 6-16,-2 0 0 15,-3 1 3-15,-1-1-3 16,-4-1 0-16,-1 3-5 16,-2 0 5-16,-1 0 0 15,1-2 4-15,0 1-3 16,1-1 2-16,0 1-3 16,4-1-17-16,-7 1 9 15,-1-2 9-15,-7-1-1 16,-1-1 0-16,-6 0 1 15,-3 0-1-15,-10 0 0 0,-6 0-17 16,-7 0 17-16,-9-4 1 16,-3-1 0-16,0 3-1 15,-5-1 9-15,-2 1-8 16,-1 2-1-16,1 0-4 16,-2 0-2-16,1 0 4 15,-1 0-10-15,2 5 12 16,-2 5 0-16,0 1-6 15,0 1 6-15,0 5 0 16,0 0 3-16,0 4-2 16,0 1 4-16,0 0-5 15,0 2 0-15,0 3-3 16,0 1 3-16,0 4 0 0,-2 7-6 16,1 16 14-16,1 21-8 15,0 18 0-15,9-3 0 16,3-15 9-16,-2-19-9 15,1-5 0-15,2 1 8 16,1 7-8-16,0 6 9 16,-5-17-9-16,-1 5 9 15,-4-8-15-15,-4-7 6 16,0-6 0-16,0-6 2 16,0-4-1-16,0-5 16 15,-3-4-17-15,0-4 1 16,0-3-4-16,2-3 3 15,-2 0 0-15,1-1 0 16,2 0 1-16,-1 1 9 16,-1-1-10-16,1 0 0 0,-2 3-8 15,-2 1 8-15,-3 2-9 16,-5 2 8-16,-4 1 2 16,-4 2 7-16,-8 2-8 15,-4-3 0-15,-5-1-6 16,-2-2 6-16,-2-2 0 15,-4-3 1-15,-2-1 1 16,-5 1-2-16,-5-4 0 16,-4-1 0-16,-4 0 0 15,-4 0 0-15,-3 0 0 0,0 0 0 16,-2-4 0 0,0 1 8-16,-12 0-8 0,-12 2 0 15,-13 1 6-15,0 0-6 16,20 0 0-16,20 0-1 15,0 0 7-15,-8 0-5 16,-12 0-1-16,-11 0 0 16,10 0-1-16,10-6 1 15,2 0 0-15,-3 2-1 16,2 1 2-16,-1 2 1 16,-4-1-2-16,-2 2 0 15,1 0-3-15,-2 0 3 16,2 0 0-16,3 0 1 15,-3 0 0-15,0 0 4 16,11 0-5-16,14 0-3 0,12 0-3 16,3 0 6-16,-10 0 0 15,-9 0-1-15,-8 0 3 16,-2 0-16-16,-11 2 11 16,-14 4-16-16,-16 2 10 15,-2 1 9-15,6-1-1 16,7-1-6-16,11-2 1 15,1 1-15-15,1 0 18 16,1 1-24-16,1 1 25 16,-4 4-8-16,1-1 10 15,4 2 0-15,13-3 0 16,19-3-1-16,15-3 1 16,3 0-2-16,-6 0 2 0,-8 0 0 15,-11 0 1-15,1-2-1 16,-3-1 6-16,-4-1-9 15,-2 0 3-15,-14 0 0 16,-10 0-1-16,-15 0 2 16,11 0 5-16,22 3-6 15,22 3 0-15,13 1-5 16,-6-1 5-16,-7-1 0 16,-6 1 4-16,-1-3-3 15,1-2 5-15,-3 1-6 16,-2-2 0-16,-3 0-6 15,-5 0 6-15,-11 0 0 16,-13 1 0-16,8 2 3 16,11 1 3-16,14 1-6 0,12-1 0 15,-2-1-3-15,-7-1 3 16,3-2 0-16,4 0 9 16,0 0-7-16,0 0 11 15,1-7-13-15,-3 0 11 16,1 0-10-16,-4 0-1 15,0 0 0-15,-3 0 3 16,1 1-1-16,0 0 2 16,-3 1-4-16,1-1 0 15,-6 0 11-15,2 0-11 16,-3-3 0-16,0-1 7 16,1 1-6-16,1-1 12 15,-1 0-13-15,3 0 0 0,3 3-10 16,1-1 10-16,2 3 0 15,-3-1 1-15,1 1-1 16,-1 0 3-16,0 1-3 16,1 2 0-16,0-1-2 15,2 0 2-15,3-1 0 16,0 1-1-16,4-1 2 16,2-1 7-16,3 1-8 15,1 0 0-15,1 0 7 16,-1 1-7-16,3-2 0 15,0 4 1-15,3-2-1 16,-1 2 10-16,0-1-10 16,-3 0-3-16,2 0 3 0,0 1 0 15,2 1 0 1,2 0-1-16,4 0 2 0,0 0 2 16,2 0-3-16,-2 0 0 15,2 3 0-15,-1 2 1 16,-2-1-1-16,0 2 2 15,0-2 7-15,-1-1 4 16,1 0-13-16,4-3 0 16,2 0 1-16,4 0 0 15,2 0 4-15,1 0-5 16,0 0 1-16,2 0 21 16,-4 0-22-16,-1 0 0 15,1 0 19-15,-1 0-2 0,3 0 11 16,2 0-24-1,1 0 8-15,7 0 15 0,3 0-27 16,0 0 0-16,2 0 11 16,-1 0-11-16,-1 0 6 15,-4 0-6-15,1 0 1 16,0 0-1-16,1 0 0 16,2 0 0-16,5 0 1 15,2 0-1-15,5 0-1 16,2 0-37-16,0 0-57 15,0 0 13-15,0 0-179 16,2 2-475-16,5-2-468 0</inkml:trace>
  <inkml:trace contextRef="#ctx0" brushRef="#br1" timeOffset="8815.43">20086 5839 234 0,'0'0'530'0,"0"0"-427"15,0 0-35-15,0 0 26 16,0 0-2-16,0 0 8 16,-20-75 13-16,20 68 16 15,0 2 9-15,0 0 7 16,0 1-2-16,0 3-21 16,0 1-8-16,0 0-37 15,0 0-33-15,0 0-16 16,0 0-26-16,-6 1 15 0,2 12-17 15,-2 8 0-15,-2 8 27 16,2 8 1-16,-1 10 5 16,6 5-10-16,1 17-17 15,0-4 51-15,0 1-47 16,1 2 2-16,8-11 18 16,1 6-18-16,1 0 3 15,0-2-15-15,0 0 13 16,0-1 12-16,0-3-23 15,0-2 7-15,0-2 12 16,0-3-11-16,0-1 9 16,2 0-17-16,-2-2 4 0,-1 3 34 15,2-1-40-15,-3 3 1 16,0 1 17 0,1 1-11-16,-2 0 8 0,-2 0-15 15,1-3 6-15,-1-5 0 16,2-1-6-16,-1 1 0 15,1-2 7-15,3 3-7 16,0 1 9-16,1 3-9 16,1 2 2-16,1 3 7 15,0-1-9-15,-1-1-2 16,-1 2 2-16,-1-4 0 16,-3-3 10-16,-3-2-10 15,-2-3 0-15,-3-2-4 16,0 0 4-16,0 1 0 15,0-1 1-15,0-1 2 0,0-1 6 16,0-4-9-16,0-2 0 16,-2-3 3-16,1-1-3 15,1-2 0-15,0-1 0 16,-2 1 0-16,-1-1 12 16,0 1-12-16,-2 1 0 15,1 0 1-15,-1-1-1 16,0 0 0-16,-1-2 7 15,1 1-6-15,2-2 9 16,-1 0-10-16,0-1 0 16,1 2 3-16,-1-4-2 15,3-1-1-15,-1-2 0 16,2-4 0-16,-1-4 4 0,-1-1-4 16,2-6 0-16,0-1-6 15,0-3 6-15,0 0-24 16,0-19-37-16,0-6-164 15,2-7-545-15</inkml:trace>
  <inkml:trace contextRef="#ctx0" brushRef="#br1" timeOffset="9670.14">20888 6740 1277 0,'0'0'267'16,"0"0"-46"-16,0 0-4 16,0 0-37-16,0 0-26 15,0 0-87-15,0 0-55 16,3 20-2-16,-3 14 69 16,0 8-17-16,0 10-34 0,-7 4-27 15,-5 4 56-15,-3 4-24 16,1 1-9-16,1-2 1 15,6-2-12-15,4-7 4 16,3-9-17-16,0-7 0 16,4-7 8-16,12-6-8 15,6-5-7-15,4-6 5 16,6-4-34-16,2-5 7 16,3-5-61-16,-1-5-78 15,6-26-48-15,-9 0-138 16,-8 0-196-16</inkml:trace>
  <inkml:trace contextRef="#ctx0" brushRef="#br1" timeOffset="9889.56">20709 7071 993 0,'0'0'339'16,"0"0"-119"-16,0 0-27 15,0 0 111-15,0 0-111 16,0 0-69-16,82-14-41 16,-27 11-41-16,7 0-12 15,-1 0-30-15,-5 0-31 16,-8 3-93-16,-15 2-351 16,-12 5-242-16</inkml:trace>
  <inkml:trace contextRef="#ctx0" brushRef="#br1" timeOffset="10976.65">21088 7385 851 0,'0'0'276'16,"0"0"-72"-16,0 0-5 15,0 0-10-15,0 0 10 16,0 0-38-16,0 0 10 15,28 6-80-15,-5-20-59 16,7-5-3-16,4-8-29 16,5-8 0-16,0-8 0 0,3-8-18 15,-1-4 6 1,-4 0-1-16,-5 7 13 0,-10 10 12 16,-8 13-12-16,-7 9 30 15,-7 9 8-15,0 4-13 16,0 3 35-16,-12 0-54 15,-10 0-5-15,-5 10 11 16,-6 6-12-16,0 5 10 16,2 4-10-16,4 5 0 15,6 2 2-15,6 3-2 16,9 2-8-16,6 0 7 16,5 0-20-16,17-5 15 15,6-3-58-15,4-6 0 0,-1-7 39 16,-3-8-24-1,-6-4 18-15,-3-4 31 0,-6 0 9 16,1-7 59-16,-4-7 19 16,0-4-2-16,1-5 12 15,0-4-32-15,2-3-5 16,2-2-21-16,1 1-24 16,-1 5 25-16,-2 4-23 15,-4 9-10-15,-3 5 20 16,-2 5-27-16,-3 3-8 15,1 0 0-15,-2 0-4 16,0 3 1-16,0 4 11 16,0 0 0-16,0-1 5 15,0-3-5-15,0-2 6 0,0-1-6 16,0 0 9-16,0 0 21 16,0 0-30-16,0 0 1 15,0 0 24-15,0 0-11 16,0 0 1-16,0 0-15 15,0 0 9-15,0 0-5 16,0 0-4-16,0 0 0 16,1 0 1-16,1 0 0 15,2 0 10-15,2-1-11 16,1-8 11-16,5-4-7 16,5-2-4-16,5-6 0 15,4-3 3-15,2-2-3 16,0 4 0-16,-2 2 0 0,-9 8 0 15,-8 3 2-15,-7 5-2 16,-2 2-14-16,0 2 14 16,-15 0 0-16,-8 0 3 15,-3 5-3-15,-1 6 1 16,2 6-17-16,3 3 16 16,6 3-14-16,7 4 14 15,4 2-1-15,5 1-5 16,0 2 6-16,13 0-9 15,4-1-11-15,5 0 13 16,0-1-17-16,-1-2 23 16,-5-1-15-16,-3-3 14 15,-5-3-5-15,-5 0 7 16,-3-2-12-16,0 1 12 16,-9-2 0-16,-10-3-1 0,-8 1 2 15,-4-5 18-15,-5-1-19 16,0-6 2-16,4-2 14 15,6-2-16-15,6-5-29 16,11-12-57-16,9-22-183 16,20 4-288-16,4-5-377 0</inkml:trace>
  <inkml:trace contextRef="#ctx0" brushRef="#br1" timeOffset="11247.93">22053 6863 1505 0,'0'0'503'16,"0"0"-228"-16,0 0-60 0,0 0-23 16,0 0-97-16,0 0-71 15,0 0-2-15,7-13-21 16,-17 46 22-16,-2 9 1 16,-1 8-24-16,1 3 19 15,0 5-19-15,3 2 0 16,5-1-4-16,4-4 4 15,0-3 0-15,3-7-1 16,13-7-30-16,4-5 16 16,5-9-58-16,3-6-60 15,13-12-115-15,-7-6-305 16,-4 0-519-16</inkml:trace>
  <inkml:trace contextRef="#ctx0" brushRef="#br1" timeOffset="11429.44">21980 7109 1215 0,'0'0'290'16,"0"0"-134"-16,0 0-22 15,0 0 7-15,0 0 5 16,0 0-82-16,0 0-26 16,32 0 45-16,13 8-78 15,11-1-5-15,40-4-77 16,-14-1-245-16,-5-2-420 0</inkml:trace>
  <inkml:trace contextRef="#ctx0" brushRef="#br1" timeOffset="11594">23099 7043 1577 0,'0'0'325'0,"0"0"-161"15,0 0-120-15,0 0-44 16,0 0-90-16,0 0-222 16,0 0-462-16</inkml:trace>
  <inkml:trace contextRef="#ctx0" brushRef="#br1" timeOffset="12846.66">15001 6807 1167 0,'0'0'225'0,"0"0"12"16,0 0-32-16,0 0 12 15,0 0-30-15,0 0-52 16,0 0-48-16,0-17-42 16,-3 41-45-16,-5 11 123 15,-3 13-45-15,-3 10-33 16,-5 15-1-16,4 16-21 16,3-10 1-16,6-8-24 15,6-14 10-15,2-17-4 16,15 6-6-16,12 0-37 15,5-5-21-15,8-7-50 0,4-9-97 16,12-11-113-16,-13-8-296 16,-11-6-353-16</inkml:trace>
  <inkml:trace contextRef="#ctx0" brushRef="#br1" timeOffset="13065.07">14831 7195 734 0,'0'0'349'0,"0"0"-224"16,0 0-24-16,0 0 85 15,0 0 64-15,0 0-8 16,0 0-149-16,10-41-10 0,35 38-30 16,22 2-29-16,23 1 24 15,-5 0-48-15,-6 0-20 16,7 1-77-16,-32 5-230 15,-2 0-463-15</inkml:trace>
  <inkml:trace contextRef="#ctx0" brushRef="#br1" timeOffset="13402.17">15714 7129 1280 0,'0'0'375'15,"0"0"-204"-15,0 0-100 16,0 0-47-16,0 0 34 0,-75 76 32 15,44-35-36-15,1 4-32 16,4-1 12-16,6-4-34 16,10-1 0-16,5-7-6 15,5-5-100-15,0-7-30 16,11-7-67-16,3-11 54 16,0-2 149-16,-3-11 9 15,-4-15 14-15,-7-7 132 16,-2-11 16-16,-18-5 2 15,-9-8-82-15,-7 2 13 16,0 6-15-16,4 9-24 16,6 13-7-16,9 12-34 15,9 8-23-15,8 7-2 16,0 0-165-16,21 14-25 16,28 18-51-16,-1-1-67 0,-2-3-357 15</inkml:trace>
  <inkml:trace contextRef="#ctx0" brushRef="#br1" timeOffset="13972.64">16127 7193 1028 0,'0'0'552'0,"0"0"-323"15,0 0-68-15,-52-74-25 16,24 64-13-16,-3 10-64 15,-2 1-18-15,-2 22-5 16,6 9-27-16,3 9 1 0,7 6-10 16,10-2-32-16,9-4 20 15,0-7-98-15,16-10 14 16,8-10-18-16,8-10 49 16,3-4 65-16,-2-11 21 15,-2-15-21-15,-4-7 33 16,-7-7 17-16,-6-5 46 15,-6 3 20-15,-3 3-11 16,-4 13 27-16,-1 12-17 16,0 14-69-16,0 0-46 15,0 25 0-15,2 10-10 16,5 8 10-16,5 1-1 16,3 1 0-16,4-9-57 15,3-5-95-15,1-8 2 16,4-8-129-16,1-11-20 0,2-4-26 15,-2-9-165-15,2-17 210 16,-4-9 281-16,-1-7 160 16,-6-8 136-16,-1 2-66 15,-6 6 24-15,-3 11 108 16,-6 14-61-16,-3 14-75 16,0 3-162-16,0 20-63 15,-2 12 21-15,-2 8-21 16,3 2-1-16,1-1 0 15,0-3-12-15,7-7-52 0,8-7-90 16,18-8-79 0,-5-8-132-16,1-8-228 0</inkml:trace>
  <inkml:trace contextRef="#ctx0" brushRef="#br1" timeOffset="14118.25">16512 6924 1343 0,'0'0'324'0,"0"0"-164"16,0 0-111-16,0 0-44 16,0 0-5-16,0 0-62 15,-13 78-129-15,19-47-393 0</inkml:trace>
  <inkml:trace contextRef="#ctx0" brushRef="#br1" timeOffset="14551.1">16633 7358 1470 0,'0'0'347'16,"0"0"-148"-16,30-84-92 16,-11 45 24-16,7 3-45 15,-1 5 3-15,4 12-62 16,-3 9-9-16,0 10-24 15,-3 0 6-15,-4 20-8 16,-2 7 8-16,-5 7 0 16,-3 2 10-16,-6-1-10 0,-3-5-10 15,0-8-5-15,0-7-1 16,0-5-14-16,0-8 30 16,0-2 6-16,0-7 31 15,6-16-37-15,9-9 0 16,6-8-7-16,3-2 7 15,3 0-8-15,-1 7 8 16,-3 8 0-16,-4 12-30 16,-3 12 18-16,-5 3 12 15,-2 13 14-15,0 13-7 16,1 8 3-16,-3 2 4 16,0 3-8-16,-2-3-6 15,1-2-71-15,2-2-111 16,0-9-293-16,1-7-480 0</inkml:trace>
  <inkml:trace contextRef="#ctx0" brushRef="#br1" timeOffset="14816.39">17414 7109 1288 0,'0'0'404'16,"0"0"-135"-16,0 0-104 16,0 0-101-16,0 0-34 15,0 0-11-15,0 0 37 0,0 77-10 16,0-38-22-16,5-1 2 16,0-3-26-16,1-5-9 15,-2-5-16-15,1-5-117 16,4-10-149-16,-3-6-217 15,0-4-460-15</inkml:trace>
  <inkml:trace contextRef="#ctx0" brushRef="#br1" timeOffset="14973.97">17473 6931 1292 0,'0'0'363'16,"0"0"-113"-16,0 0-88 0,0 0-109 15,0 0-53 1,0 0-26-16,0 0-146 0,-3 40-156 16,3-9-622-16</inkml:trace>
  <inkml:trace contextRef="#ctx0" brushRef="#br1" timeOffset="15897.5">17519 7356 1318 0,'0'0'211'16,"0"0"-70"-16,32-74-8 0,-14 35-12 15,3-5 14-15,1-2-20 16,0 0-67 0,-2 9-14-16,1 5 23 0,-6 12-19 15,-1 15-11-15,-2 5-27 16,-1 10 0-16,-2 18 18 15,-2 9 7-15,-1 4-19 16,-3 1 15-16,1-1-20 16,-4-6 14-16,0-7-15 15,0-9 0-15,0-8 3 16,0-10 6-16,3-1-9 16,7-12 17-16,3-15-17 15,5-11-15-15,4-6-3 16,1-2 12-16,1 3-3 15,-4 10 12-15,-4 10-3 0,-6 13 34 16,-4 10-32-16,-2 4-2 16,-1 20-8-16,2 8 8 15,3 7 25-15,3 2-25 16,3-2-7-16,8-3-17 16,6-9-57-16,8-7-51 15,9-10-118-15,3-10-72 16,2-3 6-16,-2-22 79 15,-3-11 134-15,-6-10 103 16,-11-5 70-16,-9 2 103 16,-11 8 91-16,-8 8 53 15,-3 14-25-15,-20 9-155 16,-6 9-51-16,-4 1-48 0,-5 15-20 16,4 13 6-16,4 9-24 15,8 4-28-15,10 1 26 16,10-3-45-16,2-3-23 15,12-10-32-15,14-13-26 16,8-10 116-16,5-3-7 16,4-19 19-16,-3-11 12 15,-4-7 6-15,-7-1 82 16,-7 1 42-16,-7 8 4 16,-6 9 34-16,-2 9-78 15,-4 11-41-15,2 0-61 16,-1 24-6-16,5 25 6 15,1 29 0-15,3 26 0 16,-4 15-7-16,-2-4 7 16,-7-6-28-16,0-12 20 0,-9-3-22 15,-7-18-5-15,-5-17-18 16,0-18-24-16,0-10-11 16,-9-3 44-16,-4-4 44 15,-8-8 55-15,2-15 52 16,-1-2 13-16,3-28-11 15,2-21-37-15,6-26 46 16,17-24-91-16,13-11-19 16,26 2-8-16,31 11 0 15,0 23-12-15,-2 16-56 0,-9 18-62 16,17-3-17-16,-8 9-325 16,-4 3-786-16</inkml:trace>
  <inkml:trace contextRef="#ctx0" brushRef="#br1" timeOffset="16040.11">18876 7055 1859 0,'0'0'337'16,"0"0"-128"-16,0 0-132 16,0 0-77-16,0 0-73 15,0 0-272-15,0 0-800 0</inkml:trace>
  <inkml:trace contextRef="#ctx0" brushRef="#br1" timeOffset="18621.22">15859 8592 1579 0,'0'0'347'0,"0"0"-206"16,0 0-59-16,0 0 51 15,-90 17 12-15,56 11 11 16,-3 9-72-16,-5 8-19 16,0 8 2-16,-1 8-26 15,-3 4 4-15,-6 14-8 16,-4 12-36-16,6-8 23 0,9-10-24 15,10-11-1 1,9-14 1-16,-2 3-61 0,0-1-23 16,6-11-100-16,-1-17-161 15,6-9-267-15,3-13-292 0</inkml:trace>
  <inkml:trace contextRef="#ctx0" brushRef="#br1" timeOffset="18906.45">15205 8904 658 0,'0'0'631'16,"3"-75"-358"-16,-1 43-12 16,-1 2 14-16,-1 13-89 15,0 9 19-15,2 6-86 16,1 2-60-16,1 16-58 16,7 16 11-16,2 18 71 0,5 9-38 15,2 8-24-15,3 4 21 16,3-3-22-16,3-2 4 15,4-2-4-15,5-5-14 16,2-5 13-16,2-5-19 16,-2-6-20-16,-6-9-7 15,-4-7-61-15,-9-10 38 16,-7-5-86-16,-8-8-109 16,-6-4-105-16,0 0-268 15,0 0-555-15</inkml:trace>
  <inkml:trace contextRef="#ctx0" brushRef="#br1" timeOffset="19216.62">15892 9320 910 0,'0'0'618'16,"0"0"-334"-16,0 0-19 15,0 0-40-15,0 0 12 16,0 0-107-16,0 0-72 16,13-48-25-16,-13 68-24 15,0 9 26-15,-6 11 4 16,-4 7-30-16,-2 2 36 16,1-2-45-16,4-4 6 0,2-3 8 15,5-5-13 1,0-4 11-16,3-5-12 0,13-4-61 15,4-6 7-15,16-9-136 16,-5-6-175-16,-2-1-431 16</inkml:trace>
  <inkml:trace contextRef="#ctx0" brushRef="#br1" timeOffset="19417.09">15701 9486 606 0,'0'0'515'16,"0"0"-399"-16,0 0-8 0,0 0 1 15,0 0 10-15,117 12-2 16,-64-5-66-16,4-1-32 16,1-1-9-16,10 4-10 15,-12-3-108-15,-14-2-293 0</inkml:trace>
  <inkml:trace contextRef="#ctx0" brushRef="#br1" timeOffset="19741.22">16296 9551 986 0,'0'0'606'0,"0"0"-409"16,0 0-104-16,0 0-33 15,0 0 51-15,0 0-49 0,-52 75-32 16,38-50-1-16,4 1-27 15,0-3 8-15,4-4-10 16,3-3-24-16,1-8-16 16,2-4-23-16,0-4 63 15,0 0 48-15,-3-11 0 16,-3-7 2-16,-4-4 32 16,-4-5-15-16,-5-3 25 15,-1 1-36-15,-2 0-12 16,0 4-18-16,4 4-17 15,1 7-1-15,8 4-8 16,6 7-22-16,3 3-100 16,0 0-181-16,20 13-14 15,1 4-47-15,-1 1-500 0</inkml:trace>
  <inkml:trace contextRef="#ctx0" brushRef="#br1" timeOffset="20151.12">16554 9587 1328 0,'0'0'368'16,"0"0"-140"-16,0 0-64 16,7-76 24-16,-7 60-64 0,0 7-42 15,-14 8-32 1,-4 1-26-16,-6 9-15 0,-1 11-9 15,1 5-9-15,4 3-1 16,4 0 10-16,8-1-1 16,7-5-29-16,1-6-22 15,10-7-13-15,14-7 39 16,5-2 26-16,2-8 20 16,2-12-20-16,-2-5 8 15,-3 0 9-15,-5 0 0 16,-8 6 29-16,-6 5 0 15,-2 8-3-15,-7 6 12 16,0 0-55-16,0 17-6 16,0 4 6-16,0 5 0 15,0-1 0-15,8-3-49 16,4-2-82-16,5-7-36 0,16-12-189 16,-3-1-122-16,-3 0-337 15</inkml:trace>
  <inkml:trace contextRef="#ctx0" brushRef="#br1" timeOffset="20289.75">16872 9558 905 0,'0'0'579'16,"0"0"-99"-16,0 0-274 16,0 0-132-16,0 0 23 15,0 0-45-15,-6 86-44 16,6-53 16-16,0-3-24 16,4-4-68-16,11-4-101 15,0-10-212-15,-1-7-254 0</inkml:trace>
  <inkml:trace contextRef="#ctx0" brushRef="#br1" timeOffset="20423.4">17041 9271 1213 0,'0'0'557'16,"0"0"-363"-16,0 0-60 16,0 0-134-16,0 0-87 15,0 0-39-15,0 0-100 16,0 97-606-16</inkml:trace>
  <inkml:trace contextRef="#ctx0" brushRef="#br1" timeOffset="20806.38">17054 9631 1647 0,'0'0'360'15,"0"0"-113"-15,0 0-83 0,0 0-45 16,78-73-16-16,-59 65-55 15,-4 4-22-15,-2 4-26 16,-5 3 0-16,-4 15-9 16,-4 8 9-16,0 3-11 15,-4 2 0-15,-10 0-18 16,-1-3-4-16,3-7-10 16,1-7-16-16,5-8 42 15,6-6-17-15,0-4 34 16,9-17 7-16,14-10-7 15,7-7 9-15,6-4-7 0,1 2-1 16,-3 5 63 0,-5 11 3-16,-10 12-6 0,-2 12-14 15,-5 5-32-15,-3 19 14 16,-1 6-10-16,-1 7-19 16,-3 0 13-16,-2 0-13 15,-2-3-59-15,0-4-95 16,0-5-305-16,0-11-685 0</inkml:trace>
  <inkml:trace contextRef="#ctx0" brushRef="#br1" timeOffset="21555.37">22052 8506 1287 0,'0'0'283'16,"0"0"-41"-16,0 0-17 15,0 0 16-15,54-76-55 16,-53 73-27-16,-1 3-62 15,-8 4-64-15,-17 19-9 16,-9 13 10-16,-18 22-7 0,-12 24 23 16,-15 24-50-16,-1 5 2 15,5-4 12-15,9-11-14 16,12-17 0-16,11-14-57 16,10-14-30-16,11-15-16 15,8-11-99-15,-1 0-67 16,6-6-210-16,3-9-222 0</inkml:trace>
  <inkml:trace contextRef="#ctx0" brushRef="#br1" timeOffset="21825.65">21522 8564 1217 0,'0'0'286'16,"0"0"-61"-16,0 0 43 0,0 0-25 15,0 0-121 1,0 0-87-16,0 0 80 0,60 58-16 16,-45-8-26-16,6 21-15 15,4 17-34-15,6 17 49 16,1 7-60-16,-5-8-2 16,-5-11-6-16,-4-14-5 15,-3-14-16-15,-3-14-43 16,-6-17-93-16,0-9-57 15,0 1-159-15,-1-8-224 16,0-3-469-16</inkml:trace>
  <inkml:trace contextRef="#ctx0" brushRef="#br1" timeOffset="22231.56">22197 9178 590 0,'0'0'1129'16,"0"0"-795"-16,0 0-122 16,0 0-113-16,0 0-11 15,0 0-30-15,0 0 22 16,-35 72-28-16,24-29-25 16,3 7 16-16,3 0-37 15,2 3 0-15,3-4 11 16,0-5-17-16,0-5 0 15,5-5-20-15,7-7-50 16,4-5-35-16,1-6-66 16,13-14-114-16,-3-2-253 0,-5-3-633 15</inkml:trace>
  <inkml:trace contextRef="#ctx0" brushRef="#br1" timeOffset="22449.98">22104 9297 1465 0,'0'0'475'0,"0"0"-351"16,0 0 16-16,0 0 23 16,0 0-47-16,0 0-51 15,84 75-20-15,-41-59-23 16,0-4-22-16,2-3-46 15,3-8-236-15,-11-1-405 0,-8 0-617 16</inkml:trace>
  <inkml:trace contextRef="#ctx0" brushRef="#br1" timeOffset="23036.41">22447 9430 312 0,'0'0'690'15,"0"0"-469"-15,0 0-19 16,0 0-45-16,0 0-32 15,0 0 2-15,0 0-67 16,-23 66-26-16,23-64-7 16,10-2 38-16,3 0-24 15,2-6-22-15,2-8-18 0,-2-6-1 16,-1-3-32-16,-3-4 22 16,-5 1 10-16,-4 5 6 15,-2 7 66-15,-3 7 21 16,-13 7-49-16,-3 4 24 15,-1 19-15-15,1 6-16 16,3 8-11-16,7 1-19 16,6-1-7-16,3-5-16 15,3-7-39-15,16-6 33 16,6-9-38-16,7-7 34 16,1-3-8-16,1-6-6 15,0-14 19-15,-1-8 21 16,-1-6 0-16,-4-7 24 15,-3-1 19-15,-5 2 14 16,-5 10 1-16,-6 8 44 0,-3 9-23 16,-5 8-49-16,1 3-24 15,-1 1 24-15,-1 1-30 16,0 0 0-16,3 0 2 16,-2 1-2-16,1 11 0 15,1 5-2-15,1 7 2 16,-1 4 8-16,1 6-8 15,-4 1 1-15,0 0-1 16,0-1-19-16,-8-4 4 16,-7-6-31-16,0-4-18 15,-3-8 36-15,3-3-22 0,2-6-13 16,2-3-43 0,7-2-81-16,4-27-136 0,8 0-268 15,8-3-374-15</inkml:trace>
  <inkml:trace contextRef="#ctx0" brushRef="#br1" timeOffset="23252.83">22989 9090 1162 0,'0'0'332'0,"0"0"-11"16,0 0-22-16,0 0-90 16,0 0-39-16,0 0-135 15,0 0 46-15,-6 62 8 16,-8-20-50-16,0 9-15 15,0 3-24-15,3 3 7 16,4-1-19-16,6-1 6 16,1-6-67-16,0-8-19 0,7-8-88 15,8-15-123 1,1-7-361-16,-4-11-749 0</inkml:trace>
  <inkml:trace contextRef="#ctx0" brushRef="#br1" timeOffset="23434.35">22960 9267 844 0,'0'0'229'16,"0"0"-47"-16,81 0 44 0,-33 0-35 16,4 2-41-1,8 5-68-15,4-1-48 0,16-2-34 16,-15-1-72-16,-15-3-467 15</inkml:trace>
  <inkml:trace contextRef="#ctx0" brushRef="#br1" timeOffset="23576.97">23802 9197 785 0,'0'0'498'16,"0"0"-187"-16,0 0 10 15,0 0-87-15,0 0-79 16,0 0-93-16,0 0-62 15,17-5-2-15,-46 5-187 16,-4 0-563-16</inkml:trace>
  <inkml:trace contextRef="#ctx0" brushRef="#br1" timeOffset="43316.21">14548 8812 806 0,'0'0'132'15,"0"0"-86"-15,0 0-45 16,0 0 0-16,0-13-1 16,0 13 12-16,0 0-2 15,-6 0-7-15,-5 0 33 0,-5 0-6 16,-4 0-6-16,-5 3 38 15,-7 4-38-15,-2-1 120 16,-6 1-75-16,0 0-37 16,-1 4 37-16,-2 3-43 15,1 5 3-15,3 2 7 16,2 4-14-16,6 3 19 16,5 2-37-16,9 1 11 15,8 1 23-15,7 3-31 16,2 0 5-16,9 2 2 15,18 2-13-15,7 5 28 16,8 0-29-16,6 2 0 16,-3 1 33-16,-2-2-33 0,-9-3 0 15,-9-4 0-15,-9-5-23 16,-10-7-2-16,-6-3-14 16,0-6 39-16,-15-1 4 15,-8-2-4-15,-7 0 0 16,-4-3 13-16,-6 2-7 15,-3-2 11-15,1 0-17 16,3 1 8-16,6 1 0 16,6-1-8-16,9 3 0 15,9 1-8-15,9 2 7 16,0 2 1-16,17 1 0 16,8 2 2-16,11 0-7 15,1 1 18-15,2-1-13 16,-2 0 0-16,-2-2 0 15,-5 1 6-15,-5-4-6 0,-6 0 11 16,-5 0-19-16,-8-1 8 16,-5 2-16-16,-1 0 14 15,0 1 2-15,-13 1 14 16,-10 2-14-16,-2-2 0 16,-5-1 29-16,-2-2-29 15,-3-1 29-15,2 0 6 16,5-3-2-16,4 1 8 15,6 0-41-15,9-1 0 16,7 0-9-16,2 2 8 0,6-1 1 16,17 3 3-1,7 5 19-15,2 1-8 0,4 4-14 16,-1 0 0-16,-6 1 17 16,-6-4-17-16,-11 0-13 15,-8 0-3-15,-4-1 16 16,-7 1 9-16,-15-3-9 15,-4 1 3-15,-2-3 10 16,2-2-5-16,2-4 11 16,5-1-11-16,9-3 2 15,4 0-11-15,6-2 1 16,0 4-8-16,15-1 8 16,7 3 2-16,8 3 13 15,1 1-15-15,-3 1 0 16,-2 2-27-16,-11 0 27 0,-11 0-87 15,-4 0 6-15,-3-1 79 16,-16-3 2-16,-4 1 14 16,0-1-4-16,-3 2 53 15,4 0-62-15,4 2 11 16,3 0 8-16,6 5-14 16,6 1 2-16,3-1-8 15,0 3 0-15,0-4 6 16,9-1-6-16,3-1 0 15,0 0 7-15,2-4-7 16,2 1 18-16,3-2-14 16,1-1-2-16,4-1 59 15,-1-1-46-15,1-1 1 0,-4 2 3 16,-3-2-19-16,-4-1 15 16,-2-2-15-16,-3-1 0 15,-1-2-16-15,-1 1 0 16,1 0-84-16,-2 0-124 15,-2-4-172-15</inkml:trace>
  <inkml:trace contextRef="#ctx0" brushRef="#br1" timeOffset="43623.38">13772 11403 912 0,'0'0'542'0,"0"0"-320"15,0 0-92-15,0 0-5 16,0 0 39-16,82 5-60 16,-51 10-31-16,3 3-2 15,2 2-24-15,3 1 4 16,3 1-16-16,0 1-29 15,1-3 28-15,-3 0-34 16,2-4-10-16,-5 0 9 16,-1-5-38-16,-5-2-72 15,3-9-105-15,-5 0-181 16,-10 0-270-16</inkml:trace>
  <inkml:trace contextRef="#ctx0" brushRef="#br1" timeOffset="43856.75">14670 11211 1262 0,'0'0'571'16,"0"0"-332"-16,0 0-96 16,0 0-44-16,0 0 36 15,0 0-18-15,-105 58-39 16,69-27-41-16,2 3 42 15,1 4-78-15,2 0 0 0,6 0-1 16,2-1-18 0,11 7-82-16,4-11-181 0,6-7-451 0</inkml:trace>
  <inkml:trace contextRef="#ctx0" brushRef="#br1" timeOffset="46723.09">14805 8581 438 0,'0'0'104'16,"0"0"-54"-16,0 0-11 15,0 0-16-15,96-11-7 16,-63 6 74-16,1 1-25 16,2-1 8-16,2-3-16 15,-2 0 3-15,2-4 15 16,-2 2-17-16,0-1-23 16,-1 1 66-16,1 1-64 15,3 2-3-15,-2 1 13 0,4 2-20 16,3 1 10-16,1 0-18 15,3 0-11-15,0 2 19 16,1 1-27-16,-1-2 0 16,1 2 1-16,3 0-1 15,0 0 21-15,3 0-21 16,2 0 0-16,-5 0-6 16,-2 0 6-16,-3 0 0 15,-2-1 1-15,0 0-1 16,-2-1 8-16,5 1-8 15,1-1 0-15,5 2 1 16,2 0-1-16,2 0 0 16,1 0 0-16,-3 0 0 15,-2 0 0-15,0 6 0 16,-4 0 0-16,0 1 0 0,-3 0 0 16,0 0-1-16,1 1 1 15,0-2 0-15,1 1 2 16,0-3-2-16,-1-1 0 15,-1-2 1-15,-3-1-1 16,-5 0 0-16,-1 0 1 16,-4 0-1-16,-4 0 22 15,-2 0-22-15,-3 0 0 16,2 0 1-16,-1 0-1 16,3 0 1-16,0 0-1 15,1 0 1-15,0 0 4 16,-3 0-5-16,0 0-2 0,-5 0 2 15,1 0 2-15,-1 0 12 16,0 0-4 0,-1 0-4-16,0-3 22 0,0 2-27 15,-1 1-1-15,-1 0 24 16,-3 0-11-16,-1 0 10 16,-3 0-23-16,-3 0 2 15,-3 6 3-15,-2 1-5 16,-2 3 0-16,-1 4 9 15,-1 2 9-15,0 4-2 16,0 4-16-16,0 5 7 16,0 3 13-16,0 3-20 15,0 5 0-15,0 4 12 0,3 2-12 16,2 4 15 0,0 2-15-16,-1 2 7 0,-1 0 15 15,-3 6-22-15,0 2 0 16,0 11 9-16,0 13-1 15,0-7 8-15,-2-8-16 16,-1-12 0-16,1-11 0 16,0 7 0-16,1 8 0 15,1-6 12-15,0 1-11 16,0-1 11-16,0-4-12 16,1-2 0-16,5-2 0 15,0-5 0-15,-2-2 0 16,1-3 0-16,-1-2 0 15,1-1 7-15,-1-1-7 16,-1-1 0-16,-2-3-16 0,-1-4 16 16,0-5-9-16,0-3 8 15,-10-6-25-15,-3-2 18 16,-5-4-27-16,-5-3 18 16,-4-1-1-16,-4-3-1 15,-5 0 18-15,-7 0 1 16,-5 0 0-16,-8 0 3 15,-6-4-3-15,-2-1 0 16,-7 0 2-16,-1 1-2 16,-11-2 0-16,-16 2 1 15,-8 1 0-15,-7 3 10 16,11 0-11-16,9 0 0 16,6 3 4-16,-3 5-3 0,-3 2 5 15,0 1 0-15,5 2 0 16,11-2 23-16,17 1-29 15,12-3 0-15,0 1 0 16,-8 3 0-16,-6 1 6 16,-7 1-6-16,3 1 1 15,1-2 9-15,-2-1-10 16,2-2-2-16,-1-2 2 16,0-5 0-16,1-1 7 15,3-2-7-15,2-1 0 16,2 0 1-16,4-4-1 15,-1-6 0-15,4-1 4 16,4 0-3-16,4-4 8 16,3 1-9-16,6-1 0 0,5-2 8 15,4-1-8-15,7-4 0 16,1-3 3-16,4-3-2 16,0-3 13-16,2-3-14 15,-2-1 1-15,2-4-3 16,2-3 2-16,-3-2 0 15,0-5 11-15,0-5-9 16,1-5 13-16,2-4-15 16,1-4 0-16,4-1 13 15,4 2-13-15,1 0-5 16,0 1 4-16,4 0 2 16,7-1 5-16,-5 2-6 15,-2 2 7-15,-1 3 3 0,-1 4-10 16,-2 2 0-16,0 6 6 15,0-1-5-15,0 1 17 16,0 1-18-16,0-3 0 16,3 0-5-16,4 0 5 15,2 1-8-15,-5 4 8 16,-2 8 0-16,-2 7 19 16,0 6-6-16,0 8-4 15,-2 4 46-15,-1 2-55 16,0 5 10-16,2 4-10 15,-2 0-1-15,0 0-32 16,0 9-91-16,0 13-70 16,0-2-110-16,0-5-871 0</inkml:trace>
  <inkml:trace contextRef="#ctx0" brushRef="#br1" timeOffset="48495.35">18051 10469 823 0,'0'0'215'0,"0"0"-52"16,0 0-92-16,0 0-29 15,0 0-16-15,0 0-17 16,0 0 77-16,0 28-40 16,0-14 2-16,1 3 34 15,-1 4-30-15,0 2 5 16,2 2-21-16,1 3-18 15,1 4 54-15,5 1-50 16,1 4 2-16,8 3 12 16,0 0-23-16,8 3 15 15,0-1-28-15,4 1 6 16,3-1 7-16,0 0-7 0,0-1-6 16,0-1 11-16,-1-3-11 15,3-4 0-15,-2-3-2 16,4-4 2-16,0-3 2 15,3-3-2-15,6-3 0 16,1-2 0-16,2-1 12 16,2-1-1-16,3-2-11 15,1 1 0-15,0-4 18 16,-3-1-17-16,2 0-1 16,-2-2 8-16,2-3-8 15,0 0-6-15,2-2-1 16,4 0 7-16,0 0-11 15,-2 0 11-15,-3-7-11 0,-3-3 11 16,-1-3 0-16,-4-1-3 16,-2-3 3-16,1-3-6 15,1-2 6-15,2-4 0 16,2-1 1-16,3-2-1 16,2-1 6-16,2-2-6 15,2 0 0-15,-2-3-18 16,-2 3 18-16,-4 1 7 15,-2-2 3-15,-5 0-10 16,1-1 2-16,-4-2 29 16,3 0-31-16,0-3-4 15,4 0 4-15,0-2 3 16,6-1-2-16,4-3-1 16,0-3 1-16,4-2-1 15,0 0 0-15,-2 1 0 0,-3 6 1 16,-6 2-1-16,-1 6 10 15,-5 4-10-15,-1 1 0 16,-3 2-6-16,-1-1 6 16,-3 1-2-16,-2-1 2 15,-2 0 0-15,-6 3 18 16,-1 1-18-16,-6 3 1 16,-7 5 17-16,-5 4-12 15,-4 5 17-15,-5 2 7 16,0 3-22-16,0 3 4 15,-8 0-12-15,-3 0-7 16,-1 0-19-16,-1 3-1 0,1 6-65 16,-2-1-19-16,-5 2-100 15,-1-1-7-15,5-4-352 0</inkml:trace>
  <inkml:trace contextRef="#ctx0" brushRef="#br1" timeOffset="48953.13">21048 9922 1053 0,'0'0'166'0,"0"0"-66"15,0 0-27 1,0 0 28-16,0 0-22 0,0 0-34 15,0 0 66-15,46 15-48 16,-13-5-27-16,7-2-5 16,8 2-21-16,5-3 19 15,3-1-29-15,4-3-11 16,-1-3 11-16,-4 0 7 16,-4-5-6-16,-9-7 7 15,-9-2-7-15,-8 1 30 16,-6-2-12-16,-8 5 7 15,-3 5 53-15,-5 1-17 16,-3 4-16-16,0 0-46 0,0 1-5 16,-13 17-12-1,-4 8 23-15,0 9-6 0,-2 6 35 16,2 7-8-16,1 6-1 16,4 2-26-16,2 5 1 15,4 1 14-15,3-1-15 16,0-3-15-16,1-6-70 15,2-4-201-15,0-14-95 16,0-16-539-16</inkml:trace>
  <inkml:trace contextRef="#ctx0" brushRef="#br1" timeOffset="50168.88">23705 11246 1068 0,'0'0'207'0,"0"0"-30"16,0 0 23-16,0 0-36 16,0 0-65-16,0 0-49 15,0 0 29-15,-79-16-58 16,43 45 23-16,-1 12 10 15,-8 17-23-15,2 22 12 16,5 19-43-16,12-7 1 16,12-17 13-16,14-24-14 15,4-18-7-15,16 2-3 0,13-1-30 16,10-1 22 0,10-13-5-16,8-15-5 0,4-5 28 15,4-19 14-15,-7-20-3 16,-3-20 8-16,-13-28-9 15,-18-24 43-15,-20-3-23 16,-8 20 4-16,-20 27 49 16,-4 32-22-16,-2 10-1 15,-7 2-45-15,-6 7 3 16,-7 7-6-16,-1 9-12 16,0 13-19-16,5 20-32 15,-1 38-91-15,12-8-173 16,14-2-284-16</inkml:trace>
  <inkml:trace contextRef="#ctx0" brushRef="#br1" timeOffset="50388.29">24330 11925 1898 0,'0'0'261'0,"0"0"-153"16,0 0-56-16,0 0-52 15,0 0 17-15,0 0-43 16,0 0-23-16,-42-65-194 0,29 61-320 0</inkml:trace>
  <inkml:trace contextRef="#ctx0" brushRef="#br1" timeOffset="51995.99">25155 11344 1043 0,'0'0'220'0,"0"0"15"16,0 0-119-16,0 0-11 16,0 0 65-16,31-91-59 15,-31 67-57-15,-14-2-8 16,-10-3-33-16,-12 1 18 15,-7 3-31-15,-8 5 14 16,-4 7-8-16,-2 12-6 16,5 1 0-16,7 13 17 0,9 12-6 15,15 9 16-15,11 5-27 16,10 2 0-16,6 2 2 16,19-6-2-16,14-2-15 15,4-10 15-15,8-8 30 16,1-12 9-16,1-5-39 15,-3-4 6-15,-6-14 26 16,-6-5-31-16,-6-1 13 16,-5 2 43-16,-7 1-1 15,-5 5 42-15,-3 6-35 16,-4 7-20-16,-4 3-4 16,2 9-39-16,3 18 0 15,0 12 19-15,0 23 2 16,1 23 24-16,-2 16-45 15,-5-5 1-15,-3-20 12 0,0-21-12 16,0-16-1-16,-8 6-60 16,-2 3-10-16,-7 18-69 15,3-15-167-15,3-13-393 0</inkml:trace>
  <inkml:trace contextRef="#ctx0" brushRef="#br1" timeOffset="53466.06">24527 11530 952 0,'0'0'266'0,"0"0"-105"16,0 0-28-16,0 0-5 15,0 0-53-15,0 0-23 16,0 0-43-16,-21 21 17 16,0 11 43-16,-2 8-9 15,1 5-10-15,2 3-18 16,3 0-16-16,8-1 15 16,9-4-31-16,0 0-16 15,18-5 16-15,13-6 0 0,8-6 7 16,5-11-7-16,0-8 9 15,0-7-9-15,-7-10 0 16,-1-16 0-16,-11-13 22 16,-4-7 15-16,-10-8 34 15,-7-6-6-15,-4-2-10 16,-10-2 63-16,-16 5-81 16,-5 10-17-16,-6 10 33 15,-4 15-32-15,-2 13 3 16,1 11-24-16,5 11 0 15,7 22-30-15,6 23 30 16,21 29-134-16,3-10-107 16,2-10-408-16</inkml:trace>
  <inkml:trace contextRef="#ctx0" brushRef="#br1" timeOffset="54615.99">24157 11853 690 0,'0'0'208'0,"0"0"-39"15,0 0 12-15,0 0-51 16,0 0-34-16,0 0 67 16,0 0-42-16,7-32-38 0,-10 30-30 15,-8 2-28-15,-3 0 6 16,-2 0-30-16,1 6 6 15,-1 4 5-15,3 1-12 16,6 2 0-16,1-2-9 16,6 0-5-16,0-1 2 15,7-4-31-15,9-2 43 16,3-4 17-16,-1 0-17 16,1 0-1-16,-4-12-10 15,-5-6-2-15,-4 0 13 0,-6 0 1 16,0 2 0-1,-1 4 64-15,-15 6-42 0,-2 6-7 16,-2 0-1-16,4 10-6 16,0 11 2-16,8 1-11 15,5 4-23-15,3-2 23 16,0-5-41-16,12-3 15 16,6-8-37-16,-3-6 63 15,3-2 33-15,-6-12-33 16,-3-7 0-16,-4-6 14 15,-5-2 16-15,0 0 17 16,0 6-7-16,-8 5-38 16,0 9-2-16,4 9-44 15,1 13-276-15,1 3-250 0</inkml:trace>
  <inkml:trace contextRef="#ctx0" brushRef="#br1" timeOffset="55733">21248 11735 825 0,'0'0'294'0,"0"0"-33"16,0 0-126-16,0 0-75 15,0 0 52-15,0 0 16 16,98-2-12-16,-57 1 2 15,8 1-28-15,18 0-4 16,29 0-45-16,26 0-35 0,10 0 44 16,-6 0-44-1,-29 5-6-15,-36 0 8 0,-19-4-8 16,-12-1 12-16,-1 0-12 16,-3 0 0-16,-2 0 17 15,-12 0-17-15,-6 0-10 16,-3-4 9-16,-2 1 1 15,-1 2 9-15,2-1-9 16,3 1-98-16,1-1-64 16,8-5-207-16,-2 2-270 15,-3-5 2-15</inkml:trace>
  <inkml:trace contextRef="#ctx0" brushRef="#br1" timeOffset="56028.21">22242 11482 512 0,'0'0'254'0,"0"0"-1"16,0 0-9-16,0 0-38 15,0 0-47-15,0 0 20 16,0 0-110-16,4-37-50 16,2 46 7-16,3 9 64 15,7 6 49-15,10 6-46 16,8 5-66-16,4 2 51 15,1 2-72-15,-4-1 1 16,-10-1 5-16,-11-3-12 16,-14-3 15-16,0-1-15 0,-30-2 0 15,-27 1 34-15,-30 1-34 16,-27-2-43-16,-9-3-47 16,28-9-158-16,26-7-313 15</inkml:trace>
  <inkml:trace contextRef="#ctx0" brushRef="#br1" timeOffset="60133.24">21375 13151 1064 0,'0'0'271'16,"0"0"-46"-16,0 0-73 0,0 0 20 15,0 0-38-15,0 0-42 16,0 0 26-16,0 0-81 16,0 0 6-16,3 2-26 15,13-1 1-15,8 0 59 16,18 1-54-16,26-1-9 15,37 0 30-15,40-1-43 16,16 0 15-16,-6 0-7 16,-36 0-8-16,-41 0 34 15,-30 0-35-15,-12 0 0 16,0 0 15-16,0-2-15 16,-1-4 11-16,-9 2-1 15,-9 0-9-15,-4 0 27 0,-5 1-28 16,-5 1 0-16,-2 2-6 15,-1 0 6-15,0 0-14 16,-1 0-25-16,-10 0-16 16,0 0 34-16,0 3-130 15,0 3-33-15,4-1-118 16,0 0-80-16,2-5-415 0</inkml:trace>
  <inkml:trace contextRef="#ctx0" brushRef="#br1" timeOffset="60531.18">22329 12934 603 0,'0'0'621'16,"0"0"-373"-16,0 0-7 15,0 0 3-15,0 0-43 16,0 0-82-16,0 0 20 16,2-37-102-16,9 37-37 15,5 11 41-15,9 8 2 16,9 4 1-16,8 6-39 16,9 4 4-16,-1 2 23 15,-1 1-32-15,-9-3 0 16,-10-3 0-16,-13-7 1 15,-10-4-2-15,-7-3-14 0,-10-2 15 16,-21 0 27-16,-12 0-26 16,-9 1 7-16,-8 2 4 15,0 3-11-15,4 3 15 16,2 0-16-16,9 3-18 16,-5 8-35-16,14-6-227 15,6-8-469-15</inkml:trace>
  <inkml:trace contextRef="#ctx0" brushRef="#br1" timeOffset="62505.9">23854 12772 1091 0,'0'0'178'16,"0"0"-98"-16,0 0-15 16,-103-10 47-16,69 23 7 15,-2 8-39-15,5 8-27 16,1 5 35-16,5 4-62 16,4 6 11-16,7 2-7 15,5 4-13-15,8-1-4 16,1 1-13-16,3-4-59 15,16-5-33-15,8-6-53 16,12-6 26-16,4-9 10 0,9-9 109 16,5-10 1-1,1-1 92-15,-1-15 28 0,-6-12 32 16,-9-10-43-16,-8-9-2 16,-9-8-7-16,-9-7-11 15,-11-5 29-15,-5 0-21 16,-13 1-44-16,-16 4 7 15,-5 8-14-15,-8 11-2 16,-3 16-45-16,-4 16 14 16,-1 10-8-16,0 24-6 15,3 18-29-15,0 41-65 16,13-8-182-16,8-7-508 0</inkml:trace>
  <inkml:trace contextRef="#ctx0" brushRef="#br1" timeOffset="62718.33">24269 13260 1870 0,'0'0'319'0,"0"0"-100"16,0 0-123-16,0 0-61 15,0 0-7-15,0 0-28 16,0 0-220-16,-15-24-340 16,-6 24-552-16</inkml:trace>
  <inkml:trace contextRef="#ctx0" brushRef="#br1" timeOffset="63737.61">24697 12947 1084 0,'0'0'233'0,"0"0"-28"16,0 0 25-16,0 0-2 16,0 0-35-16,0 0-118 15,0 0-29-15,-72-27 7 0,43 52-2 16,-1 9 18-16,1 7-69 16,3 5 6-16,3 3 15 15,8-2-21-15,7-1-2 16,8-4-37-16,4-5-20 15,20-5 31-15,9-8-40 16,11-7 7-16,6-10 61 16,3-7 31-16,2-7-6 15,-2-17 12-15,-7-9 11 16,-9-12 45-16,-10-5-41 16,-9-5-22-16,-15-2 49 15,-3 4-11-15,-27 3-11 16,-12 11-43-16,-11 11 3 15,-7 10 3-15,0 13-20 16,5 5-16-16,4 17 15 0,9 14-80 16,16 25-175-16,11-5-305 15,12-7-775-15</inkml:trace>
  <inkml:trace contextRef="#ctx0" brushRef="#br1" timeOffset="64436.74">25128 12825 1222 0,'0'0'263'0,"0"0"9"16,0 0-7-16,0 0-47 15,0 0-58-15,0 0-79 16,0 0-41-16,27-17-32 16,11 31 1-16,12 1 32 15,10-1-32-15,1-3 18 16,0-4-27-16,-7-4 2 16,-8-3 17-16,-12 0-19 15,-10 0 0-15,-10 0 67 0,-8 0-3 16,-6 0-15-16,0 0-49 15,-3 10 12-15,-12 12-18 16,-9 11 6-16,-4 12 0 16,-4 7 18-16,3 7-17 15,2 2 14-15,6 1-15 16,4 0 0-16,8-3-32 16,2-2 29-16,6-5-59 15,1-2-46-15,0-7-78 16,1-2-17-16,9-13-342 15,-1-11-241-15</inkml:trace>
  <inkml:trace contextRef="#ctx0" brushRef="#br1" timeOffset="64631.22">25152 13209 1318 0,'0'0'369'0,"0"0"-195"16,97-2-40-16,-25 6-7 16,23 14-56-16,23 3-22 15,8 3-49-15,-9-5-34 16,-32-9-124-16,-27-9-529 0</inkml:trace>
  <inkml:trace contextRef="#ctx0" brushRef="#br1" timeOffset="64790.79">26483 13171 1500 0,'0'0'375'15,"0"0"-152"-15,0 0-52 16,0 0-96-16,0 0-30 16,0 0-45-16,0 0-94 15,-58-4-181-15,25 4-545 0</inkml:trace>
  <inkml:trace contextRef="#ctx0" brushRef="#br1" timeOffset="67679.07">15177 12982 1023 0,'0'0'275'15,"0"0"-76"-15,0 0-19 16,0 0-40-16,0 0-61 15,0 0-33-15,0 0-37 16,12 18 1-16,-19 22 66 16,-4 19-42-16,2 21-14 15,6-2-8-15,3-9-11 0,0-8 2 16,12-16-3 0,9 3-78-16,9 0 13 0,7-8-61 15,11-14-36-15,5-10 2 16,9-13 45-16,2-5-29 15,2-25-57-15,4-25 171 16,3-24 30-16,0-23 58 16,-6-4 7-16,-15 16-10 15,-16 23-9-15,-12 27 89 16,-2 8-45-16,4 1-20 16,5-1 7-16,8 3-25 15,-4 10-23-15,1 9-11 16,-3 7-6-16,-1 3-8 15,-6 18-4-15,-2 8 0 16,-7 11 7-16,-1 5-6 0,-4 8 10 16,0 3-11-16,-3 3 0 15,3 4 8-15,1 0-8 16,2-1-8-16,4 0-3 16,3-4-29-16,1-5-22 15,3-7-39-15,-1-8-61 16,-3-11 2-16,-1-10-12 15,2-12-45-15,-1-5 97 16,1-10 50-16,2-15 69 16,3-13 1-16,4-9 26 15,8-18 77-15,9-21-12 16,14-15-23-16,-5 6 18 16,-6 19 4-16,-13 25 34 0,-6 20-3 15,4 0-31-15,8 2 30 16,3 0-54-16,-2 12 14 15,-6 9-26-15,-7 6-12 16,-5 2-5-16,-6 12-37 16,-5 10 0-16,-2 11 16 15,-6 6-7-15,-3 8-9 16,-3 5 11-16,1 6-11 16,-2 3 6-16,2-1-6 15,2 1-55-15,3-2 9 16,4-4-28-16,3-6-9 15,3-6-15-15,2-11-63 16,3-9-69-16,0-12-45 16,2-9 88-16,0-2 101 0,2-15 56 15,-1-13 30-15,3-10 120 16,0-10 127-16,8-17-14 16,9-17-102-16,11-15-57 15,-1 8-8-15,-12 19-37 16,-10 22 7-16,-9 19 21 15,2 2 8-15,5 4 39 16,5 3-58-16,-3 9-21 16,-1 9 26-16,-1 2-24 15,-2 10-7-15,-1 13-20 16,-3 8 12-16,-3 8 0 16,-5 5-12-16,-3 7 0 15,-3 4 15-15,-4 4-9 0,-1 1 8 16,-2-1-14-16,-1-5-2 15,1-1-17-15,0-8-23 16,4-7-27-16,2-8-64 16,6-8-82-16,3-11 33 15,6-9-103-15,3-2 27 16,3-21 64-16,3-13 122 16,3-11 72-16,8-20 133 15,14-20 10-15,10-15-46 16,-6 10-15-16,-14 19 28 15,-18 26 61-15,-14 21 0 16,5 0-7-16,-1 4-6 16,3 5-58-16,-1 8-2 0,-1 7-65 15,-2 2-33 1,0 17 35-16,0 8-34 0,0 7-1 16,-4 5 11-16,0 6-10 15,-3 3 12-15,0 4-13 16,-3 4-13-16,-2 0 12 15,1 0-78-15,-2-1-19 16,2-4-25-16,0-5-40 16,1-9 8-16,4-10-47 15,2-11-155-15,2-13 268 16,5-3 34-16,5-19 46 16,3-13-25-16,1-12 34 15,10-18 73-15,8-23 79 0,9-16 4 16,-8 5 9-1,-11 23-22-15,-13 24 18 0,-13 27 5 16,-1 4 6-16,1 3-24 16,1 4-82-16,-1 10-44 15,-4 1-8-15,3 8-14 16,-3 14 14-16,2 5-14 16,0 9 7-16,2 5 17 15,1 4-24-15,-2 1 0 16,-3 0-12-16,-5-3 12 15,-2-6-56-15,0-6-26 16,-2-7-18-16,4-9 83 16,2-8-103-16,5-7 60 15,6 0 59-15,5-18-74 0,7-11 24 16,2-10 33-16,3-7 18 16,5-5 12-16,-3 2-11 15,-3 5 11-15,-5 10 97 16,-7 13 30-16,-4 10-6 15,-4 11-63-15,0 0-56 16,-3 13 42-16,1 12-56 16,-1 6 0-16,1 7 8 15,2 1-1-15,3 1 8 16,0-2-15-16,3-4-17 16,1-6 5-16,-1-8-86 15,-3-8-75-15,2-9 81 16,-3-3 51-16,3-7 2 0,4-15-10 15,2-6 18-15,2-5 21 16,3 1-3-16,-5 3 13 16,-2 7 35-16,-4 8 59 15,-6 7 52-15,0 7-70 16,-3 0-76-16,1 8 35 16,1 9-35-16,1 3 0 15,0 3-70-15,10 5-101 16,-4-6-63-16,-3-5-512 0</inkml:trace>
  <inkml:trace contextRef="#ctx0" brushRef="#br1" timeOffset="67830.66">21397 13177 1670 0,'0'0'350'15,"0"0"-147"-15,0 0-108 16,0 0-95-16,0 0-18 15,0 0-146-15,0 0-156 16,-36-5-417-16</inkml:trace>
  <inkml:trace contextRef="#ctx0" brushRef="#br1" timeOffset="68797.08">15138 11653 1475 0,'0'0'325'16,"0"0"-104"-16,0 0-126 15,0 0-31-15,0 0 32 16,96-40-8-16,-59 26 0 16,8-3-64-16,7-1-14 15,8-3 18-15,19-6-28 16,16-11 0-16,20-16 13 16,6-15-13-16,-9-10-6 15,-17-8 5-15,-20 1 1 16,-14-2-16-16,-15 17 16 15,-16 18-2-15,-13 16 2 16,-6 10 1-16,-1 3 17 0,-4 3-14 16,2 1 5-1,-5 9 30-15,0 6-39 0,0 2-9 16,-1 3 7-16,-2 0-78 16,0 1-65-16,0 13-7 15,-18 17-138-15,-2-3-13 16,-2-2-387-16</inkml:trace>
  <inkml:trace contextRef="#ctx0" brushRef="#br1" timeOffset="69127.2">15890 10975 973 0,'0'0'240'0,"0"0"-108"15,0 0-36 1,0 0-35-16,0 0 25 0,0 0-16 15,0 0-44-15,14 60 47 16,21-59-1-16,7-1-42 16,6-4 29-16,6-14-37 15,1-11-9-15,-5-6-4 16,-6-7 4-16,-8-5 109 16,-8 3-47-16,-9 6-12 15,-8 12 69-15,-5 13-28 16,-6 11-24-16,0 2-80 15,0 24 18-15,0 13-26 16,0 11 8-16,0 6 0 0,5 3-8 16,9 0 6-1,10 15-111-15,-6-15-177 0,0-9-433 16</inkml:trace>
  <inkml:trace contextRef="#ctx0" brushRef="#br1" timeOffset="71771.13">21112 8661 897 0,'0'0'143'0,"0"0"-76"15,0 0-22-15,0 0-9 16,0 0 20-16,65-73-6 0,-40 56 77 16,2 0-69-16,2-1-26 15,4-2 16-15,2 0-30 16,3-1 14-16,4-5-24 16,4-3 3-16,2-5 57 15,0 0-67-15,0 2 0 16,-1 2 39-16,0 6-19 15,3 3 17-15,5 4-18 16,5 4-18-16,3 4 57 16,2 1-58-16,1 4 4 15,0 4 11-15,-2 0-3 16,0 0 1-16,-3 4-14 0,0 5 0 16,-1-1 2-1,0 1-1-15,-1 0-1 0,2 3 10 16,2 0-9-16,3 1 2 15,1 2-3-15,3 0 0 16,0 3 13-16,-1 0-12 16,-2 4-1-16,-1 1 1 15,-4-1 5-15,2 2 24 16,-3 0-30-16,0 1 0 16,4 2 13-16,0 0-12 15,1 3 0-15,1 0 10 16,-2 2-2-16,-4 0 5 15,-9 0-14-15,-12 0 0 0,-11-1-3 16,-10-1 3 0,-12 2-5-16,-5 0 4 0,-2 2 2 15,0 3 12-15,0 2-13 16,0 5 0-16,0 2 1 16,3 8-1-16,3 3 10 15,-2 3-10-15,-2 4 0 16,-2-1 3-16,-3-1-3 15,-14-4 0-15,-8-5 0 16,-3-7 1-16,-4-2-2 16,-1-4 1-16,1 0 0 15,-1 0-9-15,0-2 9 16,-1 1-13-16,-5-2-1 16,-1-1-53-16,-7-3 57 15,-5-2-6-15,-4-1 16 0,-6-4-12 16,1 0 12-16,0-3 0 15,-2-2 6-15,-1-4-5 16,0-1 10-16,-3-1-11 16,-1-4 1-16,0 1-4 15,3-5 3-15,0 0 0 16,3-3 0-16,2-1 1 16,-1-1 8-16,3 0-9 15,0-2 1-15,0 0-2 16,0 0 1-16,2 0 0 15,-1-2 8-15,2-3-8 16,1-2 10-16,5 0-10 16,1-2 0-16,3 2-2 0,1 0 2 15,0 0-1-15,-2-2 1 16,0 2 0-16,-2 1 0 16,-1 0-3-16,0-1-6 15,4-2-10-15,-1 1 6 16,5-3 5-16,4-2 7 15,3-1 2-15,2-4-1 16,4 0 0-16,1-3 0 16,3-1 3-16,4-4-3 15,2 1 0-15,0-2 0 16,4 0 0-16,3-2 5 16,0-2-5-16,2-2 0 15,-3-2-1-15,2-3 2 16,-1 0-1-16,1-2 10 0,2 2 8 15,2 0 27-15,3-1-30 16,3 2-8-16,0-2 16 16,0 0-22-16,0 1 10 15,6-2-11-15,0 1 2 16,0 2 10-16,1 2-12 16,-2 2 0-16,-2 1 3 15,-1 3-3-15,-1 0 1 16,1 2-1-16,1 1 2 15,3 0 43-15,4 2-44 16,3 2-1-16,7-1 6 16,1 2 3-16,3-1-9 15,-1 4 0-15,0 2 0 0,-2 0 0 16,0-1 0-16,-1-3 0 16,2-1 4-16,0-1-3 15,2-1 13-15,-1 1-14 16,6 3 0-16,0 2-6 15,4 3 6-15,3 3 0 16,3 1 0-16,2 4 2 16,0 0-2-16,1 3 0 15,0 2 0-15,-1 1-31 16,-2 0 19-16,12 0-111 16,-14 1-105-16,-4 4-168 0</inkml:trace>
  <inkml:trace contextRef="#ctx0" brushRef="#br1" timeOffset="75225.89">21852 14477 1051 0,'0'0'346'16,"0"0"-170"-16,0 0-1 16,0 0 40-16,0 0-27 15,0 0-20-15,0 0-43 16,12-2-17-16,12 2 23 15,15 0-58-15,28 0-15 0,31 0-14 16,32 0-20 0,10 0 10-16,-4 0-34 0,-21 0 0 15,-32 0 10-15,-21 0-10 16,-20 0-1-16,-10-3-5 16,0 0 6-16,-1-1-18 15,-4 0 18-15,-8 1-20 16,-8 0 14-16,-7 2-14 15,-2 1-23-15,-2 0-59 16,0 0-79-16,-6 0-83 16,-6 0-248-16,-3 0-127 0</inkml:trace>
  <inkml:trace contextRef="#ctx0" brushRef="#br1" timeOffset="75518.11">22728 14219 1137 0,'0'0'260'16,"0"0"36"-16,0 0-34 16,0 0-45-16,0 0-19 15,0 0-97-15,0 0-75 16,13-26-19-16,13 44-7 16,7 6 59-16,10 7-53 15,-2 4 0-15,1 2 7 16,-6 0-12-16,-12-1 12 15,-6 0-13-15,-11-3 0 16,-5 4-5-16,-2 0 5 0,-9 0 0 16,-15 2 8-16,-9-1-7 15,-7-1-1-15,-6-2 0 16,-11 12-114-16,14-11-85 16,11-6-460-16</inkml:trace>
  <inkml:trace contextRef="#ctx0" brushRef="#br1" timeOffset="75835.27">23848 14239 1709 0,'0'0'258'16,"0"0"-45"-16,0 0 6 15,0 0-114-15,0 0-43 16,0 0-62-16,0 0-58 15,0 0-5-15,-16 36-95 16,0-4-227-16,0-2-379 0</inkml:trace>
  <inkml:trace contextRef="#ctx0" brushRef="#br1" timeOffset="75984.87">23756 14648 986 0,'0'0'320'0,"0"0"-178"16,0 0-75-16,0 0-60 16,0 0-7-16,0 0-39 15,0 0-499-15</inkml:trace>
  <inkml:trace contextRef="#ctx0" brushRef="#br1" timeOffset="76141.45">23805 14890 1530 0,'0'0'299'0,"0"0"-113"15,0 0-135-15,0 0-51 16,0 0-64-16,0 0-213 16,0 0-325-16</inkml:trace>
  <inkml:trace contextRef="#ctx0" brushRef="#br1" timeOffset="76428.67">23754 15378 1425 0,'0'0'387'0,"0"0"-190"15,0 0-161-15,0 0-36 16,0 0-86-16,0 0-451 0</inkml:trace>
  <inkml:trace contextRef="#ctx0" brushRef="#br1" timeOffset="77959.59">24045 15963 1187 0,'0'0'328'0,"0"0"-92"15,0 0-5-15,0-73-17 16,0 64-69-16,0 4-26 15,0 5-48-15,-4 0-59 16,-16 11 20-16,-5 16-32 16,-3 11 0-16,-1 10 26 15,10 7-14-15,6 2 1 16,13-2-13-16,0-6 7 0,14-2-8 16,15-6 1-1,11-5 0-15,11-4-2 0,8-9 1 16,11-10-1-16,4-10 2 15,2-3-7-15,-8-23-5 16,-8-13 12-16,-8-23 0 16,-16-26 19-16,-21-22 8 15,-15 3 25-15,-3 21 17 16,-21 27-41-16,-4 25 63 16,-9 1-64-16,-8 6-10 15,-9 9-5-15,2 15-6 16,4 3-12-16,5 26-45 15,10 14-77-15,15 30-48 16,6-9-474-16,12-7-729 0</inkml:trace>
  <inkml:trace contextRef="#ctx0" brushRef="#br1" timeOffset="78154.07">24829 16177 2056 0,'0'0'395'0,"0"0"-181"15,0 0-112-15,0 0-83 16,0 0 2-16,0 0-21 16,0 0-192-16,-8-17-415 15,-7 18-811-15</inkml:trace>
  <inkml:trace contextRef="#ctx0" brushRef="#br1" timeOffset="78889.12">25282 15768 1482 0,'0'0'328'0,"0"0"-173"16,0 0 84-16,0 0-147 15,0 0-60-15,0 0-5 16,0 0 1-16,-88 65 3 15,69-14-31-15,5 8 0 16,8 1-22-16,6-2 18 16,0-6-70-16,9-7-9 0,15-9 59 15,7-10 8-15,5-10-2 16,3-12 18 0,1-4 46-16,-4-14-36 0,-3-15 4 15,-5-21 36-15,-10-22 52 16,-6 0 45-16,-12 5-31 15,0 8-38-15,-19 20 19 16,-8-1-36-16,-4 7-25 16,-4 12-22-16,4 12-14 15,4 9-11-15,6 13-90 16,17 30-107-16,4-3-287 16,5-2-354-16</inkml:trace>
  <inkml:trace contextRef="#ctx0" brushRef="#br1" timeOffset="79407.72">25876 15666 1435 0,'0'0'292'0,"0"0"-15"0,0 0-33 16,0 0-59-16,0 0-57 15,0 0-92-15,0 0-11 16,-27 17 33-16,21 14-42 16,3 7 42-16,3 3-58 15,0 3 0-15,18-1 17 16,1 0-16-16,10-1 9 16,4 0-10-16,7-1 6 15,0-1-4-15,0-2 4 16,-5-3-6-16,-8-2 1 15,-11-4 8-15,-13-2-10 16,-3-1 1-16,-10-4 0 16,-16-1-6-16,-9-1 7 0,-7-4-1 15,-6-6 0-15,-2-5 1 16,0-5-1-16,6 0-66 16,-3-23-82-16,13-2-120 15,10-9-546-15</inkml:trace>
  <inkml:trace contextRef="#ctx0" brushRef="#br1" timeOffset="79581.25">25971 15563 1679 0,'0'0'321'16,"0"0"-153"-16,88-37 44 0,-37 30-96 15,7 7-30-15,0 0-43 16,-4 7-40-16,-9 9-3 15,-8 8-262-15,-12-3-398 16,-11-6-550-16</inkml:trace>
  <inkml:trace contextRef="#ctx0" brushRef="#br1" timeOffset="80947.6">22380 16259 778 0,'0'0'387'0,"0"0"-88"16,0 0-23-16,0 0 6 15,0 0-62-15,0 0-26 16,0 0-68-16,42-23-68 15,5 20-28-15,27-1 11 16,30 2-10-16,27 2 12 16,4 0-21-16,-23 0-13 15,-36 6 20-15,-32-2-23 0,-9-1-5 16,-4 0-1-16,-1-2-24 16,-3 1 23-16,-14-2-57 15,-7 0-18-15,-6 0-39 16,0 0-94-16,-4-7-156 15,-7-5-256-15,1 1-674 0</inkml:trace>
  <inkml:trace contextRef="#ctx0" brushRef="#br1" timeOffset="81186.96">23122 15950 1347 0,'0'0'403'0,"0"0"-95"16,0 0-36-16,0 0-106 0,0 0-98 15,0 0-57-15,0 0 42 16,95 52-53-16,-53-11 0 16,3 2 7-16,-5-2-6 15,-7-1-1-15,-12-5-5 16,-14-4-53-16,-7-3 57 16,-27 1-27-16,-38-1 11 15,-44 1 17-15,-48 0-91 16,-19-5-81-16,34-10-383 15,29-10-685-15</inkml:trace>
  <inkml:trace contextRef="#ctx0" brushRef="#br1" timeOffset="82712.88">16474 16401 329 0,'0'0'1109'16,"0"0"-838"-16,0 0-20 16,0 0-117-16,0 0-22 15,34-92-1-15,-13 66-48 16,7-6-5-16,3-4-30 16,4-7-28-16,2 1 33 15,2 0-33-15,2 6-6 16,1 10 4-16,0 9 4 15,6 8 2-15,-2 9-4 16,5 0 1-16,2 19-10 16,0 9 9-16,4 9-9 0,1 6 8 15,0 5 2-15,-1 3 16 16,-4-1-17-16,-8-4-35 16,-3-6 29-16,-4-9-17 15,-2-9 0-15,3-9 22 16,6-8 1-16,4-5 0 15,6-7 0-15,5-14 0 16,3-11 20-16,1-12-19 16,2-8 0-16,-1-9 12 15,-2-1 0-15,-2 2 22 16,-4 7-9-16,-2 12-24 16,0 9 48-16,5 12-50 15,2 9 0-15,4 11 5 0,0 1-4 16,1 22 0-16,-4 11-1 15,-5 9 0-15,-6 7-9 16,-10 2 9-16,-8 2-9 16,-7-4-15-16,-8-4-26 15,-4-6 29-15,0-7-24 16,-3-6-1-16,1-9 34 16,2-8-4-16,5-9 15 15,5-1 1-15,12-10 1 16,10-15 22-16,19-16-22 0,21-14 8 15,-3 3 31 1,-6 7-24-16,-10 11 20 0,-12 13-4 16,9 3-18-16,5 1 38 15,-3 8-46-15,-4 9-5 16,-2 0 8-16,-6 16-9 16,-5 10 0-16,-7 8 0 15,-6 6 0-15,-7 5-15 16,-5 2 15-16,-5 0-52 15,-2 0 12-15,-4-6-11 16,-2-7 13-16,-1-10-7 16,1-9-27-16,1-9 61 15,5-6-34-15,6-7 45 16,10-20 17-16,5-11-5 16,6-11 16-16,4-7-10 0,3 2 1 15,1 1 60-15,-3 13-16 16,-3 11-6-16,-3 12-5 15,-3 11-40-15,-2 6 0 16,1 7-12-16,-5 16-5 16,3 9-5-16,-1 2 10 15,2 5-6-15,0-1 4 16,-4-3-14-16,0-4-12 16,-2-8-24-16,-3-8-34 15,-1-11 68-15,1-4-7 16,3-10 25-16,1-15 6 15,6-9 6-15,-2-3 39 16,1 3 12-16,-3 4-11 16,-4 10 25-16,0 10-52 15,-2 9-14-15,1 1-10 0,0 11-1 16,-1 10 7-16,1 5-7 16,-1 3-7-16,-1 1-7 15,-3-3-15-15,-3-3-28 16,-7-8-22-16,-3-4-14 15,-4-8 6-15,-5-7-74 16,-3-12-65-16,-1-6-270 0</inkml:trace>
  <inkml:trace contextRef="#ctx0" brushRef="#br1" timeOffset="82973.17">21539 16051 1247 0,'0'0'325'0,"0"0"-16"15,0 0-127-15,0 0-87 16,0 0-22-16,0 0-2 16,0 0 6-16,94 71-6 15,-56-42-38-15,1 4 26 16,-3 1-59-16,-6-1 1 16,-8 3 4-16,-10 0-5 15,-9 0 1-15,-3 0-1 16,-15 1 12-16,-19 3 6 15,-24 8-18-15,-3-5-12 16,-12 2-118-16,-23 16-8 16,26-18-259-16,7-6-720 0</inkml:trace>
  <inkml:trace contextRef="#ctx0" brushRef="#br1" timeOffset="93494.06">23860 15430 500 0,'0'0'282'16,"0"0"73"-16,0 0-133 16,0 0-67-16,0 0 40 0,0 0-49 15,0 3-14 1,0-3-22-16,2 0-39 0,1 0 0 15,4 0-23-15,2 0-37 16,9 0 48-16,4 0-52 16,5-1-6-16,7-2 16 15,5 0-11-15,6 2 19 16,9-2-25-16,6 1 1 16,4 0 5-16,7-3-6 15,2 0 0-15,-1-2 14 16,1 1 2-16,-6 0 12 15,-3 1-28-15,-1 2 9 16,-3 0 28-16,-4 0-37 0,1 0 0 16,-5 2 7-1,0-2-6-15,1 2 10 0,-5-4-11 16,1 2 0-16,0 1 2 16,5-1-2-16,2 0-1 15,7 0 1-15,1-2 0 16,3-2-1-16,-2 0 0 15,-6-3-4-15,-4 0-8 16,-7 0 13-16,-8 0-2 16,-5 0 2-16,-7 1 0 15,-1 2 4-15,-2 1-4 16,-2-1-3-16,1 0 2 16,1 0 1-16,2 1 0 15,-1 0 0-15,4 2 0 16,3 1-6-16,3 3 6 0,3 0-3 15,1 0 2-15,3 0 1 16,-2 0 0-16,0 0 0 16,-2 2 1-16,0 2-4 15,-3 0 3-15,-2-1-3 16,-2-1 2-16,-6-2 2 16,0 0 6-16,-6 0-7 15,0 0 0-15,-2 0 5 16,-5 0-5-16,2 0 0 15,-3-3 1-15,-2 1-1 16,-1 2 10-16,-2 0-10 16,-1 0 0-16,-3 0-20 15,0 0 20-15,-1 9-6 0,-2 6 5 16,0 6 2-16,0 5 9 16,0 3-10-16,0 3 0 15,-2 7 22-15,-3 1-21 16,2 5-1-16,-1-1 16 15,-1 5-14-15,0-2 12 16,1 3-14-16,-2 2 1 16,0 0-3-16,0 4 2 15,0-2-3-15,0 4 3 16,2-1 0-16,-1 0 21 16,2-1-21-16,0-3 1 15,2 2 26-15,-2 2-27 16,0-1 1-16,-2 2 17 15,1-1-17-15,-2-6 20 0,2-1-21 16,-1-9 0-16,-1-6 3 16,0-7-3-16,0-5-8 15,-1-6 8-15,-1-7 0 16,1 0 14-16,1-6-14 16,-3 0 0-16,3-1-5 15,-2-1 5-15,1 0 0 16,-3 0 1-16,-2 1-1 15,-2-1 9-15,-2 1-9 16,-7 1 0-16,-5 0 1 16,-5 1-1-16,-7 0 0 15,-8 1 0-15,-3 0 1 16,-1 1 2-16,-1 0-3 0,-1 0 0 16,-2 2-7-16,-3 1 7 15,-2-2 0-15,-4 2 0 16,-2-3 6-16,-4 0-12 15,1-2-14-15,-2 1 4 16,-1-3 10-16,4 1 7 16,-1-3-1-16,3 2 0 15,0 0 1-15,3 1 4 16,1 1-5-16,1 0-5 16,2 1-1-16,3 0 12 15,0-1-4-15,2-2-2 16,2 1 0-16,-1-1 0 15,3 0 0-15,0-2-1 0,1 2 0 16,0-1 2 0,1-1 4-16,1 0-5 0,1 1 0 15,2-2 0-15,-1 1 0 16,2-1 0-16,1 0 0 16,4 0 0-16,0 0 0 15,5 0 0-15,0 0 0 16,2-5-4-16,4-1 4 15,0-1 0-15,1-1-5 16,0-2 7-16,3 0-2 16,2 0 0-16,1 0 0 15,3-2-1-15,3 1 1 0,-1-1 0 16,4-1 4-16,-1-1-4 16,2-2 8-16,0 0-8 15,1 1 0-15,0 1-3 16,2 0 3-16,1 0-1 15,-1 0 0-15,2-1 2 16,0 0 7-16,2-2-8 16,1-1 0-16,0-2-4 15,0-3 4-15,3-3 0 16,-3-4-1-16,3-4 2 16,-1-1 3-16,-4-3-4 15,1 1 0-15,-1 0-6 16,-1 3 7-16,0 4-1 15,0 0 7-15,3 3-7 16,0 1 15-16,3-3-15 0,0-1 0 16,0 0 15-16,0-6-15 15,0-2 0-15,0 1 0 16,0-1 2-16,-3 3 10 16,-1 1-12-16,-2 0 0 15,1 3 8-15,-2 0-8 16,2 3 0-16,1 1 0 15,1 3 0-15,1 4 19 16,2 3-19-16,0 1 0 16,0 0 17-16,0 0-17 15,0 1 2-15,0-1 7 16,0 1-8-16,-1 1 10 16,-2-2-11-16,0 2 0 0,0-2 0 15,1 2 1 1,2 1-1-16,0-2 0 0,5-2-2 15,13-3-17-15,9-2 11 16,9 0 2-16,4-1-4 16,-2 6-30-16,6 8-63 15,-13 8-206-15,-7 1-504 0</inkml:trace>
  <inkml:trace contextRef="#ctx0" brushRef="#br1" timeOffset="103043.53">20028 5757 742 0,'0'0'127'16,"0"0"-71"-16,0 0-54 0,0 0 11 15,0 0-13-15,0 0 50 16,87-18-15-16,-66 16 76 15,-3 0-18-15,3 0-24 16,1-1 10-16,2 0-43 16,0 1-16-16,5-3 24 15,1 2-24-15,2 1-8 16,7-1 15-16,1 0-15 16,5 0 45-16,3 2-44 15,2 1 4-15,3-2 15 16,2 1-4-16,0-1 9 15,0 1-30-15,-2 1 3 16,-1 0 43-16,1 0-52 0,0 0 8 16,2 0 7-16,5 0-7 15,2 3 10-15,4 1-19 16,14 0 1-16,17 3 24 16,14 1-24-16,2 2-1 15,-4-2 28-15,-10 3 1 16,-10-2 9-16,1 0-28 15,-2 3 1-15,0-2 20 16,1 2-31-16,3 1 0 16,9 1 14-16,2-1-7 15,5 1 8-15,-1-2-15 16,0 3 1-16,-4-1 9 0,-3 0-4 16,-3-1-6-16,-5 0 8 15,-14-4-7-15,-17 0 16 16,-13-4-17-16,-2 1 1 15,8 0 25-15,19 1-20 16,24 1-1-16,13 2 1 16,1 0-6-16,-7 1 17 15,-13 1-17-15,-22-4 1 16,-10 2 5-16,-11-2-6 16,0 1-6-16,11-1-3 15,9 2 9-15,11 2-1 16,0-4-2-16,-2-2 3 15,1-5-14-15,1-1 14 16,-3 0-19-16,-1 0-18 16,-7 0 4-16,-10 0 20 0,-8-3 0 15,-10-1 13-15,-10-3-17 16,-8 2 18-16,-2-4-1 16,-6 3 2-16,-5 1-1 15,-2 2 22-15,-4 1-23 16,1 2-6-16,1 0-2 15,0 2 4-15,3 9 3 16,1 8 0-16,0 1 1 16,0 9-4-16,-3 1 4 15,-3 2-20-15,-3 3 20 16,0 1 1-16,0 0 7 16,0 5-5-16,0 5 6 15,0 6 26-15,-5 5-34 0,1 15 11 16,1 16 21-16,3 13-17 15,0 5 4-15,0-4-20 16,0-5 11-16,-2-4-7 16,-8 4-4-16,-1-2 0 15,1-2 6-15,0-1-3 16,2-2 13-16,2-2-16 16,0-4 0-16,0-3 9 15,3-15-9-15,2-11 0 16,1 9 7-16,0-11-7 15,0 1 0-15,0 8 0 16,0-14 1-16,1 6-1 0,2 2 0 16,-1-6 0-16,0-8 3 15,-2-5-3-15,0-5 12 16,0-5-12-16,0-3 1 16,0-3-2-16,-5-3 1 15,-7-2 0-15,-5-5 6 16,-4-4-5-16,-9-3 15 15,-10-4-16-15,-8 0 9 16,-22-3-17-16,-21-11 8 16,-24-4-29-16,-8-1 8 15,3 0-5-15,9 5 11 16,14 5-15-16,0 4-23 16,1 0 42-16,-1 3-42 0,-3 0-11 15,-6-1 36-15,-6 2 23 16,-1 0-2-16,-2-1 7 15,0 2 0-15,5 0 2 16,-2 0-2-16,4 0-2 16,3 0 2-16,8 0 0 15,2 0 6-15,8 3-6 16,0 3 0-16,3-2 6 16,1 0-6-16,11-1 0 15,11-2 1-15,12-1 7 16,0 0 11-16,-21 2-19 15,-23-2 0-15,-23 0 12 16,-1 0-12-16,5 0 0 16,12 0 2-16,11 0 5 15,-2 0 21-15,0 0-25 0,1 4 4 16,4 2 26-16,11-1-19 16,15 0 2-16,11 0 2 15,3 0-5-15,-9 0 23 16,-6 1-36-16,-7 0 0 15,3-1 14-15,3 1-5 16,4-3 2-16,5-1-11 16,6-2 8-16,6 0 7 15,8 0-15-15,8 0 0 16,7 0 11-16,4-2-10 16,8-4 14-16,3-1-15 15,3-10-52-15,0 1-155 16,3-2-458-16</inkml:trace>
  <inkml:trace contextRef="#ctx0" brushRef="#br1" timeOffset="104245.32">23499 6111 884 0,'0'0'266'16,"0"0"-72"-16,0 0-24 15,0 0-28-15,0 0 26 16,0 0-92-16,12-72-2 15,-5 57-15-15,1-2-28 16,4-3 2-16,6-3-25 16,7-3 3-16,6-7 31 15,7-4-30-15,8-8 2 16,9-6 11-16,20-18-11 16,17-21 10-16,23-20-24 0,18-14 1 15,7-3 27-15,3 3-22 16,-5 8 63-16,-1 11-33 15,-7 16-35-15,-8 18 48 16,-9 12-47-16,-8 10-2 16,-8 6 71-16,-18 10-47 15,-18 8 3-15,-19 5-5 16,-6 5-13-16,-2-4 9 16,2-2-18-16,-3 0 0 15,-11 1 16-15,-4 3-16 16,-7 4 1-16,-4 2-1 15,-4 4-7-15,-3 3-9 16,0 2-26-16,0 2-188 0,0 0 60 16,-13 0-41-1,-16 13-21-15,2 1-173 0,3-4-332 0</inkml:trace>
  <inkml:trace contextRef="#ctx0" brushRef="#br1" timeOffset="104605.36">25267 4343 428 0,'0'0'595'15,"0"0"-426"-15,0 0-38 16,0 0 69-16,0 0-84 16,0 0-33-16,0 0-44 0,-4-27-38 15,34 37 96 1,13 2-33-16,19 3-30 0,4-1 39 15,6-1-66-15,1-2 5 16,-18-4 25-16,0-1-2 16,-16-2 20-16,-15-3-7 15,-12 1-12-15,-11-2 81 16,-1 4-86-16,-7 6-24 16,-13 7 13-16,-8 9-11 15,-3 12 20-15,-4 6-21 16,4 8 5-16,3 2 6 15,4 6-19-15,5 1-10 0,3 0 1 16,3 3-89-16,6 11-172 16,2-14-313-16,5-18-290 0</inkml:trace>
  <inkml:trace contextRef="#ctx0" brushRef="#br1" timeOffset="105454.09">26056 3264 481 0,'0'0'799'0,"0"0"-597"16,0 0-44-16,0 0 39 15,0 0-28-15,0 0-73 16,0 0-59-16,6-27-4 16,8 51-30-16,4 22 84 15,2 31-6-15,-2 34-23 16,-7 23-34-16,-7 13-17 15,1-5 32-15,1-12-33 16,9-7-6-16,1-8 19 16,10-2-3-16,3-6 14 15,4-9-30-15,-4-17 0 0,-6-22 14 16,-8-17-14-16,-1-11 0 16,-2 0-1-16,-1-2 7 15,-2-6-16-15,-2-9 10 16,-3-9-68-16,-1-5 48 15,-3-24-52-15,0-10-227 16,0-6-295-16</inkml:trace>
  <inkml:trace contextRef="#ctx0" brushRef="#br1" timeOffset="105911.87">26183 3242 1151 0,'0'0'245'15,"0"0"-94"-15,0 0-12 16,0 0 0-16,0 0-89 15,91-36-2-15,0 35 33 16,44 1-24-16,27 0 53 16,14 0-51-16,9-5-13 15,3-3 6-15,11-5-24 16,12-3 18-16,6-1-32 16,-6-1-13-16,-10-1 62 0,-16 0-62 15,-20 0 0-15,-20 5 36 16,-17 3-25-16,-16 3 8 15,-10 0-20-15,-22-1 11 16,-16 3-11-16,-16 1 0 16,-8-1-4-16,5-1-5 15,4-2-18-15,2 1-43 16,-6 1-36-16,-6 3-63 16,-2-1 69-16,0 3-200 15,-9-1-103-15,-8 1 109 0</inkml:trace>
  <inkml:trace contextRef="#ctx0" brushRef="#br1" timeOffset="106419.5">29705 2904 842 0,'0'0'318'16,"0"0"-158"-16,0 0-110 15,0 0-21-15,0 0-10 16,0 0 79-16,0 0 11 15,2 83-54-15,1-45 55 16,0 8-26-16,2 7-22 16,1 19 7-16,1 23 2 15,-4 30-13-15,-3 16-40 16,0 10-7-16,0-4 31 0,0-16-41 16,4-4 4-16,8-10 2 15,8-5-7-15,-1-6 27 16,4-9-27-16,-3-10 0 15,-5-19 9-15,-5-19-9 16,-6-13-1-16,-4-8 0 16,0-1 1-16,-17 1-1 15,-8-1 1-15,-14-9-12 16,-23-8 12-16,-39-9 15 16,-46-1 0-16,-31-8-9 15,-22-8-5-15,-13 5 48 16,-6 6-40-16,-15 5-9 15,-8 0 21-15,2 9-21 0,7 11 18 16,12 4-18 0,15 3 9-16,20 1-14 0,24 3 5 15,24 5 0-15,33-7 5 16,31-3-5-16,26-8-14 16,15-4-74-16,-1 3-176 15,8-5-59-15,9-3-307 0</inkml:trace>
  <inkml:trace contextRef="#ctx0" brushRef="#br1" timeOffset="107031.87">26916 3731 1392 0,'0'0'187'0,"0"0"33"16,0 0 45-16,0 0-94 16,0 0-73-16,0 0-92 0,0 0 47 15,-24 125 17 1,9-13-46-16,2 9 45 0,10-5-69 15,3-16 8-15,7-25 11 16,11-16-17-16,0-15 7 16,3-7-9-16,6-1-79 15,5 0 51-15,6-5-79 16,2-15-22-16,0-13 32 16,17-22-107-16,-14-15-60 15,-4-9-138-15</inkml:trace>
  <inkml:trace contextRef="#ctx0" brushRef="#br1" timeOffset="107227.35">26877 4117 884 0,'0'0'121'0,"0"0"-73"16,-113-1 37-16,81 1 9 16,15 5 25-16,12 2-16 15,5 2-6-15,24 0 21 16,28-1-24-16,34 1-45 15,32-6-49-15,12-3-64 16,-22 0-92-16,-28-9-115 16,-43-1-258-16,-23 4-263 0</inkml:trace>
  <inkml:trace contextRef="#ctx0" brushRef="#br1" timeOffset="107909.53">27319 4131 522 0,'0'0'367'16,"0"0"-116"-16,0 0-67 15,-104 17-74-15,85 1 25 0,10 4-47 16,9 0-17-16,0 2-21 15,18-4-40-15,12-3 28 16,5-7-13-16,4-7-25 16,0-3 56-16,-1-13-56 15,-7-14-4-15,-6-8-7 16,-5-7 22-16,-10-4 25 16,-7-1 0-16,-3 3 2 15,-4 10 72-15,-16 14-37 16,-4 17-33-16,-4 6-22 15,-3 27-17-15,2 11 32 16,7 7-33-16,10 4 0 16,12 0-8-16,0 1 8 0,26-7-2 15,14-5-14-15,9-9 0 16,12-11-20-16,5-11-33 16,5-10-69-16,0-10-26 15,-3-19-80-15,-2-13 19 16,-5-11 64-16,-4-6 77 15,-7-3 84-15,-8 4 57 16,-9 6 90-16,-11 8 134 16,-5 10-27-16,-8 9 12 15,-5 7-105-15,1 5-35 16,-4 5 39-16,2 3-104 16,-1 1-17-16,-2 3 8 15,1 1-30-15,-1-2 2 16,0 2-24-16,0 0 12 15,0 0 4-15,-4 0-16 0,-11 0-6 16,-9 7 6-16,-7 10 0 16,-5 6 19-16,1 6-19 15,5 4 0-15,8 3-16 16,10 1 16-16,11 1-23 16,1 0 12-16,9 2-31 15,11-2 31-15,3-3 2 16,-4-1-9-16,-3-6-4 15,-9-3 22-15,-7-5-1 16,0-3 1-16,-21-3 1 16,-6-1 21-16,-7-1-22 15,-4-5 7-15,-3-3-8 0,2-3 1 16,8-1-33-16,5 0-29 16,23-11-135-16,3-5-73 15,5-4-463-15</inkml:trace>
  <inkml:trace contextRef="#ctx0" brushRef="#br1" timeOffset="108119.96">28276 3666 1328 0,'0'0'381'0,"0"0"-27"16,0 0-101-16,0 0-64 16,0 0-123-16,0 0-66 15,0 0-11-15,-13 32 11 16,3 54 44-16,10 25-44 0,0 7 1 15,23-5 0 1,7-17 6-16,-4-26-7 0,-7-19-71 16,-7-16-122-16,-12-8-92 15,0-4-75-15,0-10-493 0</inkml:trace>
  <inkml:trace contextRef="#ctx0" brushRef="#br1" timeOffset="108301.48">28248 3876 1311 0,'0'0'234'0,"82"-6"-84"0,-24 3-58 16,25 3-39 0,-5 0 45-16,3 0-79 0,-9 8-19 15,-23 9-76-15,-12-2-306 16,-23 1-870-16</inkml:trace>
  <inkml:trace contextRef="#ctx0" brushRef="#br1" timeOffset="108848.01">27715 5740 1091 0,'0'0'211'0,"0"0"-47"15,0 0-24-15,0 0-92 16,0 0 83-16,0 0 40 15,0 0-12-15,105 35-47 16,-54-57-50-16,4-14-22 16,12-22 33-16,6-34-51 15,3-36-16-15,-13-10 43 16,-23 8-30-16,-22 33 24 16,-15 41 21-16,-3 20-16 15,0 17 31-15,0 6-55 16,0 5-24-16,0 6 0 15,0 2-45-15,0 23-37 16,-2 9-25-16,-23 25-191 16,0-7-193-16,-1-7-354 0</inkml:trace>
  <inkml:trace contextRef="#ctx0" brushRef="#br1" timeOffset="109185.13">27687 5294 1154 0,'0'0'262'16,"0"0"-132"-16,0 0 39 16,0 0 29-16,0 0 6 15,0 0-77-15,0 0-32 16,73-1-43-16,-31-9-29 16,6-6-21-16,5-5 42 15,6-11-30-15,9-21-11 0,13-23 16 16,-14 1-3-16,-11 5 32 15,-17 12-15-15,-18 24-2 16,-6 4 91-16,-2 8-74 16,-7 15-18-16,-4 7-30 15,-2 11 3-15,2 20-14 16,1 15 11-16,4 9 0 16,5 8 2-16,3 5-2 15,0 0-32-15,-2-4-42 16,-4 14-157-16,-6-17-259 15,-3-15-515-15</inkml:trace>
  <inkml:trace contextRef="#ctx0" brushRef="#br1" timeOffset="114162.81">16402 11773 924 0,'0'0'201'0,"0"0"-19"16,0 0-98-16,0 0 24 16,0 0 23-16,0 0-19 15,-2 0 28-15,2 0-33 16,6 0-31-16,14 0 38 16,13 1-35-16,30 0-25 15,36 5-19-15,31 0-7 0,13 1 11 16,-5-3-39-16,-16-1 0 15,-34-3 14-15,-22 0-14 16,-24 0 0-16,-16 0 0 16,-5 0 1-16,-9 0-1 15,-2 0-14-15,-10 0-2 16,-4 0-31-16,-17 0-57 16,-13 0-92-16,-31 13-98 15,7 1-209-15,5-3-248 0</inkml:trace>
  <inkml:trace contextRef="#ctx0" brushRef="#br1" timeOffset="114509.89">16436 12012 649 0,'0'0'231'0,"0"0"-16"15,0 0-2-15,0 0 35 16,0 0-58-16,0 0-53 16,0 0 31-16,99 0-76 15,-54 0-1-15,7 0-6 16,6 0-32-16,5 0-7 16,2 0-22-16,6 0-23 15,1 0 64-15,-1 0-64 16,-1 0 6-16,-4 0 16 15,-7 0-23-15,-7 0 21 0,-11 0-21 16,-11-2 1-16,-11-3-17 16,-9 3 16-16,-7 0-79 15,-3 2-116-15,-21 0-157 16,-10 9 70-16,-2 0-126 0</inkml:trace>
  <inkml:trace contextRef="#ctx0" brushRef="#br1" timeOffset="114891.86">16494 12422 1147 0,'0'0'199'16,"0"0"-60"-16,0 0-4 15,0 0-17-15,0 0 45 16,0 0-62-16,94-13-38 16,-52 13 12-16,12 0-15 15,21 0 5-15,20 0-11 16,20 0-32-16,-9 0 28 0,-26 0-50 15,-26 0 0 1,-24 0 2-16,-5 0-1 0,-5 0-1 16,-6 0-29-16,-12 0-133 15,-2 0-22-15,-13 4-28 16,-28 6 57-16,2-1-166 16,-2-2-676-16</inkml:trace>
  <inkml:trace contextRef="#ctx0" brushRef="#br1" timeOffset="115244.91">16593 12656 474 0,'0'0'786'0,"0"0"-594"15,0 0-70-15,0 0 2 16,0 0 38-16,0 0-38 16,0 0-71-16,36 7 48 15,-8-6-59-15,9 1-1 16,12-1 18-16,7-1-16 16,8 2 4-16,0-2-16 15,-4 0-30-15,-8 0 43 16,-12 0-44-16,-13 0 0 15,-9 0 6-15,-10 0-6 16,-5 0 0-16,-3 0-112 0,0 0-83 16,-5 3-90-16,-22 9 36 15,2 1-119-15,-2-3-715 0</inkml:trace>
  <inkml:trace contextRef="#ctx0" brushRef="#br1" timeOffset="115478.29">16575 12879 1107 0,'0'0'348'0,"0"0"-160"16,100-11-3-16,-48 2 43 15,5 4-83-15,-1 0-42 16,3 4-18-16,-5 1-60 15,-2 0 28-15,-6 0-53 16,-6 0-18-16,-2 9-99 16,-10-1-196-16,-10-2-414 0</inkml:trace>
  <inkml:trace contextRef="#ctx0" brushRef="#br1" timeOffset="115982.94">16723 13953 1568 0,'0'0'291'0,"0"0"-108"16,0 0-39-16,0 0-14 15,0 0 24-15,103-68-82 16,-63 61-26-16,9 3-14 16,19 2-17-16,21 2-1 15,18 0-14-15,-10 4-2 16,-20 4-16-16,-27-3 1 15,-22 0-28-15,-4-1-29 16,-6 0-96-16,-6 2-35 0,-14 1-181 16,-17 0 3-16,-6-3-187 15</inkml:trace>
  <inkml:trace contextRef="#ctx0" brushRef="#br1" timeOffset="116265.19">16641 14050 1273 0,'0'0'488'0,"0"0"-347"16,0 0-33-16,0 0-1 16,102 0 53-16,-47-1-94 0,7 1-9 15,8 0 12-15,3 0-26 16,2 0-11-16,-5 2-32 15,-6 6 14-15,-4 0-34 16,-11 1 20-16,-4-2-35 16,-11 1-5-16,-9 1-49 15,-9-2-59-15,-9 2-99 16,-10 2-96-16,-12-1 44 16,-7-1-351-16</inkml:trace>
  <inkml:trace contextRef="#ctx0" brushRef="#br1" timeOffset="116478.61">16768 14320 1207 0,'0'0'345'0,"0"0"-199"15,101 18-17-15,-43-6 72 16,8-1-89-16,13 1-82 15,-6-1 35-15,2-1-65 16,-4 2 0-16,-7 2-23 16,-11-1-243-16,-19-3-396 0</inkml:trace>
  <inkml:trace contextRef="#ctx0" brushRef="#br1" timeOffset="116688.05">16679 14623 719 0,'0'0'838'0,"0"0"-672"16,0 0-7-16,108 44-62 16,-14-30 47-16,27-6-96 15,6-3-6-15,-23-5-42 16,-17 0-61-16,-38-10-100 15,-18-4-572-15</inkml:trace>
  <inkml:trace contextRef="#ctx0" brushRef="#br1" timeOffset="119277.13">24005 8798 1060 0,'0'0'209'16,"0"0"18"-16,0 0 29 15,0 0-22-15,36-72-111 16,-32 67 4-16,-2 0 20 15,1 4-66-15,-3 1-27 16,0 0-51-16,0 10 16 16,0 14-31-16,0 9 12 15,0 11 0-15,0 8 11 16,0 5-1-16,-3 2 2 16,-8 3-12-16,-1 1 1 15,0 1 4-15,-1-6-5 16,5-7 0-16,5-9 1 0,3-11-1 15,3-10 0-15,24-11-11 16,31-10 11-16,36-14 79 16,42-24-60-16,24-13-5 15,8-5 11-15,-3-3-19 16,-13 5 9-16,-9 2-15 16,-12 5 0-16,-19 8 16 15,-28 10-16-15,-19 11 0 16,-24 8 3-16,-10 7-2 15,-4 2-1-15,-6 1-3 16,-6 0-12-16,-15 6-9 16,0 10-19-16,-24 6 8 15,-6 1 29-15,-6 0-64 16,-3 0-40-16,-1 1-59 16,-12 6-172-16,7-5-33 0,8-5-522 15</inkml:trace>
  <inkml:trace contextRef="#ctx0" brushRef="#br1" timeOffset="120583.64">23632 12101 408 0,'0'0'582'16,"0"0"-398"-16,0 0-16 0,0 0-58 16,0 0-4-16,0 0 18 15,0 0 3-15,-27-3 34 16,27 3-36-16,3 0-15 16,7 0-2-16,10 7-10 15,8 2 4-15,15 1-47 16,28 3-35-16,34 1 51 15,36 4-71-15,22-1 0 16,11-4 18-16,0-8-18 16,-5-5 14-16,10-7-14 15,-1-10-3-15,-11-1-20 16,-19 4 23-16,-26 7 0 16,-33 4 16-16,-24 3-15 15,-25 0 3-15,-7 0-4 16,-2 0 0-16,-3 0-4 0,-1 0 4 15,-9 0 0-15,-9 0 1 16,-6 0-1-16,-1 0 0 16,-2 0-6-16,0 0-15 15,0 0-1-15,0 0 14 16,0 0-26-16,0 3 25 16,-6 1-1-16,-4 2 2 15,2 3-42-15,-1-1-53 16,0 0 35-16,-3 2-84 15,0 0-32-15,-13-2-34 16,1-2-97-16,3-5-535 0</inkml:trace>
  <inkml:trace contextRef="#ctx0" brushRef="#br1" timeOffset="122835.62">16506 13972 393 0,'0'0'759'0,"0"0"-627"16,0 0-29-16,0 0 12 15,0 0 37-15,0 0 47 16,0 0-95-16,-32-49-39 15,32 37 37-15,6-7-33 16,10-4-26-16,5-3-43 16,9-4 12-16,6-3-27 15,10 4 12-15,6 1 3 16,6 5-12-16,5 6-13 0,2 6 20 16,15 5-3-16,14 6 16 15,16 0-2-15,3 16-6 16,-8 8 0-16,-22 3 2 15,-22-1 10-15,-11 0 8 16,-3 4-20-16,7 5 0 16,3 6 15-16,4 4-15 15,-9-3 0-15,-6-2 7 16,-7-4-7-16,-6-1 11 16,-3-2-11-16,-3 0 0 15,-8-2-9-15,-1-2 9 16,-4 1 0-16,-4 0 1 15,-4 2-1-15,-6 3 17 16,0 3-17-16,-3 5 0 16,-16 2 11-16,-5 3-11 0,-6 0 0 15,-3 1 3-15,-3-1-3 16,-1 0 11-16,-4-3-11 16,-1-2 0-16,-5-1 0 15,-2-4 0-15,-5-2 0 16,0-4 5-16,-1-5-4 15,-1-4 16-15,-3-3-17 16,3-4 0-16,-1-5 4 16,-1-2 2-16,-2-6-6 15,3-3 6-15,1 0-5 16,2 0 12-16,5-7-13 16,0-5 0-16,2-2 0 15,1-2 0-15,4-3-2 0,1-4 2 16,3-4 0-16,4-2 4 15,3-2-4-15,4-3 0 16,1-1-5-16,7-1 5 16,1 1 0-16,4-2 1 15,3-1 0-15,3-3 11 16,4 0-12-16,2-2-2 16,1-3 2-16,1 0 0 15,0-1-1-15,0-2 1 16,1-2 0-16,8-1-7 15,6 0 7-15,0 1-9 16,4 2 9-16,3 0 0 16,1 5 8-16,4-1-8 0,3 5 0 15,0 0 0 1,4 4 0-16,5 0-6 0,5 6 5 16,6 4 2-16,2 3-2 15,0 8 1-15,-5 3-47 16,-7 6 28-16,-11 5-119 15,-10 1-121-15,-15 6-39 16,-4 5-203-16,0 1-532 0</inkml:trace>
  <inkml:trace contextRef="#ctx0" brushRef="#br1" timeOffset="124397.44">22107 10351 1410 0,'0'0'379'0,"0"0"-119"16,0 0-135-16,0 0-24 16,0 0-101-16,0 0 0 15,0 0 57-15,2 40 36 16,-5-7-10-16,3 5-40 15,0 3-42-15,0 1 50 16,9-1-51-16,8-3 0 16,8-5-3-16,6-8 9 15,10-7-1-15,10-10-5 16,8-8 1-16,6-4 56 16,5-24-41-16,11-23 24 0,10-23 8 15,8-27-23-15,-10 7 10 16,-22 15-35-16,-25 25 0 15,-20 24 24-15,-4 2-15 16,-3 7-4-16,-5 3 17 16,-5 11-21-16,-5 7-1 15,0 0-25-15,-9 10-82 16,-13 12 60-16,-22 22-170 16,5-4-143-16,-1-4-348 0</inkml:trace>
  <inkml:trace contextRef="#ctx0" brushRef="#br1" timeOffset="124751.5">22401 10370 1094 0,'0'0'310'16,"0"0"-132"-16,0 0-88 16,0 0-7-16,0 0 21 15,0 0 29-15,0 0-22 16,-10-9-60-16,43 9 46 15,12 0-36-15,13 0-30 16,11 0-27-16,3-14 11 16,1-8 3-16,-3-11-18 15,-9-6 0-15,-8-5 33 16,-12 0 12-16,-11 6 32 16,-13 8 8-16,-7 12-12 0,-10 10 34 15,0 8-80 1,0 1-27-16,-13 20 0 0,-2 12 0 15,-1 8-1-15,5 7 1 16,5 5 0-16,6 4-12 16,0-1 12-16,0 3-33 15,10 18-55-15,-2-14-232 16,-5-14-425-16</inkml:trace>
  <inkml:trace contextRef="#ctx0" brushRef="#br1" timeOffset="128210.25">14585 12260 469 0,'0'0'277'16,"0"0"-102"-16,0 0 1 16,0 0-17-16,64-80 11 15,-55 69 23-15,-3 4 26 16,-2 2-72-16,-2 3-73 15,-2 1 31-15,0 1-95 16,0 0-10-16,-6 0 8 16,-15 0-8-16,-10 6 21 15,-10 5-21-15,-8 0 1 16,-5 3 16-16,-1 3-17 16,2 0-1-16,2 4 1 15,5 0 0-15,7 0-1 0,6 2 1 16,8 1 0-16,7 1-12 15,10 2 12-15,7 2-9 16,1 0 8-16,10 2 1 16,13 0-7-16,8 1 7 15,6 1 0-15,6 1-7 16,2 0 7-16,0 1-6 16,-5 0-3-16,-4 1-13 15,-5-1 14-15,-7-3-26 16,-5-2-2-16,-11-3 28 15,-3-2-20-15,-5-2-1 16,-2 1 2-16,-14-2-1 0,-5-1 27 16,-8 2-28-16,-5-2 16 15,-6-1 12-15,-5-2 2 16,-4-1 0-16,1-1 9 16,-6-1-9-16,2-1 34 15,4 2-35-15,4 1 1 16,9 0 19-16,10 3-13 15,13-1 0-15,11 2-7 16,1 5-18-16,17 1 5 16,15 1 0-16,6 3-50 15,12 2 62-15,7-3-25 16,2 0-15-16,4-2-32 16,-2-3 47-16,-3-1 10 15,-7-1 16-15,-8-3 0 16,-10-2 13-16,-11-1-13 0,-11-1-1 15,-11-2-11-15,-2-1 12 16,-21-5 25-16,-10 1-13 16,-8-4 31-16,-5 1 33 15,-6-2-11-15,-5-1 10 16,-1 1-16-16,0 0-34 16,5 2 62-16,7 1-76 15,9 3-11-15,10 1 17 16,11 5-15-16,13 3-4 15,3 4-17-15,16 1-88 16,17 4 63-16,9 0-38 16,10 1 8-16,3 1 74 15,2-4 48-15,-6-1-1 0,-5 0-26 16,-9-6-11-16,-8-2-4 16,-13-4-6-16,-7-3-18 15,-9-3 5-15,-2 0 13 16,-21-3 24-16,-10 2-17 15,-8 0-6-15,-6-1 46 16,-2 2-46-16,-1 0 23 16,1 2-4-16,6 2-12 15,5 0 10-15,8 2-18 16,11 3 0-16,12-1-11 16,7 3 11-16,10 3-14 15,23 5-8-15,12 2 22 0,7 6 0 16,6 1 0-16,0 5 0 15,-4-2 0-15,-4-1 0 16,-11-5-1-16,-13-4-6 16,-13-5-14-16,-13-5 15 15,0-4 1-15,-23-3 5 16,-9-5 47-16,-5-2-16 16,-2-1 30-16,-1-3-2 15,6 2-33-15,4 1 38 16,9-1-64-16,6 6 1 15,7 1-9-15,8 5 7 16,2 4-22-16,22 7-39 16,10 3-51-16,8 4 70 0,5 7 12 15,0-1 21-15,-4-2-16 16,-12-4 11-16,-11-6-2 16,-13-6-19-16,-7-6 36 15,-18-4 44-15,-16-4 29 16,-9-2 20-16,-2 0 22 15,2 0-38-15,6 3-11 16,12 3-34-16,9 4-21 16,13 7-6-16,3 5-5 15,11 8-14-15,13 5 14 16,5 6-27-16,3 3-59 16,-2-3 27-16,-5-4 28 15,-8-7 21-15,-7-9 0 16,-9-3 7-16,-1-8 3 15,0-2 56-15,-10-4 31 0,1 0-16 16,1 1-26-16,2 2 29 16,0 6-59-16,-1 6-5 15,4 6 6-15,2 6-15 16,1 6 4-16,0 1-5 16,1 4 0-16,7-1-30 15,2-1 27-15,-1-2-7 16,-2-1 10-16,4-3 0 15,-5-3-1-15,0-2 1 16,-3-4 0-16,0-2 2 16,0-3-2-16,-2-3 0 15,3-1 0-15,-1-3 0 16,0 0 8-16,0-3-8 0,1 0 0 16,-1-1 2-16,0-1-2 15,1 0-1-15,1 1-42 16,2 0-53-16,-3-1-12 15,-1 2-96-15,-1-4-155 16,-2-6-488-16</inkml:trace>
  <inkml:trace contextRef="#ctx0" brushRef="#br1" timeOffset="128467.57">13842 15921 831 0,'0'0'763'0,"0"0"-492"16,0 0-186-16,0 0-76 15,0 0 57-15,0 0-9 16,101 67 9-16,-62-32-22 16,3 0-30-16,2 1 2 15,0-4-16-15,2-3 0 16,-1-2-15-16,-2-4 0 15,-3-6-42-15,-2-3-59 16,6-4-82-16,-9-6-69 16,-9-3-374-16</inkml:trace>
  <inkml:trace contextRef="#ctx0" brushRef="#br1" timeOffset="128700.96">14953 15868 1620 0,'0'0'818'0,"0"0"-613"15,0 0-139-15,0 0-54 16,0 0 6-16,0 0-9 16,-103 56 18-16,61-19-27 15,-7 4 0-15,0 1 20 16,0 0-20-16,2-1-17 15,-2 4-85-15,13-9-228 16,10-11-562-16</inkml:trace>
  <inkml:trace contextRef="#ctx0" brushRef="#br1" timeOffset="132836.89">22070 5596 408 0,'0'0'916'0,"0"0"-636"16,0 0-22-16,0 0-53 15,0 0-7-15,0 0-63 16,0 0-23-16,-26-61 16 0,26 61-58 15,0 0-31-15,0 0-39 16,-3 7 20-16,0 15-28 16,-4 12 8-16,0 9 0 15,1 11 14-15,0 3-14 16,1 2 8-16,1-3-8 16,4-6 2-16,0-8-29 15,7-13 23-15,16-11-28 16,12-17 32-16,24-10 20 15,30-39 11-15,32-30-26 16,18-19 3-16,0-11 36 16,-2-4-41-16,-12 8 4 15,-3 2 10-15,-22 22-16 16,-25 21 10-16,-24 22-11 16,-20 13 0-16,-6 1 4 0,-2 6-4 15,-8 4-12-15,-11 9 3 16,-4 4-67-16,-6 12-78 15,-19 16-22-15,-28 34-112 16,4-4-282-16,0-3-468 0</inkml:trace>
  <inkml:trace contextRef="#ctx0" brushRef="#br1" timeOffset="134977.16">20788 6845 669 0,'0'0'749'15,"0"0"-525"1,0 0-110-16,0 0 35 0,0 0-4 15,0 0-35-15,0 0-18 16,-10-39-14-16,10 26-2 16,0-3-6-16,6-4-41 15,4-3 44-15,7-4-71 16,-1-3-1-16,8-4 14 16,3-2-15-16,6-3 11 15,6 0-11-15,3 2-11 16,8 5-14-16,4 4 25 15,4 3 0-15,3 9 0 16,3 2 1-16,2 3 14 0,0 3-15 16,-1 1 1-1,-1 3 2-15,-2 3-3 0,-4-1 0 16,-3 2-6-16,-3 0 14 16,-3 2-2-16,0 5-6 15,-5 4 0-15,-1 2 1 16,-1 2-1-16,-2 3 0 15,3 5 4-15,-1 1-3 16,4 4 14-16,-2 0-15 16,2 2 0-16,-1 1 14 15,1-1-14-15,-4-2 0 16,-3 0-1-16,-5-1 2 16,-4-1-2-16,-5-1 1 15,-4-3-11-15,-6 1 1 0,-2 1 10 16,-2 0 0-16,-2 0 1 15,1 4 6-15,-3 2 3 16,1 1-10-16,-2 3 0 16,-3 1 4-16,-3 2-3 15,0 1-1-15,-1-2 0 16,-13 1 6-16,-2 1-3 16,-4-2-3-16,-4-1 0 15,1 0 5-15,-3-1-5 16,0 0 1-16,1 0-1 15,-2-1 2-15,-1 3 2 16,0-2-4-16,-4-1 0 16,1 0 7-16,-3-1-6 0,-4-2 6 15,-2-2-7-15,2-2 1 16,-4-4 2-16,0-1-3 16,-1-4 0-16,-1-1 21 15,-3-2-20-15,-1-3 26 16,-3-1-27-16,-2-2 14 15,-1 0-8-15,0-4-6 16,-3-1 0-16,-1 0 4 16,0-2-3-16,0-1 11 15,0 0-12-15,5 0 0 16,1 0-1-16,3 0 1 16,3-6 0-16,-3-1-1 15,2-1 2-15,-1-1 11 16,3 1-12-16,1-2 0 15,4-1-1-15,2 0 1 0,5-2 0 16,0-2 1-16,4-3-1 16,0-3 11-16,3-4-11 15,-1-5 0-15,3-2 0 16,0-4 0-16,5-1 0 16,-1 0-1-16,4-2 3 15,-1 0 1-15,5-1-3 16,2 0 0-16,4-2-3 15,2-1 3-15,2 0 0 16,2 0-1-16,0-1 2 16,3 2 8-16,8-2-9 15,0-1 0-15,1 0-1 16,5-2 2-16,-2 2-1 0,1 0 0 16,2 2 7-16,0 5-4 15,0 4-3-15,1 6-25 16,2 4 25-16,0 5-1 15,5 3-22-15,2 2-10 16,3 2-40-16,14-2-25 16,-9 5-206-16,-8-1-542 0</inkml:trace>
  <inkml:trace contextRef="#ctx0" brushRef="#br1" timeOffset="137267.04">13085 12477 235 0,'0'0'605'16,"0"0"-420"-16,0 0-56 0,0 0-32 16,90-26 52-1,-80 22-13-15,-5 3 4 0,-2-1-1 16,-3 1-16-16,0 1 3 15,-12 0-70-15,-13 0-49 16,-10 0 20-16,-8 0-27 16,-8 4-1-16,-2 4 1 15,-1 2 1-15,-2 5 6 16,0 2-7-16,1 4-7 16,0 2 7-16,4 6 1 15,3 2-1-15,9 3-1 16,8 1 1-16,7 3-12 15,9 0 12-15,5-1-6 16,7-2 0-16,3-2 3 16,0-2 3-16,4-2 0 0,14 1-1 15,4-2-1-15,4 2 2 16,5 0 0-16,5 0 9 16,-2 0-9-16,2 0 2 15,3-1-2-15,-2 2-9 16,0 1-13-16,-5 0 22 15,-10 2-31-15,-4-2 12 16,-7 2-23-16,-8-1 27 16,-3-2 0-16,-3-2 12 15,-13-2-10-15,-3 0 13 16,-6-3 0-16,-2 0 5 16,-4 0-4-16,-7-3 36 15,-2 0-8-15,-6-1 5 16,-4-1 44-16,-2-3-40 0,-1 0 17 15,0-2 1-15,0 0-9 16,2 0 7-16,6 0-38 16,5 1-4-16,9 0 6 15,8 0-18-15,8 2-14 16,9 2 1-16,6-1-20 16,0 2-4-16,11-1 3 15,11 3 16-15,10-2 2 16,3-2 15-16,8-3-19 15,2 1-5-15,4-1 2 16,1 0 9-16,-1 2-34 16,-4 2 33-16,-2 1-3 15,-4 3 17-15,-9 1-7 0,-7 1-14 16,-9-3-13-16,-8 1 20 16,-6-2-3-16,0-1 18 15,-15-3 0-15,-9 0 11 16,-4 0 21-16,-6-3 23 15,-5 1-18-15,-7-2 30 16,-1 1-28-16,-3-1-18 16,-1-2 61-16,0 1-22 15,8-1-31-15,1-1-12 16,9-1-8-16,8 0-2 16,11 1-7-16,8-2-33 15,6 4-18-15,5 0-19 16,17 4 37-16,14 5 20 0,9 3 13 15,10 6 9 1,5 3-9-16,-1 3 0 0,-1 1 5 16,-8-1-4-16,-4 0-2 15,-7-4 1-15,-12-3-12 16,-12-1-7-16,-14-6 10 16,-1-3-7-16,-18-2 16 15,-12-2 16-15,-7-4 37 16,-8 1 42-16,2-4-27 15,-3 2 45-15,4-1-80 16,5 4-18-16,8 0 6 16,10 3-21-16,10 2 0 0,9 0-7 15,6 4-40-15,21 4 46 16,7 4-54 0,8 5 48-16,3 2 1 0,-2 1-89 15,-1-3 86-15,-5-4-46 16,-7-3 44-16,-5-5-2 15,-11-3 13-15,-8-3 0 16,-6-3 24-16,0-3 48 16,-5-1 35-16,-5 1-32 15,-2 1-45-15,3 5 49 16,4 4-53-16,4 7-4 16,1 7-4-16,3 9-8 15,13 5 13-15,7 6-23 0,2 2 0 16,5 2-5-16,-2-3 5 15,-1-2 0-15,-3-5 0 16,-6-8-6-16,-6-8 5 16,-5-11-47-16,-5-6-7 15,-2-9 34-15,0-6-52 16,-21-1-82-16,1-8-102 16,-2-5-630-16</inkml:trace>
  <inkml:trace contextRef="#ctx0" brushRef="#br1" timeOffset="137614.12">12342 15817 557 0,'0'0'1199'16,"0"0"-911"-16,0 0-219 15,0 0 20-15,0 0 19 16,0 0-21-16,0 0-23 15,-16 0 7-15,28 20-7 16,4 5 51-16,8 2-84 16,4 3-17-16,4 1 12 15,2-2-24-15,1 1 12 16,-1-3-14-16,-1-4 0 16,1 0-2-16,-1-3 2 15,1-3 0-15,-4-5 0 16,-6-2-13-16,-2-4-14 15,-6-5-16-15,-5-1-63 0,-3 0 17 16,-2-3-114 0,-1-9-92-16,4-13-81 0,-3 2-159 15,2 0-176-15</inkml:trace>
  <inkml:trace contextRef="#ctx0" brushRef="#br1" timeOffset="137883.39">13026 15808 211 0,'0'0'773'15,"0"0"-467"-15,0 0-22 16,64-83-14-16,-55 67-22 16,0 7-9-16,-6 3-49 15,-3 5-35-15,0 1-70 0,0 0-47 16,0 0 30 0,-3 12-56-16,-8 7 14 0,-2 5-6 15,-3 4-4-15,-3 6 29 16,-3 3-45-16,-2 0 1 15,-2 2 21-15,-4 0-22 16,-3-2 0-16,3-3-6 16,2-5-42-16,2-3-3 15,7-5-73-15,7-5-161 16,6-8-407-16,6-5-1011 0</inkml:trace>
  <inkml:trace contextRef="#ctx0" brushRef="#br1" timeOffset="144761.01">21515 6485 314 0,'0'0'858'0,"0"0"-583"16,0 0-158-16,0 0-81 16,0 0-19-16,0 0 137 15,-20 0-7-15,20 0-18 16,0 0-7-16,0 0-33 15,0 0 10-15,0 0-49 16,0 0-48-16,0 0 54 16,0-7-56-16,0-5 0 0,0-2 11 15,0-4-11-15,0 0 26 16,-1-2-26-16,-8-1 0 16,-6-1-6-16,-3-3 6 15,-4 3-9-15,-4 1 9 16,-2 0 0-16,0 1 1 15,-3 0-1-15,-1 0 0 16,-1-1 7-16,-3 0-7 16,-3-2 0-16,-3 2-1 15,-3-1 2-15,-3 1-1 0,-2-1 0 16,-2 3 0 0,-3 2-1-16,0 1 1 0,-3 3-1 15,-1 5 0-15,-2 4 2 16,0 1 5-16,-2 3-6 15,1 0-9-15,2 0 3 16,0 4 6-16,4 5-9 16,-1 1 2-16,2-2-35 15,0 2 32-15,-1 0-36 16,1-3 4-16,0 0 42 16,0-2-13-16,0-1 12 15,1-2-5-15,0-2-2 16,4 0-15-16,0 0 0 15,3-2-52-15,2-6 31 16,-1 0-36-16,2-1-1 0,1 3-10 16,4-2-31-16,5 3 68 15,6-1-42-15,-2-1 9 16,8 1-34-16,5-1-239 0</inkml:trace>
  <inkml:trace contextRef="#ctx0" brushRef="#br1" timeOffset="147275.29">11264 12693 489 0,'0'0'148'0,"0"0"-107"16,0 0 9-16,0 0-8 16,0 0 36-16,0 0 0 15,0 0-14-15,76 39 2 16,-73-35 28-16,0-1 6 15,1-3 32-15,-2 2-45 16,-2-2 0-16,0 0-5 16,0 0-3-16,0 0 52 15,0 0-23-15,0 0-11 16,-6 0 12-16,-5-3-50 16,-8-4-41-16,-7-1-18 0,-9 1 11 15,-4 2-5-15,-6 1-6 16,-5 1 0-16,-7 2 5 15,0 1-5-15,2 0 15 16,1 6-15-16,7 6 7 16,8 3-1-16,4 4-6 15,4 2-6-15,9 4-4 16,4 5 10-16,4 1 0 16,8 4 0-16,5 2 0 15,1 2 2-15,3 2-2 0,15 2-2 16,4 0 2-1,5 1 1-15,4 3 19 16,1 1-20-16,-2 1 6 0,-1 0-3 16,-2-3-3-16,-5-1-9 15,-5-3 9-15,-7-1 0 16,-5-1-38-16,-5-4 17 16,0 1 21-16,-16-2-13 15,-6-1 13-15,-6 2 0 16,-3-3 4-16,-4 0 4 15,-3-2 21-15,4 0-29 16,-2-2 15-16,-2 3 6 16,2-3-20-16,-2 1-1 15,5 1 14-15,3 1-13 16,8 2 9-16,2 1-10 0,10 2 0 16,7 1-3-16,3 2 3 15,7 1 0-15,19-1 5 16,5 3-4-16,5-1 4 15,1 1-5-15,-1 0 0 16,-3 0 0-16,-8-4 0 16,-7-2-74-16,-9-6 58 15,-3-9 16-15,-6-3-11 16,0-8 11-16,-6-1 0 16,-3-1 31-16,-6-1-4 15,2 1 0-15,-4 0 2 16,4 2-21-16,-2 3 47 15,3 2-55-15,4 4 0 0,1 1 6 16,3 4-6-16,4 5 9 16,0 1-9-16,4 4 0 15,11 1 6-15,7 0-6 16,1 1-23-16,5-2 22 16,-2-2-22-16,-4-3 7 15,-7-4-11-15,-8-5-53 16,-7-4 55-16,0-4 37 15,-16-4-12-15,-8-4 67 16,-4 1-1-16,-2 0 5 16,6-2-20-16,3 3-51 15,6 3 53-15,8 5-53 16,5 6 0-16,2 6 8 16,5 7-8-16,12 7 16 15,6 2-16-15,-4 4 9 0,1-2-3 16,-7-1-6-16,-4-3-9 15,-9-6-6-15,0-4 8 16,-4-7 7-16,-8-4 0 16,0-3 0-16,-2-3 21 15,2 0-21-15,1 0 0 16,2 3 23-16,1 2-22 16,5 4 29-16,3 3-30 15,0 4 0-15,3 4 10 16,15 2-9-16,3 1-1 15,1 0 6-15,0-6-6 16,-3-6 0-16,-5-6-3 0,-3-7 3 16,-5-5-9-16,-5-4 9 15,-1-2-14-15,0 1-27 16,0-2-63-16,-16 0-62 16,-3-6-345-16,-2-5-640 0</inkml:trace>
  <inkml:trace contextRef="#ctx0" brushRef="#br1" timeOffset="147561.51">10507 15965 1746 0,'0'0'385'15,"0"0"-385"1,0 0-33-16,0 0-115 0,0 0 148 15,0 0 20-15,0 0 26 16,14 47 16-16,-4-23 28 16,8 2-32-16,5 3-5 15,6-2-38-15,6-4 1 16,5 0 15-16,0-5-31 16,-1-3-25-16,-6-4-15 15,0-4-69-15,-8-2-60 16,-3-5-90-16,-8 0-129 15,-4-4-346-15</inkml:trace>
  <inkml:trace contextRef="#ctx0" brushRef="#br1" timeOffset="147788.91">11111 15899 1756 0,'0'0'541'16,"0"0"-424"-16,0 0-14 15,0 0-103-15,0 0 0 16,0 0 35-16,0 0-28 16,-1-12 32-16,-21 35-5 15,-11 8-34-15,-8 4 52 16,-5 5-52-16,-2-2-6 16,2-3-52-16,0 5-149 15,9-11-130-15,17-7-295 0</inkml:trace>
  <inkml:trace contextRef="#ctx0" brushRef="#br1" timeOffset="153867.66">26292 4922 222 0,'0'0'416'0,"0"0"-126"16,0 0-180-16,0 0-54 16,0 0 17-16,0 0 34 15,0 5 15-15,0-3-80 0,0 1-26 16,1 4 21-16,7 4-13 15,4 5 0-15,6 4-24 16,1 7 16-16,2 3 6 16,0 1-22-16,-10 10-20 15,-7-8-82-15,-4-10-273 0</inkml:trace>
  <inkml:trace contextRef="#ctx0" brushRef="#br1" timeOffset="155941.12">20232 17442 1068 0,'0'0'289'15,"0"0"-148"-15,0 0 35 16,0 0 5-16,0 0-24 16,0 0-54-16,0-13-71 15,0 13-5-15,-8 4-18 16,-6 10 1-16,-3 7 68 16,-5 6-42-16,-7 7-20 15,-2 1 9-15,-5 3-9 16,-1 1 7-16,-5 1-23 15,3-5 6-15,2-2 13 16,2-6-18-16,6-9-1 0,2-8 9 16,2-8 3-16,4-2 10 15,4-5-22-15,3-15 8 16,6-7 23-16,8-4-31 16,0-8 0-16,9 0-14 15,12 5 4-15,1 2 2 16,2 11 10-16,-4 7-2 15,-3 8 61-15,-2 6-45 16,3 0-10-16,-3 3 7 16,3 15-12-16,-1 5 25 15,0 6-26-15,1 4 0 16,-4 3 18-16,-2 3-11 16,-2 1 0-16,-6 0-7 15,-4-4-38-15,0-2-10 16,0-8-100-16,-6 0-108 0,-2-8-142 15,2-9-425-15</inkml:trace>
  <inkml:trace contextRef="#ctx0" brushRef="#br1" timeOffset="156129.62">20191 17842 611 0,'0'0'762'0,"0"0"-582"16,0 0-118-16,0 0-30 15,0 0 19-15,0 0 39 0,0 0-4 16,-31 73-46 0,10-43 22-16,-1-1-60 0,-2 1-2 15,0 4-130-15,3-6-221 16,8-8-471-16</inkml:trace>
  <inkml:trace contextRef="#ctx0" brushRef="#br1" timeOffset="157321.43">21113 17427 978 0,'0'0'662'0,"0"0"-441"15,0 0-52-15,0 0-89 16,0 0-20-16,0 0-60 16,0 0 8-16,5-14-22 15,-7 24 15-15,-5 0-1 16,1-1 14-16,2 1-4 16,-1-1 17-16,1-1-27 15,-3 2 2-15,-4 3 40 16,-3 5-31-16,-5 5 18 15,-5 6-2-15,-2 5-9 16,-2 6 19-16,0 2-37 16,0 3 0-16,2 2 17 15,3-6-17-15,3-3 0 0,1-8 1 16,6-11 1-16,3-6 16 16,6-6-18-16,1-6 0 15,3-1 12-15,0-1 11 16,0-16-23-16,3-8-26 15,7-9-59-15,7-9 23 16,2-3-62-16,4-3-42 16,5-5 46-16,5 0 35 15,5-2 49-15,3 1 35 16,4-1 1-16,-1 3 44 16,-2 8 7-16,-5 8 14 15,-4 10 40-15,-6 11-17 16,0 9-44-16,-2 4-44 0,3 3 18 15,-1 3-12 1,-4 12-6-16,-2 5-2 0,-11 4 2 16,-7 3 0-16,-3 1-6 15,-19 0 6-15,-16-1 0 16,-8-3 27-16,-5-3-27 16,-5-6 0-16,3-2 17 15,4 0-16-15,10-7 18 16,11 2-19-16,14-1-14 15,11 2 8-15,2 3-90 16,22 5 44-16,8 0 21 16,6 3-5-16,-1 0 17 15,-5-1 10-15,-10-3 8 0,-10-2-24 16,-9-3 12 0,-3-1-14-16,-12-1 21 0,-15-4 12 15,-7 0 27-15,-8-3-25 16,-6 3 6-16,-24 7-28 15,13 1-72-15,4 1-308 0</inkml:trace>
  <inkml:trace contextRef="#ctx0" brushRef="#br1" timeOffset="157757.26">19421 18312 400 0,'0'0'322'0,"0"0"-19"16,0 0-19-16,0 0 13 16,0 0-53-16,0 0-57 15,0 0-25-15,69-13-80 16,-15 13-19-16,40 0-1 0,46 0-20 16,33 0 43-16,18 0-59 15,2-3 22-15,-17-5 0 16,-18-4-21-16,-37 4-1 15,-39 2-26-15,-36 3-59 16,-19 3 53-16,-8 0-52 16,-7 0-41-16,-10 0-60 15,-4 0-354-15,-56 9 313 16,0 2-56-16,-2-2-448 0</inkml:trace>
  <inkml:trace contextRef="#ctx0" brushRef="#br1" timeOffset="157975.68">19759 18402 773 0,'0'0'943'0,"0"0"-634"16,0 0-170-16,0 0-13 16,0 0 21-16,0 0-43 15,130 0-46-15,-38 8-35 16,30 2 4-16,11 0-27 15,-6 0 6-15,-11-9-16 16,-31-1-35-16,-4-10-173 16,-23-8-377-16,-16-3-279 0</inkml:trace>
  <inkml:trace contextRef="#ctx0" brushRef="#br1" timeOffset="159641.23">28488 13535 1134 0,'0'0'594'0,"0"0"-357"0,0 0-85 16,3-80 30-16,-3 73-80 16,-4 5-19-16,-12 2-22 15,-10 16-53-15,-14 15 17 16,-14 24-25-16,-11 25 1 15,-3 21 20-15,12-5-20 16,18-17-2-16,19-26-18 16,11-13-46-16,7 0 65 15,1 3-25-15,19-5 9 16,19-11 16-16,24-17 0 16,2-10 40-16,8-10 21 15,0-23 19-15,-14-12 26 16,7-27-57-16,-10-27-7 0,-19-19 40 15,-19 6-73-15,-17 26 8 16,-14 31-6-16,-15 24-10 16,-10 3-2-16,-6 7-11 15,-4 11-34-15,1 10-29 16,0 58-84-16,11 3-103 16,14 0-378-16</inkml:trace>
  <inkml:trace contextRef="#ctx0" brushRef="#br1" timeOffset="159808.78">28828 14040 1633 0,'0'0'710'0,"0"0"-466"16,0 0-106-16,0 0-56 0,0 0 23 15,0 0-105-15,0 0-50 16,59-36-111-16,-58 36-581 0</inkml:trace>
  <inkml:trace contextRef="#ctx0" brushRef="#br1" timeOffset="160273.54">29548 13580 1476 0,'0'0'328'15,"0"0"-56"-15,0 0-81 16,0 0-83-16,0 0-50 15,-93 2-39-15,51 30-19 16,-1 13 47-16,0 9-47 16,7 6 0-16,6 1 7 15,8-4-7-15,11-8 0 16,11-8-83-16,0-8 12 0,26-11 22 16,9-7 41-16,11-9 8 15,5-6 36-15,5-8-27 16,-4-18 35-16,-6-12-11 15,-7-8 23-15,-11-12 48 16,-11-4-38-16,-17-2-14 16,-2 6-37-16,-25 13-5 15,-9 13-2-15,-10 17-8 16,-2 15-40-16,-13 33-135 16,12 9-342-16,13 5-340 0</inkml:trace>
  <inkml:trace contextRef="#ctx0" brushRef="#br1" timeOffset="161451.39">29986 13598 1109 0,'0'0'360'0,"0"0"-71"15,0 0-37-15,0 0-62 16,0 0-118-16,0 0-1 16,94-57-71-16,-40 57 2 15,11 8 15-15,2 15-6 16,-5 8-11-16,-17 4 0 16,-19 6-10-16,-19 3 9 15,-9 2-21-15,-28 1 22 16,-10-2 19-16,-11-5 5 0,-1-7-5 15,0-6 6-15,7-6-13 16,12-3 12-16,17-4-24 16,16-2-42-16,20 3 42 15,52 5 6-15,47 3 46 16,26 0-22-16,12-5-29 16,-15-11 25-16,-42-6-26 15,-31-1 0-15,-31 0 11 16,-26-3-11-16,-10-1-44 15,-34-6-79-15,-11 2-425 16,-17 0 3-16</inkml:trace>
  <inkml:trace contextRef="#ctx0" brushRef="#br1" timeOffset="162029.84">27689 13301 1307 0,'0'0'389'15,"0"0"-153"-15,0 0-133 16,0 0-41-16,0 0 31 0,-20 134 56 16,-4-23-18-1,-4 25-52-15,3 5-7 0,8-6-60 16,7-7 2-16,4-12 10 15,4 3-17-15,2-9 9 16,0-15-16-16,0-6 9 16,0-23 0-16,0-18-9 15,0-19-83-15,0-16 71 16,0-4-34-16,0-8-100 16,0-22 14-16,5-14-218 15,1-12-951-15</inkml:trace>
  <inkml:trace contextRef="#ctx0" brushRef="#br1" timeOffset="162983.29">27729 13153 1422 0,'0'0'248'16,"0"0"-115"-16,0 0-7 15,0 0-6-15,103-72-54 0,-14 63 20 16,33 3-29-16,19 2-39 16,8 3 68-16,0-1-76 15,2 0 2-15,10-8 0 16,13-7-11-16,10-11 21 15,2-6-22-15,-2 0 1 16,-5 4 9-16,-7 9-10 16,-11 10 0-16,-7 7 2 15,-11 4 8-15,-10 3 21 16,-5 10-31-16,-1 6 2 16,-1 2 4-16,0-1-6 15,-10 1 0-15,-22-7 0 16,-22-4 0-16,-30-5 15 15,-17-3-15-15,-4-2 0 16,-6 0-5-16,-5 0 7 0,-4 0-2 16,-5 0 1-16,-1-3 6 15,0 2 13-15,0-1-20 16,0 2-19-16,0 0 18 16,0 0-35-16,0 0-1 15,0 4 6-15,0 8 13 16,7 5-4-16,0 6 22 15,2 6 0-15,3 8 4 16,-2 6-3-16,-2 21 6 16,-1 21-7-16,-7 25 1 15,0 15 9-15,-7 8-10 16,-5-5 0-16,1-12 8 16,7-9-6-16,1-9 10 15,3-10-12-15,0-14 0 16,0-17-3-16,0-17 3 0,0-10 0 15,0 1 3-15,0-2-3 16,0 1 13-16,-12-5-13 16,-7-9 0-16,-7-3-6 15,-12-2 12-15,-23-3-6 16,-29 0 18-16,-34-3-12 16,-22 4 10-16,-17 1-16 15,-8 3 2-15,-7 1 7 16,-18 1-9-16,-12 0 0 15,-7 0 0-15,-4-1 0 0,-1-1 5 16,4-3-5 0,1-5 0-16,12-4-15 0,14-1 8 15,11-5-11-15,16-9 18 16,11-2 0-16,15 1-1 16,18 0 1-16,12 3-8 15,12 1-2-15,18 2-32 16,15 2-23-16,17 2 37 15,11 0 28-15,3 1-7 16,4 1 7-16,7 2-82 16,19-2-180-16,21 1-257 15,10-3-372-15</inkml:trace>
  <inkml:trace contextRef="#ctx0" brushRef="#br1" timeOffset="164876.24">29315 13059 329 0,'0'0'748'0,"0"0"-454"16,0 0-28-16,0 0-137 15,0 0-1-15,0 0 14 16,0 0-48-16,22-29 20 15,-18 19-43-15,1-3-18 16,0-1 65-16,1-6-89 16,0-5-6-16,2-9 0 15,3-8-3-15,7-23 10 0,13-26-30 16,18-21 0 0,16-8 10-16,4 11-10 0,-7 24 0 15,-19 31 0-15,-15 14 6 16,-7 10-2-16,-4 5-4 15,-3 2-13-15,-3 6-2 16,-6 9 15-16,-5 8-73 16,0 0-137-16,-5 5-18 15,-25 22 64-15,3 0-365 16,-2-4-243-16</inkml:trace>
  <inkml:trace contextRef="#ctx0" brushRef="#br1" timeOffset="165265.19">29212 12341 841 0,'0'0'220'0,"0"0"-129"15,0 0-19-15,0 0 86 16,0 0-24-16,0 0 5 15,0 0 22-15,3 0-28 16,26-11-79-16,9-6-46 16,8-6 4-16,8-6 34 15,4-8-46-15,3-7 0 16,0-5 21-16,-1-2-15 16,-8 0 20-16,-11 5-7 0,-10 9-18 15,-9 10 76 1,-8 11-59-16,-5 9 7 0,-2 7-9 15,-3 1-1-15,4 21-28 16,1 14 13-16,6 10 0 16,1 8 8-16,5 6-8 15,1 3 0-15,1-1 0 16,2 21-56-16,-5-17-233 16,-7-11-395-16</inkml:trace>
  <inkml:trace contextRef="#ctx0" brushRef="#br1" timeOffset="180969.22">5032 1735 1359 0,'0'0'303'16,"0"0"-190"-16,0 0-105 15,0 0-7-15,0 0 23 16,0 0 33-16,-3 16 13 16,3-8 4-16,-3 4 21 15,3 2 16-15,0 4-39 16,0 2-5-16,5 5 2 15,3 5-3-15,0 9 0 16,-1 21 28-16,-2 19-53 16,-2 20 11-16,0 6-22 15,-3-16-16-15,0-19 13 16,0-26-12-16,0-2 0 0,0 1-15 16,0 4 8-16,-3-2 3 15,0-8-11-15,3-11-1 16,0-9-11-16,0-5-38 15,0-8-50-15,0-4-68 16,0-12-75-16,3-10-147 16,7-9-592-16</inkml:trace>
  <inkml:trace contextRef="#ctx0" brushRef="#br1" timeOffset="184529.7">5026 1721 172 0,'0'0'252'0,"0"0"-19"0,0 0-108 16,0 0-22-16,0 0 24 15,0 0 13-15,0 0-18 16,25 21-24-16,-14-15-12 16,7-2 27-16,1 0-27 15,5-1-35-15,4 0 24 16,4-3-14-16,4 0-8 15,-1 0 8-15,4 0-3 16,-2 0-7-16,1-3-15 16,0-3-19-16,-2 1 17 15,3 1-33-15,-3-1 7 16,1 1 6-16,0 2-13 16,2-1 11-16,0 0-12 0,3-1 6 15,1 1-3-15,2-1-3 16,1 1 0-16,-1-1 9 15,4-2-8-15,-4 0 10 16,4 1-11-16,-4-1 2 16,1 0 11-16,-1 1-12 15,4-1 7-15,-1 0 14 16,7 1-10-16,3-2 13 16,3 1 10-16,-1 2-26 15,3 0 18-15,-2 2-26 16,-3 1 7-16,6 1-1 15,0 0-5-15,1 0 8 16,3 0-10-16,-1 0 2 16,2 0 0-16,-2 0-2 15,-3 0 0-15,-3 0 0 0,-1 0 0 16,0 3 4-16,-4-1-4 16,1 1 0-16,-3 0 0 15,3-2 0-15,2 2 0 16,4-1-1-16,4-1 0 15,6 2 1-15,-1-2-24 16,-2 1-8-16,3 0 20 16,-6 0-9-16,-3 1 12 15,-1-2 0-15,-5 0 6 16,2-1-3-16,-4 0 0 0,-2 0 6 16,3 0 2-1,1 0-2-15,3 0 0 16,2 0-1-16,0-1 1 0,1-2 7 15,0-1-7 1,-1 0-10-16,-2 1 9 0,-3 2 1 16,3 1-6-16,-3-2-2 15,0 1-10-15,-1-1 17 16,4 2-15-16,0 0-2 16,-1 0 18-16,3 0 0 15,-4 0-17-15,1 0 16 16,-2 0 1-16,-1 0-9 15,0 0-4-15,-1 0 3 16,-2 0 1-16,4 0 9 16,0 0-16-16,3 0-15 0,4 0-3 15,2 0 31-15,5 0-9 16,0 0 12-16,3 0 3 16,-3 0-2-16,2 0-1 15,-2 0 0-15,-3 0 1 16,-5 0-1-16,3 0 0 15,-6 0-3-15,-4 3 3 16,4-1 0-16,-1-1-1 16,1 2 0-16,3 0 2 15,4-1-5-15,1 1 4 16,1 1-16-16,-1 1 16 16,1-1 1-16,-4 2 6 15,-4-1-7-15,-1 3 6 16,1-3-10-16,-1 0 4 15,0 0 0-15,2 1 5 0,-1-2-5 16,1-1 1-16,1 0-1 16,-1-1 0-16,-2 1 0 15,0 0 0-15,0 0 0 16,2-2 0-16,0 2 0 16,1-2 15-16,-1 2-15 15,-1-2 0-15,-1 1 1 16,1-1-1-16,0-1 0 15,1 0 9-15,-2 0-8 16,0 0 17-16,0-4-18 16,-4 0 14-16,0-2-20 15,-4 1 6-15,-2 1 0 16,-2-2 12-16,-4 0-12 0,-2-1 7 16,-4-1-7-16,-3-2 0 15,-6-2 82-15,-3 1-68 16,-4 1-8-16,-3 0 2 15,-2 2-7-15,-6 1 10 16,3 3 17-16,-8 0-27 16,-1 2 28-16,-3 2-21 15,-1 0-8-15,-2 0 0 16,1 0-9-16,2 0-1 16,0 3-2-16,0 6 12 15,-2 4-4-15,1 3 4 16,-2 5 0-16,0 3 26 0,0 4-11 15,0 2 6 1,0 4-15-16,-3 1-6 0,1 3 31 16,2 4-16-16,0 4 1 15,0 3 8-15,0 2 1 16,5 1 0-16,1 0-25 16,-3-1 0-16,-3-2 19 15,0 1-19-15,0-1 0 16,-9 1 5-16,-4-1 1 15,-1 2-8-15,1 1 2 16,-2 0 0-16,3 1 3 16,-1-1-3-16,2-1 1 15,0-2-1-15,0-4 1 0,2-5 0 16,1-5-1 0,1-6-15-16,2-5 14 0,2-4-8 15,0-4-4-15,0-2 1 16,0-4-16-16,2-3 28 15,-4-3-15-15,1-1-7 16,-5-3 10-16,-5 0 3 16,-8 0 9-16,-8 0 0 15,-9-2 8-15,-8-5-17 16,-4 2 9-16,-6-1-11 16,-1 2 11-16,-3 1-1 15,0 2 1-15,-2-1-1 16,-1 2 1-16,-2-1-6 0,-5-2 6 15,-10 0 0 1,7-1 0-16,-4 0 0 0,2 1 1 16,12 0-1-16,-9 2 1 15,1 1-3-15,-1 0 2 16,1 0 0-16,-13 0 8 16,-10 0-8-16,-15 0 0 15,-1 1 0-15,20 2 6 16,21-3-15-16,-2 2 9 15,-8-1-1-15,-4 2 1 16,2-2 0-16,23 2 1 16,12-2-1-16,-8 1 1 15,-9 1 6-15,-6-2-7 16,0 2-5-16,3-2 5 16,2-1 6-16,1 0 2 0,0 0-8 15,-2 0 1-15,-2 0-12 16,-2 0 11-16,-5 0 0 15,3-1 2-15,-5-2-1 16,1 0 0-16,-3 2-1 16,4 1 1-16,-1 0 0 15,3 0-1-15,0 0 0 16,1 0 1-16,0 0-1 16,0 0 13-16,1-2-13 15,1 0 2-15,3-3 14 16,3 0-16-16,-3-1 0 15,7 0 6-15,-1-1-5 16,0 0 0-16,2 0-1 16,-2 1 1-16,2 0 0 0,-3 2-1 15,1 3-1-15,-3 1 1 16,3 0 0-16,0 0 5 16,-2 0-5-16,5 0 0 15,-2 0 0-15,-1 0 0 16,0 0 0-16,-2 3 4 15,1 1-3-15,-1-1-2 16,3 0-6-16,1-2 7 16,-1-1-1-16,5 0 1 15,0 0 0-15,-2 0 0 16,0 0 0-16,-3 0 5 16,-1 0-5-16,2-1 0 15,-1-2 6-15,3 1-6 0,1-1 7 16,1 2-6-16,2-2 12 15,-2 2 8-15,3 1-15 16,-2 0-5-16,0 0 21 16,-1 0-21-16,0 0 5 15,0 0 5-15,4 0-10 16,-3 0 11-16,2 0-12 16,3 0 0-16,-2 0 19 15,2 0-9-15,-2 0 2 16,-1 0 1-16,0 0-12 15,1 0 20-15,0 0-21 16,5 0 1-16,0 0 15 16,2 1-7-16,0 1-8 0,0-1 1 15,0-1 8 1,-1 0 5-16,2 0-15 0,4 0 0 16,0 0 3-16,2 0-2 15,-2 0 5-15,2 0-6 16,1 0 1-16,2 1-6 15,-1-1 5-15,2 0 0 16,-1 2 0-16,6-2 0 16,-2 0 6-16,5 0-6 15,1 0 1-15,0 0-2 16,6 0 1-16,-1 1 0 16,2 1 1-16,2 1 1 0,-1-1-2 15,-2 1 0-15,1 2 1 16,-3-3-2-16,-3 1 1 15,1 0 0-15,-1-1 8 16,3-2-7-16,-1 0-1 16,3 0 0-16,0 0 2 15,4 0 3-15,1 0-5 16,3 0 0-16,-1 0 8 16,4 0-8-16,-1 0 1 15,1 0-1-15,1-2 6 16,-1 1 16-16,2-1-10 15,2 1 14-15,0-2 8 16,0 0-16-16,0 0 1 16,0-2-5-16,0-1-5 15,-6-2 17-15,2-1-26 0,-1 1-1 16,-1 0 1-16,-1 0 8 16,5 1-1-16,-1 0-7 15,3-1 1-15,2-2 19 16,1-5-20-16,0 0 0 15,0-6 9-15,0-4-8 16,0-7 10-16,0-4-11 16,0-7 0-16,0-1 0 15,0-6 0-15,-2 4-32 16,-4 0 5-16,-1 5-25 16,-2-8-49-16,3 8-203 15,-2 5-615-15</inkml:trace>
  <inkml:trace contextRef="#ctx0" brushRef="#br1" timeOffset="186390.72">9423 1333 1091 0,'0'0'390'16,"0"0"-194"-16,0 0-73 15,0 0-88-15,0 0-7 16,0 0 16-16,0 0 22 0,-18 43 26 16,13-14-25-1,-1 11-13-15,2 5 42 0,1 9-59 16,0 3-8-16,0 5 11 16,-3 3-10-16,3 2 29 15,-1 12-17-15,-4 10-26 16,2 15 42-16,-3 3-34 15,3-5 0-15,5-2 25 16,1-8-15-16,0 2 1 16,11 2-34-16,0-1 7 15,3-18 2-15,-4-16-10 16,-3-14 0-16,-1-8 7 16,2 8-6-16,-1 2 7 15,1 5-8-15,-4-8 0 0,-2-3 3 16,-1-4-1-16,-1-2-2 15,0-4 7-15,0-1-5 16,0-2 7-16,0-4-9 16,0 0-13-16,0-6 13 15,0-5-40-15,-1-5-42 16,1-7-45-16,0-3-153 16,0 0-272-16</inkml:trace>
  <inkml:trace contextRef="#ctx0" brushRef="#br1" timeOffset="187736.12">11568 1360 400 0,'0'0'404'16,"0"0"-49"-16,0 0-130 16,0 0-25-16,0 0 13 15,0 0-52-15,0 0-27 16,0 0-37-16,1 0-31 16,-1 0-5-16,2 2-36 15,-1 6-24-15,1 9 16 16,4 10 33-16,0 11 45 15,2 11-31-15,2 8-19 16,0 18 10-16,4 16-21 0,-1 22-21 16,2 7 14-16,0-1-19 15,0-8-1-15,-2-8 5 16,-1 3-12-16,-1-2 26 16,-5 2-26-16,-2-3-5 15,-4-6 5-15,0-18 0 16,0-16 0-16,0-17 0 15,0 6 1-15,-1 1 14 16,-4 7-15-16,-5 9-1 16,5-11 1-16,-1 8 6 15,3-2 0-15,0-3-6 16,3-5 6-16,0-5-11 0,0-7 5 16,0-9 0-16,2-10 3 15,2-8-2-15,-2-7 0 16,1-5-1-16,-2-4 1 15,1-1-5-15,1 0 4 16,1-3-24-16,2-11-24 16,2-24-175-16,-1 1-360 15,-2-1-1000-15</inkml:trace>
  <inkml:trace contextRef="#ctx0" brushRef="#br1" timeOffset="190054.93">6445 2069 411 0,'0'0'1297'15,"0"0"-1024"-15,0 0-119 16,0 0-75-16,0 0-31 15,0 0-42-15,0 0 31 16,-42 74 27-16,26-29 7 0,-1 8-4 16,1 2-36-16,8 1-22 15,4-1 3-15,4-1-12 16,0-5-2-16,10-4 1 16,13-6-63-16,5-10-22 15,6-5-70-15,17-13-69 16,-9-6-178-16,-11-5-683 0</inkml:trace>
  <inkml:trace contextRef="#ctx0" brushRef="#br1" timeOffset="190244.42">6108 2328 818 0,'0'0'667'0,"0"0"-476"0,0 0-155 15,0 0 31-15,82-38 8 16,-33 31-2-16,8 0-49 16,4 2-24-16,18 4-34 15,-18 1-188-15,-9 0-529 0</inkml:trace>
  <inkml:trace contextRef="#ctx0" brushRef="#br1" timeOffset="190581.52">6722 2260 329 0,'0'0'916'0,"0"0"-771"0,0 0-66 15,-58 79 44-15,30-42-8 16,5 3-55-16,1 0 4 16,8 0-53-16,3-4-11 15,8-4-32-15,3-7-67 16,0-9-43-16,9-9 6 15,4-7 136-15,-1-6 6 16,-6-18 72-16,-4-9 85 16,-2-6 74-16,-6-2-42 15,-16 0-61-15,-6 5 19 16,-2 7-82-16,0 10-7 16,2 9-46-16,6 8-18 15,7 2-12-15,5 3-89 0,10 11-72 16,0 4-71-16,23 2-23 15,43 2 43-15,-3-5-122 16,-2-6-340-16</inkml:trace>
  <inkml:trace contextRef="#ctx0" brushRef="#br1" timeOffset="190933.59">6969 2337 876 0,'0'0'555'16,"0"0"-367"-16,0 0-6 15,-83-24 3-15,55 24-105 16,4 8-40-16,5 12-11 16,10 6-15-16,7 6 0 0,2 1-14 15,6 0-52 1,15-3-7-16,4-6-65 0,1-11 30 16,1-7-40-16,0-6 61 15,-2-8 39-15,-6-13 34 16,-4-6 28-16,-7-2 88 15,-4 2 47-15,-4 4 2 16,0 4-31-16,0 9 7 16,0 9-29-16,0 1-112 15,0 7-8-15,0 15 6 16,0 2-13-16,0 2-11 16,9 1-37-16,6-4-49 0,6-5-81 15,3-6-111-15,12-12-21 16,-5 0-184-16,-3-12-299 0</inkml:trace>
  <inkml:trace contextRef="#ctx0" brushRef="#br1" timeOffset="191070.22">7240 2352 793 0,'0'0'389'15,"0"0"-14"-15,0 0-74 16,0 0-178-16,0 0-98 16,0 0-19-16,0 0 13 15,-15 93-19-15,13-53-10 16,2-1-68-16,2 4-148 15,7-11-285-15,2-11-391 0</inkml:trace>
  <inkml:trace contextRef="#ctx0" brushRef="#br1" timeOffset="191212.83">7271 2089 1309 0,'0'0'532'0,"0"0"-532"15,0 0-19-15,0 0-209 16,0 0-45-16,5 106-391 0</inkml:trace>
  <inkml:trace contextRef="#ctx0" brushRef="#br1" timeOffset="191841.15">7391 2349 1458 0,'0'0'341'16,"0"0"-142"-16,0 0-58 0,0 0-20 16,0 0-81-16,0 0-40 15,0 0-9-15,52-59-10 16,-40 82 14-16,0 5-14 16,1 3 1-16,-2 0-45 15,-4-4-27-15,0-8-18 16,-2-6 33-16,1-10 21 15,2-3 17-15,0-7 28 16,4-16-21-16,2-5 8 16,2-5 22-16,-1 3 8 15,0 4 0-15,0 8 23 16,-3 11-18-16,-2 7-13 16,1 4-25-16,2 17 25 0,4 6 25 15,5 2-24-15,5 0-1 16,3-4-27-16,4-7-81 15,5-6-43-15,4-11-33 16,-3-1-12-16,1-10-31 16,-4-11 35-16,-10-7 192 15,-3-5 73-15,-11 0 85 16,-10-1 80-16,-3 5 16 16,-2 6 50-16,-14 7-33 15,-2 8-93-15,-3 6-75 0,4 2-46 16,0 12-56-1,9 11-1-15,4 8 3 0,4 8-14 16,7 4 22-16,12 4-19 16,6 2 8-16,0 2-24 15,0 0-16-15,-5 2 33 16,-5 3-43-16,-11-1-11 16,-4-2-4-16,-6-3 45 15,-16-7 4-15,-3-10 5 16,-5-10 11-16,5-12 18 15,-1-11-18-15,5-1-16 16,2-55-161-16,10 3-314 16,4-9-356-16</inkml:trace>
  <inkml:trace contextRef="#ctx0" brushRef="#br1" timeOffset="191994.74">8170 2009 872 0,'0'0'850'0,"0"0"-516"16,0 0-207-16,0 0-105 16,0 0-22-16,0 0-27 15,0 0-167-15,10 58-492 0</inkml:trace>
  <inkml:trace contextRef="#ctx0" brushRef="#br1" timeOffset="192683.9">9527 2382 895 0,'0'0'1045'0,"0"0"-853"16,0 0-192-16,0 0-19 0,0 0 19 16,0 0 26-16,27 107 4 15,-12-62-30-15,0 3 10 16,1-3-7-16,-2-4-3 16,-3-7-31-16,-3-12 12 15,1-7-22-15,-3-12 41 16,0-3 45-16,3-13 54 15,-2-14-10-15,4-8 1 16,1-11 7-16,-2-1-29 16,1-4-39-16,-1 4 0 15,-4 6-19-15,2 12-9 16,-4 10 16-16,-1 11-17 16,0 8-40-16,0 1-168 0,3 18 1 15,1 6-50 1,17 16-77-16,-4-6-158 0,2-7-31 0</inkml:trace>
  <inkml:trace contextRef="#ctx0" brushRef="#br1" timeOffset="193231.43">9957 2558 484 0,'0'0'390'15,"0"0"-49"-15,0 0 25 16,0 0-76-16,19-83-32 16,-23 69-30-16,-13 4-86 15,-1 7-66-15,-4 3-76 16,-2 11-8-16,2 15 8 15,4 8-19-15,5 2-1 16,8 4-17-16,5-5-48 0,0-5-27 16,10-8-14-1,7-9-28-15,2-10 75 0,1-3 79 16,1-14 23-16,-4-12 8 16,-3-5 29-16,-5-2 25 15,1-2-23-15,-5 7 31 16,-4 7 13-16,1 10-37 15,-2 8-18-15,1 3-51 16,-1 4-41-16,0 15 40 16,0 4-7-16,2 6-7 15,2 2 15-15,4-2-66 16,5-3-5-16,2-5-5 16,6-8-12-16,4-8 32 15,3-5-47-15,2-5-17 0,2-19 37 16,-1-12 42-16,3-10 41 15,4-22 4-15,5-26 19 16,-3-23 45-16,-4-5-26 16,-12 23 12-16,-15 30 74 15,-9 35-3-15,0 13 85 16,0 6-54-16,-8 5-56 16,-5 8-10-16,-5 5-90 15,-1 24-27-15,-5 15 16 16,6 21 1-16,0 17 10 15,6 16 0-15,4 5-16 16,3-8-20-16,0-8-86 16,-4-13-70-16,2-20-307 0,-2-15-373 15</inkml:trace>
  <inkml:trace contextRef="#ctx0" brushRef="#br1" timeOffset="195597.11">12402 2157 998 0,'0'0'178'16,"0"0"57"-16,0 0-44 16,0 0-10-16,0 0-5 15,0 0-12-15,0 0-10 16,-3-39-57-16,1 39-48 15,-3 0 1-15,-1 8-49 16,-5 9-1-16,-5 9 44 16,2 4-21-16,-2 8 23 15,1 2-8-15,3 4-15 16,2 2-5-16,4 0-17 16,1-1 8-16,4-3-7 15,1-3-2-15,0-3 0 16,7-4-30-16,8-5-40 0,9-3-19 15,4-7-45 1,5-5-36-16,16-12-147 0,-10-6-219 16,-6-12-609-16</inkml:trace>
  <inkml:trace contextRef="#ctx0" brushRef="#br1" timeOffset="195838.46">12060 2318 1313 0,'0'0'622'16,"0"0"-381"-16,0 0 16 16,0 0-125-16,0 0-41 15,0 0-85-15,84-28 17 16,-39 26 3-16,1 2-26 15,0 0-5-15,9 6-107 16,-11 7-254-16,-10-2-370 0</inkml:trace>
  <inkml:trace contextRef="#ctx0" brushRef="#br1" timeOffset="196445.84">12429 2571 447 0,'0'0'689'16,"0"0"-497"-16,0 0-9 15,0 0-42-15,0 0-8 16,0 0-35-16,0 0-77 16,84-19 11-16,-58 5-32 15,1-5 12-15,-3-7-12 16,-2-5-7-16,-7-3 7 15,-4 0 6-15,-4 3 7 16,-5 6 103-16,-2 8-22 16,0 10 29-16,0 6-36 15,-9 1-69-15,-3 11-18 16,-4 11-12-16,-1 8 11 0,4 4-5 16,2 1 6-16,5-1 0 15,5-4-1-15,1-5-10 16,0-5-17-16,9-6-4 15,8-8 23-15,5-6 9 16,6 0 0-16,5-16-3 16,2-8 1-16,3-7-1 15,-7-7-5-15,0-3 8 16,-5 0 0-16,-10 4 47 16,-3 9 14-16,-7 10 50 15,-4 8 4-15,-2 7-42 16,0 3-31-16,0 0-42 0,0 9-40 15,5 9 31 1,1 6 9-16,1 5-2 16,5 6-5-16,-3 1-14 0,-3 1 13 15,0-2-42-15,-6 0-16 16,0-3 54-16,-11-6-17 16,-4-3-3-16,-4-8-2 15,-2-6-9-15,3-6 11 16,0-3-51-16,12-18-69 15,6-5-166-15,0-2-326 0</inkml:trace>
  <inkml:trace contextRef="#ctx0" brushRef="#br1" timeOffset="196634.34">13108 2155 1326 0,'0'0'562'15,"0"0"-291"-15,0 0-185 16,0 0-27-16,0 0 80 15,-72 87-54-15,54-45-24 16,2 6-18-16,10 3-43 16,6 1 0-16,0 3-28 15,9-3-145-15,24 4-70 16,-2-16-290-16,-1-11-53 0</inkml:trace>
  <inkml:trace contextRef="#ctx0" brushRef="#br1" timeOffset="196822.83">12982 2303 605 0,'0'0'521'16,"0"0"-288"-16,0 0 45 16,0 0 60-16,87 13-77 15,-41-9-141-15,2-3-58 16,1-1-16-16,11 0-46 15,-15 0-98-15,-12-1-493 0</inkml:trace>
  <inkml:trace contextRef="#ctx0" brushRef="#br2" timeOffset="203173.86">11453 1320 506 0,'0'0'11'0,"0"0"273"16,0 0-135-16,0 0-74 15,0 0 8-15,64-71-11 16,-50 53 1-16,-4 0 77 16,-4 1 25-16,-3 3-21 15,-1 0 33-15,-2 4-70 16,0 2-20-16,0 2-24 0,0 3-19 16,0 2 8-1,0 1-32-15,0 0-29 0,1 0 9 16,-1 0-10-16,0 0-20 15,2 0 3-15,-2 0 6 16,1 10 11-16,-1 5 0 16,2 8 0-16,-1 3 0 15,2 6 0-15,1 3 0 16,-1 4 16-16,2 4-7 16,-2 0 19-16,5 6 0 15,-4 1 11-15,1 4 13 16,0 1-43-16,0 1 8 15,-1 4 6-15,-1-2-17 0,2 1 13 16,-2 2-19 0,0-2 1-16,4 1 16 0,-2 1-17 15,1 0 0-15,-2-1 6 16,2 0-5-16,0-1 13 16,1-1-14-16,-2-2 0 15,-2 1-7-15,2-1 7 16,-4 2 0-16,2 2 0 15,0-1 0-15,-1 0 5 16,-2-2-5-16,0-1 0 16,0-4 3-16,0-1-3 15,0-3 0-15,0 0 0 16,0-2 1-16,0 0 6 0,1-2-7 16,8 1 0-1,0-2-1-15,0 0 1 0,6-1 0 16,-5 0 4-16,2-1-3 15,-3 0-2-15,3 1 0 16,-2 1 1-16,-1-2 0 16,0-1 0-16,-1 0 0 15,1-6 1-15,-3-4-1 16,1-8 3-16,-1-4-3 16,1-5-11-16,-1-6 10 15,-3-1-8-15,-1-3 9 16,1-2 0-16,-1 0 1 15,-1-1 7-15,1 0-8 16,2 0-8-16,5 0 8 16,3-1 19-16,7-5-4 0,7 1-15 15,7-1 7-15,8 0-5 16,6 2-2-16,8 0-3 16,4 0-4-16,6-2 7 15,3-1-2-15,5-1-14 16,0-2 16-16,-2 1 6 15,-2 2-6-15,-3 1 0 16,-5 4 1-16,2 0-1 16,-2 1 0-16,3 1-1 15,4 0 2-15,-1 0 6 16,4 0-7-16,-1 5 0 16,2 1 0-16,1 0 0 15,-1 1 1-15,-4 0-1 16,-2-1 0-16,-5-1-10 0,-6 1 10 15,-4-2 0-15,-8-1-1 16,-2 0 2-16,-7-2 4 16,-1-1-5-16,-5 0 0 15,-1 0 2-15,-3 0-2 16,-2 0 0-16,-2-5 0 16,-1-1 0-16,-3 0 9 15,-2-1-9-15,1 0 2 16,-3-1 2-16,0-2-4 15,-1-3 0-15,-1 0 12 16,-1-2-5-16,-2-3 11 16,-1-1 7-16,-3-2-16 15,0-3 36-15,0 0-39 0,0-3 2 16,1-1 6-16,1-1-12 16,1-4 11-16,0-1-13 15,0-1 1-15,1-4 10 16,2 0-11-16,-2-2-1 15,1-2 1-15,-2-3 2 16,0 0 11-16,3-4-13 16,-2 0 0-16,1 0 3 15,1 1-3-15,3 4 0 16,-3 1 1-16,0 0 5 16,-1-1-1-16,0 0-5 15,-2-2 0-15,-1 1 7 16,-2 0-7-16,2 2 0 0,-2-3-1 15,0 2 2 1,2-2 2-16,-2-1-3 0,1 1 0 16,-1-2 0-16,-1 1 0 15,-2 0 0-15,0 0 0 16,0 3 1-16,0 1-2 16,0 5-5-16,0 2 6 15,0 5-1-15,0 1 1 16,0-1 0-16,0 2 0 15,0 0 1-15,7-3 4 16,-4 3-5-16,0-5 0 16,0 2-1-16,-1-3 1 0,-2 0-1 15,0-1 0-15,0-1 2 16,0-1 4-16,0-4-5 16,0 0-5-16,0-4 5 15,0 0 0-15,0 0 0 16,3 6 0-16,0 2 1 15,-2 10 2-15,1 5-3 16,-2 7-5-16,0 5-5 16,0 4 10-16,0 2-14 15,0 2-1-15,-2 0-7 16,-2-1 7-16,-2 3 0 16,-2-2-16-16,-5-1 17 15,-2 3-11-15,-6-3 24 16,-3 1-11-16,-4 1 12 15,-3 1-6-15,-7-1 6 0,-2 0-3 16,-8-1 3-16,0-2 0 16,-4 0 6-16,0-1-6 15,3-2 0-15,-2 4-2 16,2-1 2-16,-1 2 0 16,1 3 7-16,3-1-6 15,-2 2 8-15,2 0-9 16,-3 0 0-16,-3 0-8 15,-1-1 8-15,-5-1 0 16,-2 1 3-16,1 0-3 16,-1-2 7-16,2 1-7 15,0 0 1-15,0 2-9 16,0-2 8-16,-2 2 0 0,3 0 0 16,-1 0 0-16,0 0 7 15,1 0-7-15,2 0 1 16,0 0-6-16,1 0 5 15,-1 0 0-15,-2 3 0 16,0 1 6-16,-2 0-2 16,-1 3-4-16,-1 2 0 15,7-1-8-15,-1 1 8 16,4 1-1-16,3-2 1 16,2 2 0-16,4 0 6 15,-1 1-6-15,3-1 0 16,-1 0-2-16,0-3 2 15,4 0 0-15,2-3-1 16,4-1 2-16,4-1 4 16,9-1-5-16,3-1 0 0,8 0 5 15,4 0-4-15,1 0-1 16,1 0 5-16,1 0-4 16,-2 0-2-16,-2-1-64 15,1-9-116-15,3 0-53 16,-3-2-568-16</inkml:trace>
  <inkml:trace contextRef="#ctx0" brushRef="#br2" timeOffset="205734.01">13251 4263 879 0,'0'0'730'0,"0"0"-503"16,0 0-112-16,0 0-70 15,0 0 24 1,0 0 25-16,-92 50-31 0,65-24 22 16,3 2-19-16,0-1-20 15,0-2 9-15,3 1-37 16,2-4-12-16,-2-1 33 15,4-1-38-15,1-3 5 16,2 0-6-16,3-3-48 16,-4 2-126-16,3-6-296 15,0-5-277-15</inkml:trace>
  <inkml:trace contextRef="#ctx0" brushRef="#br2" timeOffset="206004.29">12877 4315 1553 0,'0'0'490'0,"0"0"-371"15,0 0-46-15,0 0-22 16,0 0 29-16,0 0 14 16,0 0-20-16,43 59 17 15,-24-29-54-15,2 4-19 16,3 1 4-16,-5 0-13 15,1-2 0-15,-5-4-9 16,-2-3-42-16,-4-5 21 0,-4-6-71 16,-4-4-67-1,-1-3-70-15,0-8-107 0,-3 0-55 16,-6-9-276-16</inkml:trace>
  <inkml:trace contextRef="#ctx0" brushRef="#br2" timeOffset="206314.46">13059 4212 377 0,'0'0'910'15,"0"0"-637"-15,0 0-27 16,0 0 21-16,0 0-40 16,0 0-36-16,0 0-103 0,-27-32-29 15,27 32-12 1,0 0-27-16,0 4-12 0,0 10-7 15,0 8 11-15,0 7 58 16,0 6-32-16,0 2-14 16,0 2 14-16,0 0-14 15,0 1 3-15,0-2-27 16,0-1 2-16,0-3-8 16,0-2 1-16,0-3-63 15,0-3-16-15,0-5-71 16,0-4-144-16,-2-5-289 15,-2-8-210-15</inkml:trace>
  <inkml:trace contextRef="#ctx0" brushRef="#br2" timeOffset="206694.44">12844 4542 575 0,'0'0'691'16,"0"0"-404"-16,0 0-51 16,0 0 4-16,0 0-46 15,0 0-53-15,0 0-51 16,-21-34 1-16,21 34-36 16,0 0-27-16,7 0-28 15,7 0 1-15,9 3 26 0,12 4-8 16,10 3 8-16,7 0 25 15,3 0-7-15,5-1-12 16,-2 0-20-16,-6-1-11 16,-6 0 23-16,-8-3-25 15,-13 0-7-15,-10-3 1 16,-6-2 4-16,-6 0-4 16,-3 0-9-16,0 0-9 15,0 0 23-15,0 0-54 16,-3 0-23-16,-9 0-48 15,3 0-168-15,0 0-456 0</inkml:trace>
  <inkml:trace contextRef="#ctx0" brushRef="#br2" timeOffset="207415.52">13079 4524 166 0,'0'0'580'0,"0"0"-239"16,0 0-141-16,0 0-44 16,0 0-1-16,0 0 5 15,0 0-26-15,2 0-59 16,-2 6-22-16,-10 5 66 16,-2 5-34-16,-6 6 1 15,-2 1-25-15,-2 3-17 16,-3 1 11-16,-1 1-16 0,2-1-32 15,2 0 20-15,3-5-27 16,5-3 0-16,5-5 2 16,2-4 4-16,4-5-6 15,3-2-24-15,0-2-46 16,0-1-18-16,7 0 7 16,5-1-11-16,5-11-64 15,-3-1-132-15,-5 2-235 0</inkml:trace>
  <inkml:trace contextRef="#ctx0" brushRef="#br2" timeOffset="207820.43">12952 4419 114 0,'0'0'1039'0,"0"0"-779"15,0 0-36-15,0 0-15 16,0 0-84-16,0 0-45 16,0 0-59-16,-1 2-21 15,1 12 75-15,4 6-13 16,4 2 0-16,6 2 9 15,2 3-14-15,-1 1-4 16,4-1-16-16,0 1-19 0,0 2 47 16,-2-3-54-16,0-2-10 15,-1-2 15-15,-4-5-15 16,-2-4 13-16,-2-4-14 16,-3-4-10-16,-2-3 1 15,-3-3-21-15,1 0-45 16,-1 0-26-16,5 0-41 15,-2-5-170-15,2-2-267 0</inkml:trace>
  <inkml:trace contextRef="#ctx0" brushRef="#br2" timeOffset="208286.19">12874 4646 324 0,'0'0'6'16,"0"0"767"-16,0 0-483 15,0 0-76-15,0 0-38 16,0 0 28-16,0 0-71 15,71-22-38-15,-41 14 1 16,6 1-36-16,2-2-6 16,-3 2-22-16,-5 1-32 15,-8 2 0-15,-10 3-26 16,-7 1-71-16,-5 0-11 16,-2 0-74-16,-26 5 44 15,2 4-109-15,1-2-397 0</inkml:trace>
  <inkml:trace contextRef="#ctx0" brushRef="#br2" timeOffset="210103.33">5596 3748 1313 0,'0'0'502'0,"0"0"-395"16,0 0-67-16,0 0-9 15,0 0 70-15,0 0-6 16,0 0-9-16,-24 0-3 15,19 0-13-15,2-7 20 16,0-4-27-16,3-4-22 16,0-6-3-16,6-5-38 15,13-4-6-15,6-6 6 16,6 0 1-16,7 2-1 0,3 5-4 16,6 6-16-16,3 4 19 15,7 7 0-15,2 2 1 16,6 4 0-16,2 3 0 15,0 3-4-15,7 0 4 16,0 4-2-16,-1 12 1 16,1 4 1-16,-5 2 0 15,3 3 0-15,-5 3 1 16,1 0-8-16,-4 0-2 16,1 0-18-16,-1-2 8 15,0-4-17-15,0-2 17 16,-3-5-11-16,-4-2-31 15,-5-3 45-15,-2-6-3 16,-9-2 6-16,-2-2 12 16,-3 0 1-16,-5-11 0 0,-4-8 0 15,0-5 2-15,-6-6 42 16,3-3-15-16,-5-6-1 16,-4 0 15-16,-3 0-33 15,-6 6 11-15,-5 6 10 16,-1 4-10-16,0 6 46 15,0 6-41-15,0 3 0 16,0 2 16-16,0 4-15 16,0 0 0-16,0 2-27 15,0 0-25-15,0 0 24 0,0 7-26 16,0 7 27 0,0 6 0-16,0 4 0 0,2 4 12 15,-1 0-12-15,1 3 6 16,1 1-24-16,0-2 11 15,0 0-71-15,-3-2-47 16,4-3-103-16,-1 0-142 16,0-7-175-16,-1-8-214 0</inkml:trace>
  <inkml:trace contextRef="#ctx0" brushRef="#br2" timeOffset="211011.9">7562 3608 413 0,'0'0'662'16,"0"0"-370"-16,0 0-145 15,0 0 16-15,0-83 25 16,0 67-28-16,8 2-32 0,-1 1-34 16,1 1-23-16,2-1 5 15,-1-1-42-15,5 1-2 16,0-1 7-16,0 1-21 16,5-1 4-16,-1 2-22 15,0-1 1-15,0 3 20 16,-2 1-21-16,4 4 0 15,-2 0 7-15,4 4-6 16,0 1 4-16,2 0-5 16,0 0 0-16,3 4-5 15,0 8 5-15,1 2 0 16,2 3-1-16,3 2 2 16,1 4 1-16,2 1-2 0,1 0 0 15,2-2 1-15,-2 1-1 16,2-2 0-16,4-1 7 15,2 1-5-15,4-1 1 16,2 0-3-16,1 0 0 16,0 1 2-16,-2 0-2 15,7 0 0-15,-1 3 0 16,2 0 0-16,5 3 2 16,3 1-2-16,1 0 0 15,3-1 5-15,-2 1-4 16,3-2-1-16,-1-4 0 15,0-1 0-15,-3-4 9 16,-3-1-9-16,-3-5 0 16,-3-4 2-16,-4-1-2 0,0-5 12 15,-3-1-12-15,1 0 0 16,-3 0 1-16,0-5-1 16,1-2 0-16,-3-3 0 15,-2-1 7-15,0-1-1 16,-3 1-6-16,2-2 0 15,-2 0-3-15,0-1 3 16,0 2 0-16,-5-4 3 16,-3 1-2-16,-2-1 5 15,-4-1-6-15,0 2 0 16,-2-2 0-16,-4 0 0 16,1 0 0-16,-1-2 6 15,-1 3-6-15,-3-3 14 0,-1 1-13 16,0-2 5-16,-2 0 24 15,0 1-29-15,1-1 9 16,-2 0 16-16,2 0-8 16,-2 2 3-16,3 1-21 15,-2-1 11-15,5-1 9 16,0 1-20-16,2-3 0 16,1 0 10-16,0-1-9 15,-2 1 9-15,0 0-10 16,-5 4 6-16,-3 0-4 15,-2 5-2-15,-2 0-2 16,-3 2 2-16,-2 3 0 16,-1 2 3-16,-3 2-3 0,0 0-36 15,0 3-24 1,-28-1-171-16,-2-1-344 0,-6 0-714 0</inkml:trace>
  <inkml:trace contextRef="#ctx0" brushRef="#br2" timeOffset="-214491.5">5963 1562 565 0,'0'0'863'0,"0"0"-732"16,0 0-96-1,0 0 40-15,0 0-24 0,0 0 17 16,12-91-13-16,-3 65-14 15,7-7 3-15,4-1-43 16,2-4 0-16,5 1 11 16,3 4-12-16,1 4-15 15,8 8 15-15,4 7-18 16,3 6 18-16,8 8 15 16,1 0-9-16,2 10-12 15,-2 13-2-15,-1 10 8 16,-4 8 1-16,-3 4-1 0,2 4-1 15,-6 1 1-15,2-4 0 16,-2-6 3-16,-2-6-3 16,2-9-21-16,-4-8 8 15,-3-10 0-15,2-7 12 16,-2 0 0-16,1-18 1 16,2-11 7-16,4-7-7 15,2-9 0-15,3-6 2 16,0-5-2-16,4-2 10 15,1 2-10-15,3 3 0 16,4 9 29-16,1 10-13 16,-3 12 2-16,-6 11 17 15,-7 9-20-15,-4 2-15 16,-8 16-18-16,-6 9-5 16,-3 9 22-16,0 4-6 0,0 6 7 15,0 4 4-15,2-1-3 16,4-1-2-16,-1-2-40 15,6-8-56-15,-2-6-28 16,0-9-51-16,-2-8-16 16,-2-10-47-16,-4-3 5 15,1-20 140-15,-1-13 87 16,2-11 7-16,3-11 79 16,1-5 40-16,8-2-21 15,2 2 12-15,3 10 94 16,2 10-51-16,2 14-104 15,2 9 11-15,0 10 11 16,2 7-21-16,-1 0 4 0,-3 17-50 16,-2 4 5-16,-3 5 10 15,0 6-19-15,-4 3-5 16,-3 4 4-16,-5 4 1 16,-4 0-12-16,-6 1 9 15,-6-3-10-15,-6-4 12 16,1-9-75-16,-7-7 8 15,-1-8 36-15,-1-7 19 16,2-6 13-16,6-2 70 16,4-18-32-16,7-8 3 15,8-11-41-15,7-9 0 16,8-6 20-16,3-2-5 0,5 2 18 16,-1 6-4-1,-5 10 4-15,-3 10 102 0,-5 11-101 16,-7 10-10-16,-1 7 19 15,-5 1-36-15,-2 19-7 16,-1 8-19-16,-5 9 16 16,3 4 2-16,-3 2 1 15,3 0 0-15,0-4 0 16,1-5-10-16,2-7-32 16,2-10-4-16,0-9 6 15,3-8 40-15,3 0 25 16,4-18-3-16,4-10-19 15,4-8 11-15,6-2-12 0,-2-1-2 16,3 3 1 0,-2 8 19-16,-3 9-20 0,0 10 0 15,-4 9 15-15,2 4-7 16,-5 22-8-16,2 9-11 16,-3 9 11-16,5 5 11 15,-2 3-11-15,2 1 1 16,2-6 18-16,-6-5-18 15,-7-10 15-15,-5-10-16 16,-11-7-26-16,-8-8-26 16,-6-7-40-16,0 0 53 15,0-7 37-15,0-23-170 16,-6 5-57-16,0-2-306 0</inkml:trace>
  <inkml:trace contextRef="#ctx0" brushRef="#br2" timeOffset="-208665.08">12317 2830 603 0,'0'0'576'16,"0"0"-391"-16,0 0-66 15,0 0 3-15,0 0 11 16,0 0-47-16,9-8-13 16,-3 5-1-16,0 2-22 15,-2 1 19-15,1 0-62 16,2 0 2-16,1 0 19 0,7 0-12 16,3 2 30-1,6 3 7-15,7-1 5 0,10 0 44 16,10-1-43-16,12-1-22 15,4 0 7-15,6 0-28 16,0 1 3-16,-5 0-19 16,-6-1 9-16,-8 1 5 15,-14-1-14-15,-7-1 0 16,-15 0 6-16,-6 1-6 16,-8-2 0-16,-4 0-13 15,0 0-60-15,0 1-18 16,0 1-73-16,-12 2-71 0,-4 3 85 15,-17 0-135-15,3 0-105 16,-1-3-674-16</inkml:trace>
  <inkml:trace contextRef="#ctx0" brushRef="#br2" timeOffset="-208267.14">12433 2911 608 0,'0'0'897'0,"0"0"-687"15,0 0-53-15,0 0-7 16,0 0-34-16,0 0-20 16,0 0-54-16,-7 0-41 0,16 0-1 15,4 0 9-15,8 3 69 16,6-1 3-16,7 1-28 15,7-1 15-15,8-2-13 16,3 0-16-16,5 0 15 16,0 0-39-16,-5 0 1 15,-10 1-8-15,-13 1-8 16,-8-1 7-16,-12 0-7 16,-4-1-7-16,-4 2-1 15,1-2 4-15,-2 0 4 16,0 0 6-16,0 0-6 15,0 0 0-15,0 0-38 16,1 0-24-16,2 0-17 0,6 0-145 16,0-4-436-16,0-6-555 15</inkml:trace>
  <inkml:trace contextRef="#ctx0" brushRef="#br2" timeOffset="-197580.71">11968 2064 742 0,'0'0'287'0,"0"0"-158"15,0 0-28-15,0 0-2 16,0 0-11-16,0 0 33 16,-10-8-44-16,10 4-19 15,0 1-14-15,0-2-29 16,4 0 8-16,3-1 18 15,1 0-40-15,1-1 64 16,3 0-29-16,1-1-4 16,3-1 3-16,3 1-13 0,3 0 9 15,0-2-21-15,2 1-3 16,2 1 26-16,2-1-32 16,0-1 9-16,-1 2 24 15,3-1-15-15,-2 1 5 16,0 0-24-16,1 1 7 15,-1 0 11-15,-2 1-18 16,1-1 0-16,-1 1 10 16,1 0-10-16,0 1 1 15,0-1-1-15,-6 0 1 0,1 1 8 16,-4-1-9 0,-1 2 0-16,-1 0 4 0,-3-1-3 15,2 3 4-15,-1-1-5 16,0 0 1-16,3 0-3 15,2 1 2-15,1 0 0 16,7 2 3-16,-2 0-3 16,3 0 8-16,-1 0-8 15,-2 0 1-15,-2 0-5 16,-2 0 4-16,-2 0-2 16,-1 4 2-16,0 0 0 15,3 1 8-15,-3 0-8 16,3 1 0-16,1-1-8 15,1 1 8-15,3 0 0 16,1 1 6-16,2 0-6 0,-1 2 1 16,0-2-1-16,-3 0 1 15,-3 0-8-15,-3 0 7 16,-4-2-13-16,-2 2 13 16,1-1 0-16,-1 1 0 15,-1 1-1-15,3 1 1 16,0-1 1-16,1 1-1 15,1 0 0-15,-1 1 0 16,-2 1 4-16,-1-2-10 16,-4 1-4-16,-3 0-22 15,-3 1 31-15,-2 1-11 16,-1 1 12-16,0-1 9 16,0 2-6-16,0 0 9 15,0 2-12-15,0 1 0 16,0 0 12-16,0 3-12 0,0-1 0 15,3 2-1-15,-1 2 2 16,5 0 5-16,-4-1-6 16,0-1 0-16,-3 2 0 15,0 0 1-15,0-1-1 16,0 1 6-16,0 1-6 16,-4 0 10-16,-5-2-10 15,6 1-1-15,-2 0 0 16,2-1 1-16,0-1 0 15,0 2-1-15,-1-2 2 16,-5 1 2-16,2-1-3 16,-3-1-8-16,-1 0 8 0,0 0 0 15,-1-2 1-15,-3 0-1 16,3 1 9-16,-2 0-6 16,2-1-3-16,-2 1 0 15,-1 1 4-15,-1 0-4 16,-2 0 0-16,-3-2-1 15,1-1 2-15,-3-2 12 16,0 0-13-16,1-3-7 16,1 0 7-16,-1 0 0 15,-1-1 8-15,4 1-8 16,-5-1 6-16,2 0-5 16,-2 2-1-16,0-3 0 15,-5 1 6-15,1-1-5 0,-3-2 0 16,1 2-1-16,-1-1 8 15,-1-2-8-15,2 1 0 16,-1 1 0-16,1-2 3 16,0 0-2-16,-1 0 3 15,0-1-4-15,-1-1 0 16,1 0 4-16,1 0-4 16,0-1-5-16,2-2 5 15,1-1 0-15,2-1 6 16,0 0-6-16,2 0 1 15,1 0 6-15,1 0-7 16,1 0-3-16,3-4 3 16,-4 0 0-16,1 0 7 0,-2-1-7 15,-5 1 0-15,-1 0 2 16,-2 0-2-16,2 1 0 16,-2-1-1-16,2 0 2 15,0-2 3-15,2 0-4 16,-1-1 0-16,3 0-1 15,2-2 1-15,5 1 0 16,1-2 0-16,2-1 0 16,1 0 16-16,3-3-16 15,0 1 0-15,-1-1 15 16,2 1-15-16,-2 0 0 16,-2 2 8-16,4 0-8 15,-2-2 10-15,0 2-10 16,0-3 0-16,5-2-3 15,-3-1 5-15,3-2-2 0,2-4 20 16,-1-3-5-16,2-2 10 16,2-1-25-16,-1-4 1 15,1 2 11-15,-2 0-12 16,-3 3-1-16,3 3 1 16,1 1 1-16,-1 1 8 15,0 1-9-15,2 3 0 16,-1 1 2-16,2 1-1 15,0 1 5-15,0 0-6 16,0 0 6-16,0-1-8 16,0-3 2-16,3-1 0 15,2-2 1-15,-2 1-1 0,4 1 0 16,-4-2 0-16,2 3 6 16,-2 1 0-16,1 0-6 15,2 2-16-15,0 0 16 16,3-1-8-16,2 1 8 15,1-3 0-15,2 2-12 16,6-2 6-16,-1 2 6 16,2-2 0-16,3 2 1 15,-3-1 1-15,6 1 4 16,-2 1-6-16,2 0 1 16,3 0 5-16,1 1-6 15,3 1-6-15,1 0 6 16,1 1 2-16,-2 0-1 0,4 1-1 15,-2 1 1 1,-1 2-1-16,-4 0 0 0,0 3 0 16,-4 0 4-16,-3 2-3 15,-6 1 3-15,-2 1-4 16,-4 0-31-16,-4 3-37 16,4 0-180-16,7 0-61 15,-1 0-33-15,1 2-466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Data Snooping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6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Snooping by visualization?</a:t>
            </a:r>
          </a:p>
          <a:p>
            <a:r>
              <a:rPr lang="en-GB" sz="4000" b="0" dirty="0"/>
              <a:t>Snooping by pre-processing?</a:t>
            </a:r>
          </a:p>
          <a:p>
            <a:r>
              <a:rPr lang="en-GB" sz="4000" b="0" dirty="0"/>
              <a:t>Snooping by other’s work?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Data</a:t>
            </a:r>
            <a:br>
              <a:rPr lang="en-GB" sz="5400" dirty="0"/>
            </a:br>
            <a:r>
              <a:rPr lang="en-GB" sz="5400" dirty="0"/>
              <a:t>Snooping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4490D-5B76-4971-9751-96A0B1A65BE6}"/>
              </a:ext>
            </a:extLst>
          </p:cNvPr>
          <p:cNvSpPr txBox="1"/>
          <p:nvPr/>
        </p:nvSpPr>
        <p:spPr>
          <a:xfrm>
            <a:off x="5005633" y="3429000"/>
            <a:ext cx="83238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If a dataset has affected any step in the learning process, its ability to assess the outcome has been compromised</a:t>
            </a:r>
          </a:p>
          <a:p>
            <a:endParaRPr lang="en-US" sz="2800" dirty="0"/>
          </a:p>
          <a:p>
            <a:endParaRPr lang="en-PK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060CD1-28B0-4A41-A96B-266B0B82E8BF}"/>
                  </a:ext>
                </a:extLst>
              </p14:cNvPr>
              <p14:cNvContentPartPr/>
              <p14:nvPr/>
            </p14:nvContentPartPr>
            <p14:xfrm>
              <a:off x="1170720" y="789120"/>
              <a:ext cx="9929880" cy="424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060CD1-28B0-4A41-A96B-266B0B82E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360" y="779760"/>
                <a:ext cx="9948600" cy="42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4299782"/>
          </a:xfrm>
        </p:spPr>
        <p:txBody>
          <a:bodyPr>
            <a:normAutofit/>
          </a:bodyPr>
          <a:lstStyle/>
          <a:p>
            <a:r>
              <a:rPr lang="en-GB" sz="5400" dirty="0"/>
              <a:t>Data</a:t>
            </a:r>
            <a:br>
              <a:rPr lang="en-GB" sz="5400" dirty="0"/>
            </a:br>
            <a:r>
              <a:rPr lang="en-GB" sz="5400" dirty="0"/>
              <a:t>Visualizations</a:t>
            </a:r>
            <a:br>
              <a:rPr lang="en-GB" sz="5400" dirty="0"/>
            </a:b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996C6-2243-4D53-9137-AF5FDDD4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368" y="1861966"/>
            <a:ext cx="3745149" cy="36089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841E37-781B-4DD8-B8AF-54B33B94C0D1}"/>
                  </a:ext>
                </a:extLst>
              </p14:cNvPr>
              <p14:cNvContentPartPr/>
              <p14:nvPr/>
            </p14:nvContentPartPr>
            <p14:xfrm>
              <a:off x="2475000" y="1090800"/>
              <a:ext cx="5006880" cy="338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841E37-781B-4DD8-B8AF-54B33B94C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5640" y="1081440"/>
                <a:ext cx="5025600" cy="34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592772"/>
          </a:xfrm>
        </p:spPr>
        <p:txBody>
          <a:bodyPr>
            <a:normAutofit/>
          </a:bodyPr>
          <a:lstStyle/>
          <a:p>
            <a:r>
              <a:rPr lang="en-GB" sz="5400" dirty="0"/>
              <a:t>Data</a:t>
            </a:r>
            <a:br>
              <a:rPr lang="en-GB" sz="5400" dirty="0"/>
            </a:br>
            <a:r>
              <a:rPr lang="en-GB" sz="5400" dirty="0"/>
              <a:t>Pre Processing</a:t>
            </a:r>
            <a:endParaRPr lang="ru-RU" sz="5400" dirty="0"/>
          </a:p>
        </p:txBody>
      </p:sp>
      <p:sp>
        <p:nvSpPr>
          <p:cNvPr id="5" name="Bullet…">
            <a:extLst>
              <a:ext uri="{FF2B5EF4-FFF2-40B4-BE49-F238E27FC236}">
                <a16:creationId xmlns:a16="http://schemas.microsoft.com/office/drawing/2014/main" id="{14592FC0-10D5-43E2-B283-1636C27F1F3B}"/>
              </a:ext>
            </a:extLst>
          </p:cNvPr>
          <p:cNvSpPr txBox="1">
            <a:spLocks/>
          </p:cNvSpPr>
          <p:nvPr/>
        </p:nvSpPr>
        <p:spPr>
          <a:xfrm>
            <a:off x="4892511" y="2219433"/>
            <a:ext cx="7299489" cy="34083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1371FB"/>
                </a:solidFill>
              </a:defRPr>
            </a:pPr>
            <a:endParaRPr lang="en-US" sz="3600" dirty="0">
              <a:solidFill>
                <a:srgbClr val="1371FB"/>
              </a:solidFill>
              <a:latin typeface="Calibri(body)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B88DA9-26AE-48ED-AE82-0C604A10FD41}"/>
                  </a:ext>
                </a:extLst>
              </p14:cNvPr>
              <p14:cNvContentPartPr/>
              <p14:nvPr/>
            </p14:nvContentPartPr>
            <p14:xfrm>
              <a:off x="1175040" y="65880"/>
              <a:ext cx="9012240" cy="498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B88DA9-26AE-48ED-AE82-0C604A10F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56520"/>
                <a:ext cx="9030960" cy="50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7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4243221"/>
          </a:xfrm>
        </p:spPr>
        <p:txBody>
          <a:bodyPr>
            <a:normAutofit/>
          </a:bodyPr>
          <a:lstStyle/>
          <a:p>
            <a:r>
              <a:rPr lang="en-GB" sz="5400" dirty="0"/>
              <a:t>Using</a:t>
            </a:r>
            <a:br>
              <a:rPr lang="en-GB" sz="5400" dirty="0"/>
            </a:br>
            <a:r>
              <a:rPr lang="en-GB" sz="5400" dirty="0"/>
              <a:t>Other’s</a:t>
            </a:r>
            <a:br>
              <a:rPr lang="en-GB" sz="5400" dirty="0"/>
            </a:br>
            <a:r>
              <a:rPr lang="en-GB" sz="5400" dirty="0"/>
              <a:t>Work</a:t>
            </a:r>
            <a:endParaRPr lang="ru-RU"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AD8B7E-5680-403C-9CE7-AC9CDE6FA0B5}"/>
                  </a:ext>
                </a:extLst>
              </p14:cNvPr>
              <p14:cNvContentPartPr/>
              <p14:nvPr/>
            </p14:nvContentPartPr>
            <p14:xfrm>
              <a:off x="1809360" y="368640"/>
              <a:ext cx="9506880" cy="627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AD8B7E-5680-403C-9CE7-AC9CDE6FA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000" y="359280"/>
                <a:ext cx="9525600" cy="62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9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63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Calibri(body)</vt:lpstr>
      <vt:lpstr>Garamond</vt:lpstr>
      <vt:lpstr>Wingdings</vt:lpstr>
      <vt:lpstr>Thème Office</vt:lpstr>
      <vt:lpstr>PowerPoint Presentation</vt:lpstr>
      <vt:lpstr>Data Snooping</vt:lpstr>
      <vt:lpstr>Data Visualizations </vt:lpstr>
      <vt:lpstr>Data Pre Processing</vt:lpstr>
      <vt:lpstr>Using Other’s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70</cp:revision>
  <dcterms:modified xsi:type="dcterms:W3CDTF">2020-11-24T08:26:38Z</dcterms:modified>
</cp:coreProperties>
</file>