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8" r:id="rId4"/>
    <p:sldId id="267" r:id="rId5"/>
    <p:sldId id="264" r:id="rId6"/>
    <p:sldId id="266" r:id="rId7"/>
    <p:sldId id="260" r:id="rId8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09:08:0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11258,'0'0'3473,"18"-24"-9675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7T10:24:25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9095 3613 4184 0,'0'0'4969'0,"0"0"-3472"0,0 0-177 16,0 0-168-16,-28-19 97 16,28 16-89-1,-4 3-136-15,4 0-264 16,0 0-240-16,-3 0-128 0,3 0-16 16,-8 0-119-16,-4 6-57 15,-4 7-128-15,-4 6 128 0,-3 6 56 16,-2 7-24-16,1 3 96 31,0 6-72-31,0 7-24 0,1 2-72 16,3 4 96-16,4 7-88 15,0-1-24-15,8-3-32 0,-1 4-64 16,9-4 8-16,0 0-8 16,0 0-40-16,17-6 0 31,-1-1 0-31,7-5 8 0,13-10-8 15,1-3-8-15,2-7-8 16,1-6-88-16,8-6 0 16,-5-7 56-16,6-6 40 0,-2 0 0 15,-3-12-64-15,-4-8-104 32,3-5 168-32,-6-7 112 0,-5-2-112 0,-4-5-8 15,-5-8-48-15,1-4-104 16,-11-3-88-16,-2-3-48 15,-11-1 152-15,0 1 40 0,0 0-32 16,-16 3 56 0,-7 7-16-1,-1-4 0-15,-8 10 40 0,0 2 56 16,-4 8 8-16,-4 5 64 0,4 4-64 16,0 6 0-16,-3 7-8 15,3 2 0-15,3 5 8 0,-3-2 40 31,9 4 32-31,0 0-72 16,2 0 0-16,5 6 40 0,0 1-40 16,4 2 64-16,5 1-64 15,2 3-8-15,5 2 0 0,4 1-56 16,0 3-8-16,17 7 32 31,2-1 32-31,13 7 48 0,0 0 48 16,8 6 72-16,4-3-32 15,-5-3-40-15,2 2-32 16,-2-2-16-16,-3 0-48 0,-4-4 8 16,-4 4 0-16,-4 0 56 31,-5 3-8-31,1 0 64 0,-3-4-72 16,-2 4 128-16,-2-3-128 15,2 0 88-15,2-3-64 0,-2-4-72 16,2-3 128-16,2-3-128 0,5-3 0 15,0-6-8 1,0-4 0 0,-1-6 0-16,9 0 8 0,-8-3-248 15,0-13-104-15,1-6-480 0,-18-22-1161 16,-3 2-3256-16,-4 10-6817 16</inkml:trace>
  <inkml:trace contextRef="#ctx0" brushRef="#br0" timeOffset="572.77">10107 3581 9514 0,'0'0'2800'0,"0"0"-679"15,0 0-297-15,0 0-608 0,0 0-232 16,-31-22-271-16,27 22-313 0,-4 0-224 31,-4 16-96-31,-4 3-72 16,0 12 32-16,-4 14 56 0,-4 19 8 15,0 21 80-15,5 17 40 16,2 6-72-16,6-7-56 16,11-15 0-1,0-16 72-15,0-16-112 16,8-10 16-16,7-5 64 0,13 5 16 16,8 3-144-16,8 5 56 15,8-15-64-15,3-2-72 16,-3-9 64-16,0-10-272 0,8-16-352 15,-13 0-1489-15,-15-3-3496 0</inkml:trace>
  <inkml:trace contextRef="#ctx0" brushRef="#br0" timeOffset="2252.6">10646 3771 824 0,'0'0'8169'16,"0"0"-6280"-1,0 0 135-15,0 0-71 16,0 0-281-16,0 0-648 0,0 0-216 0,-84-72-255 16,72 72-169-16,-4 0-88 15,-4 0-24-15,-3 9-128 16,-5 10-136-1,0 0 0-15,0 10-8 16,0-1 0-16,3 4 48 0,6-3-48 16,-1 2-8-16,8-2-104 31,4 0 48-31,8-4-128 16,0-3 8-16,4-3 184 0,16 0-80 15,4-6 80-15,8 0 8 16,3-7 0-16,9 1 104 0,0-4 72 15,4 0-136-15,-4 0 64 16,-1 0-64-16,-7 3 80 0,-8 4-128 16,-4-1-48-16,-7 4-24 31,-10 3-80-31,-3 3 56 16,-4 3 96-16,0 4 56 0,-15 2 64 0,-2 4 0 15,-7-3-16-15,-4 3-16 16,0-4-40-16,-4-3 8 15,1-6 8-15,-5 1-56 16,4-11 104 0,-4-6-48-16,4-3 32 15,4-6-48-15,4-10-48 0,9-6-96 0,2-10-872 16,6 4-1905-16,7 5-7537 16</inkml:trace>
  <inkml:trace contextRef="#ctx0" brushRef="#br0" timeOffset="2651.8">11131 4216 9113 0,'0'0'5914'0,"0"0"-4626"0,0 0-144 15,0 0-128-15,0 0-351 16,0 0-441-16,28 16 24 15,-15-3 112 1,-2 2-32-16,2 8-136 16,-9 2-96-16,0 1 8 0,-4 6-32 15,-8-1-72-15,-16-3 72 16,-4 4 16-16,-4-6-88 0,-4-17-896 16,8-5-3249-1,12-4-6873-15</inkml:trace>
  <inkml:trace contextRef="#ctx0" brushRef="#br0" timeOffset="3603.84">11952 4003 9025 0,'0'0'2873'0,"0"0"-1289"15,0 0 73-15,0 0-257 16,0 0-544-16,0 0-360 0,0 0-160 31,8-73-16-31,-16 51-119 16,-7-3 103-16,-5-1-8 0,-8 1 48 15,0-4-184-15,-8 7-152 16,0 3 96-16,-8 6-40 0,0 13 80 16,-4 0-24-16,1 22-8 15,7 13 24 1,0 13-72-16,8 6-8 15,13 6-40-15,10 1-16 0,9-1-8 16,4-3 8-16,20-9 24 16,12-10-24-1,4-10-144 1,4-8-160-16,4-14-80 0,-1-6 144 0,-2-19 240 16,-6-13 40-16,-7-9-32 15,-8-7 104-15,-5-9-56 0,-6-3 56 16,-13 2 208-16,0 5 80 15,0 8 104-15,-4 17 104 16,-5 12-144 0,6 10-32-16,-1 6-272 15,0 6-160-15,4 13-136 16,-4 13 96-16,0 6 40 0,4 6 8 16,0 0 32-16,8 1-40 15,8-4 0-15,7-6 40 0,1 0-40 31,8-6 0-31,0-4 0 16,4-6-24-16,0-6-32 16,0-4-136-16,4-9-168 0,12-3-376 15,-9-16-1192-15,-11 0-3962 0</inkml:trace>
  <inkml:trace contextRef="#ctx0" brushRef="#br0" timeOffset="4022.89">12160 3388 1016 0,'0'0'10210'0,"0"0"-7522"16,0 0-95-16,0 0-753 15,0 0-751-15,0 0-609 0,39-19-136 16,-3 25 96-16,8 10 104 16,4 6-152-16,8 10-152 0,3 3 64 31,-3 6-216-31,0 9-24 15,-8 2-64-15,-4 5-16 16,-4 3 16-16,-9 3 8 0,-3 1-8 16,-3 3 8-16,-10-4 40 15,-2-3-32-15,-10 1-8 0,-3-1-8 16,0-3-40 0,-20 13-664-16,-4-16-1272 15,-4-13-3609-15</inkml:trace>
  <inkml:trace contextRef="#ctx0" brushRef="#br0" timeOffset="8881.17">13872 6470 512 0,'0'0'7929'0,"0"0"-6384"0,0 0-633 16,0 0-368-16,0 0-192 15,-71-57-96 1,51 51 280-16,4-1-144 16,-8 4 264-16,-4 3-175 15,-4 0 23-15,-11 10 40 0,-1 9-144 16,-8 7-104-16,0 5-120 16,0 1-176-16,9 6 72 0,7 3-72 15,4 0-8-15,12 1 8 31,8 2-72-31,12 0 8 16,0 1-88-16,12-3 152 0,20-8 0 16,0-2-504-16,7-10-248 15,2-6-161-15,-6 0 497 0,-10-3-24 16,-10 2 120-16,-15 2-40 16,-12 1 32-1,-19 8 328-15,-14 2 688 16,-10 4 56-16,-5 3-48 0,4 0 177 15,4 3-257-15,5-3-184 16,15 3-216-16,8-3-144 0,12 3-72 16,12-3-192-1,0 3 192-15,20 0 64 16,8 0-64-16,8-2-72 16,-1-1-104-16,1-1-128 0,-8-2-72 15,0 0 56-15,-8 0 160 16,-8-4-32-16,-12 4 64 0,0 0 16 31,-12 0 64-31,-16-1 48 16,-4 4 112-16,-3-3 112 0,3 6 264 15,0-6-40-15,8 2-144 16,12 1-128-16,12-3-176 0,0 0 0 16,27-4 0-16,18 1 0 31,11-7-264-31,3 0-176 15,5-6-16-15,-4 0-104 0,-5 0-137 16,-11 0 161-16,-12 3 312 16,-12 0 144-16,-8 0 72 0,-12 4 8 15,-4 2 280-15,-16 4 536 32,-4-1 137-32,4 1-161 0,0 3-168 15,12-1-280-15,8 1-208 31,8 3-88-31,24 0 80 16,16-3-128 0,20-1-360-16,27-2-304 0,1-10-488 15,-16-7-145-15,-9-9-783 0,-19-3-697 16,-4 0-231-16,-4 0 1943 16,-12-3 1065-16,-17 0 2601 0,-11 0 280 15,-4 3-25-15,0 0-471 16,0 0-1049-16,0 0-536 0,0 6-592 15,20 4-136-15,24 0-24 16,40-1 72-16,36-6-120 16,11-3-400-16,-4-9-976 0,-15-14-441 15,-32-2-23-15,-25 3-584 0,-14 3 143 16,-13-1 1889-16,-5-2 392 31,-7 0 1776-31,-4 3 873 16,-4 0 296-16,-8 7-481 0,4-1-880 15,8 3-519-15,8 1-777 16,12-4-192-16,28 0-96 0,28-5-408 16,26-5-625-16,6-6-735 31,-21 1-704-31,-15-13-185 16,-35 9-1648-16,-18 0 32 0</inkml:trace>
  <inkml:trace contextRef="#ctx0" brushRef="#br0" timeOffset="9605.23">15846 8112 4929 0,'0'0'4384'0,"0"0"-1751"15,-97-83-248-15,61 55-377 16,5 9-696 0,11 3-664-16,15 3-592 15,5 3-56-15,25-5-376 0,14-5 80 0,17-8-432 16,8-7-432-16,4-9-320 16,8-20 199-16,-13 1 569 15,-11-7 16 1,-16 6 696-16,-28 17 496 15,-8-1 928-15,-8 10 377 0,-24 6-81 16,-7 0-416-16,-2 4-271 16,5-1-337-16,12 1-328 15,9 2-368-15,15 1-56 0,0-4-456 32,28-2-568-32,11-7-153 31,13-7-383-31,12-15 40 0,-8-1 711 15,-9-2 73-15,-15 3 792 16,-32 15 272-16,0 1 1281 16,-32 12 351-16,-15 0-536 0,-13 7-215 15,-3 3-225-15,-1-1-16 16,12 1-400-16,12 6-240 0,16 3-160 16,12 1-112-16,12-4-720 0,16 3-648 15,16-6-137-15,11-3 9 16,-2 0-48-16,-9-3 239 15,-25-4 969 1,-18-3 288-16,-65 4 48 16,-52-1 1041-16,-31 0 439 0,-9 7 200 15,17 0-391-15,47 6-233 0,33 3-352 16,30 4-288-16,26 2-248 16,15 1-168-1,0 0-408-15,40-4-592 16,40-6 632-16,-5 4-272 15,1-4-25-15,-16 6-63 0,-32 4-80 16,-16-1 704-16,-12 1 104 16,-32 0 552-16,-56-4-128 0,-36-3 40 31,-11 1 104-31,3 2 33 16,29 4-57-16,39-1-232 0,16 5-88 15,5 2-88-15,-1 0-80 16,-8 0-48-16,-4 2 0 15,4 21-8-15,1 6-48 0,-1 12-16 32,0 7-304-32,4 5-616 15,-4 33-401-15,13-16-1711 0,7-7-3418 0</inkml:trace>
  <inkml:trace contextRef="#ctx0" brushRef="#br0" timeOffset="10219.12">14347 7080 10658 0,'0'0'2672'15,"0"0"-975"-15,0 0-1065 16,0 0-456-16,0 0 432 16,-39 76 160-16,18-32-208 15,5 14-80-15,0-4-24 0,0 3-191 16,1-3-121-16,2 0-72 15,2-10-72-15,3-2-72 16,8-4-817 0,0-13-1671-16,0-12-2641 0</inkml:trace>
  <inkml:trace contextRef="#ctx0" brushRef="#br0" timeOffset="10611.38">14287 7137 808 0,'0'0'10306'15,"0"0"-8106"-15,0 0-223 16,0 0-729-16,0 0-360 0,40-66-560 16,4 53-112-1,7-6 8-15,13 3-120 0,-4 3-24 16,-8 3-80-1,-9 4-104-15,-18 6-536 0,-18 0-552 16,-7 3-552-16,0 10 807 16,-19 0 705-16,-9 3-8 15,0-3 152-15,0 2 88 16,8 1 0-16,0-3 8 16,8 0 0-16,4 2-8 15,4-2-8-15,4-3-128 0,0-1-152 31,4-2 288-31,13-5 256 0,2 2 256 16,5-4 185-16,4 0-137 16,8-6-216-16,-1-4-344 15,14 4-600-15,-18-1-2361 0,-6 7-7209 16</inkml:trace>
  <inkml:trace contextRef="#ctx0" brushRef="#br0" timeOffset="10833.39">14156 7661 3816 0,'0'0'5874'0,"0"0"-4314"0,0 0-152 16,0 0 457 0,0 0 231-16,79 19-656 15,-34-19-575 1,6-6-241-16,5-7-32 0,7-3-264 15,-3 0-264 1,0-3-64-16,11-13-1272 16,-18 7-3585-16,-9 0-5138 0</inkml:trace>
  <inkml:trace contextRef="#ctx0" brushRef="#br0" timeOffset="13488.75">9733 7852 6329 0,'0'0'2432'0,"0"0"-895"0,0 0-385 16,4-70 304-16,0 57-247 16,0-3 71-16,1 10-240 15,-2-1-112-15,-3 7-24 0,0 0-447 31,0 0-457-31,0 16-161 16,0 16 161-16,-3 12 481 0,-6 17-185 16,-7 6-104-16,4-1-112 15,0 4-32-15,1-10-32 16,2-2-16 0,1-14 48-16,4-12-48 15,1-10 8-15,3-13-8 0,0-9-112 16,0 0 112-16,0-22 88 15,7-26-56-15,10-28-32 16,2-28-72-16,1-7-112 0,1 0-248 31,-6 28 7-31,-7 32 345 16,0 19 8-16,-4 16 64 0,0 3 8 16,0 4 200-16,0 6 169 0,0 3-145 15,0 0-224-15,8 6 8 16,0 13 8-16,8 13 248 0,-1 6-40 15,5 7-104 1,0 5-64 0,4 7 16-16,0 1-72 0,4-4-216 0,4 12-985 15,-12-12-2535-15,-8-15-2130 16</inkml:trace>
  <inkml:trace contextRef="#ctx0" brushRef="#br0" timeOffset="13676.77">9645 8083 12066 0,'0'0'2521'0,"0"0"-1457"32,0 0-592-32,0 0 184 0,80-82-176 15,-32 59-288-15,4 1-96 16,36-3-96-16,-17 6-824 15,-7 6-3849-15</inkml:trace>
  <inkml:trace contextRef="#ctx0" brushRef="#br0" timeOffset="15025.57">10562 7918 9057 0,'0'0'1721'0,"0"0"-889"0,0 0-176 15,-4-79 64-15,16 50-208 32,4 4-280-32,7 0 48 0,5 2-7 15,4 7-145-15,0 3 48 16,5 4-16-16,-6 3-64 16,5 6-48-16,0 0-48 0,-1 0-64 0,1 13 64 15,1-1-72 1,2 7 72-1,1 0 8-15,3 7 88 0,2-7-96 16,2 3 8-16,-3-3 40 16,0-3-48-16,0-3-64 15,0-4-192-15,-5-6 24 16,-2-3 8-16,-1 0-41 16,-5-9 89-16,-3-7-72 15,-3-10 248-15,-6-2 0 16,-3-7 0-16,0-3 8 0,-4-7 8 15,0 1-16-15,3-3 8 16,2 5 0-16,-1 4 240 0,-4 9-88 31,8 7 137-31,-1 3-65 16,1 6 16-16,5 4-176 0,3 6 40 16,-1 3-96-16,4 0-8 15,10 6 0-15,-5 7 88 0,7 2-96 16,1 8 0-16,0 2 0 31,4 4-56-31,-8 0-16 16,-1-1-152-16,-2 1-80 0,-5-10 32 15,-5-1-17-15,-3-8 145 16,-4-10 80-16,-4 0 64 0,4 0 0 16,-4-16 128-16,0-9-120 15,4-3 48 1,-1-4 16-16,5-10-24 15,0 4 32-15,4-3 73 0,4 6-33 16,-4 6 192-16,8 4-88 16,-4 9-56-16,4 3-64 0,-1 7-32 15,6 3-16 1,-2 3 16-16,1 0-24 16,4 13-40-16,-4-1 56 15,-1 1-64-15,-3 3 0 0,1 0-88 16,-5-1 88-16,-5-2 0 15,-3-3 72-15,-4-1-64 0,0-5 0 32,-4-1 8-32,-5-3-16 15,2 0 64-15,2-7-56 0,2-8 56 16,-2-5-56-16,5-5 40 16,4-7 16-16,1-2-64 0,-2-5 24 15,1 7-16-15,4 4 88 31,-4 6 144-31,4 9-88 16,-5 4-96-16,5 5-40 0,4 4-8 16,0 0-8-16,8 10 0 15,-4 3 8-15,7 0 0 0,-2-4 8 16,-2 0 32-16,5-2-40 16,-4-7 96-1,0 0-16-15,-8 0-80 16,4-10 104-16,-8-5-64 0,-4-2 24 15,-5 2-64 1,1-1 0-16,-3 3 0 0,-2 0 64 0,-2 1-72 16,-6 5 144-1,1 1-64 1,-4 3-80-16,0 3 0 0,0 0-272 16,-4 0-1288-16,0 3-465 15,0 7-639-15,-4-7-4210 0</inkml:trace>
  <inkml:trace contextRef="#ctx0" brushRef="#br0" timeOffset="15453.61">13928 6959 8769 0,'0'0'2505'0,"0"0"-809"15,0 0 161-15,0 0-121 32,0 0-432-32,0 0-624 15,-7-16-407-15,7 16-273 0,0 0-121 0,7 0 121 16,6 4 0-16,6 5 121 15,5 4-33-15,0 0-24 16,1-4-56-16,-6 4-8 16,5-4 56-16,-8 1-56 15,-8-1 0-15,0 4-8 16,-4-4-64-16,-4 4 64 0,0 3 8 16,-4 0 144-16,-12 6 112 0,-4 4-16 15,-4-1-40-15,0 7-64 31,1-1-80-31,-1 5-56 16,0 5-88-16,3-6-1024 0,6-10-3385 16</inkml:trace>
  <inkml:trace contextRef="#ctx0" brushRef="#br0" timeOffset="19540.49">21538 5064 10538 0,'0'0'2832'15,"0"0"-1567"-15,0 0-385 0,0 0 336 0,0-3-48 16,0 3-287-16,0 0-241 15,0 0-224-15,0 0-16 0,0 0 56 16,0 0-104 0,4 0-112-1,9 0-48-15,7 0-16 16,7-4 8-16,10 1-112 0,14-3-64 0,1-4 56 16,0 4-64-16,-1 0-336 15,-3 0-648-15,-4-1-848 0,-16 1-1217 16,-8 2-2480-16</inkml:trace>
  <inkml:trace contextRef="#ctx0" brushRef="#br0" timeOffset="20448.43">21654 7258 11266 0,'0'0'3057'16,"0"0"-1961"-1,0 0-256-15,0 0 520 0,0 0-63 16,0 0-201-16,0 0-456 16,28 0-208-16,0 0 296 0,12 0-280 15,12 0-256-15,4 0-80 0,0 0-112 16,-1 0-264-16,4 0-792 0,-18 0-1873 15,-14 3-3136-15</inkml:trace>
  <inkml:trace contextRef="#ctx0" brushRef="#br0" timeOffset="21214.45">21822 9182 1192 0,'0'0'10114'15,"0"0"-8250"-15,0 0-767 16,0 0 31-16,0 0 32 0,0 0-104 16,-5 0-248-16,29 0 89 15,8 3 23-15,4 4-288 0,12-5-264 16,4-2-128-16,-5 0-104 31,2 0-136-31,-14 0-256 16,-3 0-792-16,-11 0-1065 0,-14 0-3128 0</inkml:trace>
  <inkml:trace contextRef="#ctx0" brushRef="#br0" timeOffset="25015.8">9450 8585 4120 0,'0'0'4185'0,"0"0"-3249"0,0 0-63 16,0 0 375-16,0 0-248 0,0 0-288 16,-76 3 24-1,61 0-79 1,-6 1 63-16,6 2-48 0,-1 0-56 15,0 1-200-15,8-1-160 16,0 0-128-16,4 4-16 0,0-1-64 16,4 1 0-16,0 2 40 15,0-2-80-15,0 3 40 0,8 0-48 16,4-4 8-16,0 4 88 0,-1 2-40 16,6-2-56-16,-9 3 0 15,-5 0-8 1,-3 0-8-16,0 3-64 15,-3 0 80-15,-9-3 48 16,-1 3 56-16,2-7-24 16,7 1-16-16,4-3-64 0,0-1 0 15,0-2 0-15,15-1-248 0,2 3-120 32,2-2-48-32,-6-1 120 15,-2 4 112-15,-7-1-32 16,-4 7 152-16,-8 0 64 0,-7 6 832 15,-9 3 56-15,0 1-136 16,4 0 25-16,4-4-161 31,5-3-304-31,11 3-216 0,0-6-88 16,19-1 24-16,13-5-32 16,3 0-416-16,25-7-880 0,-12-3-865 0,-4 0-2400 15</inkml:trace>
  <inkml:trace contextRef="#ctx0" brushRef="#br0" timeOffset="25825.8">10988 8343 4945 0,'0'0'6721'16,"0"0"-5113"-16,0 0-767 0,0 0 143 0,0 0-168 31,0 0-256-31,80-79-312 16,-52 70-200-16,3 3 32 15,-10 6-64-15,-6 0-16 0,-6 0-144 16,-9 6 144-16,0 10 296 15,-13-1 456-15,2 5-192 0,-6-1-63 16,6-1-49-16,7 5-216 31,4-4-128-31,0 0-96 0,7 3 64 16,14-3 48-16,-2 0-56 16,1 0-64-16,-3-3-200 0,-2 3 8 15,-11-3-24-15,-4 3 40 16,0 0 176-16,-19 4 40 31,6-1 208-31,-2-3 80 0,6 0-48 16,5-3-96-16,4-1-88 15,0 5-88-15,20-5 48 0,8 2 24 16,4 1-80-16,0 1-176 31,-4-3-168-31,-8 3 64 16,-12-3 152-16,-8 0-48 0,0 3 176 15,-24 0 112-15,-8 0-40 0,-7 3-16 16,-21 4-56-16,15-4-1313 0,2-6-7953 16</inkml:trace>
  <inkml:trace contextRef="#ctx0" brushRef="#br0" timeOffset="27360.24">23734 3089 2712 0,'0'0'6962'15,"0"0"-3074"-15,0 0-2239 0,0 0-1 32,0 0-288-32,0 0-279 15,0 0-249-15,0 3-240 0,0-3-136 16,0 0-216-16,0 0-104 0,4 0-136 16,12 0 8-16,8 0 232 15,8-3 72-15,12-6-176 16,-4-1-40-1,3 0-8-15,-11 1-80 16,-4-4 80-16,-8 7-88 0,-8-3 0 16,0-1-224-16,-4 3-168 15,3-2-944-15,-2-1-2689 0,-1 4-3088 16</inkml:trace>
  <inkml:trace contextRef="#ctx0" brushRef="#br0" timeOffset="28053.74">25894 2991 888 0,'0'0'10010'31,"0"0"-8106"-31,0 0-1048 16,0 0 113-16,0 0 423 16,0 0-72-16,0 0-504 0,24 3-103 15,3-3 207-15,10 0-240 16,6 0-264-16,5 0-176 0,-1 0-120 16,-11 0-48-1,-4 0-64-15,-12 0 0 16,-12 0-8-16,-8-3-616 15,-4-1-1577-15,-7 1-4408 0</inkml:trace>
  <inkml:trace contextRef="#ctx0" brushRef="#br0" timeOffset="28711.75">28045 2997 3272 0,'0'0'8890'0,"0"0"-6801"15,0 0-201-15,0 0-128 32,0 0-399-32,0 0-489 0,20-10-360 15,-8 10 56-15,4-3-288 16,12 0-176-16,4 0-96 15,3 3 0-15,6-3 72 0,-6 3-80 16,-3 0-648-16,-4-6-1144 16,-12-1-2201-16,-9 1-3521 0</inkml:trace>
  <inkml:trace contextRef="#ctx0" brushRef="#br0" timeOffset="41201.01">8442 5524 2776 0,'-4'0'3265'0,"4"0"-617"16,-4 3-1359-16,4-3-377 0,0 0 168 16,0 0 40-16,0 0-127 0,0 0-129 15,0 4-16-15,0-4 0 16,0 0-152 0,0 0-64-16,0 0-160 15,0 0-71 1,0 0 119-16,8 0 40 0,-4-7-128 0,9-6 64 15,-2-6-184-15,9-9-232 16,4-4 8-16,3-3-80 0,1-3 80 31,4 0-80-31,-4 0 48 16,0 0-48-16,-4 6 0 0,1 0 80 16,-10 4-80-16,1 2 8 15,-8 8 32-15,0 1-48 16,0 4 48-16,-8 1-48 0,4 2 8 31,0 4 8-31,0 0 40 16,-4-1-56-16,8-2 48 0,-4 0-48 15,0-1 0-15,4-3 0 0,0 4-24 16,0-1 24-16,-5 4 0 16,1 2 0-16,-4 2 8 0,0 2-8 15,0 0-128 1,0 0-504-1,0 0-488-15,0 0-1201 16,0 0-1488-16,0 0 1497 0,0 2-2249 16</inkml:trace>
  <inkml:trace contextRef="#ctx0" brushRef="#br0" timeOffset="41717.3">8490 4991 1880 0,'0'0'5913'0,"0"0"-4176"15,0 0-545-15,0 0 160 0,0 0 136 31,0 0-175-31,0 0-273 16,0 0-560-16,12 0-88 16,4 0 168-16,7-10 24 0,9 1-200 15,5-4-152-15,6 0-104 16,-3 1-79-16,1 2-1 0,-10 4-40 16,-4-1 56-1,-6 4-64-15,-14 3 0 16,6 0-8-16,-13 0-40 15,4 0 8-15,-4 0 40 0,0 0 72 16,4 0 32-16,-1 0 64 16,1 6-40-16,5 7 208 15,-1 6 104-15,-1 3-24 16,5 7-72-16,-3 6 0 16,-2 3-120-16,1 1-80 15,1-2-24-15,-1 5-48 0,-1-1-72 16,1 0 96-16,5-2-48 15,2-2-48 1,1-2-528-16,12-9-1328 16,-4-7-3177-16,-4-16-7850 0</inkml:trace>
  <inkml:trace contextRef="#ctx0" brushRef="#br0" timeOffset="43653">9044 3619 1112 0,'0'0'760'16,"0"0"1752"-16,0 0-695 0,0 0-721 15,4 4-88-15,-4-4-40 16,0 0-39-16,0 0-137 31,0 0-240-31,0 0-120 0,0 0-104 16,0 0-88-16,0 0-64 15,0 0-56-15,0 0-112 0,0 0 48 16,0 0 16 0,0 0 0-16,0 0 72 15,0 0 0-15,4 0-8 16,4 0 32-16,-5 0-112 0,6-4 40 15,-1 1-88-15,-4 3 56 16,3 0-56-16,1 0 0 0,-3 0-8 16,7 0 56-16,-5 3-8 0,6 3 9 15,-2 1 31-15,6-1 88 16,2 4 32 0,-2-7 40-16,-2 6-8 15,5-5 8-15,-4 5-120 16,0-2-32-16,-4 2-88 0,0 4 0 15,0 3 40-15,-1 0-40 16,2 3 0-16,2 3 88 0,2-3-96 31,7 3 0-31,4 0 72 16,4 4 0-16,-4-4-56 0,-5 0 0 16,-3 7-16-16,-16 12-456 15,-4-3-1201-15,0-9-2816 0</inkml:trace>
  <inkml:trace contextRef="#ctx0" brushRef="#br0" timeOffset="47027.3">10375 4686 1016 0,'0'0'8193'0,"0"0"-6304"16,0 0-1057-16,0 0 80 15,0 0 256-15,0 0-167 16,0 3-385-16,0-3-288 16,0 0-152-1,0 0-88-15,11 0 144 16,10 0 528-16,3-3-280 0,4-3-256 15,7-4-104-15,1 0-48 16,0-2-16-16,-1 2-48 16,-7 1 0-16,-3 3-8 0,-5-1-8 31,-12 4-64-31,-1 3-64 0,-7 0 64 16,0 0-200-16,0 0-88 0,0 0 8 15,-11 0-184-15,-6 0 456 16,-2 0 80-16,-5 3 0 15,-4 4 8-15,0 2 0 16,-4-3-8 0,4 1 48-1,0-1-32-15,4-2-8 16,5-2 72-16,6 1-72 0,2-3 0 16,-1 0-8-16,3 0 0 15,2 0-8-15,-1 0-112 16,4 0 40-16,-1 0-8 0,5 0-48 15,0 0-96-15,0 0-16 0,0 0 48 16,0 0 64-16,0 0-144 16,9 4 280-16,2-4 0 15,6 3 0-15,2 0 112 0,5 0-40 16,8 1 24-16,16-4-96 31,-4 0-1209-31,-9 0-3784 0</inkml:trace>
  <inkml:trace contextRef="#ctx0" brushRef="#br0" timeOffset="47682.15">11649 4534 4488 0,'0'0'5290'0,"0"0"-4210"0,0 0-568 16,0 0 448-1,0 0-64 1,0 0 97-16,0 0-65 0,0 0-200 16,64 0-240-16,-44-3-144 15,1 3-120-15,7-4-64 0,-5 4-96 16,5 0-16 0,0-3 8-16,-4 0-48 15,0 0-8-15,-5 3-368 16,-6-4-776-16,-6 4-568 0,-7-3-1001 15,0 3-2384-15</inkml:trace>
  <inkml:trace contextRef="#ctx0" brushRef="#br0" timeOffset="47876.79">11681 4578 1584 0,'0'0'5257'31,"0"0"-3049"-31,0 0-1231 16,0 0 359-16,0 0-80 15,0 0-608-15,88 0-328 0,-60-6-152 16,15-4-168-16,-6 1-1624 0,-14-4-5825 16</inkml:trace>
  <inkml:trace contextRef="#ctx0" brushRef="#br0" timeOffset="49854.44">9291 3568 1376 0,'0'0'4137'31,"0"0"-2633"-31,0 0-304 0,0 0 49 16,0 0 87-16,0 0-176 15,0 3-104-15,0-3 185 0,0 0-97 16,0 0-304-16,0-9-368 15,0 0-256-15,4-10-216 32,4-1 112-32,8-8-96 0,3-4 152 15,9-6-88-15,0-7-72 0,8-5-8 16,0-4-24-16,-4-7 24 16,4 1 48-16,-9 0-40 0,-6 9 88 15,-5 13-48 1,-12 10 128-1,0 8 96-15,-4 8-136 0,0 5-40 16,0 4-32-16,0 3-64 16,0 0-176-16,0 0-1344 0,0 10-400 0,0-1-953 15,0 1-3128-15</inkml:trace>
  <inkml:trace contextRef="#ctx0" brushRef="#br0" timeOffset="50268.74">9338 3032 5521 0,'0'0'3096'16,"0"0"-2215"-16,0 0-657 31,0 0 528-31,0 0 104 0,0 0-176 16,84-19-216-16,-52 6-120 15,4-3-24-15,4-6-104 0,4 3-72 0,-1-7-40 16,-7-2-88-16,-4-1 120 16,-12 7-24-1,-7 3 353 1,-6 3 423-16,-3 10 200 0,0 3-336 15,-4 3-416-15,4 0-336 16,4 9-192-16,0 10 152 0,12 10 40 0,4 6 8 16,4-4-8-1,7 4 64 1,-3 0-56-16,9 1-8 16,-2 5-800-16,-3-6-2001 0,-12-10-5184 15</inkml:trace>
  <inkml:trace contextRef="#ctx0" brushRef="#br0" timeOffset="66589.14">2354 4708 8769 0,'0'0'2073'0,"0"0"-1353"15,0 0 96-15,-4 0 64 16,0 6-176-16,4 1-399 0,-4-1-1 15,0 7 352-15,0 3 32 32,1 9 312-32,-6 1-280 0,5 9-144 15,-7 6 33-15,-1 3-113 16,-1 7-104-16,2 0 0 0,-2-1-144 16,-2-2-72-16,2 0-80 31,6-10-48-31,-1 0 0 15,0-6-40-15,4-6-8 0,4-4-336 16,0-7-464-16,0-5-537 16,0-10-1583-16,0 0-985 0,0-10-264 0</inkml:trace>
  <inkml:trace contextRef="#ctx0" brushRef="#br0" timeOffset="66954.44">2557 4677 8209 0,'0'0'2009'0,"0"0"-865"16,0 0-96-16,0 0 376 15,0 0 145-15,0 0-521 16,0 0-384-1,17-26-184-15,-17 26-328 16,0 13-40-16,0 6-8 0,0 12 456 16,0 8 9-16,-5 8-65 15,-3 4-216-15,4 3 120 16,4-3-152-16,-3 0-144 0,-1-7-56 16,4-6-48-16,0-6 72 31,0-10-64-31,0-3-16 0,0-6-304 15,0-3-736-15,0-7-129 16,-17-6-1111-16,6-10 183 16,-6-9-4208-16</inkml:trace>
  <inkml:trace contextRef="#ctx0" brushRef="#br0" timeOffset="67408.06">2582 4388 7585 0,'0'0'1688'16,"0"0"-615"-16,0 0 503 0,0 0 88 16,0 0-551-16,0 0-1113 15,0 0 224-15,0 6-136 0,-8 13 992 31,-5 3-472-31,2 0-264 0,-2 1-240 16,-2-4 16-16,-2 0 232 16,-2-3-136-16,3-1-120 15,-4-2-96-15,0-3 104 0,-4-4-48 32,-4-3 8-32,0-3 120 15,-4 0-96-15,0 0 8 0,0 0-16 16,-3 0-80-16,-1 7-56 15,8 2 8-15,0 1-32 16,4 2 80-16,8 1 0 0,4-3-8 16,4-1-80-16,4 4 0 31,1-4-8-31,3 7 88 0,-4 0-8 0,4 3-120 16,0 6-656-16,0 14-1080 15,0-4-1065-15,0-7-5825 16</inkml:trace>
  <inkml:trace contextRef="#ctx0" brushRef="#br0" timeOffset="67904.14">3155 4340 7841 0,'0'0'2065'16,"0"0"-1225"-16,0 0-56 31,0 0 328-31,0 0 313 0,-83 3-433 16,62 10-112-16,1 3 128 0,1 3-392 16,-1 9-168-16,4 8 120 15,4 8 17-15,-4 6-57 0,7 8-72 16,6 5-16-1,-1 4-192 1,4-1-24-16,0 1-64 0,12-3-80 16,11-7-80-16,2-6-48 0,3-10 0 15,11-10 40-15,2-8 0 16,2-7-216-16,5-7-368 0,12-9-992 31,-16 0-2633-31,-13-6-1577 16</inkml:trace>
  <inkml:trace contextRef="#ctx0" brushRef="#br0" timeOffset="68912.75">3705 4489 6665 0,'0'0'1768'0,"0"0"-487"16,0 0 311-16,0 0-160 15,0 0-288-15,0-29 177 0,-12 29-665 16,4 0-192-16,-8 0 56 0,0 4-128 16,-8 9-64-16,-4 2-32 15,0 4-72 1,-3 4-72-16,3-1 40 16,0 0-32-16,3 0-15 15,10 1-145-15,2-4-169 0,10-1 121 16,3 2 40-16,0-4-72 15,0-1 64-15,16-5 16 0,4 3 24 32,7-7 216-32,5 3-63 15,1-2-73-15,3-1-40 0,-1 0-56 16,1 1 48-16,-4-1-48 31,0 4 0-31,0-1-8 0,-8 1 0 16,-4 3 8-16,-5 2-8 15,-7 4-64-15,-4-3 16 16,-4 3-24-16,0 3 8 0,-8-2 64 16,-11 2 56-16,-5-6 336 15,-8 3-24-15,-9 0-48 0,-2-6-96 0,0-4-88 16,-2-3-8 0,2-6-128-1,7 0-24-15,8-25-848 16,8 3-1409-16,8-1-3976 0</inkml:trace>
  <inkml:trace contextRef="#ctx0" brushRef="#br0" timeOffset="69377.13">3629 4302 9690 0,'0'0'2320'0,"0"0"-215"0,0 0-89 16,0 0-640-16,0 0-936 15,0 0-440-15,56 6 296 0,-16 7 152 16,7 6-71-16,9 7 15 0,4 2-48 16,0 3-8-16,0 8-168 15,-4 2-64-15,-8 7 0 0,-5-1-16 16,-11 4-8-16,-8 3-16 15,-5 0-64-15,-6 3 0 0,-9-6 0 16,-4 3-96 0,-8-3-24-16,-12 0 72 15,-16 3-504-15,4-13-1185 16,4-13-3040-16</inkml:trace>
  <inkml:trace contextRef="#ctx0" brushRef="#br0" timeOffset="70368.3">4808 4746 1016 0,'0'0'7009'0,"0"0"-4272"0,0 0-1241 16,0 0 321-16,0 0 23 16,0 0-536-16,0 0-632 0,0 0-208 15,-15 3-47-15,19-3 159 16,4 0-160-16,3 0-32 31,9-9 184-31,12 0-200 0,4-1-136 16,4-6-152-16,0 7-16 15,3-1-64-15,-7 4-920 0,9 3-1569 0,-14-1-2248 16,-10 1-2512-16</inkml:trace>
  <inkml:trace contextRef="#ctx0" brushRef="#br0" timeOffset="70554.97">4816 4905 2712 0,'0'0'8514'16,"0"0"-7026"-16,0 0-648 16,0 0 649-16,0 0 383 0,80 0-592 15,-32-13-559-15,4 4-273 16,0-4-152-16,19-2-296 0,-11-2-624 15,-12 2-4001-15</inkml:trace>
  <inkml:trace contextRef="#ctx0" brushRef="#br0" timeOffset="71972.03">6565 4496 7377 0,'0'0'2305'16,"0"0"-1137"-16,0 0 200 0,0 0-72 15,0 0-255-15,0 0-313 16,-87-61 136-16,67 49-312 16,-8-1-56-16,0 0-136 15,-7 4-192-15,-1 2 8 16,-8 4-88-16,4 3-24 16,0 0 0-16,0 13 32 0,4 6 40 15,8 6-16-15,9 4 24 16,6 3-88-1,10 3 33-15,3 2-89 16,0 2-81-16,24-1 65 16,4-6 16-16,7-10 0 0,9-7 137 15,0-8 47-15,3-7-24 16,-2-7-136-16,-2-15-24 0,-7-6-336 31,-8-7-65-31,-8-6 161 16,-8-4 240-16,-8 1 8 15,-4-4 40-15,-4 4 8 0,-8 9-56 16,-4 6 248-16,4 10 177 16,5 9-33-1,3 10 72-15,4 0-376 0,0 4-88 16,0 12-72-16,0 9 72 16,0 4 8-16,7 2 0 15,5 1 0-15,4 0 64 16,0-1-64-16,8 1 0 15,0 0 8 1,8-3 64-16,-4-1-80 0,4-6-512 0,11 1-1185 16,-7-14-2560-16,-4-6-2320 15</inkml:trace>
  <inkml:trace contextRef="#ctx0" brushRef="#br0" timeOffset="72377.96">6885 4213 6513 0,'0'0'2336'15,"0"0"-591"-15,0 0-145 32,0 0-168-32,0 0-207 0,0 0-801 15,-5 0-328-15,-7 19 288 16,5 9 176-16,-1 7-56 0,-5 6-232 15,6 4-136-15,3-1-56 32,4 4-80-32,0-7 48 15,0-2 32-15,11-11-80 0,2-6-176 0,-1-9-216 16,-9-10 136-16,5-3 256 16,-4 0 0-16,-4-16 392 0,0-9-56 15,-12-4 248 1,-3-6-184-1,-9 1 1-15,-4 2-41 16,0 7-176-16,4 5-96 0,-4 8-48 0,9 12-32 16,2 0-16-16,9 9 8 15,8 16-1265-15,0 1-1759 0,12-7-2553 16</inkml:trace>
  <inkml:trace contextRef="#ctx0" brushRef="#br0" timeOffset="73529.42">7155 4353 8793 0,'0'0'1681'16,"0"0"-505"-1,0 0-200 1,0 0-184-16,0 0-256 0,0 0-247 15,0-80-217-15,-8 64 128 16,-3 7 104-16,-6 3-24 0,-7 6-136 16,-8 0 184-1,0 12 104-15,4 11 8 16,2 2-120-16,5 4-24 16,9-1-224-16,12 1-72 0,0-4 0 15,12-3 8-15,12-6 0 16,4-12 0-16,4-4 144 0,4-4 120 31,0-15-96-31,-5-6-88 16,5-4-16-16,-12 0-64 0,-3 4 0 15,-10 6 112-15,-3 6-64 16,-4 7 552-16,-4 6 177 0,3 0-785 16,2 9-112-16,3 17 48 15,4 6 64-15,4 12 96 31,3 7-88-31,-2 6 0 0,7 16 56 16,-5 13-64-16,5 16 0 16,-3 2 0-16,-2-18-16 0,-3-26-64 0,-8-19-40 15,0-9-8 1,0 3 40 0,0-3-192-16,-4 0 216 15,-4-13-41-15,0-6-47 16,-8-7 152-16,-12 0 48 0,-12-6 473 15,-7 0 15-15,-6-9 32 16,-10-11 16-16,3-8-16 16,0-10-160-16,5-7-136 15,11-18-40-15,16-23-232 16,20-15 0-16,0 8 0 0,20 21-48 16,7 24-552-16,10 7-672 15,-2 9-1233-15,-7 3-2952 16</inkml:trace>
  <inkml:trace contextRef="#ctx0" brushRef="#br0" timeOffset="74586">7310 4299 7641 0,'0'0'2049'16,"0"0"-57"-16,0 0-440 16,0 0 201-16,0 0-721 0,37-26-680 15,-22 26-168-15,6 13-40 16,-2 9-40 0,9 4 0-16,-4 2-32 0,0 4 32 15,-5-3-88-15,-2-1-16 16,-9-6-8-16,-5-6-168 15,-3-6 56-15,0-1 16 0,-7-6 104 16,-5-3 256 0,0 0-240-16,0-19-16 15,1-6-200-15,2-7 8 0,5-6 144 16,4-3 48-16,0 3 0 16,0 6-8-16,4 6-344 15,5 11 240 1,6 5 0-16,-4 7 192 31,6 3-80-31,3 3 8 0,-4 13-8 16,0 6 8-16,-4 4 72 15,4-4-16-15,-8 6 8 16,-4-2-64-16,-4-4-8 0,0-6-8 16,0-4-88-16,0-2 32 15,0-7-96-15,-8-3 32 0,-5 0 56 16,9-15-248-16,1-11-256 15,-1-9 240-15,4-3 160 16,0-3 176-16,4 0 0 0,7 9 0 31,2 3 8-15,-2 14 168-16,2 5 296 16,-2 10-24-16,6 0-248 0,-2 15 152 15,6 8-80-15,-2 6-104 16,1-1-64-16,-3 1 16 15,2-1-64-15,-3-2 32 0,3-7-32 16,-2-4-56-16,7-8-216 0,-1-4-448 16,9-3-472-16,-4-3-737 15,4-13-647-15,-4-9-665 0,-4-10 216 16,-8-4 1105 0,-4 2 1864-16,-8-5 584 15,-4 7 696-15,0 3 857 16,-4 7 423-16,-8 6-663 15,-8 6-585-15,0 4-40 0,-4 9-439 16,-3 0-201-16,3 6 24 16,-4 13-16-16,7 10-168 15,6 3-112 1,2 2-200-16,6 1-40 16,7-3-112-16,0-7 0 0,3-5-8 15,14-8-56-15,2-9 56 16,1-3 104-16,1-6 312 15,-2-13-168-15,1-6-128 0,-4-7-40 16,-8 0 40-16,-4 7-72 31,0 3 24-31,-4 9 401 0,0 6 263 0,0 7-640 16,4 7-96 0,4 12-160-16,0 9 160 0,4 7 16 15,4 0 56-15,0 0-16 0,4-3-56 16,-5-6-384-1,6-8-641 1,-6-5-719-16,5-13-736 0,1-3-97 16,-2-13-2984-16</inkml:trace>
  <inkml:trace contextRef="#ctx0" brushRef="#br0" timeOffset="74779">8322 3877 9097 0,'0'0'2057'0,"0"0"543"15,0 0-639-15,0 0-1433 32,0 0-520-32,0 0 256 0,-43 88-40 15,23-43-64-15,1 2-64 16,6 1-80-16,-2-7-16 16,6 1-160-16,1-7-904 0,-3-10-857 15,2-6-2071-15,5-9-2250 0</inkml:trace>
  <inkml:trace contextRef="#ctx0" brushRef="#br0" timeOffset="74986.52">8100 4042 9826 0,'0'0'2824'0,"0"0"-847"0,0 0-1321 16,0 0-568-16,0 0 632 15,0 0 88 1,80 41-240-16,-48-25-208 15,3 3-88-15,-3 0-112 16,0 0-72-16,-4-4-88 0,-4 5-8 0,-5-4-680 16,-6-4-1112-16,-9-2-1145 15,-4-4-6145-15</inkml:trace>
  <inkml:trace contextRef="#ctx0" brushRef="#br0" timeOffset="76134.82">7813 5016 8753 0,'0'0'2401'15,"0"0"-553"-15,0 0 161 16,0 0-481-16,0 0-632 0,0 0-176 0,0 0 25 31,19-54-201-31,-15 38-16 16,-4-3-184-16,0 0-144 16,-4 0-144-16,-3-3 16 0,-9 3-8 15,-4 0-64-15,-4 6-120 16,0 7 32-16,-4 6 88 0,-4 0 48 31,5 19-40-31,3 7 8 16,3 8 40-16,6 8-56 0,6 5-64 15,9 1 56-15,0-1 0 16,4-2 8-16,13-10-48 0,7-7 0 31,4-9 48-31,0-9-112 31,-1-10 0-31,1 0 112 16,0-13 216-16,-4-9-72 0,-4-10-40 16,-8-2-32-16,-5-5 24 15,-7-5-48-15,0 6-48 0,0 6 0 0,0 10 240 16,0 9 48-16,0 10-56 16,0 3-232-16,0 0-96 15,0 13-176-15,13 5 208 0,-2 11 64 16,6 3 48-16,6 3-8 15,1-3-40-15,0-4 0 16,4-2 72-16,0-11-72 16,4 1 48-16,-8-10-40 15,-1-6-8-15,1 0-280 16,-3 0-288-16,-2-22-920 0,-3-3-2529 16,-12-4-5113-16</inkml:trace>
  <inkml:trace contextRef="#ctx0" brushRef="#br0" timeOffset="80289.6">9207 5127 2496 0,'0'0'472'15,"0"0"2161"-15,0 0-737 0,0 0-144 16,0 0 9-16,0 0-145 0,-4-6-232 16,4 3-295-16,0 3 127 15,0 0-272 1,0 0-296-1,0 0-152-15,0 0-232 0,0-4-199 16,8 4-65-16,4-3 0 0,4-3 128 16,12-3-40-16,0-1-24 0,8-3-56 31,3 1 40-31,2 2-32 16,6 1 32-16,-7 2-48 15,8-2 88-15,-5 3-88 0,2-1 16 16,-6 1 32-16,6-1-48 15,-6 1 8-15,1-3 0 0,4 2-8 32,-4-3 48-32,3 4-40 15,-2-3-8-15,-2 2 0 0,-3 4 0 16,4-3 0-16,-5 0 0 16,2-1 0-16,2 1 8 0,1-4 0 15,1 4 40-15,-2-4-48 31,1 4 8-31,4 0-8 16,-4-1 0-16,3 1 0 0,-2 0 16 16,2 0-8-16,-4-1 0 15,-3 1-8-15,5-1 8 0,-2 1 0 16,1-3-8-16,-4 2 0 0,8 1 56 16,-1-4 0-1,-2 1 48 1,6 2-32-16,-2-2 16 0,2-1 8 15,-3 4-8-15,0-1-24 16,-1 1 56-16,-2 3-112 0,-2 0 40 0,-3 0 0 31,0 0-40-31,4-1 0 16,-4 1 0-16,-4 0 0 16,3-4 40-16,-3 1-40 0,4 3 0 15,0-3 64-15,-5-1-72 16,6 1 0-16,-5 0 8 0,4 3-8 31,-8-1 48-31,3 1-48 16,1 0 0-16,0 0 8 0,0-1-8 15,4 1 8-15,-1 1-8 16,-3-2 0-16,4 1 0 0,4-3 8 16,-4 2 0-16,0-2-8 31,3 3 8-31,-3-3-16 15,1-1 8-15,-2 1-8 0,5 3 8 16,-4-4-8-16,3 1 8 16,6 0 0-16,-2-1 0 15,1 1 0-15,0-3 0 0,-5 2 0 0,6 1 0 16,-6-1 0 0,-3 1 40-1,-4 3-40-15,5-3-16 0,-10-1 8 16,1 4 8-16,-8 0 8 15,-5-1-8-15,-2 1 8 16,-5 3-8-16,-5 0 8 16,1 0-8-16,1-3 0 15,-1 3-8-15,7 0 0 16,-3 0 8-16,5 0-8 0,-6 0-88 16,5 0-88-16,-3 0-160 15,-2 0-336-15,-3 0-705 16,-4 0-1367-16,0 0-1889 0</inkml:trace>
  <inkml:trace contextRef="#ctx0" brushRef="#br0" timeOffset="104484.71">2470 4045 5801 0,'0'0'840'0,"3"-26"1616"0,1 10-1415 16,1-6 271-16,-5 3 24 0,4 0 97 15,-4 3 231-15,0 3-312 16,0 1-584-16,0 2-120 31,0 4-143-31,0 3-33 0,0 3-224 16,0 0-248-16,-4 3-112 16,-1 16-88-16,-2 10 200 0,-5 8 72 15,-4 2 56-15,0 2-120 31,0-3 72-31,0-6-72 16,4 0-8-16,4-4-64 0,0 1-792 16,1-10-657-16,7-3-191 0,-5-4-681 15,5-12-79-15,0 0-217 0,0-12-215 16</inkml:trace>
  <inkml:trace contextRef="#ctx0" brushRef="#br0" timeOffset="104741.43">2282 4045 5737 0,'0'0'1512'0,"0"0"729"0,0 0-489 16,0 0-120-16,0 0-271 0,0 0-985 31,0 0-376-31,4-16 0 16,13 16 240-16,2 13-112 0,5 2-40 15,0 1 16-15,8 3-56 16,-4 3 40-16,4-2-72 0,0-1 64 31,0-4 16-31,-4-2-88 16,-8-3-8-16,-1-4-352 0,-11 0-897 15,-8-6-823-15,-8 0-737 16,-11-3-2528-16</inkml:trace>
  <inkml:trace contextRef="#ctx0" brushRef="#br0" timeOffset="104997.17">2310 3851 8089 0,'0'0'1321'0,"0"0"-137"0,0 0-464 16,0 0 32-16,0 0-352 15,0 0-352-15,-31 9-40 16,38 11 112-16,6 5 472 0,6-3-184 15,1 7-56-15,1-1-111 0,-6 1-97 16,5-4 16-16,-8 4-64 0,-1-4-96 31,2 1-609-31,-1-1-799 16,-4-2-976-16,-4-11-3402 0</inkml:trace>
  <inkml:trace contextRef="#ctx0" brushRef="#br0" timeOffset="105249.26">2163 4210 6809 0,'0'0'1992'31,"0"0"-399"-31,0 0-129 16,0 0-400-16,0 0-640 0,0 0 8 15,99-54 49-15,-54 38-57 16,7-3-72-16,3 3-168 16,-3 0-176-16,-4 7-8 0,-8-1-664 15,3-3-1361 1,-15 4-1832-16,-8-1-4823 16</inkml:trace>
  <inkml:trace contextRef="#ctx0" brushRef="#br0" timeOffset="125228.55">9570 5781 7177 0,'0'0'2881'0,"0"0"-1465"0,0-3-936 16,0-9-200-1,-4-4 392 1,-4-3 8-16,0-3-296 0,0-7 105 15,4-3-9-15,4-3-104 16,0-3-320-16,0 0 312 0,4 0-280 16,12 3-88-16,8 3-104 0,7 7 104 31,9 6 216-31,25-1-112 16,22 5-24-16,24 8-72 15,5 7 40-15,-16 0 48 0,-25 13-8 16,-27 0-88-16,-8 3 0 0,8 3 0 15,8 3 0-15,-1 0 0 32,-3 1 8-32,-4-5 0 15,-1-5 48-15,-6 0-48 0,-1-10-8 16,-5-3-104-16,-3 0 104 16,-4-3 56-16,-8-13 48 0,-4-7 72 15,-8-2-96-15,-8-3-72 31,0-10-8-31,0 0 8 16,-12-1 48-16,-4 1-8 0,0 3-40 16,5 10-8-16,-2 9 264 0,5 7-40 15,8 2-48-15,0 7-176 16,0 0-80-16,0 4-80 16,8 14 160-1,5 2 0-15,6 8 0 16,1 0 16-16,-1 4 32 0,2 3-48 15,3 0 8-15,-9 0 32 16,5-3-40-16,-8-1-56 0,1-1-120 16,-10-5-224-1,-3-9-296-15,0-7 112 32,0-2 264-32,-3-7 320 15,-1 0 216-15,0-16-160 0,-1-10-56 16,5-6-120-16,0-12 112 15,13-4-136-15,11-2 144 0,11-1-280 16,5 6-72-16,8 7 16 16,3 10 280-16,5 6-89 0,-4 6 145 15,8 6 0-15,0 7 89 16,0 3-33-16,0 0 16 16,3 9-72-16,1 11 0 0,0 2 8 15,3 0 40-15,5 3-40 31,-4-3 0-31,4 0 80 0,-5 1-80 16,5-7 0-16,-4-3 0 16,-4-4-16-16,7-9 0 0,-7 0 8 15,-1 0 0-15,1-16-72 16,-4-9 72 0,0-7 0-16,-4-12 56 15,-4-17-8-15,-9-28-48 0,-11 10-80 16,-12 6 56-16,-16 16-56 15,-4 22 40-15,-4 3 40 16,-16 1 0-16,0 11-8 16,-3 17-505-16,2 3-1111 15,5 0-2801-15</inkml:trace>
  <inkml:trace contextRef="#ctx0" brushRef="#br0" timeOffset="133156">23260 5089 1816 0,'0'0'1328'0,"0"0"-24"16,0 0-47-16,-4-19 255 15,0 16-312 1,4-3 137-16,0-1-17 15,0 1-232-15,0-4-152 0,0 4 17 16,0 0-41-16,0 3-272 16,0 0-88-16,0-1-208 15,0 4-120-15,0 0-48 0,0 0-88 32,0 0-88-32,0 0-160 15,0 0-120-15,12 0 280 0,0 0 152 16,7 7 72-16,2-1 40 15,7 3-152-15,7-5 0 16,1 5 0-16,0-3-48 0,0 1-16 16,0 2-48-1,-4-3 16-15,0 1 40 16,0-1-40-16,-8 1-8 0,4-4 8 16,-9 0 56-1,1 1-64 1,4-4 0-16,-8 2-8 15,8-2 48-15,0 0-40 0,4 0 40 16,-5 0-48-16,5 0 8 0,-4 0 48 16,0 0-56-16,-8 0 0 0,4 0 8 15,-8 0 0-15,4 0 0 16,-4 0 0-16,8 0-8 16,0 0 0-1,-1 0 8-15,9 0-8 16,0 0 48-16,0 0-40 15,4 0-8-15,-4 0 48 0,0 0-48 16,-8 0 16-16,0 0-8 16,-4 0 0-16,0 0-8 0,0 0 0 15,-1 0 0-15,2 0 8 32,2 0 0-32,1 0-8 15,5 0 8-15,-6 0-8 0,1 0 48 16,-3 0-40-16,-2 0 0 15,-2 0 16-15,-2 0 32 0,1 0-48 32,4 0 40-32,-4 0-40 0,8 0 40 15,-5-2-48-15,9-2 8 16,-7 1 56-16,2 3-56 0,1-3 0 16,-12 3 48-16,5 0-56 15,-9 0 0-15,-1 0 8 0,-3 0 56 16,0 0-7-1,0 0 15-15,0 0 24 16,0 0-48-16,0 0-40 16,0 0 0-16,0 0 0 0,0 0 0 15,4 0 40-15,-4 0-48 16,4 0 0 0,0 0-192-16,0 0-921 15,-4 0-2960-15,0 3-904 0</inkml:trace>
  <inkml:trace contextRef="#ctx0" brushRef="#br0" timeOffset="140521.18">27296 7032 6041 0,'0'0'1592'16,"0"0"-920"-16,0 0-200 31,0 3 193-31,4 1-89 0,0 2 176 15,0 3-192-15,4 1 104 16,4 3-144-16,0-1-112 16,4 1 32-16,0 3-96 0,3 0-88 15,5-3 33 1,4 3-97-16,4-7 64 16,0 4-96-16,8-3 32 0,-4-1-16 15,4 0-64-15,-4-2-40 16,-1-1 32-16,1 0-96 15,1 1 80-15,-2-4-80 16,1 3 72-16,4-2-64 16,-5-2-16-1,6 2 16-15,-6-1 40 0,1-3 0 0,-4 3-40 16,4-3 64-16,-4 0-32 16,3 0 104-16,-3 0-64 15,5 0 0 1,2-6-32-16,-3 2 16 15,4-5-72-15,0-1 16 0,4 1-16 16,-9 0 72-16,6-4-64 16,-9-3 8-16,-1 3-8 15,1 1 56-15,-4-8-56 0,-5 5 8 32,5-4-8-32,-4 3 0 15,1-3 48-15,3 3-48 0,-5 0-8 16,5-3 0-16,-4 3 0 15,0 3 0-15,-4-3-40 16,0 3 40-16,-4-2 0 0,-4 2 224 16,4-3-88-1,-8 4 88-15,3-1-80 16,2 0-48-16,2 0-88 0,2 1 64 16,-2-1-56-16,1 0-8 15,0-2 56-15,-4 2-64 16,0-3-8-16,-4-3-160 15,-4 0-32-15,0-3 200 16,-4 3 8-16,4-4 40 16,-4 1 64-16,4 3-48 15,-4-4-48-15,4 1-16 0,0 3 0 16,-4 1-8-16,0-2-120 16,0 1-32-16,-4 0 144 0,-4 0 8 31,-4-3 0-31,0 3-32 15,1-4-24-15,-2 1 16 0,1 3-56 16,4 1 80-16,0-2 24 16,0 5 0-16,1-4 8 0,-2 3-8 31,-3 0 0-31,1-4-128 16,-6 5-288-16,-3-5 168 15,-3 2 248-15,3-1-72 0,-4 3 56 16,4-3 16-16,4 3 0 15,-4 3 72-15,8 1-72 0,-3 2 0 16,2 0 56-16,-2-2-56 16,-6-1 0-1,1 3 0-15,-8-2 0 16,1-1-80-16,-5 0 64 0,4 1-32 16,-4 2-40-16,4 1 88 15,0 2 0-15,4 1 16 16,0 0-8-1,5 3 0-15,-1-1 8 0,-4 1-16 16,-4 0 0-16,3 0-72 16,-6-4 64-16,-1 4-8 0,-4-3-112 15,-4 3 80-15,1-1-24 16,-5 1 72-16,4 0 48 0,0 3-48 31,4 0-8-31,0 0-64 16,0 0 72-16,5 0 0 15,3 6 0-15,0 1-16 0,-4-1 16 16,4-3 0-16,-4 4 16 0,-4-1 16 31,4 1-32-31,-3-2 0 16,-1 2-304-16,0-1-432 16,0 4 384-16,0-1 224 0,0-2 112 15,4 6 8-15,0-4 0 16,1 4-89-16,3 2 97 0,0-2 0 31,0 3 0-31,5 0 0 16,2-3 0-16,-3 0 0 0,9 2 0 15,-6-2 0-15,5 0 0 0,4-1 0 16,-3-2 0-16,3 3 17 16,0-1-17-16,-1-2 0 15,-2 3 0 1,2 0 0-16,2 2 0 15,-1-2 0-15,0 6 0 0,-4 3 8 16,4-3 0-16,0 4 0 0,1 2 8 16,-2 0 32-1,1-3-40-15,5 4 0 16,-6-1 56-16,2-2-56 16,-2-1 0-16,-2-3 112 15,3 0-40-15,-1 0 0 0,2-7-72 16,2 8 56-16,2-5 24 15,3 4-72-15,0 4-8 0,4-1 72 32,0 7 16-32,0-4 112 15,0 4-56-15,4-1-48 16,7 1 72-16,2-4-24 0,2 0-56 16,9 1 80-16,0-4 136 15,8 0 0-15,4 1-304 0,4-1 272 31,4-3-16-31,3 0-192 16,9 3 80-16,0-3-72 16,0-3 72-16,4 3-40 0,-4-6-104 0,-1-1 56 15,-7-2-64-15,-1-4-200 0,-2-2-976 0,2-8-792 32,-6-12-697-17,-6-6-6209-15</inkml:trace>
  <inkml:trace contextRef="#ctx0" brushRef="#br0" timeOffset="135544.71">12674 12843 10962 0,'0'0'2352'16,"0"0"-567"-16,0 0-545 0,0 0 280 15,0 0-175-15,0 0-257 0,0 0-256 16,-20-51-328 0,20 51-240-16,0 0-136 31,0 3-128-31,4 13 8 16,12 16-8-16,7 15 96 0,18 29-40 15,2 20 16-15,1 5-64 16,-8-12 0-16,-9-25 40 0,-10-20-32 15,-6-6-8-15,9 0 48 16,-3 1-56-16,-6-8 0 16,1-8 0-16,-8-11 0 15,1-9 0-15,-5-3 88 0,0-22 104 16,0-32 200-16,-5-35-248 0,-3-38-24 16,0-13-80-16,5 10-32 15,-1 23-8-15,4 36 0 16,0 24 8-1,0 12 0-15,0 13 1 0,0 0-1 16,0-1-8-16,0 7-81 16,0 7 73-16,0 6-88 0,0 3-232 0,0 9-440 47,0 17-256-47,0 12-40 15,0 25-889-15,0-5-2520 0,0-8-3368 0</inkml:trace>
  <inkml:trace contextRef="#ctx0" brushRef="#br0" timeOffset="135914.43">13578 12369 9674 0,'0'0'2000'0,"0"0"-848"0,0 0-136 15,0 0 985-15,0 0-425 16,0 0-688-16,0-34-295 0,-20 59 23 16,-12 19-32-1,-8 32-88-15,1 39-8 16,2 9 48-1,14 3-208-15,19-10-112 0,4-15 64 0,8-4-160 16,24-3 72-16,3-21-104 0,1-17-16 16,0-19-72-16,8-7-8 31,12 1-48-31,8-3 40 0,7-4-328 16,-7-15-24-16,0-10-448 0,-4-29-1112 15,-21-6-2281-15,-11-9-6746 0</inkml:trace>
  <inkml:trace contextRef="#ctx0" brushRef="#br0" timeOffset="137180.1">14160 12541 5617 0,'0'0'4561'0,"0"0"-2577"15,0 0-520-15,0 0 329 0,0 0-113 16,0 0-248-16,28-70-271 0,-41 70-297 16,-10 0-384-16,-5 7-240 31,-8 8-64-31,-8 4 112 0,5 10-120 16,-2 3-48-16,5 3 24 15,8-4-136-15,9 4 32 16,7-3-40-16,12 0-136 15,0-1 64 1,12 1 72-16,11-3 16 16,5-7-16-16,9-3-40 0,2-3-8 15,5-3-8-15,0-4 40 16,4 4-32-16,-8-3-48 16,-4 5 16-16,-8 4-16 0,-5 4-24 0,-3-1 16 15,-12 3 56 1,-4-3 40-1,-4 1 8-15,0-1 0 0,-16-3 0 16,-12-7 144-16,-7 1 80 16,-5-3 48-16,-8-7-80 15,-4-3-48-15,1 0-64 0,2-13-32 0,6-2-48 32,11-5-272-32,12 5-640 0,12 2-1961 31,8 0-5872-31</inkml:trace>
  <inkml:trace contextRef="#ctx0" brushRef="#br0" timeOffset="137612.39">14323 12271 9938 0,'0'0'2368'31,"0"0"-23"-31,0 0-145 0,0 0-271 15,0 0-673-15,0 0-824 16,28-16-280-16,20 16 352 16,31 19-96-16,21 13-32 0,12 19-168 31,-5 15-160-31,-16 11-48 0,-22 5 0 16,-9 14 0-16,-17-1 24 0,-11 3-16 15,-16 0 0-15,-12-5 0 0,-4-1 136 16,-8-19-48-16,-8-16-88 0,0-16 88 15,-4-2-96-15,-28 11-464 32,9-6-1232-32,-6-12-3809 15</inkml:trace>
  <inkml:trace contextRef="#ctx0" brushRef="#br0" timeOffset="143943.27">13140 14246 5905 0,'0'0'2800'0,"0"0"-1151"16,0 0-489-1,0 0-24-15,0 0 56 16,-4 0-191-16,4 0-97 0,0 0-56 16,0 0-120-16,0 0-88 15,0 0-184 1,0 0-39-16,-5 0-1 0,2 0 104 31,-5 0-112-31,0-10-192 16,-4-2-56-16,0-4-64 0,4-9-32 15,4-1-64-15,4-2 40 16,0 2-40-16,12 4-136 16,8 0 72-16,12 6 64 0,4 0 8 15,16 7 96-15,3 2-40 16,12 4-64-16,2 3 40 15,6 0-40-15,1 13-8 0,0 2-40 16,-5 8 48-16,-2-1 8 16,-6 0-8-16,-12 0 48 0,-2 0-48 15,-14-3 8 1,-3-6 0-16,-4-3-8 16,-4-4-8-16,-4-6-112 0,-4 0-32 15,-4-3-24-15,-4-10 88 16,-4-9 88-16,-4-3-8 15,0-7-64-15,0 0 56 32,-12 0-64-32,0 1 80 15,0 5 0-15,-4 7 0 0,8 6 72 16,4 4 144-16,1 6-88 16,3 0 24-16,0 3-64 15,0 0-88-15,0 0-8 0,0 0-136 31,3 3-16-31,5 9 152 0,4 11 8 0,4 2 0 16,-4 3 0-16,4 4 0 0,0 0 8 16,-4 0 0-16,4-4 0 15,-4-2-8-15,0-1-328 0,-1-9-352 32,-2 0-65-32,-5-10 57 15,-4-2 16 1,0-4 296-16,0-7 360 0,0-12 8 15,0-12-64-15,0-5 64 16,0-5 8-16,4-3 0 16,3 0 72-16,5 5-56 15,8 4 256 1,4 7-40-16,8 6-152 0,4 5-72 16,3 2 64-16,6 5-64 0,-2 4 40 15,5 3-40-15,-4 3-8 16,0 0 0-16,4 0 0 0,-4 0 0 31,-1 6-8-31,6 3 0 16,-2 1 0-16,-3-1 0 0,4 4 0 15,-4 0 8-15,-1-4 0 16,1 4 8-16,-4-6-8 16,-4-4 8-16,0 3 64 0,-1-6-72 15,-3 0 8-15,4 0 88 31,1-12 8-31,-10-8 112 0,4-5 112 16,-6-10 81-16,-1-6-9 16,-8-7 16-16,-4-6-40 0,-8-6-88 15,-4 0-16-15,0 3-80 0,0 9-48 16,0 10 120 0,-4 9-24-1,0 7-112-15,0 9-128 0,0 3-120 0,-8 10-928 16,0 0-1337-16,-1 7-2648 15</inkml:trace>
  <inkml:trace contextRef="#ctx0" brushRef="#br0" timeOffset="154332.74">2318 5654 5825 0,'0'0'2720'31,"0"0"-719"-31,0 0-921 15,0 0 0-15,-28-3 64 0,28 0 17 16,0 3-121-16,0-3-264 16,0 0-232-16,0-4-16 0,5 1-32 0,7-3-224 15,8-1-264 1,3-6 97 0,13 3-105-16,23-9 56 0,29-3-48 15,44-17 80 1,24-2-80-16,3-1 128 15,-8 4-8-15,-19 6 88 0,-9 10-88 16,-11 2 24-16,-25 8-144 31,-22 2 72-31,-22 7-80 0,-7-1 40 16,3-2-32-16,2 3-8 16,-2 3 0-16,-14-1 8 0,-10 1-8 0,-6 3-104 15,-6 0-832-15,-3 7-313 0,-12 8 153 31,-31 17-352-31,3-3-857 16,-4-1-2880-16</inkml:trace>
  <inkml:trace contextRef="#ctx0" brushRef="#br0" timeOffset="154787.06">2490 6086 6737 0,'0'0'2152'15,"0"0"-1095"-15,0 0-545 16,0 0 704-16,0 0-208 0,0 0-144 15,67-64 17-15,-27 42 31 16,4-6-224-16,24-4-40 16,20-12 0-1,27-7-168-15,9-3-64 16,-1 3 8-16,-4 3-55 16,-22 13-81-16,-14 4-72 15,-16 8-8-15,-19 5-40 0,-8 5-80 16,0 0-32-1,4-3-8-15,-8 7-48 0,-12 2 8 16,-13 1 0-16,-2 6-8 16,-9 0 8-16,0 0-8 15,0 0-248-15,0 0-408 0,0 0-481 16,0 3-815 0,0 13 96-16,-9 0-697 0,-2-4-4392 15</inkml:trace>
  <inkml:trace contextRef="#ctx0" brushRef="#br0" timeOffset="161591.87">8852 3391 6001 0,'0'0'3016'0,"0"0"-1495"0,0-7-441 16,0 7 24-16,0 0-88 15,0 0-15-15,0 0-225 16,0 0-168-16,0 0-96 15,0 0-144-15,0 0-72 0,0 0-176 32,0 0-64-32,0 0-56 15,0 0-56-15,9 4 0 0,-1 5 56 16,-1 10 0-16,10 0 120 16,-2 6 104-16,2 1-72 0,-2-7-96 0,-2-3-48 15,-2-3 88 1,-3-10-96-1,-4-3 72-15,4 0 216 0,8-16 729 16,0-13-313-16,8-15-328 16,12-23-240-16,4-19 8 15,8-15-64-15,-5 6-72 0,-7 19 80 0,-8 22-88 32,-12 15 0-32,4-2 8 0,0 3 0 15,-9 9 80-15,-3 13-88 16,-8 13-376-16,0 3-1072 15,-4 42-1201-15,-7-1 529 0,-10 3-2361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7T11:03:1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16386 11882 0,'0'0'3873'0,"0"0"-3041"31,0 0 232-31,0 0 57 15,0 0-345-15,0 0-432 16,4-10-208-16,8 7-40 0,0-3 24 16,8 6-8-16,8 0 48 0,-1 0-16 0,14 0 16 15,-2 0-64 1,6 0-32-16,-2 3-48 16,0 3 64-16,-2 1-80 15,-5-1 16-15,-8 0-16 0,-13 1 0 16,-2-1 0-16,-6-6 0 15,-3 3 8 1,-4-3 112-16,0 0-48 16,0 0 48-1,0 0-64-15,0 0-56 16,4 0-96-16,9 0-600 16,6 0-824-16,5 0-3305 0,-4 0-4521 15</inkml:trace>
  <inkml:trace contextRef="#ctx0" brushRef="#br0" timeOffset="601.47">4665 16481 8089 0,'0'0'6002'31,"0"0"-4914"-31,0 0-584 0,0 0 376 16,0 0-312-16,0 0-472 0,31 3 376 16,-3-6 152-16,13-4-55 0,10-5-49 15,5 2-16-15,0-2-176 0,0 2-32 32,-9 7-40-32,2 3-72 15,-14 0-64-15,-7 0 48 16,-4 3-120-16,-12 4-32 0,0-1 64 0,-8-3-72 15,0 3 0-15,0-2 120 16,-4-4-128-16,4 3 0 16,-4-3-616-16,0 0-1024 15,0 0-1201-15,0 0-4232 16</inkml:trace>
  <inkml:trace contextRef="#ctx0" brushRef="#br0" timeOffset="14076.93">13829 15107 960 0,'0'0'5105'31,"0"0"-3041"-31,0 0-1088 16,0 0-167-16,0 0 87 0,0 0-368 16,0 0-272-16,0 0-32 15,0 0 56-15,0 0 0 0,0 0-40 16,0 0 16-16,0 0 40 16,-4 0 48-1,4 0-120-15,-4 0-104 0,0 0-16 0,1 0-15 16,-10 0 175-16,1 0-136 15,-4 6-48-15,1 0-80 32,-2 4 8-32,-2-1 0 0,2 1 48 15,2 3-56-15,-5-1 8 16,3 4-8 0,6 0 0-16,-6-1 8 0,2 5 136 0,3-1-56 15,0 0-40 1,0 0-32-16,5-3 64 0,-2 3-8 15,1-3 56 1,4 3 8-16,-3 3-40 16,2-3 96-16,1 3 24 15,-4 0-24-15,4 1 16 0,0-1-24 16,1 3-40-16,-1-3-24 16,4 1-40-16,0-1-64 0,0 0 40 15,0-3 16 1,0-3 0-16,0 3-64 15,0-3 88-15,4 3-24 0,-4 3 24 16,3 0 40-16,-3 1-48 0,0 2-24 16,0-2 0-16,0-1 8 0,4 0-24 31,0 0 40-31,4-3 8 16,1 0 32-16,-2 3-8 0,5 0 0 15,0 4-16-15,0 0-32 16,0 2-56-16,0 1 32 15,0-4-40-15,-5 4 40 16,2-7-48 0,-5 0 24-16,8 0 32 15,-9-3-48-15,6 0-8 16,-1-3 8-16,0 0 0 16,-1 3 0-16,2 0 0 0,2-3 41 15,-3 3-33-15,5 0-8 0,-2 0 40 16,1-3 0-1,4 0-40-15,-4 0-8 16,0-4 8-16,0 1-8 16,4 0 24-16,0-3-16 0,4 2 0 15,4-2-8-15,-4-4 8 16,4 1 72-16,0 2-16 31,0-3 8-31,-1 4-72 16,1-4 48-16,-4 0-40 15,0 4-8-15,0 0 16 0,0-4 48 32,-4 3-56-32,4-2 0 15,4-1 0-15,-1 0 8 0,1-3 32 0,4 1-48 0,4-4 0 16,0 0-8-16,0 0 0 16,0 0 16-16,0 0 56 15,-1-7-48-15,-3 5-8 0,0-5 56 16,-4 1-16-16,1-1-48 0,3 1 8 31,-5 0 8-31,1-1 0 0,8-2 32 16,-4 2-48-16,-4 1 8 15,4-4-8-15,-4 7 8 0,-1 0-8 16,-3-3 16-16,4 2-8 16,-8 2 8-16,4 2-8 15,0-7 40-15,4 1-32 31,-4-7-8-31,8 0 40 16,-4 0-40-16,4-6 0 0,-1 4 0 16,-3-1 40-16,0-3 0 15,-7 6-48-15,-2-3 0 0,1 3 0 32,-4 4 8-32,0-4 40 15,0 4-48-15,4-4 16 0,-4 0-16 0,4-2 0 16,0-2 0-16,3 2-96 0,2-4-80 15,-6-1 56-15,1 5 24 16,1-1 88 0,-2 3 0-16,-3 0 0 15,-4 7 8-15,0-3 0 16,0-1 0 0,0 3-8-16,-4-5 8 0,4-1 8 15,0 1-8-15,-4-4 8 16,3-3-16-16,2-3 16 15,-5-4 0 1,4 0-8-16,-4-2-8 0,-4-1-8 16,0 4 8-16,0-4-40 15,0 1-16-15,0-1-64 0,0 4 24 16,-8-4 40-16,0 1 64 0,-1-4-8 31,2 1 0-31,-9 1 0 16,4 2-40-16,-4-1 32 31,0 1 16-31,-3 2 96 16,-2 1 16-16,-3 0 16 0,5-1 16 15,-1 1-64-15,-4 3 88 16,-1-3-48-16,6 2-48 0,-5 1-16 16,-4 3-48-16,4-3 64 15,1 2-72-15,-1 5 48 0,-4-1-40 16,0-3 8-16,0-3-8 15,0 5 0-15,-4-1 64 0,0-1-64 16,4-1 0 0,-4 5 0-16,0-1 8 15,1 3 56-15,-1 3-16 0,4-2-8 16,-4-1-48-16,4 3 0 0,0 1 8 16,0 0-8-16,0-1 72 15,1-3-72 1,-6 0 0-16,6 4 16 15,-5 0-16-15,-1-1 8 16,2 4-8-16,-5 3-8 0,-4 3 0 16,1-4-72-16,-9 4 80 15,4 0 0-15,-8 0 16 0,0 0-8 32,-3 10 0-32,-1-1-8 15,-4 4 64-15,4 0 8 16,0 3-32-16,0 0-32 0,1 0-8 15,-5 6 0-15,4-3-16 16,-35 12-1112-16,23-5-1641 0,-4-4-4024 16</inkml:trace>
  <inkml:trace contextRef="#ctx0" brushRef="#br0" timeOffset="15903.28">9753 15240 208 0,'0'0'3016'0,"0"0"-1816"16,0 0 9 15,0 0-489-31,0 0-96 0,-59 15-208 15,50-8-80-15,-3 3 64 16,1-1-64-16,-6 4 360 0,2 6-55 16,2-3-65-16,-2 6-32 15,-2 0-24-15,6 3-112 32,3 7-48-32,-4 0-64 0,4 3 96 0,4 6-160 0,0-3 24 15,0 4 40-15,0-1 73 16,4 0 23-16,0 3-216 0,0 1 64 15,4-1-72-15,4 1-8 32,4 3 16-32,0-1 40 0,4 4-64 15,0 0-72-15,-1-4-8 0,6-2-64 16,3-1 16-16,-5-3-24 0,5 1 0 16,0-7 8-16,4 3-8 15,-4-10 0-15,0 1 0 16,4-7-96-16,0-3-200 15,0-3 216 1,0-3 32 0,3-1 48-16,1-5 24 0,0-1 56 15,4-3 136-15,-4 4-56 16,-4-4-40-16,0 0-48 31,3-3-16-31,-6 0-56 0,-1 0-72 16,-1 0 72-16,5-9 88 15,-4-4 72-15,0 4-64 0,4-8 48 0,-5 4-136 0,10-2 8 16,-6-1 64 0,1 3 16-1,0-2-96-15,-4-2 56 0,-4-1 0 16,-4 1-8-16,0-8 16 16,0 3-56-16,0-3 48 0,-4-4-40 15,4 0 32 1,-4 1-48-16,-1-1 0 15,2 1 0 1,-2-1 8 0,-7-3-8-16,5 4 8 0,-5-1 0 15,-4-3 0-15,0 4 0 0,0-1 0 16,0 1 0-16,0-1 0 16,-4-3-8-1,-5 0 0-15,-2 1 0 16,-1-4-48-16,-4 0 48 0,-5 0-112 15,6 1-200-15,-5-1 312 16,-4 6 0-16,4-3 8 16,-4 4 56-16,4-1-64 0,1 7-8 0,-2-3-80 15,1 5 88 1,-3-2-104-16,-1 3 48 16,0 3 56-16,0-3 152 0,0 3-152 15,0 0 56-15,0 3-40 16,0 1-8-16,0-4 56 0,1 3-8 15,-5 0-56-15,0 4-40 32,0 0 40-17,4-1 0-15,-8 1-72 0,4-1 72 16,4 4 80 0,-3-1-72-16,3-2-8 15,-1 2 16-15,5 4-16 0,-3 0-224 0,-1 3 216 16,0 0 8-1,-4 0-8-15,4 0-16 0,-4 6 24 16,-4 1 0-16,9 2 8 16,-5 4-8-16,4-1-8 15,3 1 8 1,-2 3-48-16,3 3 48 0,0-3-48 0,4 7-176 31,0-1-968-31,-3 10-113 16,2-7-447-16,6-3-1241 0</inkml:trace>
  <inkml:trace contextRef="#ctx0" brushRef="#br0" timeOffset="16724.5">8427 16310 9514 0,'0'0'2344'16,"0"0"-1384"-16,0 0-224 31,0 0 225-15,0 0-881-16,0 0-72 0,7 0-8 0,14 0 408 15,2 3 40-15,9-3-96 16,3 3-112-16,6 0-128 15,2-3 0-15,-2 0-32 0,-2 0-80 16,-3 0-208-16,-8 3-824 16,-9-3-721-16,-2 0-687 15,-10 4-2705-15</inkml:trace>
  <inkml:trace contextRef="#ctx0" brushRef="#br0" timeOffset="16987.34">8482 16430 9297 0,'0'0'2809'0,"0"0"-2025"0,0 0-680 16,0 0-104-16,0 0 0 0,0 0 712 0,40 10 17 15,-21-7-145-15,9 0-128 0,4-3-56 16,0 0-96-16,5 0-120 31,2 0-64-31,1 0-32 16,8 0-88-16,-8-3-1336 0,-12 0-2905 16</inkml:trace>
  <inkml:trace contextRef="#ctx0" brushRef="#br0" timeOffset="18158.36">13996 14640 11138 0,'0'0'2624'0,"0"0"-463"15,0 0-425-15,0 0-207 32,0 0-401-32,0 0-448 15,0 0-432-15,0 0-208 0,-12-32-40 16,12 35-192-16,4 13 160 0,9 9 32 15,-2 7 8-15,1 9 64 0,4 0-24 0,-4 4 24 32,0-4-72-32,-4-6-8 15,0-6-56-15,0-10 56 16,-4-13 8-16,0-6-248 0,8 0 176 31,-1-19 72-31,10-16 232 0,-1-12-160 0,12-17 72 16,7-18-80-1,13-20 16 1,12-6-64-16,-12 19 32 16,-4 23 8-16,-17 24-48 15,-3 10 48-15,0 7 32 0,0 0-88 16,-4 3-48-16,-8 12 48 0,-4 3-8 0,-8 7-168 31,-4 0-544-31,0 4-1160 16,-24 27 95-16,0-2-2584 0,-4-4-3384 0</inkml:trace>
  <inkml:trace contextRef="#ctx0" brushRef="#br0" timeOffset="22225.6">23240 16294 6969 0,'0'0'1992'15,"0"0"-831"-15,0 0-1 16,0 0 8-16,0 0-184 16,0 0-135-16,0 0-137 0,0 0-136 15,0 0-8-15,0 0-200 16,0 0-40-16,0 0-56 0,0 0-48 15,0 0-48-15,0 0-80 32,0 0-32-32,0 0 16 0,8 0-80 15,4 0 360-15,8 0 120 0,0 0-135 16,7 0-57-16,1 0 24 0,0 0 64 16,4 0-80-16,4 0-48 15,-8-3-80 16,8 3-24-31,-4-4 0 0,4 1 0 16,3 3 8-16,-3-3-8 16,5 0-48-16,-2 0 80 0,-3 3-8 15,3-3-96-15,2 3-64 0,-5 0 112 16,3 0-56 0,-3 0-56-1,0 0 0-15,4-3 40 0,0 3 0 0,-1-4-32 16,2 1 64-16,-5 3-72 0,-1-6 56 15,-3 2-56-15,0 2 40 16,0-5-40-16,-4 1-8 31,0 2 64-31,0-2 16 0,0 0-80 16,-1 3 8 0,-3 0-8-16,0 3 8 0,-4-4 40 15,0 4-48-15,-4-3 0 0,-1 3 0 16,-2 0-8-16,-5 0 0 31,-5 0-88-31,-3 0-240 16,0 0-344-16,0 0-608 0,-11 0-361 15,-25 3 145-15,8 4-1408 16,-4-4-2970-16</inkml:trace>
  <inkml:trace contextRef="#ctx0" brushRef="#br0" timeOffset="22873.97">23204 16522 1088 0,'0'0'4041'16,"0"0"-1033"-16,0 0-1167 16,0 0-289-16,0 0-40 0,0 0-191 31,8 0-161-31,0 0-192 15,4 0-248 1,0 0-224-16,4 0 16 0,4 0-136 16,4 0-47-16,8 0 31 15,0 0-32-15,11 0 0 16,5-3-96-16,4 3-40 0,7-3 24 16,1 0-96-1,9-4-16-15,2 5 64 0,0-2-40 16,6 1-40-16,-2-3-80 15,-8 2 48-15,1-2 8 16,-8-1-56-16,-8 2 48 0,-4-2-48 16,-8 1-8-16,-1 2 0 15,-7-2-8-15,0 3 8 16,-4 0 0-16,0 0 0 0,0 3 8 16,-4 0-8-16,0 0 0 15,-1 0 0-15,-2 0 8 16,-5 0-8-16,-1 0-8 0,-7 0 8 31,1 0-48-15,-5 3-96-16,0 0-88 0,-4-3-112 15,0 0-48-15,0 3-80 16,0-3-256-16,0 0-537 16,-8 0-743-16,-12 0-705 0,-1 0-3904 15</inkml:trace>
  <inkml:trace contextRef="#ctx0" brushRef="#br0" timeOffset="24719.94">10143 15227 1320 0,'0'0'504'31,"0"0"3689"-15,0 0-3105-16,0 0-480 0,0 0 192 15,0 0 8-15,0 0-271 0,0 6-169 16,0-2-16-16,0-4 168 16,0 0-56-16,0 0-56 0,0 0 80 31,0 0 184-31,0 0 32 15,4 0 41-15,9-7 215 0,-2-9 48 16,13-3-464-16,0-6-216 0,8-4 88 16,0-5-184-16,0-1 64 0,0 0-112 15,-8 6-96-15,0 10-40 16,-12 6-48 15,-9 3 8-31,1 10-8 0,-4 0 0 16,0 0-224-16,0 0-120 15,0 0-136-15,-4 0-64 0,-3 10 400 16,-1-3-816-16,-1 5-552 31,-6-2-473-31,6-1-2528 16,-2-5-3471-16</inkml:trace>
  <inkml:trace contextRef="#ctx0" brushRef="#br0" timeOffset="28409.44">23495 15129 3064 0,'0'0'3017'0,"0"0"-1401"16,0 0-400-16,0 0-127 16,-32-32 215-16,25 25-232 0,2 7-456 31,-3-3-256-31,-4 3-184 0,0 0-112 0,0 0-64 16,-3 0 0-16,-5 7 8 15,-5 6-8-15,-3-1 0 0,-3 4 0 16,-5 3 16-16,0-3-16 0,-3 6 0 31,2-3 8-31,-3 3 0 31,5-3-8-31,3 4 8 0,0-1 0 16,12 3 40-16,1 1-40 0,6-1-8 0,1 4 8 16,5-1-8-1,2 4 56-15,1-3-48 16,0 2 0-1,0 1 40-15,-3 3-40 0,3 0 0 16,-1 3-8-16,-3 0 8 0,4 0 0 16,-3 3 8-16,3-5-16 15,4 1-8-15,0-5 8 0,0-3 0 16,0 2 64 0,0-2 89-16,0 3-25 15,0 0 40-15,0-1-32 16,11 5 64-16,-3-2-80 15,5 1-64-15,2 0-40 16,1 3-8-16,4-3 0 31,4 3 0-31,0-3 56 0,4 0-64 16,0-3 0-16,0-1-216 16,4-2 168-16,0 0 96 0,-1-1 72 15,5 1 64-15,0-3-80 0,3 2-32 16,2-6 24-1,-2 4-96-15,5-8-40 16,4-1 32-16,4-2 8 0,-1-2 80 16,1-4 64-16,1-2-88 15,-6-1 24-15,5 1-72 0,-9-1 40 32,-2 0 0-32,-2 1 8 31,-3-4-56-31,0 0 8 0,0-3 88 0,0 0-80 15,-4 0 48 1,4 0-48 0,-1-3 40-16,1-4 8 0,-4 1-64 15,0-3 8-15,-4 2 56 0,4-2-56 16,-4-1 40-16,3-3-40 0,-3 4 0 16,4-4 64-16,-4 0-72 15,4 1 0-15,-4-4 8 0,4 3 8 16,-4-3-16-16,4 1 0 15,-8-5-16-15,4 5-32 16,-9-8 40-16,1 1-40 16,-4-3 48-16,0-1 8 0,-4 1-8 15,4-1 0-15,-4-2 8 16,4 3-8-16,-4-1 0 0,-1-2 0 16,2 2-8-16,-2 1-48 46,-3 0-104-46,-3-1 56 0,-1 0 32 0,0 1 64 16,-4-3 8-16,4-4 8 16,-1 3 0-16,1-3-8 0,5 4 0 15,-5-1-8-15,0 1 8 16,0 2 40 0,-1-2-40-1,-3-1 0-15,0 1 0 0,0-1-176 0,-11-3 24 16,-6-2 152-16,6 2 0 0,-6 0 80 15,2 0-32-15,-1 0 56 16,-4 1-96-16,0-4 48 31,-4 0-56-31,0 0 0 0,-12 3-8 16,0-6-48-16,-3 3 56 16,-9 0 184-16,4 0 72 15,-8 3-112-15,0 1 88 0,1-1-120 16,-5 0-32-16,0 0-72 31,-4 1 48-31,-4-1-56 16,1 0 8-16,-1 7 0 0,-3-4-8 15,-1 10 8-15,3 3-8 0,2 10 0 0,-1 3-80 16,0 3-96-16,-3 9-448 16,7 7-616-1,-11 16-137 1,11-4-631-16,15-2-2529 0</inkml:trace>
  <inkml:trace contextRef="#ctx0" brushRef="#br0" timeOffset="29697.07">25264 16357 3984 0,'0'0'4905'15,"0"0"-3088"-15,0 0-113 16,0 0 1-16,0 0 79 16,0 0-376-16,0-31-344 0,0 27-103 0,0-2-297 31,0 0-248-31,0 0-152 15,0-4-168-15,4-3-96 0,4-3 72 16,8 1-8-16,0 2-64 16,0 0 16-16,0 7-8 0,-1 3-8 15,2 3-136-15,-2 0 128 16,-2 6-32 0,2 10 32-16,2 3-56 0,-2 3-16 15,1 4-16-15,-4-4 0 0,4-7-104 16,-4 1-144-16,4-6-240 0,-8-4 96 15,0-3 239-15,-4-3 249 32,0-3 0-32,0-9 104 0,0-11-96 15,-4-2 105-15,0-1-65 16,0-2-40 0,0 2 88-16,4 8-16 15,-4 1 80-15,4 8 88 0,-4 9-128 16,4 0-120-1,-4 0-112-15,8 0-96 16,-5 6 200-16,2 7-8 0,3 0 16 16,0 3-8-16,-1-1 0 15,-3-2-120-15,-4 0-144 0,5-4-97 16,-5-2-295-16,0-4-280 31,0 0-160-31,0-3 360 0,0 0 744 0,-5 0 104 16,1-6 72-16,-3-7-64 15,7 1-104-15,0-5-8 16,0 2 0-16,0-1-192 16,7 3 192-16,6 3 248 31,6 1-32-31,1 6-104 0,5 0 8 16,3 3-16-16,-5 0-32 15,1 3-64-15,0 6-8 16,0 1 0-16,-8 3 0 0,4-1 0 15,-5-2 16-15,2 0-16 16,-1-1 48-16,-4-3 0 16,3 1 32-16,-2-7-24 0,2 0 8 15,-2 0 24-15,-2 0-80 16,6 0 64-16,-6-7-8 16,-3-2-8-16,4-1-48 0,-4-3 128 31,-4-2-128-31,4-1 8 0,-4 0 64 15,-4 3-80-15,0 1 0 0,0 2-56 16,0 7-696-16,-16 0-1272 16,5-1-3714-16</inkml:trace>
  <inkml:trace contextRef="#ctx0" brushRef="#br0" timeOffset="32989.67">18786 16691 4608 0,'0'0'5570'16,"0"0"-4274"-16,0 0-424 0,0 0-40 15,-60-93 8-15,60 71-71 0,0 0-209 32,4 0-256-32,20 0-128 15,0 3-56-15,12 2-104 0,7 8 40 16,24 0-56-16,25 2 72 15,33 7-16-15,21 0 0 0,6 16 72 0,3 6 112 16,-7 10-128 0,-1 6 56-16,5 7 88 15,-9 2-120-15,-7 4-32 16,-1-3-96-16,-4-1 40 0,-15-5-48 16,-4-7 8-16,-9-3 40 31,-8-10-40-31,-3-13-8 0,-19-6 8 15,-14-3 48 1,-11 0 8-16,-4-6-8 16,-1-3 72-16,10-8 56 0,-2-5 0 15,1-3 80-15,-13-7 65 16,-3-2-105-16,-8-8 8 16,-8-5-56-16,-8-1 0 15,-3 0-96-15,-9 7-72 16,0 9 224-16,0 10 24 0,-9 6-144 15,5 10-40-15,0 6 24 16,4 0-96-16,0 3-40 16,0 19 40-16,0 7-48 0,4 9 48 31,9 3 0-31,2 7-8 16,1-4-248-16,0 3-40 15,-4-2-48-15,0-1 24 0,-1-2 16 16,2-7-9-16,-1-6 41 15,-5-11 0-15,2-1 96 16,-1-11 8 0,-1-3-8-16,1-3 144 0,-3 0 32 15,-1-13 56-15,4-6-40 0,-5-6 72 16,9-7-72-16,-3-6-8 16,6-3 40-16,5-4-40 15,5 1-8-15,-2 5 8 16,9 5-16-16,4 8 0 31,4 7 0-31,7 3-8 0,1 7-96 16,4 2 112-16,-1 5-16 15,2 2 16-15,3 0 8 16,3 5 48-16,1 8-56 0,4 6 48 31,-4 7-8-31,7-1-40 16,-3 0 0-16,7 7 0 0,13 3 0 0,16 0 0 0,15 3 56 15,9 0-32-15,-8-6-24 16,-9-7 8-16,-7-2-8 16,3-1 0-1,5-3 0-15,3 3 8 16,5-6 0-16,4 3 56 0,7-3-48 16,-3-3 40-16,7-4 8 0,-4-5-24 15,9-4-40-15,-1 0 0 16,9 0 8-16,-5 0-8 15,5-10 8 1,-9 0 48-16,-3 1 32 0,-8-4-80 16,-9 3 48-16,-11-2-48 0,-5-1 0 31,-7-3-8-31,-17 0 8 16,-11 4 8-16,-20-1 64 0,0 4-80 31,-4-7 48-31,7 0-48 15,2 0 0-15,-14-3 16 0,-3 3-16 16,-4 0 0-16,-4 3 0 0,-1 1-96 16,-2-4-104-16,-1 6-320 0,-1-8-672 15,-2 5-904 1,-6-4-1993-16</inkml:trace>
  <inkml:trace contextRef="#ctx0" brushRef="#br0" timeOffset="36368.64">16447 15373 2600 0,'0'0'4937'0,"0"0"-3617"0,0 0-495 16,0 0 375-16,-8-10-96 16,8 10-136-16,0-2-152 0,0 2-207 15,0 0-145-15,0 0-168 16,0 0-72 0,0 0-112-16,0 0 56 0,0 0-120 15,0 0-48-15,4 0 0 16,7-4 72-16,2 1 32 0,6 0-16 15,5 0-40-15,8-4 40 16,4 4-88-16,4-3 64 31,0 0 24-31,7 2-40 16,2-5-40-16,3 3 96 0,-5-1-16 16,-3 1-32-16,0-1 16 15,-9 4-64-15,-7 0 56 0,0 0-64 16,-3 0 0-16,-6 3-8 31,1-3 8-31,4 3 0 0,-4 0-8 16,4 0 8-16,4 0 0 0,0 0 0 15,3 0 8-15,1 0-8 0,0 0 8 16,0 0 0-16,-4 0-8 16,-8 0 0-1,-4 0 0 1,-4 0-16-16,-8 0-32 0,-4 0-104 0,0 0-8 15,0 0 64-15,0 0 96 0,0 0 80 16,0 3 72-16,0-3-88 16,0 3-56-16,0-3-8 31,0 3-48-31,0-3 48 0,0 3-8 16,0 0 8-16,0 4 8 15,0-1 8-15,0 3-16 16,-4 1 0-16,4 3 8 0,-4 3 64 31,4-1-64-31,-5 5 0 16,5 2-8-16,0 0 0 15,0 3 0-15,0 4-8 0,0 3-48 16,0 3 56-16,0 3 8 0,0 3-8 0,0 0 0 16,0 7 8-16,0-1 40 15,0 8-48 1,0 2 0-1,0 0 16-15,0 3-8 0,0-2 56 16,5-2-56-16,-5-8 56 0,0 0-56 16,4-4 112-1,-4-3-72-15,0-2 0 16,0-2-40-16,0-7 0 31,0-5 48-31,0-6-48 0,0-4 0 16,0-5-8-16,0-3 8 15,0-4-8-15,0-1 8 0,0-2-8 0,0 0 8 0,0 0 56 32,0 0-8-32,0 0 24 15,0 0 16-15,0 0 24 16,-4 0-72-16,-1-5-48 0,-2 1 8 16,-5-2 8-16,0 3 32 15,0-4-48-15,-8 7 0 0,-3 0-48 16,-5 0 40-1,0 0-8 1,-8 0 16 0,-5 7 0-16,-2 2 0 0,-5 4 0 15,-3-4-8-15,-1-2-80 16,-4 3 80-16,0-8-40 16,1 5 48-16,-1-4-16 0,0 0-32 0,7-3 48 31,6 0 0-31,3 0 8 0,5 0-8 15,7 0 8-15,0-6-8 16,8 3 0-16,4-3-8 16,0 6 16-16,8-7-8 0,0 4 0 15,0 0 8-15,4 3 0 16,4-4 40-16,-4-2 72 16,0 3-24-16,4-3-48 0,-4-1-48 15,4-2 72-15,-4-4-16 16,4 0 8-16,-5-2-16 0,2-2 40 15,3 5-40-15,-4-4 40 32,4 3 88-17,-4 4-48-15,0-4 0 0,4 0-56 16,-4 1-8-16,4-7 9 16,0 3-65-16,-4-7 40 15,4-2 8-15,0 0-56 0,0-7 8 16,0 0 40-1,-4 0-48-15,4-2 88 16,0 5-16-16,-4-3-16 0,4 4 64 16,-4 2 8-16,0-2 40 15,-4 2 8-15,4 1 16 0,0-3-88 16,1 2 8-16,3 4-104 31,0-1 0-31,0 1 40 0,0 0-48 0,0 3 16 16,0-6-8-1,0 2 8-15,0-2 32 16,0-3 0-16,0-4-48 0,0 0 16 31,-5-6-8-31,-3 3 40 16,4 0-40-16,0 3-8 16,0 10 0-16,1-4 0 0,-1 11-8 15,4-1 8-15,0 3 0 0,-5 1 0 16,5-1 32-16,0-3-32 0,0 3-16 15,-4-3 16 1,4 0-8-16,0 1 8 16,0-1 0-16,0 3 8 0,-4 3-8 15,4 7 0-15,-4 3-152 16,0 0-992-16,-3 7-617 0,-2 2-3072 0</inkml:trace>
  <inkml:trace contextRef="#ctx0" brushRef="#br0" timeOffset="52840.17">13355 17110 3528 0,'-8'3'4137'16,"0"-3"-2689"-16,0 3-623 0,0 0-153 15,0-3 176-15,8 4 136 0,-4-4-352 16,4 0-328-16,0 0 8 16,0 0 161-16,0 0 175 31,0 0-200-31,4-7-16 16,4-3-32-16,8-9 280 0,12-6-288 15,4-10-40-15,7-3-56 16,13-6-16-16,4-4-16 15,0 3-32-15,-1 4-63 0,-3 6-81 32,-16 7-32-32,-8 12-8 0,-12 3-48 15,-12 7 48-15,0 3-32 0,-4 3 80 0,0 0-96 16,0 0-24-16,0 0 24 16,0 0 104-16,0 0-32 15,0 0-16 1,0 0 56-16,0 0-112 31,0 0-104-31,0 0-168 0,0 0-121 16,0 0-295-16,0 0-648 15,0 0-560-15,-8 9-601 16,-4 1 545-16,0-4-2305 0</inkml:trace>
  <inkml:trace contextRef="#ctx0" brushRef="#br0" timeOffset="53272.09">13574 16694 5057 0,'0'0'1408'0,"0"0"-312"0,0 0-64 15,0 0 265-15,0 0-265 0,0 0-352 16,0 0-112-1,0 0-112-15,-28 0-312 16,36-3-80-16,8-4 600 16,12-2 225-16,4-4-81 0,12-3-312 31,4-3-200-31,-1 0-48 16,1 6-112-16,-4-2-128 0,-12 8 16 15,-8 4-24 1,-9 3-120-16,-6 0-144 15,-9 0 32-15,0 3 232 16,0 10 136-16,0 3 16 16,0 3 56-16,0 3-64 15,0 7-16-15,-4-1-32 0,4 4-96 16,0 3 80-16,0 0-72 16,0 3-16-16,0 6-1240 15,4-5-1945-15,0-14-3760 0</inkml:trace>
  <inkml:trace contextRef="#ctx0" brushRef="#br0" timeOffset="57103.42">13236 16672 3392 0,'0'0'6298'16,"0"0"-4970"0,0 0-864-16,0 0-232 0,0 0 16 15,0 0 120-15,-13 0-368 16,18 0 8-16,6 0 104 0,1 0 336 15,4 0-56-15,4 3-32 16,4-3-104-16,0 3-7 31,0 0 55-31,8-3 16 16,4 0-16-16,3 3 88 0,6-3 96 16,2 0-176-16,1 0-88 15,3 0-48-15,1 0-80 0,0 0 80 16,1-3-24-16,-2 0-8 31,1 0-40-31,-5 0 24 0,1 0 40 16,1 3-96-16,-2-7-8 0,5 4 96 15,-1 0 40-15,5 3-48 0,0-4-32 16,4 1-40-16,-4 0-8 16,7 3 8-1,-7 0-80 1,0 0 0-16,-1 0 0 0,-2 0 0 0,-1 0 0 15,-1 0 0-15,1 0 0 0,0 3 8 16,4-3 0-16,-1 0 0 31,9 0 8-31,-1 0 33 16,2 0 23-16,2 0 16 0,-3 0-24 16,0 0 8-16,0-3 0 15,-1 3 48 1,-3-3 40-16,0 0-88 0,-4 0-24 15,-5-4 128-15,5 1-32 16,0 0 168 0,0-1-40-16,4-2-56 0,-1 2-64 15,-3-2-80-15,-1 3-8 16,5-1-56-16,-4 1 0 0,4 2 72 16,0-2-72-16,4 0 56 0,-5 0 8 15,1 2 0 1,4 1-64-1,0 0 40-15,-1 0-32 0,1 3 56 16,0-3-64-16,-1 3 0 16,1-3-8-16,1 3 0 15,6-4 0-15,8 1 0 32,-7 0 0-32,4 0-8 15,0 0 8-15,-12-1 0 0,7 4 8 16,-7 0-8-16,-4 0 0 15,-1 0 40-15,-3 0-40 16,0-2 8-16,-1 2 40 0,1 0-40 0,8-4-8 0,-4 4 8 31,3-3-8-31,6 0 0 16,-5 0 0-16,-1 3 0 0,1-4-8 16,-4 4 0-16,0 0 8 15,-1 0 0-15,-4-3-8 0,5 3 8 16,-4 0 0-16,0-3 0 15,0 0 0 1,8 3 8-16,0-6-8 0,3 3 0 16,4-1 48-16,6-2-40 15,-2 3 8-15,1 3 40 16,-4 0-56-16,-5 0-56 0,2 0 40 16,-6 0 16 15,5 0 0-31,-4 0 0 0,3 0 16 15,1 0-16-15,-1 0-16 16,6 0 16-16,-2 0 16 16,0 0-16-16,2 0 0 0,-2-4 8 15,0 4 0-15,6-3 48 16,-6 0-48 0,1 0-8-16,0 3-8 0,-5-3-8 0,-3 3 16 15,0 0-8-15,-1 0 0 16,-3 0 8-16,4 0 64 0,0 3 8 15,-1 3 48-15,6-3-24 32,-2 1 24-17,-3-1-24-15,4 0-88 0,-1-3-8 16,2 3 16-16,-2-3 32 16,1 0 8-1,3 0-56 1,-3 0 0-16,4 0-8 0,-1 0 8 15,1 0 0-15,-4 0 0 0,0 0 8 16,-1 4-8-16,-7-1 8 0,0-3-8 16,0 2 8-16,-8-2 0 15,-1 4-8-15,1-4 16 0,-4 3-16 16,0 0 16-16,0 0 40 31,-1 1-56-31,2-1 48 0,-2 3-48 16,5-2 0-16,-5-2-8 15,1-2 8-15,5 4-48 16,-6-1 48-16,1 0 0 16,-1 0 0-16,2 4-8 0,-2-4 8 31,-3 3-8-31,4-3 8 0,-4 4 0 16,3-4 8-16,1 0 0 15,1 0-8-15,2 0 8 0,1 1 8 16,0-2-8-16,-1-2-8 15,-3 4 8 1,0-4 0-16,0 3 56 0,-1-3-56 16,1 3-8-16,1-3 8 0,-2 0-8 15,5 3 0-15,-1-3 0 16,1 0-8-16,0 0 0 0,4 0 8 16,-1 0-8-16,1 0 8 31,0 0-8-31,0 0 8 0,0 0 0 15,-5 0 0-15,5 0 0 16,-4 0 8-16,1 0 64 16,-2 0-64-16,1 0-8 15,-5 4 8-15,1-4 64 0,4 0 16 32,-8 0-80-32,8 3 64 0,-5-3-8 15,5 0 8-15,4 0-64 16,0 3-8-16,-1-3 0 15,1 3 8-15,0 1 0 0,-8-2-8 16,0-2 8-16,-4 7-8 16,3-4 0-1,-2 3 0-15,-2-2 8 0,5-1-8 0,0 0 8 32,0-3-8-32,3 3 16 15,5-3-8-15,0 0 0 16,-4 0-8-1,-1 0 8-15,1 0 0 16,-3 0-8-16,-6 3 0 0,0-3 48 16,-2 3-24-16,-2-3-24 15,-3 0 8-15,4 0 0 16,-4 0-8-16,4 0-16 0,0 0 0 0,-5 0 16 16,6 0 0-1,-6 0-8-15,1 0 8 0,-4 0-8 16,-8 0 0-1,-8 0 0-15,-4 0 8 0,-8 0-8 16,-4 0-280-16,0 0-408 0,-8 0-424 16,-16 0-496-16,-32 0-729 31,4-3-2264-31,-8-3-5193 0</inkml:trace>
  <inkml:trace contextRef="#ctx0" brushRef="#br0" timeOffset="58989.04">29081 16478 4913 0,'0'0'5153'0,"0"0"-3697"0,0 0-912 0,0 0 40 32,-8 0 744-32,8 0 121 15,0 0-481-15,0 0-600 16,8 0-296-16,4 0 136 0,4 0 288 16,8 0-80-16,0 0-128 15,8 0-88-15,3 0-40 0,5 0 9 31,4-4-17-31,8 4-40 0,4-2-16 16,3 2 32-16,1-3-8 0,4 3 8 16,0-4 16-16,-1 4 32 15,5-3-32-15,-5 0-40 16,-3 0 80-16,5-1-64 31,-1 1 8-31,-9-3-8 16,4 6 24-16,1-3-16 0,0-4 96 15,0 4-64-15,-4-3-16 16,4 3-88-16,-1-3 40 16,-6-1 32-16,2 1 104 0,1-1-64 15,0 1-48-15,-1 3 16 16,5-3-120-16,4 2 64 16,-4 4-16-16,3 0 8 0,-3 0-24 15,0 0 24-15,0 0 8 16,0 4-64-16,-5 2-8 0,1 1 40 31,-4 2-48-15,-5-6 64-16,1 3-64 15,1-2 8-15,-6-1 56 0,0 3 24 16,-2-3-32-16,-1 0 0 16,-9 0 8-16,5 1 64 15,-12-4-111-15,0 3 63 16,-1 0-32-16,-2-3-48 15,-5 3 8-15,-4 0-8 0,-1-3 0 16,-6 3 0-16,-1-3-185 16,-4 4-279-16,0-4-624 31,-36 0-1568-31,3 0-1145 0,-6 0-4049 0</inkml:trace>
  <inkml:trace contextRef="#ctx0" brushRef="#br0" timeOffset="61934.33">12845 15100 3576 0,'0'0'7346'16,"0"0"-5810"-1,0 0-1016-15,0 0-224 16,0 0 312-16,0 0 161 16,0 0-193-16,0 0-176 0,20-22 56 15,-16 6 104 1,4-6-152-16,3-4-136 0,-2-5-152 31,6-11-40-31,6-18-64 16,7-20 32-16,3 4-40 15,5 3-8-15,12 10 48 0,7 9 16 16,42-10 112-16,34-9 96 16,28 4 8-16,8 5-160 0,1 10-40 15,-13 9 17-15,9 8-49 32,3-2 40-32,4 11-80 15,9-1 48-15,-1 10-56 16,4 3 0-16,-3 7-8 0,-9 6 0 15,-3 3 8-15,-5 0 8 0,0 0-8 0,-12 0-8 16,1 0-160-16,-12 3-65 16,-5 3-15-16,-4 4 152 15,0 3 88-15,9 2-40 0,4 4 48 16,11 4-8-16,12 2 8 16,1 4 8-16,3-1 64 31,-8 4 16-31,1-3 48 15,-9-1-72-15,-3-6-56 16,3-3 104-16,-7-6-112 0,-6-6 0 16,-2-5-64-16,-12-2-120 15,-9 0-96-15,-12-2-64 0,-23-11 152 32,-20 0-320-32,-16 3-560 0,-8-2 96 0,7-7 360 15,1-3 215-15,8-4 289 16,-5 0 40-16,-2-2 72 0,-1-1 0 15,3 1 8-15,-3-4-8 16,3 6 48 0,-2 1 56-16,-6 0 105 15,-2-1 87 1,-6 4 16-16,-3-3 96 16,-4 2 8-16,-4 4 64 0,-1 4 0 15,-6 2-128-15,3 4-176 16,-4 5-32-16,4 1-32 15,-1 3-24 1,5 3-88-16,0 13 0 0,4 9-16 16,8 4 16-16,0 9 0 0,16 7 40 15,0-1 104-15,12 4-96 16,15 2-40-16,25 4 80 0,15-6-32 31,9-7-48-31,-4-9 64 16,-6-12 0-16,-17-11 32 15,2-6-56-15,-4-3-32 16,-3 0 40-16,0-12-40 0,-4-8 160 16,-5-2 192-16,-3 3-71 15,0 3-65 1,0 4 48-16,-5 5 16 16,8 1 24-16,1 6-96 15,4 0-8-15,3 0 0 0,5 0-40 16,3 3-24-16,9 3 80 0,0 0-24 15,-5 1 0-15,1-1-8 16,-5-3 8 0,-11 1-104-16,-17-1-104 15,-15-3 48-15,-12 0-40 0,-8 0 40 16,4 0-40-16,7-3 40 0,1-4-40 31,1 1 72-31,-10-1-72 0,1 1 24 16,0 3-32-16,4-3 0 15,-1 6 0-15,5-4-8 16,4 4-56-16,-5 0-8 0,9 0 0 16,-4 0 72-16,8 4-8 15,4-1-72-15,12 3 80 32,19-2-56-32,21 2 0 0,7-6 40 15,0 0 16-15,-3 0-8 16,-16-4-48-16,3-2 48 0,-3 3-128 15,-5 0 128-15,1-4 0 16,3 7-64-16,5-6 64 16,3 3 0-1,1-3 0-15,4-1 8 0,-1 1 0 16,1 3 0-16,0-1 64 16,3 2-64-16,-7 2-408 0,-1 0-48 0,-3 0-144 15,0 0 224-15,-1 0 80 47,0 0 96-47,9 0 128 0,-5 0 24 16,5 0 48-16,-9 0-8 15,1 0 0-15,-5 0-8 0,-3 0 16 16,-4 2-8-16,-1 2-80 16,5-1 80-16,-5 3-72 15,13 1 16 1,0-4-16-16,8 3-80 0,-6-3 96 0,2 0-32 15,-4-3 31-15,-5 0 57 0,1 4 8 16,-8-4-8-16,-5 0 0 31,1 0-32-31,-8 3 40 16,-13-3 8-16,-15 3-8 0,-12 0-56 16,-1-3-112-16,5 6-96 0,8 1-80 15,8 2 144-15,-9 1 96 0,1 3-8 0,0-4 112 16,-4 4 8-16,0 0-8 31,0 2 8-31,4-2-8 16,-1 3 0-16,5-3-48 0,4 0-104 31,-5-4-320-31,5 1 240 0,0-7 64 16,-5 3 112-16,5-3 48 15,-8 0 0-15,3 0-176 16,-7-3-8-1,0 0 88-15,-4 0 96 0,-4 4 0 16,0-4-56-16,-9 3 64 16,6 0 0-16,-6 0 8 0,-3 3 96 0,0 1-40 15,-4 2-16-15,-1 1-48 32,-3 3 0-32,-3 3 0 0,-5-1-8 15,-5 4-40-15,-2 1-40 16,-5 2-8-16,-5-3-184 0,-3 3-848 15,0-6-297 1,0-4-1559-16,-7-8-4834 16</inkml:trace>
  <inkml:trace contextRef="#ctx0" brushRef="#br0" timeOffset="63522.57">22316 13665 9794 0,'0'0'2144'16,"0"0"-504"-16,0 0-495 31,0 0 231-31,0-7-192 0,4 7-464 0,7 0-416 16,10 0 40-16,11 0 41 15,-1 0-57-15,9 0-32 16,8-3-80-16,-4-3 0 0,0 0-96 0,-4-7-120 31,-5 0 48-31,-11 1-48 16,-12-7-144-16,-8-7-248 0,-4 0-240 15,-19 1 191-15,-13 0-7 16,-13 9 328-16,-7 6 48 0,-3 10 16 16,3 0 48-16,9 19 16 31,6 4 0-31,14 6 96 0,6 8 48 15,17 2 120-15,0 5 113 16,21 1 15-16,14-1-128 16,13 0-104-16,20-5 176 0,-4-11-72 15,7-6-56-15,1-9-88 32,-13-10-40-32,1 0-88 0,-11-3-1160 15,-6-9-641-15,-15-14-2472 16,-15 5-3640-16</inkml:trace>
  <inkml:trace contextRef="#ctx0" brushRef="#br0" timeOffset="63954.8">23419 13373 2776 0,'0'0'7458'31,"0"0"-5746"-31,0 0-368 0,0 0 241 0,0 0 31 16,0 0-480-16,0 0-664 15,0 0-400-15,-32-29 136 16,0 67-40-16,-7 10 49 0,-9 19-145 0,8 0 8 31,4-1 16-31,0 1-40 0,20-10-56 16,1-3 0-16,7-7 0 15,8-12-136-15,0-13-89 16,19-9 225-16,1-9 49 0,5-4 167 16,-2-17-40-1,-3-11 40 1,-16-10-112-16,-4-10-88 16,-8 1 88-16,-24-1-32 0,-7 3 48 15,-6 14 8-15,-2 5 72 16,3 11-200-16,8 5 8 15,8 10-8-15,13 0-656 0,11 0-1105 32,15 0-1111-32,17 6-113 15,8 1-120-15</inkml:trace>
  <inkml:trace contextRef="#ctx0" brushRef="#br0" timeOffset="64324.87">23742 13500 9634 0,'0'0'1808'16,"0"0"-440"-16,0 0-224 16,0 0 545-16,0 0-409 0,-16-25-624 15,-4 31-384-15,-11 16-208 32,-1 9-56-17,0 14 0-15,0 6 40 0,0 9 8 16,8 1-48-16,4-4 0 0,8-3-8 15,5-10-8-15,7-15-72 16,0-7 16-16,0-15-344 0,11-7 408 31,1-4 216-31,4-18-56 16,3-13 8-16,-10-13-48 0,-9-6 104 0,0-3 32 16,-16 0-15-16,-12 3 7 15,0 10 24-15,-8 12-48 0,8 9-64 16,-4 14-160-1,13 9-320 1,6 0-1297-16,13 19-1143 16,8 1-1465-16,12-5-5329 15</inkml:trace>
  <inkml:trace contextRef="#ctx0" brushRef="#br0" timeOffset="64656.65">24088 13652 10042 0,'0'0'2288'0,"0"0"-1112"0,0 0-335 16,0 0-81-1,-95 6-104-15,63 20-232 16,8 6-48-16,12 6-112 16,0 6-248-16,12 1-16 0,5-4 0 15,14-3 0-15,5-13-128 16,4-8-240-16,0-11 160 0,4-6 208 15,-4-10 176 1,0-15-16-16,-13-16 80 16,-7-10 144-16,-8-6 112 15,-8-7 16-15,-16 7-240 0,-8 6 0 16,-3 10 153-16,7 15-105 16,0 17-320-16,16 9-32 15,12 13-1641-15,17 9-583 31,6 0-2681-31</inkml:trace>
  <inkml:trace contextRef="#ctx0" brushRef="#br0" timeOffset="64972.39">24778 13414 12322 0,'0'0'2625'0,"0"0"-705"15,0 0-272-15,0 0-751 16,0 0-465-16,-91 16-232 0,46 19-104 15,6 19-88-15,3 3 0 16,8 10 48-16,8-4-56 0,12 1-112 31,8-11-480-15,0-8-321-16,0-16 321 16,12-14-280-16,4-15 872 0,-4-3 8 15,0-29 144-15,-8-9 280 16,-4-25 120-16,-12 2 121 0,-20 1 87 15,-4-1-232 1,0 14-8-16,-7 5-128 16,6 13-40-16,9 10-176 0,17 9-176 15,27 13-1016-15,16 0-4097 16,11 0-2665-16</inkml:trace>
  <inkml:trace contextRef="#ctx0" brushRef="#br0" timeOffset="65126.3">25280 13395 14131 0,'0'0'2168'0,"0"0"-1048"16,0 0-896-16,0 0-224 16,0 0-1360-16,-80-3-4153 0</inkml:trace>
  <inkml:trace contextRef="#ctx0" brushRef="#br0" timeOffset="67550.3">12040 15398 1768 0,'0'0'7730'0,"0"0"-6050"0,0 0-544 15,0 0-528-15,0 0-504 16,0 0 40-16,0 0 72 0,44-9-144 16,-24 6 32-1,4 0-96-15,8-1 0 16,0-2 56-16,7 0-56 0,6 0 8 16,6-4 72-16,5 3-24 15,3-2-16-15,-3 3 0 16,0-1-48-1,-16 7 0 1,-4-3 0-16,-8 3 8 16,-12-3-8-16,-4 3 48 15,-5 0-40-15,-7 0-8 0,4 0 8 16,0-3 73-16,5 3 7 16,2-6 40-16,6 2-48 0,-2-2-72 15,5 3 72-15,-8-1-80 16,1 1 0-16,-6 3 0 15,-3 0 0-15,0 0-48 0,0 0-104 16,-4 0 48-16,0 0 8 16,0 0 31-16,0 0 65 0,0 0 57 31,0 3 15-15,4 4-56-16,-4-1 48 15,4 4 48-15,-4 3 152 16,0 2 56-16,0 1-56 0,0 3 136 0,4 3-48 15,-4 4-40-15,0 0-64 16,0 5-8 0,0 1 56-16,0 9-72 15,0 0 32-15,0 4-8 16,0 6-56-16,0 2-80 0,0 1-24 16,0 4-8-16,4-1-32 15,0-3 32-15,4-3-72 0,-4-4 0 16,8-6 0-1,-4-2 40-15,0-8-32 16,-1 1-8 0,2-7 0-16,-5-6 8 0,0 1 40 15,4-8-56-15,-5-2 0 16,-3-4 0-16,4 0 0 0,-4-2 0 31,0-1 8-31,0-3 40 16,0 0 32-16,0 0-8 15,0 0 49-15,0 0-9 0,0 0-40 0,0 0-56 16,-7 0 32-16,-5 0-40 0,-1 0 0 16,-2 0 0-1,-5 0 0-15,-8 3-8 16,-4 0 0-16,-8 4 0 16,-3-1 8-1,-9 3 0-15,0 1-8 0,-4 0 8 0,5-1 0 16,2 1-8-16,6-4 8 0,7 1 0 15,4-2-8 1,1-1 56-16,6-4-56 16,5 0 0-16,0 0 0 15,4 0 56-15,5 0-56 0,-2-7 0 16,6-5-40 0,-1-1 40-16,-5-3 168 0,2 3 80 31,-2-2-40-31,2 2 16 15,-1-3-96-15,-4 3 16 16,4 4-72-16,0-4 8 0,0 1-8 16,4-5 16-16,-4-1 16 15,4-5-40-15,4-6-8 0,-4-8-48 16,0-11 40-16,4-3-32 16,0-6 56-16,-4 0-64 15,1 0 48-15,-6 3 32 16,5 3-40-16,-3 3-40 0,-2 4 56 15,2 5-8-15,3 2-8 16,-1 8 0 15,5 1-40-31,0 9-8 0,1 3 0 16,3 6 80-16,0 4-80 16,-4-1 0-16,0 4 0 0,4 3 8 15,0 0-8-15,-4 0 0 16,-1 0-64-16,1-3-272 15,-3-7-912-15,3 4-769 16,0-3-3360-16</inkml:trace>
  <inkml:trace contextRef="#ctx0" brushRef="#br0" timeOffset="68763.88">25069 13278 5617 0,'0'0'4977'0,"0"0"-2585"0,0 0-455 16,0 0-129-16,0 0-688 0,0-38 41 16,0 34-129-16,0 4-328 15,0 0-240-15,0 0-320 31,0 0-144-31,0 10-96 0,-4 12-160 16,0 13 256-16,-5 9 160 0,2 4-88 16,-1 3-16-16,4-7 16 0,4-9-24 15,0-6-48-15,0-17-112 0,24-5 104 32,4-7 8-32,16-16 168 15,8-12-16-15,23-24-48 0,20-14-16 16,21-20-40-16,-4 7 0 0,-29 15 8 15,-23 20-56-15,-24 22 0 16,-4 3 16-16,-1 3-16 16,1 3 8-1,-15 7-16-15,-6 6-32 0,-2 0-344 16,-9 3-688-16,0 10-480 16,-17 12-385-16,-3 0-799 15,-12-6-3202-15</inkml:trace>
  <inkml:trace contextRef="#ctx0" brushRef="#br0" timeOffset="70428.14">2892 16474 3272 0,'0'0'8170'0,"0"0"-6762"16,0 0-1040-16,0 0 88 16,0 0 81-16,0 0-17 0,88-31-280 31,-56 28 0-31,7-4 136 0,6 1 136 0,10 3-176 15,17-3-176-15,28 3-8 16,27 3 8-16,8 3-72 16,9 9-80-16,-17 7 48 0,-15-3-56 15,-5 3 0 1,-11-6 8 0,0-4-8-16,0-5 48 15,3-4-40-15,4 0 216 16,1 0 96-16,0-4-48 15,-20-2 296-15,-21 3-199 0,-15 0-81 16,-8 3-88-16,4 0-144 31,-1 0 56-31,-2 0-56 0,-10 0 24 16,-7 0-64-16,-12 0 32 0,0 0-48 0,-12 0 48 16,3 0-40-16,-3 0 0 15,0 0-8 1,0 0-616-16,0 0-1033 15,-3 0-2504-15,-5 0-1648 0</inkml:trace>
  <inkml:trace contextRef="#ctx0" brushRef="#br0" timeOffset="74836.41">12104 16497 888 0,'0'0'5553'0,"0"0"-4073"16,-4 0-424-16,0 0 9 0,4 3-169 15,0-3-136-15,-4 4-400 16,-1-4-128 0,-2 2-32-16,3 5 32 15,-4-1 64-15,-4 7 48 16,-4 3 0-16,-8 9 41 0,-8 13-25 16,-15 20 136-16,-22 21 40 0,-22 22-112 15,-5 14-112 1,5-7-80-1,15-22 80-15,20-27-8 0,13-14 40 0,2-10-48 16,-6 3 16-16,-1 0-96 0,1 1 0 16,11-11-56-16,12-9-47 15,7-9-65-15,10-7-40 32,7 0 56-32,0-3-64 0,0 0 0 15,0 0 64-15,0 0 80 0,0 0-128 16,0 0-16-16,0 0-48 0,0 0-489 0,0 0-479 15,-4-10-864-15,4 1-2545 32,-4-4-1680-32</inkml:trace>
  <inkml:trace contextRef="#ctx0" brushRef="#br0" timeOffset="75322.5">11084 17049 4240 0,'0'0'4185'15,"0"0"-2632"-15,0 0-177 0,0 0-232 0,0 0-192 32,0 0-239-32,0 0-329 15,0 0-248-15,0 0-128 16,-24 29 104-16,20-1 392 0,-4 14-56 15,0 3-48-15,0 5 16 0,0 1-88 16,-8 3-56-16,4 0-48 16,1 0 16-16,2-6-128 31,1-7 24-31,4-9-128 16,0-4 48-16,4-12-56 0,0-3-200 15,12-10 104-15,8-3 96 16,8 0 424-16,8-3 168 0,12-13-223 15,7-7-25-15,18-11-56 16,18-8-48 0,24-5-8-16,1-4-48 0,-17 16 0 15,-26 10-16-15,-30 15-56 16,-11 4-64-16,0-1 0 0,-8 1-48 16,-4 6-208-16,-12 0 8 15,-4 0-168 16,-4 0 56-31,0 0-40 0,0 0 56 16,0 0-137-16,-4 0 57 16,0 0-288-16,-4 0-752 0,0 0-1065 15,0-6-5072-15</inkml:trace>
  <inkml:trace contextRef="#ctx0" brushRef="#br0" timeOffset="76941.67">16984 16189 1136 0,'0'0'6737'16,"0"0"-4880"-16,0 0-881 15,0 0 320-15,0 0-96 0,0-3-207 16,0 3-201-16,0 0-48 31,0 0-32-31,0 0-216 0,0 0-312 16,0 0-168-16,0 0-16 15,9 3-64-15,-5 10 64 0,7 9 224 16,2 6 0-16,6 11-96 16,1 5-8-16,4 7-24 15,8 19 56-15,8 15-56 16,16 20-24-16,4 3 200 0,-8-13 521 16,-5-18-369-16,-19-23-208 31,-4-10-168-31,-1-3 0 0,-2 4-40 15,3 6 88-15,0-4-88 32,-9-8 40-32,-2-8-48 0,-5-12 0 0,-1-6 16 15,-7-4-8-15,4-2 40 16,0-4-40-16,1 0 0 16,-1-3 0-16,-4 3 40 0,7 0 0 0,-7 0-40 31,4 1 0-31,0-1-8 0,4 3 0 15,-8-2-504-15,5-1-384 16,-5 0-945-16,0-3-2352 16,0 0-2488-16</inkml:trace>
  <inkml:trace contextRef="#ctx0" brushRef="#br0" timeOffset="77295.14">17188 17358 5097 0,'0'0'6849'16,"0"0"-4400"-16,0 0-1113 15,0 0-408-15,0 0-256 0,0 0 224 16,0 0-111-1,88 18 71-15,-49-11-136 0,9 5-208 16,3-2-176-16,5 0-88 16,0-1-80-16,0 1-56 15,-4-1-56-15,-4-3-40 0,-9 1-16 32,-7-1-88-32,-4 1-544 15,-8-4 368-15,-8-3-664 16,-3 0-593-16,-5 0-423 0,-4-16-1065 15,0-3-3008-15,-8-3-1272 16</inkml:trace>
  <inkml:trace contextRef="#ctx0" brushRef="#br0" timeOffset="77595.87">17865 17069 8345 0,'0'0'2441'0,"0"0"-569"15,0 0 105 1,0 0-153 0,0 0-176-16,0 0-471 15,0 0-489-15,-28-17-352 16,20 34-184-16,-3 5-144 16,-2 13 176-16,2 6-80 0,-2 3 88 15,5 7-64-15,-7 0 80 31,2 3-88-31,2-6 32 32,-6-4-96-32,6-3-8 0,-1-5-48 0,0-8-272 0,4-6-704 15,0-9-1177-15,0-10-2672 16,4-3-4225-16</inkml:trace>
  <inkml:trace contextRef="#ctx0" brushRef="#br0" timeOffset="83045.5">17781 16106 6361 0,'0'0'1600'0,"0"0"-296"0,0 0-239 32,-8-2-289-32,8 2-168 15,-3 0-224-15,-1 0-96 0,0 0-80 16,-5 0-32-1,9 0-48-15,-4 2-32 16,4 1-8-16,-4-3 64 0,4 0-32 16,0 0-112-16,0 4 0 0,0-4 56 31,0 0-56-31,0 0-8 16,4 3 152-16,0 0 232 0,1 0-79 15,7 1-121-15,-5-1 248 0,14 0-56 0,-1 0-24 16,3 0 24-16,5 0-96 15,8 1-96 1,-5-4 8 0,1 0-96-16,5 0 80 0,-5 0-104 0,-4 0 8 15,-1 0-24-15,-3 0-48 16,0 0 56 0,0 3 0-16,-5-3-56 15,6 0-8-15,-1 0 0 31,-4 0 8-31,3 0 0 0,1 0 0 16,0 0 40-16,-3 0 0 16,-2 0 32-16,-3 0 16 0,0 0-16 15,-4 0-72-15,0 0 0 0,-1 0 8 0,2 0-8 32,-1 0 0-32,4 0 8 0,-1 0-8 15,2 3 8-15,2-3 48 16,5 0-64-16,0 0 8 0,4 0-8 15,-7 0 16-15,2 0-16 16,1 0 16-16,-8 3-8 16,4-3 0-1,-8 0 0-15,4 3 0 0,0-3 0 16,3 0 40-16,5 0 24 16,-3 0-24-16,7 0-48 15,-5 0 64-15,5 4-56 31,-4-4-8-31,4 0 16 16,0 2-8-16,-4-2 88 0,4 4-88 16,4-4 48-16,-4 0-56 15,4 0 48-15,-4 0 0 0,3 0 16 16,-4 0 16-16,1 0 16 16,0 3 1-16,-3-3 7 15,-1 0 0-15,4 3-32 16,-5-3 40-16,5 0-8 0,-4 0-104 15,8 0 0-15,-8 3 48 0,4-3-40 16,0 0-8-16,0 0 48 16,-5 0-40-16,1 0 0 31,0 0 0-15,0 0 80-16,0 0-32 0,-4 0 24 15,4 0-16-15,0 0-64 16,-5 0 8-16,5 0 8 0,1 0-8 15,-1 0 8-15,4 0-8 0,-5 0 0 32,1 0-8-32,4 0 0 15,-4 4 16-15,4-4-8 0,-9 0-8 16,9 0 8-16,-4 0 8 0,1 0-16 16,-1 0 8-16,-1 0-8 15,1 0 8-15,4 0-8 16,0 0 16-1,0 0-16-15,-4 0 8 0,-1 0 0 16,1 3-8 0,-7-3 0-16,-2 3 0 0,-6 0 0 15,2-3 0-15,-3 0-8 16,0 3 8-16,1-3 0 31,2 3 0-31,2-3 8 0,2 0 0 0,1 3-8 16,4-3 8-16,-8 4-8 15,4-4 8-15,-5 3-8 16,2 0 0-16,-5 0-8 0,4 1 0 16,0-4-40-1,8 3 48-15,-5 0 40 16,13-3-40-16,0 3 48 0,0 0 16 16,4-3-56-16,-4 3 8 15,0-3-8-15,-5 3 0 0,-2-3-8 16,-1 4 0-16,-1-4 8 31,1 0-8-31,1 3 0 0,2-3 8 0,-3 0 0 16,8 0 8-16,-4 0-8 15,4 0 40-15,0 0-32 16,-9 0 32-16,2 0-48 16,-10 0 0-16,-3 0-168 31,-3 0-672-31,-5 0-505 0,-5 0-743 15,-7-3-1001-15,-3-4-7097 0</inkml:trace>
  <inkml:trace contextRef="#ctx0" brushRef="#br0" timeOffset="136406.07">8199 17193 224 0,'0'9'0'0</inkml:trace>
  <inkml:trace contextRef="#ctx0" brushRef="#br0" timeOffset="137634.85">7912 14103 3872 0,'0'0'3001'16,"0"0"-1065"-16,0 0-663 15,0 0-449-15,0 0-144 0,0 0-256 0,16 0 48 31,4 0 576-31,8 0-31 16,8 0-433-16,12 0-216 0,3 0-16 16,22 3-104-16,22-3-240 15,25 0 184-15,15 0-144 0,9 0 8 16,-9-12 0-16,-8-1-48 16,-7-3 32-16,-1 0 16 31,-7-3-56-31,-5 3-8 15,1-3 8-15,-1 0 0 0,2-3 0 16,5-3 0-16,6-4 8 16,4-3 96-16,-5 0-96 0,1 4 64 15,-4-1 144-15,-9 7 256 0,-3 6 128 16,-1 4-320-16,-3-1 104 16,4 3-175-1,7-2-113-15,12 2-24 16,5-9 40-16,8 0 48 0,6 0 88 15,-2 0-240-15,-5 6 256 16,1-3 16 0,-12 3-40-16,-1 1-120 0,-15 2-40 31,3 0-72-31,-3 1 16 16,0 0 72-16,4-4-96 0,-1 0 8 15,8 0 48-15,1 1 136 16,-1 2-24-16,-11 1 80 15,-21 6-32-15,-19-4-216 16,-16 4 8-16,-12 3 0 0,0-3 0 16,-4 3-8-16,-1-3 16 15,-10-1-8-15,-10 4 80 0,-11 0-88 16,-4 0-72-16,0-2-184 16,0-5-392-16,-4 4-928 0,-8-10-2585 15</inkml:trace>
  <inkml:trace contextRef="#ctx0" brushRef="#br0" timeOffset="-116893.7">17758 15300 6649 0,'0'0'5929'0,"0"0"-3936"32,0 0-1297-32,0 0 280 15,0 0 96-15,0 0-240 16,0 0-384-16,36 0-79 0,-17 0 23 16,5 0 8-16,0 0-64 15,4 0-64-15,0 3-104 0,8 1-48 16,-4 2-48-16,7-6-24 15,2 3-40-15,-2 0 0 16,5-3 40-16,4 3-32 16,-1-3 40-16,5 0 16 0,1 0-64 15,-2 0 72-15,-3 0 56 16,0 0 8 15,3 0 0-31,-2 0-8 0,2 0-48 16,1 0 56-16,0 0-64 15,4 0-80-15,-5-3 64 0,5 0-64 16,-4 0 8-16,-1 3-8 16,-6-4 16-16,2 4-8 15,-11 0 0-15,4 0-8 16,-8 0 48-16,4 0-40 16,-5-2 0-16,5-2 0 0,5 1 0 15,-2 0 0-15,1-4 0 16,-5 4-8-16,-3 0 0 0,5 0 8 31,-10 3-8-31,1 0 0 0,-4 0 0 0,4 0 0 16,0 0 8-16,0 0-8 15,0-3 8-15,4 3 0 0,0-3-8 16,-4 0 8-16,7-1 0 16,1 1 0-1,-8 0-8-15,8 0 8 31,-8 3-8-31,4-4 8 16,-4 4 0-16,3-3-8 0,-3 0 0 0,4 0 8 16,0 0 8-16,-4 3-16 15,0-3 0 1,0 3 8 0,-5-3-8-16,1-1 8 0,-3 4-8 15,-1-3 8-15,3 3-8 0,-3-3 0 0,1 3 8 16,2-3 0-16,1 3 48 31,0 0 64-31,4-4 24 16,-8 4-32-16,3 0-56 0,-2 0-56 15,-1 0 8-15,-5 0 40 16,-3 0-48-16,4 0 8 16,-4 0 56-1,0 0-16-15,4 0-40 16,0 0 40-16,0 0-48 15,4 0 16-15,-5 0-16 16,6 0 16-16,-5 0-8 16,-1 0 0-16,2 4 40 0,-6-4-40 0,6 0 16 15,-6 0-16-15,6 0 0 0,-2 0 40 16,2 0-40 0,-2 0-8-1,-3 0 0-15,-4 0 8 0,0 0-8 16,-8 0 0-16,4 0 0 15,-4 0-64-15,0 0-168 0,0 3-224 16,0-3-608 0,0 3-896-16,0 0-937 15,0-3-3520-15,-8 0-1369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7T11:04:48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3660 6241 0,'0'0'4673'0,"0"0"-2673"31,0 0-591-31,-92-28-353 16,56 25-328-16,5 3-96 0,-5 0 120 31,4 0 16-31,0 9 17 0,0 4-289 16,4 3-224-16,4 6-32 0,0 3-160 15,0 4 40-15,9 3-120 16,2 3 40-1,5 3-40-15,8 3 0 0,0-3-8 16,0 3 0-16,21-9-64 16,3 0-48-16,11-4 112 0,9-5 16 15,4-1 200-15,8-3-136 16,-1 0-8-16,1-3-64 16,-4-4-280-1,-9 5 280-15,-7 2-8 16,-16-3 8-16,-3 6-8 15,-9 0-144-15,-8 0 144 16,-8 0 8-16,-20 3 184 0,-4-2 136 16,-12-1 40-16,-7-3-80 15,-2-6-72-15,-3-3-40 16,-3-4-32 0,3-6-64-16,8 0-8 15,13-16-64-15,11 0-144 0,11-6-512 0,13 0-1072 16,24-10-3449-16,8 10-713 15,4 3-1679-15</inkml:trace>
  <inkml:trace contextRef="#ctx0" brushRef="#br0" timeOffset="269.48">8650 4229 912 0,'0'0'10706'0,"0"0"-8986"0,0 0-951 15,0 0 215-15,0 0 200 16,0 0 64-16,15 38-312 16,-10-19-223-1,-5 0-1-15,0 7-264 16,0-1-160-16,-9 3-144 0,-6 1-64 0,-2-4-80 15,-7 4-120-15,-8-10-1176 16,4-3-2433-16,5-10-6985 16</inkml:trace>
  <inkml:trace contextRef="#ctx0" brushRef="#br0" timeOffset="1503.57">9892 3534 9113 0,'0'0'2737'0,"0"0"-1185"16,0 0 57-16,0 0-353 0,0 0-576 16,0 0-504-16,0 0-176 0,0 12 0 15,-7 10 144-15,-5 10 272 0,-4 13-144 16,-9 18-72 0,-2 17 0-1,-1-4-80-15,1-6-16 0,-1-13-48 31,0-16 41-31,-8 0-49 0,-1 0-32 16,1-9-16-16,1-10 8 16,-1-6 120-16,4-9 0 0,0-7-40 31,4-3 72-31,4-19 0 0,5-10-152 16,3-10 64-16,8-5 48 15,4-7-48-15,4 0-64 0,0 9 0 0,12 7 0 16,8 13 72-16,8 9-16 0,8 6-64 31,7 4 8-31,13 6 48 16,4 3 0-16,0 13 16 15,3 6-64-15,-3 4 8 0,-8 9-8 16,-5 3 0-16,-2 6 0 0,-13-2-8 16,-5-1 0-16,-3 0 0 15,-4-6 0-15,-4-4-440 16,-8-2-1121-16,-4-6-2423 15,-4-11-4314-15</inkml:trace>
  <inkml:trace contextRef="#ctx0" brushRef="#br0" timeOffset="3360.52">9832 3753 1792 0,'0'0'4137'0,"0"0"-1873"0,0 0-447 15,0 0 135-15,0 0-360 16,17-16 9-16,-17 16-265 0,0 0-400 16,0 0-352-16,0 0-240 46,0 0 121-46,0 0-121 0,0 0-80 0,-4 0-16 16,-5-3 40-16,-2-4-80 16,-9-6-96-16,-8-6-40 0,-4-3-72 15,-8-3 16-15,-7 0-8 16,-5-4 0 0,0 3 64-1,-4 7-72-15,5 10-128 0,6 9-104 0,2 3 80 16,7 22 152-16,4 17-8 0,4 21 0 15,12 26-96-15,16 19 56 32,0-7 48-32,16-18-16 15,8-29 16-15,8-19-8 0,4 0 8 16,7 0-144-16,9-6 24 16,4-14-96-16,4-15 104 15,-5-6 96-15,1-22-56 0,-4-14 72 16,-4-9 144-16,-4-25-88 31,-8-22 40-31,-12-26-8 16,-17 0-88-16,-7 26 8 0,0 28 80 15,-7 35 240-15,-6 12 16 0,5-2 136 0,1 9 8 16,-5 4-336-16,3 12 72 16,2 0-224-1,-1 22 48 1,4 13-48-16,-1 13 0 0,5 6 0 15,0 18 0-15,21 14 8 16,3-3-8-16,4-10 0 0,4-10 8 0,-4-18 40 31,11 5-48-31,13 2-64 16,4-11 64-16,8-6-8 0,3-13-144 31,5-13 152-31,-5-9 104 16,-3-6 64-16,-4-16-48 15,-16-10-48-15,-4 0 24 0,-16-3 8 16,-9-3-40-16,-6 0-56 16,-9-3 128-16,0 3 48 15,-9 6-112-15,2 10-24 0,-1 6-48 16,4 9-16-16,4 1 8 0,0 6-88 16,0 0-360-16,0 0-632 15,-4 26-664-15,-1-7-793 16,2 0-4752-1</inkml:trace>
  <inkml:trace contextRef="#ctx0" brushRef="#br0" timeOffset="5875.28">8761 5502 8057 0,'0'0'4545'0,"0"0"-3369"16,0 0-287-16,0 0-369 15,0 0-160-15,12-13 352 0,35 3 24 16,45-12 136-16,56-15-144 15,48-11-151 1,30-13-33-16,29 1-8 16,12 3-160-1,20-10-96-15,8-3-176 16,-16 4-32-16,-32 9 24 16,-48 15-48-16,-59 20-48 0,-61 9 0 15,-39 11-8-15,-24 2-352 0,-12 0-424 16,-4 0-1161-16,-60 22-647 0,-8 0 543 31,-7 0-4848-31</inkml:trace>
  <inkml:trace contextRef="#ctx0" brushRef="#br0" timeOffset="6261.14">8953 5851 1112 0,'0'0'8970'16,"0"0"-7226"-16,0 0-760 0,0 0-144 31,0 0-31-31,0 0-505 16,0 0 696-16,47 108 136 0,-3-16-584 15,24 35-16-15,7 16 112 0,9 10-31 16,4-7-193-16,-4-13-256 16,-1-9 48-16,-3 3-72 15,-5-10-72-15,-6-9-72 0,-14-19-40 16,-15-25-880-1,-12-7-961 1,-13-19-1880-16,-3-13-1928 16</inkml:trace>
  <inkml:trace contextRef="#ctx0" brushRef="#br0" timeOffset="6561.79">9733 7642 8425 0,'0'0'1921'0,"92"-45"-1209"16,7-2 344-16,45-17 736 16,23-9-103-1,8-3-193-15,5 10-480 16,-9 5-351-16,4 1-81 15,-3 12-192-15,-9 7-112 0,-19 9-112 16,-21 7-120 0,-19 3-48-16,-29 5-496 15,-15 2-753-15,-16 2-943 0,3-13-1873 16,-10 8-2480-16,-5-5 1136 0</inkml:trace>
  <inkml:trace contextRef="#ctx0" brushRef="#br0" timeOffset="7062.9">11526 4756 7281 0,'0'0'2945'16,"0"0"-1129"-16,0 0-184 15,0 0 153-15,0 0-441 16,0 0-656-16,0 0-408 15,0 0-280-15,-19 41 640 16,30 19 9-16,13 29-265 0,12 29-88 16,16 21-56-16,8 8-40 15,4-5-56-15,3-5-88 16,-3-3 16-16,-1-5 24 0,1 1-88 31,-12-9-8-31,-8-12 0 16,-12-27-32-16,-8-22-88 15,-9-15-56-15,-6-14-32 0,2 4-16 16,-7-6 48-16,0-4 96 31,-4-15 80-31,0-7-168 16,-8-6-312-16,-12-16-1089 0,-3-3-6577 0</inkml:trace>
  <inkml:trace contextRef="#ctx0" brushRef="#br0" timeOffset="15379.74">29670 5368 1512 0,'0'0'7353'0,"0"0"-5720"0,0 0-721 47,0 0 144-47,-4 0 248 0,4 0-79 15,0 0-121-15,0 0-224 16,0 0-184-16,0 0-136 0,0 0-7 16,0 0-17-16,0 0-120 0,0 0-112 15,0 0-112-15,4 0-192 16,5 0 8-16,6 0-8 15,10 0 440 1,6 0-32-16,9 0-192 0,4 0-48 16,4 0-40-16,4 0-80 0,0 0-40 15,-5 0 48-15,-3 0-8 16,0-2 0-16,-8-2-40 0,-5 1-8 31,-6 0 0-31,-9 0-104 16,-8 3-144-16,-4 0-328 15,-4 0-768-15,-25 0-1081 0,-6 3-599 0,-5 3-1137 0</inkml:trace>
  <inkml:trace contextRef="#ctx0" brushRef="#br0" timeOffset="15695.91">29702 5499 4416 0,'0'0'3961'16,"0"0"-2608"-16,0 0 63 0,0 0 96 15,0 0-152-15,0 0-551 0,0 0-377 16,20 3 272-16,4-3 296 0,4 0-144 31,8 0-288-31,4 0-127 16,0 0-17-16,4-3-40 0,4-4-72 15,-5 4-160-15,-3-7-96 16,-4 8 16-16,-8-5-24 0,-12 1 0 16,-8 6-32-16,-8-3-16 15,0 3-608-15,0 0-1033 32,-24 0-519-32,4 3-521 0,-4 0-2056 15</inkml:trace>
  <inkml:trace contextRef="#ctx0" brushRef="#br0" timeOffset="24466.84">26041 7274 8785 0,'0'0'2025'0,"0"0"-569"0,0 0 32 16,0 0 329-16,0-67-201 0,8 55-264 16,-4-1-215-16,0 6-153 0,0 4-208 15,0 3-272-15,-4 0-264 31,0 0-176-31,0 0-64 0,0 13-176 16,0 12 104-16,0 10 72 16,0 3 136-16,0 0-80 15,0-3 0-15,0-9-48 16,8-4-8-16,12-16-120 0,7-3 120 31,18-3 96-31,26-22 32 16,25-22-40-16,35-26-80 0,17-19 72 15,-1-6-32-15,-16 9-40 16,-19 19 40-16,-24 23-40 0,-28 18 0 16,-20 14-8-16,-16 2 8 15,-1 4-8 1,-7-1 8-16,0 4-8 0,-16 3-96 16,0 0-736-16,-12 0-1264 15,-31 22 575-15,-6 1-751 0,1-1-2385 16</inkml:trace>
  <inkml:trace contextRef="#ctx0" brushRef="#br0" timeOffset="26870.86">27634 9950 10762 0,'0'0'2192'16,"0"0"-527"-16,0 0-745 16,0 0-352-1,0 0 112-15,0-16-192 16,0 16-128-16,0 0-128 0,0 0-56 0,0 3-176 15,0 10-24-15,0 9 24 16,0 13 176-16,0 0-24 16,0 4-80-16,0-2-8 15,0-8-56 1,0-4 8-16,0-9-16 16,9-6-168-16,3-7 168 0,8-3 72 0,12-7 889 15,11-15-201-15,13-13-360 31,12-9-144-31,16-20-56 0,23-21-48 16,20-17-144-16,5-3 88 16,-25 23-88-16,-34 28 0 0,-38 28 48 15,-11 11-8-15,-4-1-40 16,-4 6 0-16,-4 1 8 16,-8 6-16-16,-4 3-664 15,-8 0-680 1,-16 6 39-16,-23 26-103 15,-2-4-1353-15,10 1-2040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7T11:05:42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9295 2695 9938 0,'0'0'1760'15,"0"0"-312"1,0 0 185-16,0 0-353 16,0 0-392-16,0-15-216 15,0 15-232-15,0 0-160 16,0 0-192-16,0 2-88 15,0 11-264-15,0 13 256 0,8 9 8 16,-4 6 8-16,3 0 0 31,2-6 120-31,-1-6-112 16,-1-10 64-16,6-10-80 0,-1-9 64 16,8 0 120-16,12-16 161 0,7-18 191 0,17-27-272 15,16-24-16-15,19-23-72 16,1-7-80-1,-12 20-48-15,-20 31-32 16,-28 29-8-16,-4 13 8 0,-9 3-16 16,1 6-8-16,-8 7-184 15,-3 6-664 1,-9 23-1353 0,0 8-487-1,-13-3-2089-15</inkml:trace>
  <inkml:trace contextRef="#ctx0" brushRef="#br0" timeOffset="6198.69">21089 5731 120 0,'0'0'10586'0,"0"0"-8178"16,0-4-655-16,0 4-625 16,0 0-136-16,0 0-24 0,0 0-320 15,4 0-159-15,-4 0-225 0,3 0-32 0,5 0-112 16,1 7-72-16,2 2 88 31,1 4-32-31,1 3-24 16,-2 0-80-16,-7 3 48 0,-4 0-40 15,0 6-8-15,-19 1-72 16,-9 6-640-16,-24-1-1281 0,8-5-2096 0,4-7-5937 0</inkml:trace>
  <inkml:trace contextRef="#ctx0" brushRef="#br0" timeOffset="8533.69">22275 5264 6873 0,'0'0'2096'0,"0"0"-239"16,0 0-289-16,0 0-152 0,0 0-423 0,0 0-697 15,-3-10-296-15,-13 20 8 16,-4 15 216-16,-8 4 184 15,-4 9 72-15,0 9-72 16,0 4-136-16,1 10-96 16,6-4-128-16,6 3-32 0,3 0-8 15,12-9 40-15,4-3-48 32,0-10-256-32,15-6-192 0,6-13-328 15,3-7 168-15,4-8 248 0,-4-4 360 0,-5-19 88 16,-11-13 136-16,-3-13 520 15,-10-18 144-15,-31-23-112 0,-7 7 304 16,-6 6-111-16,2 12-217 16,3 17-112-1,-3 0-104-15,-6-1-288 32,14 13-152-32,11 13-88 15,11 13-8-15,14 6-160 0,3 9-1008 0,24 43-168 16,8-5-1689-16,7 0-4177 15</inkml:trace>
  <inkml:trace contextRef="#ctx0" brushRef="#br0" timeOffset="8865.71">22507 5464 10242 0,'0'0'2648'0,"0"0"-543"0,0 0-585 15,0 0-808-15,0 0-8 0,0 0-216 16,116-32-167-16,-65 23-137 16,1 2-48-1,4-2-56-15,-9 5-80 16,-2 1-649-16,-13 3-1535 16,-17 0-745-16,-11 0-2680 0</inkml:trace>
  <inkml:trace contextRef="#ctx0" brushRef="#br0" timeOffset="9066.2">22499 5670 5761 0,'0'0'2440'16,"0"0"-727"-16,0 0 119 16,0 0-168-1,104 7-271-15,-57-7-513 16,13-10-200-16,3-3-304 15,10-2-376-15,26-11-152 16,-19 7-2368-16,-8 0-3762 0</inkml:trace>
  <inkml:trace contextRef="#ctx0" brushRef="#br0" timeOffset="9489.9">23746 5213 10130 0,'0'0'1984'0,"0"0"-552"16,0 0-311-16,-103-10-113 31,71 20-352-31,4 9-336 0,4 10-88 15,3 2-64-15,2 11-112 0,11 2-56 0,4-2 0 16,4 2-32-16,12-3 32 16,11-9-392-16,5-3-448 0,4-14 368 15,9-5-208-15,-2-10 424 32,5-6 256-32,-4-17 144 0,-4-8 640 15,-12-11 536 1,-9-2-472-16,-11-10-112 15,-4 3 57-15,-7 7-9 0,-18 5-392 16,-6 8-72-16,-5 12-224 16,-4 9-80-1,0 10-16-15,8 0 0 16,5 35-1144-16,3 0-1177 0,15 0-2520 16</inkml:trace>
  <inkml:trace contextRef="#ctx0" brushRef="#br0" timeOffset="9668.4">24144 5397 8145 0,'0'0'6586'0,"0"0"-4666"0,0 0-496 16,0 0-423-16,0 0-337 31,0 0-416-31,0 0-248 0,4-54-976 16,9 54-3161-16,2 0-4329 0</inkml:trace>
  <inkml:trace contextRef="#ctx0" brushRef="#br0" timeOffset="10085.14">24666 5178 96 0,'0'0'9658'31,"0"0"-7610"-31,28-95-208 16,-20 54-623-16,-8-1-113 0,0 10-144 15,-11 7-536-15,-10 6-112 0,-11 9-104 16,1 10 104-16,-9 0-200 0,8 20-96 16,0 8-16-16,12 4-96 15,4 6-8 16,16 0 96-31,0 1 8 0,20-8-8 16,4-5 8-16,12-4 48 16,-1-7-48-16,1-5-72 0,-4-3 72 15,-8-4 96-15,-4-3-88 16,-12 6 160-16,0 0 112 16,-4 7 137-16,1 3 143 15,-2 9 0-15,1 0-120 0,0 11-216 16,0 2-72-16,0 6-128 15,8 3-24-15,-8 17-744 0,0-7-1737 32,0-12-3376-32</inkml:trace>
  <inkml:trace contextRef="#ctx0" brushRef="#br0" timeOffset="11945.13">25308 5296 10338 0,'0'0'2832'0,"0"0"-775"16,0 0-153-16,0 0-520 15,0 0-391-15,0-19-361 16,12 19-240-16,4 0-200 0,7 2-192 31,1 11 80-31,0 6-80 16,-7 7-48-16,-9 5-56 0,-8 4 8 0,-8 0 88 0,-20 4-224 15,-13-5-176-15,-22 5-480 16,7-8-1337-16,8-9-3672 16</inkml:trace>
  <inkml:trace contextRef="#ctx0" brushRef="#br0" timeOffset="13232.68">26479 5105 1200 0,'0'0'5537'16,"0"0"-3873"-1,0 0-15-15,0 0-561 16,0 0-40-16,0 0-312 0,0 0-248 15,-39-60-400-15,11 60 513 16,-9 0-97 0,-2 0 56-16,-9 16 24 15,-4 6-24-15,0 4-96 0,-4 5-136 16,5 7-24-16,3 7-56 0,12-1-24 16,8 7-32-1,20-1-128-15,8-2-56 16,12 0-8-16,29-1 72 15,6-8 8-15,29-1-72 0,16-13 232 16,-5-9-240-16,-11-6-72 16,-13-10-672-16,-3-16-664 0,-9-4-1225 15,-6-8-1928-15</inkml:trace>
  <inkml:trace contextRef="#ctx0" brushRef="#br0" timeOffset="13464.52">25973 5426 232 0,'0'0'9234'16,"0"0"-7090"-16,0 0-680 15,0 0-151 1,0 0-81-16,0 0-192 0,0 0-40 15,151-6-384-15,-46-1-71 16,30 1-185-16,12 2-176 0,-16-2-168 16,-19 3-16-16,-44 0-1969 15,-25 0-4272-15</inkml:trace>
  <inkml:trace contextRef="#ctx0" brushRef="#br0" timeOffset="15005.89">27268 7289 888 0,'0'0'8602'0,"0"0"-7018"15,0 0-640-15,0 0 184 0,0 0-159 16,0 0-209-16,-4-28-264 16,-4 19-168-16,0 2-128 15,-4-3 136-15,0 7-112 0,1-3-40 16,-6 0 40-16,-3 3-80 15,1-1-120-15,-1 4 32 16,-5 0-48-16,-3 0 120 0,5 0-120 31,-1 10 0-31,4 2 8 0,1 1 96 0,2 3-112 0,2 3 8 32,-2 0 56-17,6 7-16-15,-6-1 8 16,2 7 120-16,2 0 24 0,2-1-80 15,-2 4-112-15,2 0 96 0,-1 0-32 32,3 0 48-32,2 0-40 15,3-4-32-15,4 1-32 0,0 0-8 16,0-3-8-16,11 2 8 0,-2-2 8 16,7 0 48-16,-4-1-16 15,0-3-48-15,4 1 0 16,-4-7-56-16,-1 0 56 0,6-3-24 15,-2-3-80 1,1-4 104-16,9 1 8 16,3-4 168-1,3-6-128-15,5 0 105 0,0 0-1 16,3 0-64-16,-3 0-32 31,1-6 16-31,-5 0-72 0,-5-4 0 16,4-3 64-16,-3 1-48 15,0-8 64-15,0 1-72 16,0-3 64-16,0-3-56 0,0-4 40 0,-4 4 32 16,-4-7-80-16,-4-3 0 0,0 3-8 15,-8-3 88 1,-4 1 32-16,0-1 128 16,-4 3 64-16,0 0 64 15,0 0-112-15,-8 0-40 16,-4 1-56-1,-12-1 0-15,0-3-64 32,-7 0-96-32,-6-3 40 0,1 0 0 15,-3 0 8-15,3 6-56 0,4 4-16 16,8 11 16-16,0 8-56 16,1 9-592-16,-10 9-976 0,10 14-1481 15,2 2-4137-15</inkml:trace>
  <inkml:trace contextRef="#ctx0" brushRef="#br0" timeOffset="15907.76">27153 7185 1096 0,'0'0'6433'16,"0"0"-4809"-16,0 0-591 0,0 0-113 31,0 0-48-31,-37-92-168 15,37 66-168-15,0-2 297 16,0-1-105-16,0-3-112 16,0-3-216-16,0 1-56 0,5-8-136 31,11-2-200-31,-4-7 472 16,7-3-472-16,5 0 200 0,1 7-136 15,-1 2-64-15,-5 7 120 16,5 9-16-16,0 1-16 0,-4 9 32 0,0-4 0 15,0 8 0-15,3 2-128 16,1 0-72-16,4 0 72 16,0 1 0-1,8 2 88-15,0 1-72 16,4-4 80-16,-4 0-96 0,0-2 72 0,-5-1-72 16,-3-3 8-16,-3-10-8 31,-2-3 0-31,-3-9-112 0,-4-10 104 15,-4-6 0-15,-4 0-72 16,0 0 72-16,-8-4-32 16,0 11 32-16,-8-4-80 15,-8 9 88-15,-4 4 8 0,0 9-8 32,-3 4 0-32,-2 2 0 15,9 11 88 1,-3-2-40-16,6 4-40 15,6 1 40-15,-1-1-40 16,4 4 64-16,4-4-56 0,0 1 0 0,0-5 56 16,0 4-24-16,0-2 24 15,4 5 32-15,-4 4-24 0,0 0-8 16,0 2-64-16,0 4-8 16,0 0-200-16,0 0-512 15,-4 10-1520-15,-5 6 671 0,-2-1-4432 16</inkml:trace>
  <inkml:trace contextRef="#ctx0" brushRef="#br0" timeOffset="16289.88">27408 5626 3592 0,'0'0'4649'16,"0"0"-3368"-16,0 0 7 0,0 0 144 15,0 0 32-15,-4 0-167 16,4 0-241-16,0 0-128 0,4 0-184 16,3-3-256-16,10-10-208 31,-2-3-55-31,9-10-129 16,0 1 0-16,4-7-16 15,-4 0-80-15,-4-2 0 0,-4-4 0 16,-4 6 80-16,-1 3-72 15,-6 7 40-15,3 9 56 0,-4 4 64 16,0 9-168-16,7 0-8 31,2 0-376-31,11 9 384 0,8 14 64 16,7 2-56-16,5 7 40 0,0 3 56 16,0 3-104-16,0 0-344 0,-5 6-1377 15,-11-5-2632 1,-12-14-1272-1</inkml:trace>
  <inkml:trace contextRef="#ctx0" brushRef="#br0" timeOffset="16875.62">27563 5111 4729 0,'0'0'3256'0,"0"0"-823"32,0 0-873-32,0 0-488 15,0 0-47-15,0 0-9 0,0 0-416 16,0 0 280-16,0 0-320 0,112 0-240 15,-69 0-152-15,1 0-88 32,4 0-72-17,-8 0-8-15,0 0-8 16,-8-2-632-16,-4 2-768 0,-13-4-673 16,-15 4-503-16,0 0-2017 15</inkml:trace>
  <inkml:trace contextRef="#ctx0" brushRef="#br0" timeOffset="17113.86">27679 5220 1840 0,'0'0'1448'16,"0"0"457"-16,0 0-345 31,0 0 328-31,0 0 497 0,0 0-185 0,28 9-63 16,-5-9-681-16,14 0-632 0,-2-3-504 15,9 0-120-15,0-7-88 16,-4 7-48-16,-1-4-64 0,-3 1-176 31,4-3-888-31,-12 2-1440 16,-4 1-1969 0</inkml:trace>
  <inkml:trace contextRef="#ctx0" brushRef="#br0" timeOffset="18664.89">28575 4886 256 0,'0'0'7441'16,"0"0"-5632"-16,0 0-209 15,0 0-256-15,0 0-168 0,0 0-319 16,-60-41-497 0,40 53-168-16,-4 11 56 15,1 5 120-15,3 10-208 0,4 7 16 16,11 2-48-16,5-6-120 16,0 1 128-16,21-10-136 15,3-7 8-15,7-6-104 16,-3-9 208-16,8-10 72 31,-8-4 88-31,-4-24 128 0,-8-10 296 16,-16-13-200-16,0-6 209 15,-16-6-193-15,-16 2-304 16,-8 11 104-16,4 2-72 0,4 16-40 16,8 13-80-16,13 16-120 15,3 3-160-15,4 22-1048 16,16 35-441-16,12 0-2208 0,4-6-4336 15</inkml:trace>
  <inkml:trace contextRef="#ctx0" brushRef="#br0" timeOffset="18849.89">29017 5127 10730 0,'0'0'2528'15,"0"0"-423"-15,0 0-785 0,0 0-432 16,0 0-296 0,0-76-312-16,-4 73-280 15,-4 0-1200-15,5 3-1912 0,-6 0-2026 0</inkml:trace>
  <inkml:trace contextRef="#ctx0" brushRef="#br0" timeOffset="19235.5">29252 4829 7465 0,'0'0'1600'0,"0"0"-535"32,12-89-313-32,-12 48 136 15,0 2 760 1,-15 2-1088-16,-10 8 521 0,1 10-441 15,-4 10-496-15,4 9 160 16,5 0-304-16,3 12-48 0,8 13-80 16,8 7 80-1,0 3 48-15,8 3 0 16,16-3 152-16,4 0 8 16,7-6-144-16,-3-4 168 0,0 0-176 15,-4-5 136-15,-8 2-40 0,-4 0 104 31,-4 3 56-31,-8 10 40 16,-4 4 48-16,0 2-80 16,0 9-136-16,0-2-32 0,0-4-104 0,0-2-240 15,4-8-944 1,20-2-1136-16,-1-6-497 0,-2-17-3280 16</inkml:trace>
  <inkml:trace contextRef="#ctx0" brushRef="#br0" timeOffset="19598.79">29711 4800 5353 0,'0'0'2696'16,"0"0"-1287"-16,0 0 239 16,75-95 16-16,-55 70-135 15,0 2-393-15,-4 1-312 0,-8 3 40 16,-8-3-408-16,0 3-440 15,-12 3-16 17,-16 0 0-32,-4 7 152 15,-7 6 16-15,-2 3-24 16,2 6-24-16,11 13-80 0,4 3-40 0,12 7-72 16,8 6 72-16,4 3 0 15,16 3 96-15,8 4 24 0,8 5-112 16,7-2 128-1,-2 2-64-15,-2-5-64 16,-3-1 48-16,-8-5-8 0,0-2-40 16,-12-5 0-16,-4 0-8 15,-8 0-200-15,-8 6-1336 0,-12-3-2529 16,-4-6-6505-16</inkml:trace>
  <inkml:trace contextRef="#ctx0" brushRef="#br0" timeOffset="27757.22">30631 5121 6769 0,'0'0'5473'0,"0"0"-4073"16,4-10-311-16,-4 10-129 0,0 0 48 31,0 0-112-31,0 0-368 15,0 0-312-15,0 0-216 0,0 13 48 0,0 6-24 0,-9 6 96 16,-10 10-32-16,-1-3 25 31,-8 3-113-31,-4 0-17 0,-4-3-279 16,-20 9-1144-16,17-9-2569 16,-1-7-3504-16</inkml:trace>
  <inkml:trace contextRef="#ctx0" brushRef="#br0" timeOffset="28448.66">31288 4578 9009 0,'0'0'2201'0,"0"0"-657"15,0 0-280-15,0 0-447 16,0 0-441-16,0 0-264 16,0 0 0-1,-16 45 472-15,-3-11-200 16,-13 11-64-16,-4 6-88 16,-4 3-40-16,-4 0-80 0,-4-1-96 15,1-5-16-15,-2-7 72 16,6-6-88-1,-1-9 16 1,8-11 0-16,4-8-312 0,8-7 312 16,1 0 104-16,6-16 128 15,6-12-56-15,2-7-176 0,9-6 8 16,0-4-72-16,5-3 144 31,10 0-32-31,6 7 48 0,-10 6-16 16,6 13-8-16,-2 3-24 15,1 13-40-15,4 3 72 16,4 3-48-16,4 6-24 0,8 16-16 16,-1 7 8-16,6 3-8 15,-2 5 8-15,1 2 8 16,-8 2 112 0,0-3 32-16,-4 0 16 15,-8 1-96-15,-5-2-8 0,-6-5-56 16,-1 0 0-16,-4-10 40 15,-4 1-48-15,3-8-152 32,5-5-896-32,-3-1-1864 0,-1-6-3266 0</inkml:trace>
  <inkml:trace contextRef="#ctx0" brushRef="#br0" timeOffset="28973.77">31427 4829 1120 0,'0'0'7913'16,"0"0"-5464"-16,0 0-785 15,0 0 97-15,0 0 23 16,0 0-392 0,13 0-375-1,2-4-409-15,9-5-360 16,4 0-96-16,0-1 16 0,12 4 8 15,-4-4-80-15,-5 4-96 16,1 3 0-16,-4-1-248 16,-7 4-1096-16,-5 0-1577 0,-8 0-1648 15,-4 4-2048-15</inkml:trace>
  <inkml:trace contextRef="#ctx0" brushRef="#br0" timeOffset="29180.86">31487 5000 3144 0,'0'0'4841'16,"0"0"-3432"-16,0 0 423 15,0 0-16-15,0 0-191 16,108 0-465-16,-68-6-304 0,-1-3-352 16,6-1-304-16,-10 1-200 15,-3-1-56-15,-4-12-1496 16,-11 6-1417 15,-6-3-4208-31</inkml:trace>
  <inkml:trace contextRef="#ctx0" brushRef="#br0" timeOffset="29674.46">32121 4575 5217 0,'0'0'4721'15,"0"0"-3145"-15,0 0-112 0,0 0-295 32,0 0-609-32,0 0-136 15,-88 28-216-15,64 1 32 16,1 9 160-16,3 3 64 0,3-3-280 0,10 1-184 0,3-4-40 31,4-3 24-31,0-10 16 16,11-3 8-16,10-7 96 0,10-6 248 15,1-6-80-15,4-3-96 16,0-16 24-16,-5-9 144 0,-6-7 104 16,-9-6 49-1,-12-7 87 1,-4 4-240 0,0-1-176-16,-20 10 24 0,-5 7-72 15,2 8 16-15,-1 11-72 0,4 9-64 16,-3 0-240-16,6 25-1208 15,10 4-1313-15,7-4-2640 0</inkml:trace>
  <inkml:trace contextRef="#ctx0" brushRef="#br0" timeOffset="29848.44">32340 4835 1872 0,'0'0'11306'0,"0"0"-9097"0,0 0-521 16,0 0-544-16,56-76-535 0,-48 63-385 15,-4 4-224-15,-1-1-1449 0,-3 4-3232 16</inkml:trace>
  <inkml:trace contextRef="#ctx0" brushRef="#br0" timeOffset="30205.17">32587 4372 6953 0,'0'0'4553'0,"0"0"-2529"0,0 0-375 15,0 0-705-15,0 0-648 0,0 0-224 16,0 0 504-16,-15 76 464 0,10-32-255 16,5 10-289-16,0 3-8 15,5 10-224 1,10 0-184-1,1-4-72-15,0-2 176 16,4-4-184-16,-8-13-24 16,-8 4-720-16,-4-13-2025 0,0-13-2784 15</inkml:trace>
  <inkml:trace contextRef="#ctx0" brushRef="#br0" timeOffset="36582.57">21332 7121 6553 0,'0'0'3265'0,"0"0"-1401"0,-4 0-544 15,4 0 41-15,0 0 175 16,0 0-256-16,0 0-360 0,0 0-239 15,0 0-137-15,0 0-168 16,8 0-136-16,3 0-168 31,10 0 312-31,7 3 32 0,11-3-144 0,9 0-104 0,7 0-64 16,5 0-40-16,0 0-56 16,0-3 0-16,-8 0 40 0,-13 0-48 31,-7 3-168-31,-15-3-288 15,-10 3-296-15,-7 0-608 0,-7 0-985 32,-34 0-1640-32,-2 0 784 0,3 0-4272 15</inkml:trace>
  <inkml:trace contextRef="#ctx0" brushRef="#br0" timeOffset="36829.71">21411 7226 1480 0,'0'0'6729'0,"0"0"-4952"16,0 0-617-16,0 0-16 16,0 0 48-16,0 0 153 31,0 0-17-31,0 0-144 0,99 0-360 16,-50 0-215-16,-1-3-161 15,-1-3-80-15,-2-1-144 16,-6 4-160-16,-7-4-16 0,0 4-48 31,-12 1-264-31,-1-5-905 16,-6 1-1439-16,-9-1-3617 15</inkml:trace>
  <inkml:trace contextRef="#ctx0" brushRef="#br0" timeOffset="38956.43">22507 8210 10746 0,'0'0'2536'15,"0"0"-983"-15,0 0-209 16,0 0-288-16,0 0 16 0,0 0-423 16,47-15-393-16,-19 2-8 15,17 3 0-15,2-2-8 0,13 2 40 32,3 0-88-17,10 1-96 1,-6 3-48-1,1 2-40-15,-12 4-8 16,-9 0-56-16,-15 0-632 0,-16 10-969 16,-8 2-2311-16,-8-2-249 0</inkml:trace>
  <inkml:trace contextRef="#ctx0" brushRef="#br0" timeOffset="39156.6">22595 8375 7641 0,'0'0'4377'32,"0"0"-2833"-32,0 0-127 15,0 0-265-15,0 0 40 16,0 0-80-16,92-6-455 0,-45-3-305 16,1 2-232-16,3 4-120 15,29-4-320 1,-12 4-1433-16,-8 1-4112 0</inkml:trace>
  <inkml:trace contextRef="#ctx0" brushRef="#br0" timeOffset="40681.05">27213 8271 1480 0,'0'0'7801'0,"0"0"-6128"16,0 0-1113-16,0 0-192 0,0 0 96 16,0 0 72-16,47 0-80 0,-19 0-224 31,4 0-24-31,7-4-32 0,6 4 25 16,6-3 79-16,1 3-88 15,12-3 152-15,-1-3 72 0,1 0 96 16,5-1 16-1,-6 1-80-15,5 2-80 16,-5-2-104-16,1 3-120 0,-8-3-72 31,0 3-16-31,-1-1-40 16,-7 1 40-16,4 3-40 0,-8-3-8 16,-1 3 40-16,6 0-40 15,-6 0 8-15,1 0-8 0,4 0 0 16,-4 0 0-16,-1 0 0 15,6-3 0-15,-2 3 8 16,-3-4-16-16,4 4 8 16,-4-2 0-16,-1 2 8 0,-2-4 88 15,-2 4 48-15,1 0-8 32,0 0-56-32,-4 0 0 0,4 0-24 15,-4 0-56-15,-5 0 0 0,1 0 57 16,-8 0-57-16,0 0 0 0,-4 0 40 15,-4 0-48-15,0 0 8 16,-4 0 0-16,0 0-8 16,-1 0 72-16,-2 0-72 31,3-3 8-31,0 3-8 16,4 0 0-16,-5 0 8 0,2 0-8 15,-6 0-8-15,1 0 8 16,1 0-249-16,-5 0-431 15,-1 0-800-15,-3 0-1377 0,0 0-4488 0</inkml:trace>
  <inkml:trace contextRef="#ctx0" brushRef="#br0" timeOffset="45182.23">15969 1765 520 0,'0'0'856'0,"0"0"288"15,0-9-1144-15,0 9-312 16,0-4-184-16,0 1-128 15,0 0-448-15</inkml:trace>
  <inkml:trace contextRef="#ctx0" brushRef="#br0" timeOffset="46170.46">15885 1683 3240 0,'0'0'7842'0,"0"0"-5818"0,0 0 409 16,0 0-129-16,0 0-727 16,0 0-425-16,0 0-392 15,0 0-328-15,-12-26-144 16,12 26-136-16,0 0-152 0,0 10 0 15,8 6-8-15,0 12 8 16,4 7 200 0,0 6-80-16,0 0-24 15,-5 4 8 1,6-1-8-16,-1-2-80 16,-5-4 40-16,6 0 16 0,-5-10-72 15,3 1-120-15,2-7-272 16,-2-6-576-16,9-9-1776 15,0-7-3098 1,-4 0-3304-16</inkml:trace>
  <inkml:trace contextRef="#ctx0" brushRef="#br0" timeOffset="46471.01">16220 1902 4672 0,'0'0'9122'16,"0"0"-6617"-1,0 0-817-15,0 0-375 16,0 0-289-16,0 0-224 16,0 0-352-16,28-7 72 0,-1 4-96 15,13-4-48 1,4-2-160-16,12 3-80 15,-4-7-48-15,3 4-32 0,-3 2-56 16,-4-2-208 0,-8 3-400-1,-4-4-496-15,-8 0-1632 0,-12 4-3578 16</inkml:trace>
  <inkml:trace contextRef="#ctx0" brushRef="#br0" timeOffset="47659.37">17442 1444 408 0,'0'0'10226'0,"0"0"-7978"0,0 0-215 16,0 0-305-16,-7-44-568 15,-1 40-312-15,0 2-207 0,0 2-201 16,-8 0-32-16,0 0-216 16,-4 6 64-1,-4 10 24-15,-4 6-48 0,0 3 8 16,0 10-96-16,4 4 24 15,9-2-168-15,2 5 72 0,6-1-40 16,7 0 16-16,0-6-8 16,16 0-40-16,8-9-120 15,3-4 40-15,14-3 80 16,2-6 152 0,9-7-152-16,4-6-344 15,4 0-384-15,0-10-888 16,7-25-1041-16,-16 7-1360 0,-10-4-864 15</inkml:trace>
  <inkml:trace contextRef="#ctx0" brushRef="#br0" timeOffset="47912.99">17251 1654 6665 0,'0'0'5001'0,"0"0"-3545"0,0 0 97 15,0 0-145-15,0 0-408 16,0 0-432-16,0 0-144 31,0 0 216-31,88-6-111 0,-36-4-265 16,3-2-96-16,5-5-168 0,20-8-344 0,-12 6-1873 15,-16-3-3496-15</inkml:trace>
  <inkml:trace contextRef="#ctx0" brushRef="#br0" timeOffset="48113.1">18344 1203 14067 0,'0'0'2704'0,"0"0"-1688"16,0 0-648-16,0 0-104 15,0 0-264-15,-9-7-816 16,-6 5-3201-16,-6-5-7129 0</inkml:trace>
  <inkml:trace contextRef="#ctx0" brushRef="#br0" timeOffset="53471.99">20490 1314 6569 0,'0'0'6249'0,"0"0"-3888"16,0 0-1313-16,0 0-400 15,0-25-128-15,0 12 24 0,-3-3-104 16,-9-3-288-16,-4 0-136 0,-12-7-16 16,-4 4 0-16,-8 3 104 15,-3 7 41 1,-5 6-73-1,4 6-72 1,4 0-8-16,12 18 0 0,8 8-112 16,13 6-153-16,7 6 177 0,15 3-32 15,21-6 120-15,8-3-240 0,3-17 0 32,6-8 248-32,-6-7 24 15,-10-16 176-15,-2-10-56 0,-11-5 200 16,-8-4-15-16,-9 6 135 15,-3 4 392-15,-4 2 128 0,0 11-232 32,0 6-168-32,5 6-304 0,-1 0-280 15,4 22-336-15,16 26 208 0,15 34 128 16,17 39 24-16,8 19-24 0,-4-7-72 16,-8-13-608-16,-16-21 440 0,-4-14 120 31,-13-15-344-31,-10-12-192 15,-2-20 288-15,-7-6-112 16,0-1 272-16,-4-6-89 0,-12 1 121 0,-3-13 176 16,-13-13 521-16,-5-4 743 15,-2-21-192-15,-9-13-240 16,-8-22 8-16,-7-23-79 16,-1-22-241-16,16-3-248 15,20 19-160-15,20 23-112 16,8 28-8-1,8 3 0-15,20 3-240 16,16 0-368-16,11 0-521 0,29 10-751 31,-9 9-3249-31,-10 1-7674 0</inkml:trace>
  <inkml:trace contextRef="#ctx0" brushRef="#br0" timeOffset="53803.27">20969 968 8361 0,'0'0'7098'0,"0"0"-5434"16,0 0-184-16,0 0-671 0,0 0-809 15,0 0 0-15,0 0 0 16,-36 63 8 0,28-15-8-16,4 10-64 15,4 1 64-15,0 2 48 31,9-1-48-31,6-6-200 16,5-9-297-16,-4-10-207 16,-4-10 56-16,0-12 344 0,-12-13 304 15,0 0 208-15,0-13 1465 16,-24-12-769-16,-4-13-112 0,-12-4-112 16,-3-2-120-16,-6 2-248 15,10 11-168-15,7 3-144 0,12 11-8 0,12 8-680 16,12 5-1696-16,11 2-3466 15,13 2-5968-15</inkml:trace>
  <inkml:trace contextRef="#ctx0" brushRef="#br0" timeOffset="54126.27">21057 1203 6889 0,'0'0'4097'15,"0"0"-3281"-15,0 0-688 0,0 0 72 16,0 0 88-16,0 0 600 0,0 0 817 16,88 3-409-16,-53-9-544 0,-3-10-360 15,4-3-176-15,-4-3-128 16,-12-4 56-16,-5-6-24 16,-11 4-40-1,-4-1-64-15,-4 4 80 16,-11 12 152-16,-9 4 81 0,-4 9-113 15,0 0-64-15,0 13-16 0,4 9-136 16,8 6-104-16,13 7-32 16,3 6 56-16,3-6 72 15,25 6 8 1,8-9-208 0,4-6-433-16,19-10-1487 0,-6-13-769 15,-10-3-5817-15</inkml:trace>
  <inkml:trace contextRef="#ctx0" brushRef="#br0" timeOffset="54473.62">21427 1152 7161 0,'0'0'5833'0,"0"0"-4632"16,0 0-641-16,0 0-560 0,0 0-24 31,0 0 24-31,0 0 456 16,68-9-128-16,-40-1-176 0,0 1-152 15,-4-7-432-15,-1-3-200 16,-3-7-89-16,-12-2-55 0,-8-1 304 16,0 1 328-16,-15 5 144 15,-13 8 944 1,-4 5-7-16,-4 10-233 0,-4 0-216 16,12 12 80-16,1 11-208 15,14 2-152-15,5 7-208 0,8 3 0 16,12 0 48-1,20 0 8-15,12-3-112 16,3-10 40-16,17-7-1192 0,32-15-465 31,-12 0-1087-31,-13-9-3297 0</inkml:trace>
  <inkml:trace contextRef="#ctx0" brushRef="#br0" timeOffset="54889.92">22156 879 10538 0,'0'0'2368'0,"0"0"-911"16,-83-16 55-16,38 16-560 16,2 0-248-16,-1 10-96 0,4 12-192 15,4 10-207-15,8 6-209 47,13 6-225-47,10 4 73 0,5 3 152 16,5-4-96-16,22-6-208 0,6-6-504 15,3-9 152-15,3-10-224 0,-3-16 584 16,-1-3 296-16,-7-26 368 16,-3-25 392-16,-14-22 392 15,-11-29 225-15,-8-9-81 16,-20 3-576-16,-3 13-336 16,-1 28 120-16,8 19-8 0,12 22-64 15,1 7 145-15,2 6-113 16,1 6-232-16,8 8-232 31,0 2-48-31,0 15-448 16,28 33 199-16,12 22 201 0,23 25 96 15,10 7-8-15,-6-17-224 16,-23-21-104-16,-16-20-296 0,3 16-312 16,-6-6-3937-16,-1-6 1072 15</inkml:trace>
  <inkml:trace contextRef="#ctx0" brushRef="#br0" timeOffset="55344.38">22475 701 11562 0,'0'0'5057'0,"0"0"-3737"15,0 0-648-15,0 0-672 0,0 0-336 16,0 0 144-16,0 64 88 0,4-26 104 15,8-6 0-15,4-1-24 16,3-5-712-16,2-10-120 0,3-10-320 31,-4-6 1176-31,-5-3 64 16,2-19 328-16,-9-10-56 16,-8-6 336-16,0 0 312 15,-4 3 257-15,-9 3 39 0,2 13-160 31,3 9-296-31,-1 8-264 0,9 2-488 16,0 0-72-16,0 18-344 16,13 11 176-16,15 9 64 15,7 10-56-15,9 2-88 0,4 8-376 0,-5 2 352 16,-7 0-24-16,-19 16-760 16,-17 17 648-16,-21-11-57 15,-14-9 153 1,-13-15 312-16,0-21 16 15,-8-2 104-15,0-6-120 0,9-17-352 16,11-37-1328 0,12-16-977-16,20-10-8521 0</inkml:trace>
  <inkml:trace contextRef="#ctx0" brushRef="#br0" timeOffset="55491.37">22985 603 13986 0,'0'0'3857'16,"0"0"-2632"-16,0 0-257 0,0 0-944 15,0 0-24-15,0 0-1609 16,0 0-3448-16</inkml:trace>
  <inkml:trace contextRef="#ctx0" brushRef="#br0" timeOffset="58440.55">15571 1867 8665 0,'0'0'3257'16,"0"0"-2137"-16,0 0 41 0,0 0 71 15,0 0-192-15,-5-32-400 0,1 29-120 16,-4 3 160-16,4 0-263 16,-3 0-153-16,-6 0-112 0,-6 0-104 15,-13 12 48-15,-5 7 32 0,-6 7-80 16,-5 6 40 0,8 6-88-1,0 3 0-15,9 7-88 0,7 2 16 0,8 8-16 16,11-1 80-16,5 0 16 31,17-3 64-31,15-4-72 0,7-8-112 31,13-4 104-31,8-6-88 16,8-7-24-16,-5-6-152 0,1 0-281 16,-8 1-263-16,-8-5-8 15,-8 4 128-15,-16 4 144 0,-13-1 352 16,-11 3-40-16,-3 4-184 15,-22 3 344-15,-14 3 80 16,-6-1 384-16,-2-2 192 0,-1-7 72 16,8-3 48-16,12-9-232 15,4-3-216-15,17-7-120 16,3-3-128-16,4 0-328 0,11 0 256 16,13-6 72-1,12-4 112 1,5-6-96-1,-2 3 80-15,1-2-32 0,-5 5-56 16,-3 4 96-16,-4-1-48 0,-4 7-56 16,-3 0-8-16,-6 0 0 15,1 10 8 1,0 3-104-16,-4 2 56 16,0 2-24-16,0-2 72 0,-4 1 0 15,-4 0 8-15,0 3 16 16,-4 0 32-16,0 7 272 15,-4-1-64-15,-8 7 200 0,-8 0-63 0,0 5-89 16,0 8-8 0,0 3 16-16,0 6 64 15,9 3-216-15,3 16-40 0,8 15-120 32,15-8 72-32,9-7-72 15,12-9-16-15,4-17 16 0,23 7-8 16,25-3 0-16,32-25-328 15,7-26-56 1,-3-26-576-16,-33-9-297 0,-35-6-1663 16</inkml:trace>
  <inkml:trace contextRef="#ctx0" brushRef="#br0" timeOffset="59242.59">16957 2946 4000 0,'0'0'6474'0,"0"0"-4642"16,0 0-352-16,0 0 185 15,0 0-297-15,0 0-640 16,0 0-344-16,-100 0-40 0,64 19 177 16,0 10 47-16,-3 0-72 15,-2 12-80-15,6 3-80 16,3 4-72 15,8 2-88-31,4 4-120 0,13 0-40 16,7-3 40-16,0-6-56 15,11-7 0-15,17-4 8 0,4-8-8 16,11-10-96-16,6-6 96 16,3-10 0-16,3 0-16 15,-3-17-480 1,0-11-1000-16,12-20-1129 0,-21 4-1256 16,-2 3-1224-16</inkml:trace>
  <inkml:trace contextRef="#ctx0" brushRef="#br0" timeOffset="59505.46">16722 3352 2896 0,'0'0'10138'0,"0"0"-7713"15,0 0-937-15,0 0-408 16,0 0-55-16,7 0-217 0,18-6-216 0,14-6-48 16,25-14-192-16,-1 4-144 15,10-7-64-15,2 1-144 0,21-13-400 16,-12 2-2689 0,-17 1-5897-1</inkml:trace>
  <inkml:trace contextRef="#ctx0" brushRef="#br0" timeOffset="60563.88">20292 2692 4993 0,'0'0'7313'15,"0"0"-5120"-15,0 0-177 0,0 0-472 31,0 0-567-31,0 0-513 16,0 0-256-16,-24 57-64 16,8-9 56-16,4 6 8 15,0 6-104-15,4 0-40 0,3 1-64 16,5-7 56-16,5-3-8 16,11-10-48-1,4-6-288-15,3-13-184 16,1-12-120-1,0-7 280-15,1-3 312 0,-10-16 224 0,-6-10 160 16,-9-5 208-16,0-7 120 0,-21-7-32 16,-14 1-408-1,-10-1 8 1,-2 7-88-16,-5 10-88 0,5 5-48 16,6 11-56-16,9 9 0 15,13 3-48-15,6 0-464 0,13 12-928 16,21 17-657-1,14 0-1655-15,5-7-1273 0</inkml:trace>
  <inkml:trace contextRef="#ctx0" brushRef="#br0" timeOffset="60980.9">20838 2863 8793 0,'0'0'2225'0,"0"0"-721"0,-48-76-296 16,20 51 281-16,0 2-313 15,0 11-144-15,4 12-336 32,0 0-552-17,4 16-144-15,5 16-72 0,2 12-104 16,9 4 56-16,4-1-8 15,0-2 128-15,12-7 96 0,4-10-96 0,1-5-104 16,6-14-216 0,-7-9 320-16,3 0 224 0,-2-16 344 15,-2-9-168 1,-2-7 9-16,-5-6 103 16,-5 6-56-16,-3-2 192 0,0 8-224 15,0 10 40-15,0 10-200 16,0 6-264-16,4 6-264 15,9 16 88 1,2 7 176-16,9 6 8 0,4 0-8 0,8-3-248 16,0-7-520-16,4 0-616 0,0-12-729 15,-8-3-1800-15,-8-10-776 0</inkml:trace>
  <inkml:trace contextRef="#ctx0" brushRef="#br0" timeOffset="61330.66">21012 2670 9233 0,'0'0'4081'0,"0"0"-1112"16,0 0-761-16,0 0-1503 0,0 0-705 15,0 0-112-15,45 35 112 16,-17-1 64 0,0 8-64-16,-5-1 120 15,1-6-120-15,-7-3-328 0,-6-10-409 0,-3-6-287 16,-4-6-432-16,-4-10 480 15,0 0 744 1,0-16 112 0,-4-16-265-16,-4-6 209 0,0-7 176 15,5-2 361-15,3 5 495 16,0 14 744-16,0 9-336 16,3 9-496-16,13 10-719 15,0 0-49-15,8 20-129 16,3 5-15-16,5 4 144 0,1 6 8 31,3-4-8-31,-1 1-408 16,29-7-1528-16,-17-9-1913 0,-2-7-2720 0</inkml:trace>
  <inkml:trace contextRef="#ctx0" brushRef="#br0" timeOffset="61724.55">21809 2511 1664 0,'0'0'9338'0,"0"0"-6394"0,0 0-279 15,-56-79-857-15,25 63-943 16,-9 3-281 0,1 13-200-16,-6 0-232 15,-2 19-80-15,2 16-72 16,6 22-136 0,7 20 72-16,17-1-32 15,6-9-296-15,9-14-200 0,13-18-401 16,10-3-263-16,5-6 624 0,3-20 8 15,1-6 624-15,0-41 480 0,0-29 296 32,-12-32 344-32,-12-19-7 15,-8 1-137-15,-19 5-216 0,-5 20-160 16,-4 16-104-16,7 21 16 16,10 24 304-16,-1 18-287 15,3 3-337-15,6 13-120 0,3 0-72 31,0 35-400-31,7 35 184 0,34 35 63 16,10 9 33-16,14-3-96 0,-7-25-144 16,-9-29-328-16,-14-19-272 15,14 4-928-15,-6-11-417 16,-7-8-3712-16</inkml:trace>
  <inkml:trace contextRef="#ctx0" brushRef="#br0" timeOffset="62116.7">22092 2356 8585 0,'0'0'2161'15,"0"0"-121"-15,0 0 305 0,4-23-337 16,-4 23-391-16,0 0-777 15,-12 0-456-15,1 13-184 0,-6 6-192 0,2 10-8 16,2 9-72 0,6 3 8-16,3 7 64 15,4-4-56-15,11-3 40 0,14-9-456 16,3-10 32-16,3-9 128 16,1-13 215-16,-4-3 97 0,-4-22 217 31,-8-7-41-31,-7-10-8 15,-9-2 176-15,-9-1 392 0,-19 1-112 16,-4 3-232-16,-8 9-88 0,1 6-32 16,3 17-272-1,8 9-80-15,8 9-640 16,20 33-1464-16,0-4-2625 0,8-6-3921 16</inkml:trace>
  <inkml:trace contextRef="#ctx0" brushRef="#br0" timeOffset="62688.61">22292 2248 13650 0,'0'0'2809'0,"0"0"-897"16,0 0-527-16,0 0-777 0,0 0-608 31,0 0-424-31,0 0 424 0,0 0 8 15,0 0 72-15,92 104 8 16,-68-65-88-16,-5-2-232 16,-3-5-304-16,-4-6-217 0,-4-7 9 15,-8-10 200-15,0-9 440 16,0 0 104-16,0-16 144 16,0-9-88-16,-4-10-48 0,0-9 40 15,4-1 272-15,0-6 8 16,0 10 16-16,8 6 249 15,4 10 95-15,0 12-392 0,4 13-296 32,0 3-112-32,8 19-144 0,-4 17 120 15,-1 2 136 1,2 3 0-16,-6 1-368 16,-2-7-185-16,-6-6-191 15,-3-10 72-15,0-10-368 0,-4-8 248 16,0-4 792-1,0-19 128-15,0-10-80 0,0-15-48 16,-4-7 72-16,-4-6 72 16,8-3 64-16,0 8 480 15,0 11 456-15,0 13-15 0,8 15-265 16,5 13-608-16,6 0-256 31,5 29-216-31,4 9 168 16,0 6 48-16,0 4 72 0,0-1-72 15,-9 1-408-15,-2 0-857 16,-6-10-1655-16,-7-10-5554 16</inkml:trace>
  <inkml:trace contextRef="#ctx0" brushRef="#br0" timeOffset="66930.91">16984 1470 2632 0,'0'0'264'15,"0"0"-184"1,0 0 2769-16,0 0-1321 16,0 0-224-16,0 0 41 15,-64-76-153-15,57 63-256 0,3 3-56 0,-4 4-40 16,4 0-7-16,4-1 47 0,-4 7-112 15,4-3-240-15,-4 3-208 32,4 0-144-32,0 0-160 15,0 0-16-15,0 3-112 0,-4 10-72 16,0 6 112-16,0 6 72 16,4 4-96-16,0 6-8 15,0 3 104 1,4 0 56-16,12 7 0 15,7 2 112-15,5 1 56 16,4 0-56-16,5-4-112 0,3 1 88 16,-5-4-64-16,1 0-80 15,-4-3 96-15,-4 0-80 0,-4 0 32 16,-9-3-48-16,6-7 0 16,-10 1 48-1,-2-10-40-15,-1-3 48 16,-5-3-40-16,1-4-8 0,4-2-8 15,-3-4-24-15,-1 0-1520 0,0 0-1553 16,-1-3-2560-16</inkml:trace>
  <inkml:trace contextRef="#ctx0" brushRef="#br0" timeOffset="67269.53">17324 2254 4136 0,'0'0'4345'31,"0"0"-3721"-31,0 0-488 0,0 0 409 0,0 0 127 16,0 0-152-16,0 0-184 0,15 6 24 15,-11-6 72-15,9 0 464 16,2 0-104-16,13 0-295 16,8-9-241-1,8-10-144-15,7 0 8 16,5-7-8-16,8 1-104 15,0-4 128 1,-1 4 248-16,5-1 40 0,-5 4 208 16,-3 3-200-16,-8 4-144 0,-12 2-104 15,-16 6-120 1,-8 4-64-16,-8 0 88 0,-8 3-88 0,0-3-224 31,0 3-704-31,-20 0-928 0,-3-3-1065 16,-1 0-4425-16</inkml:trace>
  <inkml:trace contextRef="#ctx0" brushRef="#br0" timeOffset="68017.91">16785 1422 8145 0,'0'0'2297'0,"0"0"-825"16,0 0-480-16,0 0-264 31,0 0-47-31,0 0 31 0,0 0-296 16,100-83-232-16,-48 61-32 0,23-10 24 16,22-5 40-16,17-5-80 0,6 1-8 15,-21 6-48-15,-30 13 40 16,-29 6-24 15,-16 7-40-31,-9-1 16 0,1 0 24 16,-4 4-88-16,-8 3 144 15,-4 0-152-15,0 3-136 0,0 0-232 16,0 0-336-16,0 0-32 16,0 0-104-16,0 0 87 15,0 0 121-15,4 0 96 0,0 0 344 16,0 0 144-16,-4 0 48 15,0 0 336-15,0 0 328 16,0 0 249-16,0 0-169 0,4 6-400 16,0 3-272-16,4 14 312 31,0 8 136-31,4 8-56 0,4 11 384 16,8 20-200-16,8 16-304 15,3-3-47-15,1-11 111 0,1-8-64 0,-2-13-144 16,1 3-80-16,7-4-64 15,-7-5-56 1,-8-10 64 0,-4-10-16-16,-7-2 64 15,-6-10-64-15,-3-1-48 16,-4-2-16-16,1-4-208 0,-5 0-272 16,0 1-433-16,0 5-1327 15,0 1-793-15,-5-7-4960 0</inkml:trace>
  <inkml:trace contextRef="#ctx0" brushRef="#br0" timeOffset="69505.37">22925 2044 11090 0,'0'0'4785'0,"0"0"-3841"16,0 0-648-16,0 0-232 15,0 0-64-15,0 13-40 0,0 0-128 0,9 2 168 0,2 5 8 31,1 2 184-31,4 0 32 0,4 0-16 16,-4-6-96-16,0-3 16 16,-4-7-128-16,4-3 432 15,0-3 505-15,4-6 55 0,3-13-264 16,1-9-296 0,4-7-200-1,0-6-16 1,8-7-48-16,4-16 24 0,15-15-88 15,-3 3-104-15,-8 12 8 16,-4 10 0-16,-15 19 88 0,-6 3-88 16,-3 7-8-16,-4 9-72 0,-12 13-304 31,0 3-904-31,-8 25-1281 0,-16 7-7 16,-4 3-1769-16</inkml:trace>
  <inkml:trace contextRef="#ctx0" brushRef="#br0" timeOffset="70760.45">20786 3708 5945 0,'0'0'5681'0,"0"0"-3993"0,0 0-1160 15,0 0-71-15,0 0 591 0,-32 19 312 16,32-19-264-16,0 0-159 0,0 0 23 16,0-6 40-16,0-13-496 31,0-10-408-31,0-6-88 0,0-6-8 16,8-7-8-16,8 4-112 0,3 3 0 15,5 6-280-15,12 6 336 16,9 7 64-16,9 9 72 15,23 4-72-15,-6 9 0 32,2 6-72-32,2 13 24 15,-12 13 48-15,14 0 8 0,-2 5 0 16,0-7 64-16,-6-5-72 16,-2-6 0-16,-7-10-128 0,-8-6 32 15,-8-3 96-15,-9-12 0 0,-3-14 72 16,-8-9-24-1,-8-9 56-15,-8-10-96 16,-8-3-8-16,0-3 0 0,0 9 0 16,-3 10 64-16,-2 12 288 15,-3 10 48-15,4 13-192 0,4 2-32 32,0 4-176-32,0 0-192 31,4 16 40-31,9 7 136 0,-2 2 16 15,5 6 0-15,-4 1-8 0,0 0-120 16,0-4-184-16,-4-2-72 0,-4-4-16 16,0-6-128-1,-4-6 200-15,0-4 88 16,0-6 240-16,0-3 128 0,0-16 136 16,-4-10-136-16,0-12-120 15,4-7 80-15,0-9-88 0,20 0 8 16,-1 6-8-16,9 10-24 31,8 13 24-31,9 11 72 0,2 8-72 16,13 9 8-16,20 0 0 0,11 16-8 0,20 6 8 15,-10-6-8-15,-22-3 0 16,-23-4 0-16,-13-9 8 0,5 0 40 31,5 0 0-31,2 0 8 31,-7-13 40-31,-5-6-24 0,-6-6-72 16,-14-4 128-16,1-21 40 16,-4-27 80-16,-8 1-80 0,-4 3-168 0,-3 13 0 15,-5 22-40 1,0 6-104 0,-9 10-536-16,-19 19-737 15,5 3-2879-15,-5 3-6651 0</inkml:trace>
  <inkml:trace contextRef="#ctx0" brushRef="#br0" timeOffset="76334.75">17515 1108 4865 0,'0'0'5265'16,"0"0"-2833"-16,0 0-687 15,0 0-217-15,-9-6-376 0,9 6-280 16,0 0-280-1,0 0-143 1,0 0-193-16,0 0-120 0,0 0-24 16,0 0-112-16,0 6-152 0,5 19 8 15,3 4 136-15,-4 12 8 0,-1 0 0 16,1 4 0-16,0-10 16 31,5-10-8-31,-5-9 48 0,0-7-40 16,3-9 48-16,10-9 176 15,2-19 664-15,13-26-368 16,12-23-288-16,12-27-88 16,16-11-160-16,-1 4 72 0,5 12-72 31,-16 30 8-31,-9 18-8 16,-15 16 8-16,-12 13 0 0,0 3-8 15,-4 3 0-15,-4 6-16 16,-12 4 8-16,-4 6-200 0,0 0-448 0,0 0-448 15,-4 10-481 1,-12 5 793 0,4 11-848-16,-16 12-713 0,8-3-1544 15,0-7-4288-15</inkml:trace>
  <inkml:trace contextRef="#ctx0" brushRef="#br0" timeOffset="77438.06">20271 2070 5433 0,'0'0'5385'16,"0"0"-3225"-16,0 0-1120 0,0 0-119 16,0 0 279-16,0 0-16 0,-3 3-272 0,3-3-239 15,3 0-273-15,5 0-40 32,5-3 320-32,2-10-304 15,9 0-288-15,12-3-80 0,5-3 0 16,10 1 0-16,8-5 56 15,5 4-64 1,5-9 88-16,14-1-88 0,12-6 0 16,21-3 0-1,-4 0 16-15,-1 0-8 16,-11 3 0-16,-13 3-8 16,1-3 8-16,-4 3-8 0,4 4 16 15,-4-4-8-15,-9 10 72 16,-15 3-72-16,-12 6 0 0,-5 3-8 31,5-2 0-31,11-4 0 0,5 0-8 16,1 1 8-16,-5-5 0 0,-6 4 0 15,-1 0 0-15,-10 1 0 16,-6 2 8-16,-10 0 0 0,-7 7 0 16,-12-1 40 15,-3 7-48-31,-5-3-320 15,0 3-608-15,-9 0-825 16,-23 13-863-16,-4 3-169 0,4 0-4448 0</inkml:trace>
  <inkml:trace contextRef="#ctx0" brushRef="#br0" timeOffset="78092.42">20475 2082 1456 0,'0'0'3000'15,"0"0"-623"-15,0 0-905 0,0 0 65 16,0 0 135-16,0 0-104 31,0 3 25-31,0-3-361 16,8 0-224-16,-1 0-336 0,10-5-192 0,3-2-184 0,12-6-136 15,0 4-32-15,15-7-55 16,13-3 7 0,28-13 48-16,19-3-8 15,9-9-24-15,-4 2-88 16,-17 1 80-16,-7 3-24 0,-5 0 8 31,8-3 96-31,1-1 128 0,0-2-16 16,-1 6-88-16,1 0-96 15,-4 6-40-15,7-3 40 16,1-3-96 0,4-4-8-16,-4 8 8 15,-21-1 0-15,-15 13 0 0,-16 2 8 16,-8 8 40-16,4-4-40 0,-1 0 0 16,6-3-8-16,-10 6 8 0,-11 0 0 31,-4 1 0-31,-4 6 0 15,-8-1 40-15,-4 4-48 0,-4 0-192 16,0 3-624-16,0 0-737 16,-20 0-1167-16,-4 3-2361 15,4 7-817-15</inkml:trace>
  <inkml:trace contextRef="#ctx0" brushRef="#br0" timeOffset="94256.11">23280 2426 8225 0,'0'0'3137'0,"0"0"-1497"16,0 0-848-16,0 0-143 0,0 0 335 31,0 0-8-31,0 0-240 16,4 0-264-16,-4 0-152 0,4 0-72 16,-4 0-40-16,0 0-208 0,0 9-24 15,3 7-112-15,1 9 120 0,1 7 16 16,-1 6 48-16,0 3-32 0,0 0 0 31,3-6 48-31,-3-6-56 16,5-4 0-16,-1-8 72 0,-4-8-80 15,7-6 48-15,6-3 128 16,3-16 625 0,7-12-129-1,10-17-392 1,10-18-128-16,13-23-56 0,11-16-48 0,-6 7-48 15,-14 19 56-15,-19 28-48 16,-16 23-8-16,-4 2 0 0,-5 8 0 16,2 2-8-16,-9 7-128 31,0 6-176-31,0 0-640 0,-13 16-881 16,-11 12 633-16,-15 39-744 15,-1-7-473-15,1 1-2976 0</inkml:trace>
  <inkml:trace contextRef="#ctx0" brushRef="#br0" timeOffset="94725.48">23507 3023 6361 0,'0'0'5281'0,"0"0"-3569"15,0 0-207-15,0 0 223 32,0 0-208-32,0 0-431 15,0 0-673-15,8-54-416 0,-8 60-328 16,4 13 136-16,0 6 192 0,0 7 8 15,7-1 40-15,2 1 0 0,6-6 32 16,-2-4-16-16,7-6-8 16,-1-10 80-16,9-6 16 15,1-3 0 1,6-16 24 0,1-13-40-16,-1-9-32 15,6-23 16-15,6-24 8 0,1-27-120 16,-8 10-8-16,-17 23-96 31,-14 34-48-31,-9 32 80 0,0 7 56 16,-4 3-104-16,0 6-288 15,0 0-1377-15,-24 47-599 0,4-2 207 0,-4 2-2848 16</inkml:trace>
  <inkml:trace contextRef="#ctx0" brushRef="#br0" timeOffset="101607.23">23025 657 6809 0,'0'0'4433'16,"0"0"-3081"-16,0 0-248 15,0-3-63-15,0 3 7 16,0 0-112-16,0 0-336 0,0 0-320 15,0 0-104-15,0 0-112 16,0 0-64-16,0 0-80 31,0 0-96-31,0 3-88 0,12 10 216 0,-1 6 48 0,2 3 48 16,2 3-40-16,2 1 64 16,-6-1-64-16,2-6 40 0,-2-3-48 15,-3 0 8-15,1-10-8 31,-5 1 0-31,0-7 0 0,-1 3 0 32,5-3 88-32,0 0 280 0,8-13 601 15,0-12-561-15,12-7-240 0,8-12 16 16,-4-11-72-16,4-5-8 16,0-3-56-1,-1-7-40 1,1 3 48-16,-8 7-56 0,-4 12 80 15,-12 10-80-15,0 16 56 0,-8 9-56 0,-4 10-88 16,0 3-384-16,0 10-1057 16,-4 15-575-16,-24 35 392 15,0-2-105 1,0-8-3112-16</inkml:trace>
  <inkml:trace contextRef="#ctx0" brushRef="#br0" timeOffset="112671.66">22889 7213 1176 0,'4'-9'6233'0,"-4"-4"-4457"15,0 4-383-15,0-1-409 0,0 1 272 16,0 2 113-16,0 1-585 15,0 3-136-15,0-1 16 16,0 4-128 0,-4-3-168-16,0 3-176 31,0 0-88-31,-7 0-96 0,-6 0 8 0,-3 0-16 16,-7 10 0-16,-6 3 8 15,2 2-8-15,-5 2 0 16,8 5 8-16,-4 0-8 15,9 0-8 1,-1 3-72-16,7 4 72 16,-2 3-8-16,3 3-56 0,4 0 64 0,-1 2 8 15,2 5 0-15,3 2 120 16,-1 1-16-16,6-1 16 0,3 4 0 31,0 0-64-31,0-1-48 16,0 1 40-16,0-1-48 0,12-2 0 15,0-1-8-15,4-3 16 16,7-2-8-16,-2-1 0 16,7-4-16-16,0-2 16 15,3 0 48 1,1-3 0-16,0-4-48 16,0 0-56-16,0-9 56 0,3 0 0 15,5-3-72-15,1-7 24 16,2-6 48-16,1 0 56 0,0 0-40 15,-1-12 88-15,-2-4 40 16,-6-3-144 0,-3-4-56-16,0 1-48 15,-8-6 40-15,0-4-8 0,-4 0 24 16,4-6-88-16,-9 3 72 16,2-3-16-16,-2 3 64 0,-2-3 8 0,-2 6-8 31,-2 1 8-31,-1-4 8 15,-1 0 0-15,-7 3 48 0,4-3-48 16,-4 3-16-16,0-6 16 16,0 3 56-16,-8 1-48 15,1-1 128-15,-6-4 120 16,-2 1-80 0,2 3 24-16,2-3-40 15,-1 0-48-15,-4 3-48 16,0 0 65-16,-4-3-41 0,0 3-88 15,-8 1 192-15,-4 2-184 16,-8 0 64-16,-8 0 32 0,1 7-96 16,-5 3 136-1,-4-1-96-15,5 11 0 16,-2 5 64-16,6 4-96 0,-1 3-16 16,5 0 0-16,2 16 0 15,5 9-280-15,1 29-1177 16,10-3-1615-16,10-7-4610 0</inkml:trace>
  <inkml:trace contextRef="#ctx0" brushRef="#br0" timeOffset="113904.04">21587 6204 6385 0,'0'0'1200'0,"0"0"-96"16,0 0-391-16,0 0-329 16,0 0 80-16,0 0 56 0,-81-51 192 15,62 41-240-15,-5 4-48 16,-4 0-56-16,-4 3-64 15,-3 3 0-15,-1 0-40 16,-5 3 32-16,2 16-15 0,-1 3-33 16,5 6-144-16,-2 4-24 0,5 6-24 31,0 7 64-15,9-1-112-16,3 4-8 15,3 3 8-15,6 2 0 16,3 1 8-16,8 7 88 0,0-1 104 15,0 7-136-15,12 9-72 16,12 13 8-16,11 13 24 16,10-10-32-16,-9-22-8 15,-5-26 8-15,1-16-272 16,4 1 264-16,3 0-8 0,10-4-248 16,2-9-216-16,-3-6 127 15,4-8 225-15,-1-2 80 0,1-2 16 31,4-18 32-31,-3-5 136 16,1-7 161-16,2-9 31 16,0-7-24-16,-7 1-176 15,-2-10-128-15,-8-4 176 0,2-8-128 16,-5-17-48-16,-8-16 16 16,-9 13-8-1,-10 20-8-15,-9 15-48 16,0 15 0-16,-4-8 48 0,-13-4 0 15,-11-6 264-15,-3 6-256 0,-13 7 264 16,-12-1-48-16,-7 10 32 16,-5 7-24-16,-1 2-80 0,-2 14-32 15,4 5-112 1,11 7 8-16,7 7-16 16,10 15 0-16,3 9-152 0,4 27-912 15,12-8-1209-15,8-2-1776 0</inkml:trace>
  <inkml:trace contextRef="#ctx0" brushRef="#br0" timeOffset="117316.72">18020 8172 6065 0,'0'0'1736'0,"0"0"-79"0,0 0-361 16,0 0-384-16,0 0-120 15,-11-22-32-15,11 19-120 16,-4-4 153-16,-1 7-377 16,1-3-216-16,0 0-72 0,1 0-16 31,-1 0-24-31,-4 0-32 0,-5 3-56 15,2-7-104-15,-6 4 104 16,2 0 72-16,-5-1-64 16,0-2-8-1,0 3 80-15,0 0-16 16,1 3-64-16,2-3-112 0,2 3 112 16,-5 0 8-16,3 0 0 15,2 0 0-15,-6 0-8 0,2 0 8 16,-1 0 8-1,-4 6 32-15,4-6-48 0,-4 7 56 0,0-5-40 16,0 2-8 0,5-1 0-1,-1 0 112-15,-1 4-56 0,6-4 32 0,-2 3-96 16,2 0 0 0,2 4 16-16,6-4-16 0,-1 1 0 15,0-1 0-15,0 0 16 0,-4 4-16 31,0 0 64-15,4-1-56-16,-4 4 48 0,1-4-56 0,-6 4 8 16,6-1 32-16,-2 1-40 15,5 0 8-15,-3 3 24 0,-2-1-32 16,6 2 0-16,-1-2 0 31,-1 5 8-31,1-5-8 0,1 1 16 16,3 3-32-16,0 0 16 15,0-3-48-15,4 3 48 16,0 0 8-16,0 1 72 0,0-2-64 16,0-1-8-16,0 1-8 15,0 1 48 1,4 1-48-16,4-1 0 16,-4-1 0-16,-1 1 48 0,5 4 8 0,1-1 16 31,-5-3-24-31,3 4 0 0,1-1-40 0,1 0 48 0,-1 0-48 31,3 0 0-31,-2 1 0 16,2-1 88-16,5-3-48 0,-8 0-40 15,4-3 8 1,0-1 40-16,0 1-48 0,0 0 8 16,0 0 32-16,4-3 0 0,0 3 0 31,0 0 88-31,0-4 16 15,-1 1-80-15,2 3-32 0,-2-4-32 32,2 1-8-32,-6 0 8 15,6-4 0-15,-6 4 0 16,6-3 48-16,-2 3-56 0,1-4-8 16,4 4 8-16,0-4 56 0,4 0-48 15,-1 1-16-15,5-3 56 0,-4-4-24 16,4 3-8-16,0-3 32 15,-4 0 64-15,0 1-48 0,0-1 16 16,0-3-32 0,-4 3-48-1,3 0 72-15,1-3 0 0,1 3 32 16,-5 1-32-16,3-2 8 0,-3 2-64 16,0-1-8-16,0-3 40 0,-4 6-40 15,4-2 57-15,-4-1-57 31,4-3 0-31,-1 3 0 0,2-3 8 16,3 0 32-16,-5 0-40 16,5 0 88-16,-3 0-96 15,3 0 88-15,-5 0-80 16,1 0 0-16,4-3 0 0,-4 0 0 31,0-1 56-31,4-2-56 16,-5-1 40-16,5 1-48 0,1 0 8 15,-1-4 56-15,0 1 24 16,-1-1-88-16,-3 4 56 0,0-4-56 16,0 4 32-16,0 0-16 31,-5-4 16-31,6 1-32 0,-1-4 0 16,-1 1 0-16,2-5 72 15,-6 2-48-15,1-1-16 16,1 0 0-16,-6 3-8 0,1-3 0 15,-3 4 48-15,-2-1-32 32,1 0-16-32,-4-2 8 0,4-2 0 0,-4-5-8 15,0 3 0 1,0-3-56-16,0 3 48 0,-4 0-40 16,0-4 48-16,0 8-16 15,0-4 8-15,0 3 8 31,0 0 8-31,-8 0-8 0,0-3 8 16,0 0 184-16,0-4-112 0,-3 1-32 0,2-3-32 16,-3 0 40-1,5 3 0-15,-2 3-40 0,-3-4-8 0,-4 4-8 32,1 4-112-32,-6-5 112 15,2 5 48-15,-5-2 48 16,4 2-88-16,-5 2 56 0,2-3 0 15,3 0-16-15,5 0-48 16,-2-3 8-16,-3 0 56 0,5-3-56 31,-2 0 0-31,-2 0 40 16,-1 2 24-16,-5 1-64 0,1 1 32 16,1-2-32-16,-1 5-8 15,-4-2 16-15,0 2-16 0,4 2 8 0,-4 4-8 16,5-4 8-1,-5 3-8 1,0 1 0-16,-4-4 0 0,0 4 8 16,-7-4-8-16,-2 3 0 0,2 1-48 15,-6 6 40-15,2-4 8 0,-1 7-88 16,4 0 88-16,0 0-88 16,5 0 88-16,-1 0-16 31,4 7 8-16,4 2-128-15,0 7-536 0,0 6-1121 16,8 0-919-16,4-2-2897 16</inkml:trace>
  <inkml:trace contextRef="#ctx0" brushRef="#br0" timeOffset="121067">19858 7975 6313 0,'0'0'1456'0,"0"0"-352"16,0 0 137-16,0 0-201 0,-8 0 32 15,8 0-304-15,0 0-376 16,0 0-240-1,0 0-72-15,0 0-64 16,0 0 112-16,8 0 32 16,3 0 665-16,6 0-297 0,2 0-144 0,5 0-24 15,0 0-64-15,8 3-72 16,0-3 32-16,7 0-32 16,2 4-72-1,-2-4-32-15,1 0-72 16,-1 0 32-16,2 0-72 0,-5 0 8 15,-1 0 32 1,-7 3 16-16,0-3-64 16,0 0 16-16,-4 0-8 0,3 0 64 31,1 0-8-31,4 0 16 16,0 0 24-16,0 0 0 15,5 0-16-15,-2 0-88 0,1 0 8 16,0 0 0-16,3 3 56 0,-2 0-56 0,3 1 40 15,-1-2-40 1,1 2 64-16,-4-4-72 16,4 3 48-16,-4-3-48 15,-1 0 8-15,1 0 40 0,-4 0 24 16,0 0-64-16,-4 0 96 16,3 0-8-16,-3 0-31 0,4 0-9 15,0 0-48 1,5 0 0-16,-1 0 56 15,-1 0-64-15,5 0 56 16,-5 0-48-16,1 0 0 0,-3 0-8 0,-1 0 112 16,-5-3-16-16,1-1 104 15,0 4-48 17,0 0 64-32,0-2-208 15,4 2 88-15,3 0-48 16,1-4-32-16,5 1-8 0,-6 0 88 15,1 0-88-15,0-1 96 16,-5 1 40-16,-6 0-56 16,-5 0-80-16,-5 0 72 0,-2 0-72 15,-5 3 40-15,-1-3 0 16,-3 3 8-16,0-4-40 0,-4 4-16 16,5-3 16-16,-5 3-8 46,0 0-8-46,0 0-80 16,0 0-624-16,-17-6-721 0,1-1-1103 0,-3 1-3425 0</inkml:trace>
  <inkml:trace contextRef="#ctx0" brushRef="#br0" timeOffset="123973.71">21562 8471 7841 0,'0'0'2489'0,"0"0"-561"0,0 0-832 16,0 0 153-16,0-16 135 16,-3 12-448-1,-1-2-560-15,-4 3-104 0,-1-3-96 16,-2 2-88-16,-1-2-16 31,0-3 32-31,-4 2-24 0,0-6-32 16,-3 1 0-16,6-1-40 15,-6-3 88-15,2 0-96 16,1 4 8-16,0-4 0 0,0 3 0 0,1 0 0 16,-2 1 0-1,-2-1 0-15,-1 1 8 16,-5-1-16-16,6 3 8 0,-5 1 0 15,4-1-8-15,-4 0 88 16,4 1-88-16,0-1 0 16,1 4 8-1,2-3 0-15,1 6 0 32,4-4 0-32,1 4-8 0,-6 0 0 15,6-1-40-15,-6 4 32 0,-2-3-32 16,-1 3 40-16,0 0 8 15,-3 0-8-15,-2 0 0 0,-3 0 0 16,4 3 0 0,4 1 0-16,-3-1-120 0,3 0 120 15,-1 4 0-15,2-4 0 16,3 0 0-16,-4 0 0 16,0 0 40-16,0 0-40 0,-3-3 8 15,6 3 0-15,-3-3 0 16,1 4-8-16,-2-1-8 15,6 0 8-15,-5 0 0 0,-1 3-8 16,2 1 8-16,-1-1 0 16,0 1-8-16,0-1 8 15,4 0 0-15,-3 1 0 0,2-4 0 47,6 3 0-47,-2 0 0 0,2-2 0 16,3 2 0-16,-5-3 0 0,2 4 0 15,3-1 0-15,-8-3 0 16,4 3 0-16,-4 1 0 0,0-1 0 16,0 3 0-1,0-2 8 1,0 3-8-16,0-1 0 0,4 0 0 0,-3 1 0 16,2 0 0-16,1 2-8 15,0-2-8-15,4 2-48 0,0-2 48 16,1 3-32-16,-2-4 40 31,5 4 0-31,-4-4 0 0,5 4-8 16,-5 0-40-16,8 0 8 15,-4 0 48-15,4 2-72 16,-5-2 72-16,5 3-40 16,0-3 32-16,0 2-32 0,0 5 40 15,0-5 48-15,0 1-40 16,5 3 0-1,-1-3 0-15,4 3 0 16,-5 0-8-16,9-3 8 0,-3 3-8 16,2 0 0-16,1-3 8 0,0 3-8 15,4-3 24 1,0 0 32 0,-4 0 16-16,4-1-64 0,-4 2 0 15,4-2 0-15,-4 1 0 16,-1 0 0-1,2 0 0-15,2 0 8 0,-2-3-16 16,6-4 0-16,-2-3-128 31,3 4 128-31,-1-3 16 0,1-2 112 16,5-1-32-16,-6 2 48 16,1 1-72-16,0-4-32 15,0 3-40-15,0-3 0 0,0 4 16 0,-1-1-16 0,2-3 8 31,3 4 8-31,-5-5 40 16,1 5-56-16,5-4-40 0,-2-3 40 16,1 0 88-16,0 0-80 15,0 0 65-15,0 0-1 0,3 0 48 16,-7-3-72-16,5 0 8 16,-5-1-40-1,3 4-8-15,-3-2 8 0,1-2-8 16,-6 1 40-16,5 0-40 15,-1-3 0-15,2-1 64 16,3 1-72-16,0 0 8 0,-5-7 0 0,5 6 0 47,1-2-8-47,-6-1 56 0,1 1-56 16,-3 6 8-16,-2-7 0 15,1 7 0-15,-4 0 0 16,4-4-8-16,0 5 8 0,0-5-8 15,0 1 0-15,4-1 0 16,-5-2 16-16,6-1-16 16,-6-3 48-16,1 4-48 15,0-4 0-15,-7 4 8 0,-2-4 40 16,1 3-48-16,1-2 0 0,-2 2 0 16,1-3 8-16,0-2-8 31,1 2 16-16,2-3-8-15,-3-3-8 16,4 3 8-16,-4 1 0 0,0-2-8 16,-1-2 0-16,-7 3-8 15,4 1-40-15,1-1 48 0,-5 3 0 0,0-3 0 32,0 4 8-32,4-4 0 15,-4 3 8-15,4-3 40 0,-4 0-48 16,0-3-8-16,0 3-128 15,0 0-24-15,-4 0 88 0,-9 1 8 16,6-4 56-16,-5-3 56 31,-4 2-48-31,4-2 104 0,-4 0-104 16,0-1 0 0,0 5-8-16,1-1-40 0,-6-1 40 15,1 1 0-15,-3 1-24 0,-5-1 24 31,0-1 0-31,-4 1 0 16,-4 3 8-16,0 1 64 16,0 2-72-16,-4 7-104 0,5 6-256 15,-17 0-1177-15,8 12-2360 0,9 4-4120 16</inkml:trace>
  <inkml:trace contextRef="#ctx0" brushRef="#br0" timeOffset="127696.26">17742 9944 7665 0,'0'0'4633'16,"0"0"-3433"-16,0 0-351 15,-4 0 551-15,4 0-32 0,0 0-432 16,0 0-488-16,4 0-135 0,12 0-105 16,12 0 400-16,12-4-96 15,3 1-264 1,17 3-24-16,0-3-160 15,24 0-16-15,15-3-48 16,17-7 120-16,-1-3-104 16,-4 1 40-16,-27 2-48 15,-28 3 0-15,-16 4 48 0,-8-4-48 32,0 4 40-32,-8-1-48 15,0 1-16-15,-13 3-72 16,-11 3-128-16,0 0-368 0,0 0-664 15,-20 0-305-15,-23 16-255 0,-1-3-889 0,0-1-2472 16</inkml:trace>
  <inkml:trace contextRef="#ctx0" brushRef="#br0" timeOffset="127981.43">17826 10077 1464 0,'0'0'8546'0,"0"0"-6354"15,0 0-327-15,0 0 391 0,0 0-464 16,0 0-743-16,0 0-353 16,71-3-104-1,-27 0-96-15,24 0-96 0,20-1-8 16,23-2-200-16,4 3-24 15,-19 0-104-15,-25 0-24 0,-30 0-40 16,-5 3-224-16,3 0-576 16,5-4-856-16,-4 4-3185 15,-16-6-3737-15</inkml:trace>
  <inkml:trace contextRef="#ctx0" brushRef="#br0" timeOffset="129770.15">20307 10125 5433 0,'0'0'4665'16,"0"0"-3273"-16,0 0-512 46,0 0-8-46,0 0 9 0,0 0-9 16,0 0-320-16,0 0-32 31,41 0-152-31,-22 0 24 0,9 0-72 0,4 0-48 16,3 0-48-16,6 0 80 16,2 0-16-16,2 0-80 0,2-7 105 0,1 4-17 15,3-3 8-15,2 3-120 16,-5 0-8-16,-5-1-56 0,1 4-24 15,-8-3-48-15,0 3-40 16,0 0 40-16,-4 0-40 31,7 0-8-15,2 0 0-16,2 0 48 0,-3 0-40 16,8 0 0-16,-5 0-8 15,2 0 8-15,-6 0 0 16,5 0 0-16,-4 0 0 0,-4 0-8 0,3 0 8 31,-3 0-8-31,0 0 48 16,1 0-48-16,-2 0 0 0,1 0 0 15,0 0 0-15,3-3 0 16,2 3 0-16,2 0 0 0,2 0 0 16,-6 0 16-16,4 0-16 15,-2 0 8 1,-1 0 32-16,-1 0-40 0,1 0-8 15,8 0 8-15,-5 0 16 0,2 0-16 16,2 0 0-16,1 0-8 0,-4 0 16 16,4 0-16-16,-1 0 8 31,5 3-8-31,-3 0 8 0,-2-3 0 16,1 4 0-16,4-4 0 15,-1 3 0 1,-2-3 16-16,2 3-16 15,-3-3 0-15,4 3 0 0,-1 0 0 0,1 0 8 32,4 1 40-32,0-1-48 15,-1 0 0-15,-3 0 0 0,0-3 8 16,-4 0 40-16,-4 4-48 16,-1-4 8-16,-2 0-8 0,-5 0 0 15,3 0 0-15,-3 0 8 16,4 0 0-1,4 0 0-15,3-4 32 0,5 1-32 16,0 0-16-16,0 3 0 16,0 0 8-16,0 0-16 15,0 0 16-15,3 0 0 16,-3 0 0-16,0 0 56 31,3 0-56-31,1 0 0 0,0 0 8 16,4 0-16-16,3 0 8 15,-3 0 0-15,8 0 0 16,-1 0 0-16,6 0 0 0,2-3 48 16,-3 3 0-16,-4 0-48 15,3 0 48-15,-3-4-40 16,-1 4 56-16,-2-6-64 16,-1 3 96-16,-4-3-48 0,-5 2 0 15,-3-2-32-15,-4 3 72 16,-9 0-40-16,5-1 0 0,-7 2-40 31,-2-2 40-31,-3 1-48 0,0 3 8 0,-4-3-8 16,0 3 0-16,-13 0 8 15,-3 0-8-15,0 0-392 16,-12 0-704-16,0 0-1353 0,-12 0-319 16,-4 0-1249-16</inkml:trace>
  <inkml:trace contextRef="#ctx0" brushRef="#br0" timeOffset="132272.54">22582 8836 5233 0,'0'0'2552'0,"0"0"-984"0,0 0-247 15,0 0-57-15,0 0-40 16,0-7 305-16,0 4-449 16,0 0-160-1,-4 0-496-15,-3 0-104 16,-6 0-96-16,-2 3-72 0,-6 0-16 16,2 0-136-1,-5 0 8-15,-8 0 8 16,-3 0 88-16,-1 0-64 15,-5 0-32-15,6 0-8 16,-1 0 72-16,4-4-72 16,0 1 0-16,0 0 0 15,4-4 96-15,-3 7-96 0,3-3 72 16,-4 0-24-16,4 3-48 16,-8 0 56-16,8 0-8 0,-4 0-40 15,4 0 0-15,4 0-8 31,0 0 8-31,5 0-16 0,-5 0 8 0,-1 0 0 16,-3 0 8-16,0 0-8 16,-7 0 56-1,3-3-56-15,0 0 8 0,4 0-8 32,9-4 8-32,-1 4 0 15,12 0 40-15,-1 3-40 0,9-3 49 16,0 3-41-16,0 0 40 15,0 0-40-15,0 0 32 16,0 0-48-16,0 0 0 0,-4 0 8 16,0 0-8-16,4 0 0 15,0 0 0-15,0 0 0 16,0 0-185-16,0 0-311 0,0 0-664 16,8-3-784-16,9 0 695 15,-1-4-1583-15,-4-2-7682 16</inkml:trace>
  <inkml:trace contextRef="#ctx0" brushRef="#br0" timeOffset="132841.94">21778 8569 8617 0,'0'0'1777'15,"0"0"-777"-15,0 0-24 16,0 0-96-16,0 0-224 16,0 0-247-16,0 0-105 0,-28 6 16 31,8 4-80-31,0 0-24 0,-4 5-32 0,0-2-80 16,-8 6-8-16,4 0-40 0,-4 0-40 15,0 0 80 1,0-3-96-16,4-3 8 0,2-1 40 15,9-2-32 1,2 0 48-16,6-7-56 31,1 0-8-31,4 0 56 0,4-3-48 16,0 0 216-16,0 0-120 16,0 3 56-16,4-3-48 0,4 3 400 15,5 4 320-15,2-1-143 16,5 0-137-1,-4 1-40-15,0 2-56 16,3-2-200-16,2 5-72 0,3 8-8 0,0-5-8 16,4 7-88-16,-1 1 40 15,6-1-8-15,-6 0-104 0,4-3 0 32,-6-3 80-32,-5-3-80 15,-5-4-8-15,-6-2 0 0,-5-4 0 16,0-3 0-16,-4 0 0 0,0 0-128 0,0 0-176 15,0 0-208-15,-12 0-416 16,-8-3-1417 0,3-7-5681-16</inkml:trace>
  <inkml:trace contextRef="#ctx0" brushRef="#br0" timeOffset="135264.29">23650 9988 592 0,'0'0'6401'0,"0"0"-4865"15,0 0-7-15,0 0-129 16,0 0-296-16,-3-6-216 0,3 6-95 16,0 0-33-16,0 0-40 15,0 0-80 1,0 0 0-16,0 0-136 0,0 0-160 15,0 0-160-15,3 0-184 16,9 0 48-16,12 0 464 0,0 0-87 16,8 0-177-16,4 0-88 15,7 0-32-15,9 0-8 32,8 0 8-32,4 0-64 15,-1 0-56-15,1-3 88 0,-8 3 24 16,0 0-112-16,-9 0 40 15,-6-4-48-15,-5 4 96 0,-1-3-24 16,-7 3 80-16,4 0-32 31,0 0-72-31,0 0-48 0,7 0 0 0,-2 0 48 16,3 0-40-16,-1 0 0 16,-3 7 0-16,-8-4 0 0,-4-3-8 15,-12 3 48-15,-4-3-40 16,-8 0 0-1,0 0 288 1,0 0-8-16,0 0-64 16,0 0-144-16,0 0 16 15,0 0-24-15,0 0-8 0,0 0-64 16,-4 0-96-16,0 0-728 16,0 3-1457-16,-4 1-2728 0</inkml:trace>
  <inkml:trace contextRef="#ctx0" brushRef="#br0" timeOffset="136937.68">25268 9283 7841 0,'0'0'2769'0,"0"0"-865"0,0 0-255 15,0 0-297-15,0 0-416 16,0 0-248-16,0 0-136 16,0 0-304-16,-24-34-72 0,21 30-104 15,-2 1-56-15,-3 3-8 32,4-3-8-32,-7 3 0 0,-2 0 0 0,1 0 0 0,-4 0-8 15,4 0 0-15,-4 6-40 16,8 0 40-16,-3 4-64 15,3 0 8-15,-1 2 8 0,5 4 48 32,-7 3 8-32,3 1 0 0,3 5-8 15,-2 0 0-15,3 4-8 0,0-1-32 16,0 1-48-16,4 0 96 16,0-4 0-16,0 0 0 0,0 1 8 15,0-4 56 1,0 0-56-1,0 4 40-15,4-4-40 0,0 0 0 16,-4 0 0 0,4 0 40-16,-1 1-40 15,1-4 72-15,1 3-72 0,-5-6 0 16,4 0-8-16,0-3 0 31,0-1-8-31,7 1-8 0,-2-3 8 16,-1 2-168-16,3-2 136 15,6-4 40-15,-2 3 96 0,2 1-88 0,-2-4 72 16,5 0-80-16,1 1 56 0,-2-1 32 31,5-2-88-31,-4 2 64 16,0-3-56-16,0 0 88 0,0-3-88 31,-1 0-16-15,2 0-16-16,-1 0 24 15,3 0 8-15,-3-3-8 0,1 0 0 16,-2-3 0-16,1-1 0 16,-4 1 0-16,-4 2-88 0,0-2 88 15,0 0 8-15,0-4 112 16,-5 4-120-16,6-3 0 0,-1-1 48 16,-1-2-48-16,-2-1 0 0,2 0 8 31,1-3-16-31,-3 0 8 0,-2 0-8 15,1-3 0-15,-4 3-56 16,0-3 56-16,1 3-48 16,-1-3 56-16,-4 0 48 0,0 3-40 15,3-3-8-15,-3 6 8 16,0-2 8-16,4 2-8 16,-4 0 0-16,4-3 40 0,-4 4-48 15,0-1-64-15,0 1-56 16,0-1 112-16,-4-3-120 0,-3 3 128 15,-6-3 96-15,9 3-48 32,-4 1-32-17,5-1 48-15,-1 1-56 0,0-1-8 16,-1 0 8-16,-3 0-8 16,4 4 8-16,-3-4-8 15,-2 0-40-15,-3 4-8 0,1-4 0 16,-2 4 48-1,2-1 56-15,-1-3 8 0,-4 4-56 16,4 3 24-16,0-7-24 16,0 6-8-16,1-2 8 15,-10 0-8-15,1-1 0 0,1-3-8 16,-2 1 8-16,-3-1 0 16,-4 3 0-16,0 4-56 0,0-1-24 31,-3 4-48-31,-5 3-792 15,-4 7-992-15,5 9-873 16,10-4-4008-16</inkml:trace>
  <inkml:trace contextRef="#ctx0" brushRef="#br0" timeOffset="143704.29">20112 9912 7177 0,'-4'-3'2120'0,"4"0"-623"16,-3 0-129-16,3-4 392 16,0 4-167-16,0 3-553 15,0-3-448-15,0 3-216 0,0-3-184 0,11 3-32 16,2 0 160-16,2 0-32 0,5 0-64 31,4 0-95-31,0 0-9 16,4 0-16-16,3 0 72 15,5 0-16-15,1 0-32 0,-1 0-32 16,-8-4-24-16,-1 4 8 31,-7 0-32-15,-8 0-48-16,-8-2 0 0,-4 2 0 0,0 0-48 15,0 0-120-15,0 0-152 16,0 0-569-16,0 6-1095 0,0 0-601 16,12 0-5120-16</inkml:trace>
  <inkml:trace contextRef="#ctx0" brushRef="#br0" timeOffset="144844.93">21128 9899 2784 0,'0'0'5881'32,"0"0"-4040"-32,0 0-865 15,0 0 328-15,0 0 105 0,0 0-249 16,0 0-432-16,0 0-392 0,-7-9-192 16,18 9-56-16,2-3 432 0,10-1-96 15,1 4-40 1,4-2-88-16,4-2 32 15,0 1-79-15,-1 3-9 0,1 0-136 16,0 0-48-16,0 0 16 31,0 0-64-31,0 0 8 0,-1 0 32 16,-3 3-48 0,0-3 16-16,0 4 40 15,-3-2-40-15,-1-2 32 16,-1 4-48-16,1-4 0 0,0 0 0 0,4 3 56 15,-4-3-56-15,4 0 0 16,-1 0 0-16,-3 0 40 0,0 0-40 31,-3 0-8-31,-2 0 8 16,-3 0 8-16,-4 0-8 0,-4 0 48 16,0-3-40-16,-4 3 0 15,0 0 8-15,0-4 32 0,0 4-48 0,4-2 8 16,0-2 0-1,0 4-8 1,0 0-56 0,4 0-408-16,-8 0-577 0,0 0-839 15,0 0-2129-15,-4 0-1072 0</inkml:trace>
  <inkml:trace contextRef="#ctx0" brushRef="#br0" timeOffset="151230.63">17579 9271 3848 0,'0'0'1489'0,"0"-13"-105"16,0 4-424-16,0 2 472 0,3-2 433 15,-3 5-465-15,0 1-160 16,0 0 201-16,0 3-441 0,0 0-560 31,0 0-296-31,0 3-72 31,-7 13 32-31,-6 10 72 0,2 9-104 0,3 9-24 16,3 19-48-16,1-2 112 16,4 8-8-16,0 1 24 0,0-12-24 15,-4 11 16 1,4-5-72 0,0-1 48-16,0-5-16 15,-4-8-8-15,4-2-48 16,0-7 24-16,0-6-48 15,0-9 0-15,0-4 0 0,4-9 0 16,0-4 8-16,-4-3-8 16,4-2 48-16,-4-4-48 15,0 0-256-15,0 0-552 16,0-7-584-16,0-9-1681 0</inkml:trace>
  <inkml:trace contextRef="#ctx0" brushRef="#br0" timeOffset="152299.31">17603 9192 4745 0,'0'0'1920'0,"0"0"-328"0,0 0-504 16,0 0-239-16,0 0-17 0,0 0 64 15,0 0 8-15,58-17-72 0,-30 14 113 16,4 0-241 15,5 3-272-31,3-3-152 16,7 3-136-16,5-3-32 0,8 3-104 15,0 0 56-15,3 0-64 16,5 0 80-16,-5 0-32 0,6 3-40 16,-10 0-8-16,5 0 0 15,4 0 0 1,0-3 64-16,-1 0-56 0,9 0 16 15,0 0-8-15,0-6 48 0,-5 0-16 16,-3 0 72-16,-8-1 72 16,-12 1-88-16,-9 2 0 0,-11 4-8 62,-4-2-96-62,-8-2 88 16,0 1 24-16,0 0-48 0,0 3 8 0,-4 0-16 15,3-3-40-15,2 3 40 16,-6 0-56-16,2 0 0 16,-2 0 0-16,2 0-128 0,-9 6-184 15,3 7-40-15,-7 0 328 0,0 9 24 0,0 0 352 16,0 3 16-16,0 7-128 16,0 3-112-16,-3 3 16 15,3 0-16-15,0 7-48 0,0-1 16 31,0-3-16-31,0 4-64 16,0-4 32-16,0-3-40 0,3 3 8 0,-3-2 33 0,0 2-49 16,0-3 48-16,0 3-32 15,0-3-16-15,0 4 40 16,0-8-32 0,0 1-8-16,0 0 0 46,-3-3-8-46,3-3-96 0,-4-7-393 0,0-3 377 16,-1-6 48-16,-3-4-56 16,1-3-216-16,-1-3 96 15,-12-3 248-15,-1 0-272 0,-7 0 0 16,-4 0 0-16,-3-3 264 16,-9 1 8-16,-4 2-48 0,-3 0-32 0,-13 0 80 15,-16 0 0-15,-15 5 120 16,-21 2-72-16,-8-4-48 0,12 0 8 31,13-3 48-31,11 0-40 16,17 0 112-16,11 0-8 0,13 0-64 15,-1 0 120-15,-1 0-160 16,-6 0-8-16,3 0 8 16,13 0 32-16,11 0-48 15,11 0 0 1,17 4-688-16,13-1-2361 15,10 0-1152-15</inkml:trace>
  <inkml:trace contextRef="#ctx0" brushRef="#br0" timeOffset="153179.15">19216 9699 6857 0,'0'0'2152'0,"0"0"-631"15,0 0-233 1,0 0-360-16,0 0-96 0,67-48-95 16,-42 46-129-16,-1-5-176 0,-1 7 24 15,10 0-136 1,-6 0-48-16,1 0-8 16,0 9-40-16,0 4-120 15,0 4-88-15,0 1-8 16,-4 8-8-16,0 2 56 0,-5 1 64 15,1 3 136-15,4 0-64 16,-4 3-64-16,0 2-24 16,-5-5-56-16,6 3 0 15,-5-3 40-15,0-7-80 16,-9 1 64-16,2-7-64 0,-1-7-8 16,-4-2 8-1,-1-4 0-15,-3-3-8 16,0-3-256-16,0 0-240 0,0-3-496 15,0-6-1601 1,-3-1-5832-16</inkml:trace>
  <inkml:trace contextRef="#ctx0" brushRef="#br0" timeOffset="153402.85">19583 10071 8889 0,'0'0'2841'16,"0"0"-1665"-16,0 0 9 0,0 0 199 16,0 0-440-16,95-10-256 0,-75 10-344 15,3 0-120 1,2 3-144-16,-1 4-72 16,-4-1-8-16,3 0-944 15,1-6-1144-15,-3 4-329 0,-6-4-4152 16</inkml:trace>
  <inkml:trace contextRef="#ctx0" brushRef="#br0" timeOffset="153587.88">19957 9823 8601 0,'0'0'3033'0,"0"0"-168"16,0 0-353-16,0 0-687 15,0 0-977-15,0 0-712 0,0 0-40 31,4 16-96-31,-4 13 296 0,-8 9-152 0,0 0-88 16,-4 10-56-16,-8 15-56 16,8-9-2169-16,0-10-4064 0</inkml:trace>
  <inkml:trace contextRef="#ctx0" brushRef="#br0" timeOffset="155193.17">27993 12080 8873 0,'0'0'2969'16,"0"0"-1993"-16,0 0 80 31,0 0 521-31,0 0-361 0,0 0-600 0,0 0-112 16,4 0 40-16,8 0 113 15,8 0-57-15,12 0 280 0,12 0-176 16,24 0-320-16,23 0-88 15,24 0-56 1,10 0-72-16,-26 0-160 0,-24 0 40 16,-26 0-40-16,-10 0 112 15,1 0-112-15,4 0 0 0,-4 0 80 16,-16 0-88-16,-9 0 8 16,-2 0 0-16,-9 0 0 31,0 0-8-31,-4 0-120 15,0 0-264-15,0 0-496 0,-21 0-920 16,-2 0-2177-16,-5 7-320 0</inkml:trace>
  <inkml:trace contextRef="#ctx0" brushRef="#br0" timeOffset="156082.76">26567 12103 8601 0,'0'0'3025'0,"0"0"-825"16,0 0 97-16,0 0-585 15,0 0-111-15,-8-16-241 0,8 13-720 16,0 3-304-16,16-4-288 15,12 4 200-15,28-2 0 0,27 2-40 16,29 0-8-16,11 0 32 16,-19 0-56-1,-28 0-56-15,-29 0-64 0,-15 2-40 16,0 2 65-16,-8-4-65 16,-4 0-8-16,-8 3 64 15,-8-3-64-15,-4 0 0 16,0 0-8-16,0 0-56 31,0 0-57-31,0 0-311 0,0 0-376 16,0 0-1552-16,3 0-4130 15,2 0-5152-15</inkml:trace>
  <inkml:trace contextRef="#ctx0" brushRef="#br0" timeOffset="168216.39">15889 12954 1136 0,'0'0'10850'16,"0"0"-8705"-16,0 0-745 16,0 0 136-16,-8 0-56 0,8 0-375 15,0 0-249-15,0 0-288 16,8 0-304 0,12 0 128-16,7 0 160 0,14 0-192 15,10 0-160-15,5 0-104 16,4 0-80-16,3 0 32 0,-3 0-40 15,-4 0-8-15,-12 3-248 16,-8 0-208 0,-13 0-456-16,-6-3-1064 0,-6 0-2433 15,-11 0-2441-15</inkml:trace>
  <inkml:trace contextRef="#ctx0" brushRef="#br0" timeOffset="169118.94">17088 12969 5313 0,'0'0'6793'0,"0"0"-5233"0,0 0 9 16,0 0 71-16,0 0-384 16,0 0-591-16,0 0-345 0,28-3 280 15,4 3 128-15,32 0-240 0,24 0-104 0,23 0-168 31,12 0-88-31,-3 0-120 0,-8 0 72 16,-21 0-80-16,-15 0 0 16,-13 0 0-16,-18 0-8 15,-2 0 8-15,5-6 8 0,8 3 48 32,-1-7-56-17,1 4-48-15,-7-3 48 16,-6 2 8-16,-11 1-8 0,-4-1 0 0,-12 7-8 15,-4-3 8-15,-5 3-48 16,-7 0-384-16,0 0-8 16,0 0-24-16,0 0-344 0,0 0-441 31,0 0-191-31,0 0-1769 0,0 3-2824 0</inkml:trace>
  <inkml:trace contextRef="#ctx0" brushRef="#br0" timeOffset="171505.98">15929 13979 3368 0,'0'0'3121'0,"0"0"-232"0,0 0-1449 31,0 0-128-31,0 0-312 15,0 0 153-15,16 0-113 0,-1 0-216 16,2 0-176-16,7 3-168 16,-1 1-88-16,5-1-144 0,8 0-40 0,0 3-16 15,8-3-96 1,-1 1-16 0,6-1-72-16,3 0 80 15,-1 0-40-15,1 1-40 0,0-4 0 0,-1 0 40 16,5 3-32-16,0-3 89 0,0 0 95 15,0 0 72-15,4 0-32 32,3 0-88-32,1 0-80 15,4-3-8-15,-1 3-64 0,1 0 8 32,-1 0 0-32,-2 0-8 0,-5 3 0 0,-1-1 0 15,-3 5 0-15,-4-4 0 0,0 0 0 31,-5-3 64-31,1 0-56 16,3 0 0-16,2 0 0 16,-1 0 40-16,4 0-48 0,-1 0 8 31,1 0 0-31,-4 0 0 0,0 0 8 16,-5 0 56-16,1 0-24 0,0 0 0 15,0 0-32-15,-1 0 32 16,5 0-40-16,4 0 64 0,0-3-16 15,4-3 24-15,-5 0-72 16,1-1 64-16,-4 4 96 16,-9 0 0-16,2 0-16 31,-6 3-80-31,1-4-24 16,4 4 0-16,4 0-40 0,0-3 48 15,8 3-40-15,-1 0-8 16,-3 0 0-16,0 0-8 0,-1 0 48 15,-3 0-48-15,-4 0 0 16,0 0 8-16,0 0-8 16,4 0 0-16,-5 0-8 15,9 0 8-15,1 0 0 0,-2 3 0 16,5-3 0-16,-4 4-8 16,8-1 0-16,-5-3 8 0,5 3 0 46,-1-3-8-46,-3 0 8 0,0 0 8 16,0 0 40-16,-4 0-40 0,-5 0 0 16,2 0 0-16,-6 0 0 15,1 0 0-15,-4-3 8 0,3 0-8 16,2 3 0 0,-2-4-8-16,2 1 8 15,2 3-8-15,5-3 0 0,-5 0 0 16,5 0-48-16,-3 3 48 15,-2-3 0-15,1 3 0 16,-8 0 0-16,-1 0 0 0,2 0 8 31,-5-4 0-31,-1 4-8 0,-3 0 0 0,0 0 0 16,-4 0 0-16,0 0 8 0,0 0-8 16,4 0 0-16,0 0 32 15,3 0-16-15,-3 0-16 16,4 0 0-1,-4 0 8-15,-1 0 0 32,1 0 0-32,0 0 0 0,-4 4 0 15,0-4-8 1,0 0 8-16,0 0-8 16,0 0 8-16,-4 0-8 15,3 0 0-15,-3 0-8 0,0 0 8 16,-3 0-16-16,2 0 16 15,-3 0 8-15,0 0-8 0,0-4-8 0,4 4 8 16,0-3-8-16,0 3 8 16,4-3 0-16,-5 3 8 0,1 0-8 31,-3 0 0-31,3 0 0 16,-1 0 0-16,1 0-8 0,0 0 8 15,-4 0-16-15,3 0 8 16,2 0-48-16,-1 0 48 15,0 0 8-15,-5 0 0 16,1 0 0 0,-4 0 8-16,0 0-8 15,-8 0 8-15,0 0-8 0,-3 0 0 16,2-3-328-16,-3 3-456 16,8-3-456-16,0-1-1169 0,0-2-3232 15</inkml:trace>
  <inkml:trace contextRef="#ctx0" brushRef="#br0" timeOffset="186313.49">13103 12792 6177 0,'-11'0'1568'0,"-1"0"-664"16,0 0-151-16,0 0-129 15,4 0-192-15,0 0-72 0,-4 0-40 0,4 0 32 16,-8 0 72-16,4 0 0 15,-4 0-160-15,-7-10-144 0,-1-6-16 16,-4-6-96-16,-8-7 272 0,0-6 937 16,-4-2-457-16,0-2-40 0,1-5-200 31,3 6-56-31,3-4 0 16,1-2-24-16,9-1-168 0,-1-2-48 15,4-7-48-15,1-3-56 16,2-3-48-1,2-1 0-15,-6 1-72 0,-3 3 64 16,0 3-56 0,-4 3 41-16,5 4 15 15,-5-1-56-15,-4-12 40 16,0-17-32-16,1-14 0 0,3-8-8 16,7 3 0-16,6 11 72 15,-2 9-72-15,2 2 40 0,-1-2-48 16,4 4-8-1,-4-5 0-15,4 7 0 16,3 20 0-16,-2 5 8 0,7 1 8 16,0-17-8-16,-4 1-8 15,4-10 8-15,-4 0-8 16,8 13 0-16,0-6 0 31,0-1-64-31,0 7 72 16,0 3 0-16,4 3 56 0,4 1-56 15,0-2-8-15,0 2 0 16,3-1 0-16,6-3-8 16,-6 0 8-16,6 0 8 0,-2 0-16 15,2 3 16-15,-6 0-8 16,2 4 8-16,-2-4-8 16,-3 0 8-16,1 0 8 15,-5 1 8-15,3-1-8 0,-3 0-8 16,0 0 0-16,5 4 8 15,-2 2-8 1,5 1 0-16,1 5 0 16,-2 5 0-1,6-1-8-15,-2 6-88 16,5 4 88-16,0 0-64 0,4-4 56 16,4 0 16-16,3-2-8 15,5-1-89-15,4-10 89 0,4 1 0 16,-4 3 8-1,4-3 0-15,-8 6 0 16,-4 3 0-16,-4 4-8 0,-4 2 0 16,-1-2-8-16,5-4 16 15,0-6-8-15,0-1-48 0,11-5 48 32,-3 0 8-32,8-1-88 15,-4 4 80-15,4 3-88 0,-4 3 16 0,-12 3 80 16,0 7 8-16,-9 3-8 0,-6 6 56 15,-6 0-56-15,-3 6 0 16,0 1 8 0,5-1-8-16,-5 4-8 15,0-1 0-15,-4 1-88 16,3 3 48 0,-3 3-24-16,0 0-272 0,0 0-728 15,-7 0-112-15,-6 0 496 16,-2 0-937-16,2 0 313 15,-6 7-440 1,6-5-89-16,-2 2-3008 16</inkml:trace>
  <inkml:trace contextRef="#ctx0" brushRef="#br0" timeOffset="186670.57">12884 7906 3168 0,'0'0'1200'0,"0"0"41"0,0 0 199 16,0 0-384-16,0 0-144 16,0 0-31-16,0 0-385 15,0 0-40-15,0 0-144 0,52-35-32 16,-16 28 24-16,0-3-96 16,4 1-104-16,0 0-48 0,0 2 0 15,-9 4-8-15,-6-3-40 16,-9 6 0-1,-8 0-8-15,-8 0-104 16,0 0 0 0,0 3 104-16,-13 10 112 15,-2 5 176-15,-2 8-56 16,-2 2-56-16,3 7 32 0,4 4 24 0,4 5-80 16,3 4-56-16,2 3-48 15,3 2-24 16,0 8-24-31,16 18-1008 0,4-12-1216 16,-4-13-2633-16</inkml:trace>
  <inkml:trace contextRef="#ctx0" brushRef="#br0" timeOffset="202270.63">19714 7200 8265 0,'-4'-5'2049'16,"4"-2"-561"-16,-4 4-32 16,4 0 17-16,0 3-105 15,0 0-336-15,0 0-368 0,0 0-288 16,0 0-136-1,0 3-96 1,-8 9 8-16,8 14 225 0,-5 3 231 0,-2 8-160 16,3 8-136-16,-4 3-40 15,0 6 48-15,0 12-152 0,0 1-32 16,0 0 64-16,-4 3-56 31,4-16 144-31,0 6-120 0,1-9-32 16,7-7-16-16,0-9-120 15,0-10 0-15,0-5 0 16,4-5 0-16,3-5 8 16,5-7-8-16,0-3 120 0,0 0-48 31,0 0-72-31,0-13 0 0,-4-6-416 31,-4-16-648-31,-4 0-1561 16,0 3-4136-16</inkml:trace>
  <inkml:trace contextRef="#ctx0" brushRef="#br0" timeOffset="203820.88">19725 7172 3144 0,'0'0'184'16,"0"0"3745"-16,0 0-3041 0,0 0-504 15,0 0 585-15,0 0-105 0,0 0 24 47,41 0-168-47,-22 0-104 0,5 0 88 16,4 3-136-16,0-3-119 15,4 7-121-15,0-4-64 16,0 0-120-16,0 4-40 0,-1-5-48 16,1 5 64-16,0-4-40 15,4 0-32 1,-8 0 56-16,4 1-56 0,-1-4 24 0,-3 3 0 15,4-3 64-15,0 3 40 16,0 0-88-16,0 0-88 0,1 0 88 31,-6 0-80-31,4-3 40 16,-3 4-40-16,0 2 0 0,0-6 40 16,-3 3-40-16,3-3 8 0,-4 4 40 15,4-4-56-15,-5 0 0 16,9 0-8-16,-1 0 8 0,6 0 8 0,-5 0 8 31,0 0-8-31,0 0 0 16,-4 0 8-16,-1 0 32 0,1 0-48 31,-4 0-8-31,4 0 8 16,7 0 0-16,1 0 0 0,5 0 8 31,2 0 0-31,5 0-8 0,0-4 0 15,-4-2 0-15,-4 3 16 0,-5-1-16 16,-3 4 0-16,0-3 8 16,-8 3-8-16,4 0 8 0,-4-3 0 0,-1 3 0 15,5-3-8-15,4 0 8 32,0 3 16-32,5-6-24 0,-5 2 8 31,-1 1-8-31,-4 3 8 15,1-3-8 1,-7 3 8-16,-1-3 0 16,-1 3-8-16,5-4 0 0,0 1-8 0,1 1 8 15,3-2-8-15,3-2 8 16,1 3 0-16,-9 3 0 0,1-4 0 16,1 1 0-16,-10 3 0 15,5-3 0-15,-3 3 0 16,-2 0 0-1,5 0 32-15,0-3-32 16,4 3 0-16,-4-4-8 0,4 4 8 16,-5 0 0-16,6-2 0 0,-9 2 0 15,-4 0 8-15,-1-4 0 16,-2 4 0-16,-1-3 160 16,3 0-40-16,2 3-56 15,2-3-16-15,2 0-56 16,6-1 0-16,-7 1 0 15,4 3 0-15,-4 0 0 0,-9 0 0 16,2 0-8-16,-9 0 8 0,4 0-104 16,-4 0 96-16,0 0-8 31,0 0 16-31,0 7 200 16,0-1 112-16,0 6-48 15,0 1-80-15,0 4-8 0,0 1 72 16,4 4-128-16,-4 1 129 15,0 2 7-15,0 0-88 0,0 1-48 32,0 3-40-32,-8-4-16 15,-1 4 16-15,2-1-64 0,-1 1 64 0,4-1-80 16,-3 4 80-16,2-3-32 16,-3-1 24-16,8 1-64 0,0-1 80 15,0-2-40 1,0-4-40-1,0 0 0 1,0 0 40-16,0-2-32 0,0 2-8 16,0-3 0-16,-4 0 48 15,4-3-48-15,0-3-8 0,-4-4 0 16,4-3 0-16,0-3 0 47,0 1-128-47,0-4-80 0,0 0-40 0,0 0-80 15,4-10-425-15,8-19-463 0,-7 4-2593 16,2 0-5953-16</inkml:trace>
  <inkml:trace contextRef="#ctx0" brushRef="#br0" timeOffset="205794.8">27137 8147 1384 0,'0'0'808'15,"0"0"1777"-15,0 0-153 16,0 0-944-16,0 0 17 0,-4 0 55 15,4 0-24-15,0 0-487 16,0 0-369-16,4 0 0 16,3 0-208-1,2 0-64-15,2 0-144 16,-3 0-96 0,9 0-112-16,-2 0 8 15,1 0-8-15,9 0-8 0,3 0 48 0,3 0-24 16,5 0 8-16,4 0 16 15,-1 3 0-15,-3-3 8 16,4 0 0 0,-4 0-32-16,0 0-16 15,-4 0 8-15,-4 0-64 0,0 0 64 16,0 0-24-16,0 0-32 0,0 0 0 16,0 0 152-16,3 0 0 15,1-3 41-15,0-4-97 16,-4 7 48-16,4-6-80 15,0 3-64-15,0 0-8 0,-4 0 8 16,3-1-8-16,-3 1 16 16,-1 0-16-16,-2 0 0 15,-1 3 0-15,0-4 8 0,-5 2-8 32,-3 2 48-17,5 0-48-15,-2 0-8 0,1 0 8 16,4 0-8-16,0 0 8 0,0 0 0 15,-4 2 0-15,4-2 0 16,-1 4 0-16,-6-4 8 16,7 0 0-1,-9 0 0-15,5 0 0 16,1 0 0-16,-2 0 0 0,5 0 0 16,0 0-8-16,-1 0 8 15,2 0 0-15,3 0-8 0,0 0 80 16,-1 0 16-16,-2 0 104 15,3-4-24 1,-5 2-40-16,5-2-64 16,-8 1-16-16,4 0-48 15,-5-3 64-15,6 2-24 32,-1-2-40-32,-4 0 64 15,-1-1-72-15,1 4 8 0,1-3 40 16,-6-1 24-16,5 1 88 15,0 0-48-15,4 3 16 0,-4-1 32 16,-4 1-152-16,4 0 0 0,-9 3 56 0,2 0-64 16,-5 0 0-16,-4 0 0 15,-1 0-8 1,-3 0 0-16,0 0-144 16,4 0-112-16,-4 0-128 15,0 0-200-15,0 0-377 0,0-3-567 16,0 0-1521-16,-4-4-3288 0</inkml:trace>
  <inkml:trace contextRef="#ctx0" brushRef="#br0" timeOffset="208934.62">19315 9338 2880 0,'0'0'2993'16,"0"0"-1497"-16,0 0-856 0,0 0-240 15,0 0 184-15,0 0 201 47,4 0-97-47,-4-4 8 0,9 1 112 16,-5-3-200-16,7-4 16 16,6 1-72-16,2-1-63 15,9 0-17-15,4-2-56 0,3-1 56 0,10 1-176 16,11-4-88-1,-1 0 48-15,5 0 184 0,-1 0-240 16,-6 0-64-16,-14 4-48 16,-7 2-24-16,-12 3-48 15,-8 5 40-15,-4-2-8 0,-8 1-48 32,0 3 8-32,0 0-8 15,0 0-48-15,-4 0-208 0,-4 0-72 0,4 0-680 0,-4 0-496 16,8 3-233-16,0 1-471 15,0-2-2417-15</inkml:trace>
  <inkml:trace contextRef="#ctx0" brushRef="#br0" timeOffset="209303.98">19746 9033 7329 0,'0'0'1848'0,"0"0"-263"15,0 0-425-15,0 0-168 16,0 0 48-16,0 0-295 16,-4-10-377-16,15 10-168 0,6 3 208 15,3 7-136-15,3 3-112 16,9-4 0-16,0 1-64 0,4-1-16 15,4 0-72-15,0 1 88 16,-9-3-80 0,-6-1-16-16,-9 3 0 0,-8-2 0 15,-8 2-8-15,0 4 8 0,-21 6 88 32,-10 0 144-32,-5 6-56 15,-9 4-16-15,2 0-72 0,4 2-40 16,3 4-40-16,12-3-8 15,7 0-680-15,17 9-1456 0,9-12-1681 16,10-7-6105-16</inkml:trace>
  <inkml:trace contextRef="#ctx0" brushRef="#br0" timeOffset="211153.81">15021 12185 5737 0,'0'0'1768'15,"0"0"-408"-15,0 0-455 16,0 0-113-16,0 0-40 0,0 0 48 16,15-76-8-16,-6 67-184 15,-2-1-15-15,1 4-225 0,0 0-128 16,1-1-64-16,2 4-56 31,5-4-16-31,0 4 16 16,-1 0 16-16,10 3 208 15,-1 0-40-15,4 0-16 0,0 0-48 16,11 6-64-16,6 7 8 0,2 0-56 16,5 3-56-16,8 0 0 31,3 0 32-31,5-4-40 15,3 4-8-15,2-6-8 0,2-1 32 0,-4 0-72 16,2-2 80-16,-6-1-16 16,1-2-16-16,-1-4-48 0,-3 0 80 15,1 0-16 1,-2 0 8-16,-3 0 16 16,-1-4 112-16,1 1 152 15,0-3-15 1,-8 0-41-16,4-1-16 15,-4 4-120-15,-1-3-96 0,5-1-16 16,4 1-48-16,-4 0 56 31,4-4-56-31,-4-2 0 16,-1-1 112-16,-3 0 56 0,-4 0 40 0,-12 0-16 16,-5 4-32-16,-6 3 0 0,-14-1-16 15,-3 4 80-15,0-3-24 0,-4 3-136 31,4 0 32-31,-4-4-96 16,4 4-8-16,-4 0 8 0,-1 3 0 16,-3-4 0-16,0 4-8 15,0 0-56-15,0 0-40 0,0 0-216 0,0 0-48 16,-7 0-376 0,-13 7-592-1,4 3-1513-15,4-1-2800 0</inkml:trace>
  <inkml:trace contextRef="#ctx0" brushRef="#br0" timeOffset="212789.5">22137 9188 2864 0,'0'0'3969'0,"0"0"-1721"0,0 0-647 15,0 0 151-15,0 0 81 16,0 0-345-16,0 0-328 16,-8-22-240-16,8 19-296 0,0 3-7 15,0-3-97-15,0 3-120 16,0 0-152-16,0 0-152 0,0 0-96 31,0 0 0-15,0 0-48-16,4 3-32 15,0 6 80-15,7 4 8 0,2 3 72 16,-2 0-64-16,1-4-8 16,0 4 40-16,0-3-40 15,1 0 40-15,-6-7-48 16,1 0 16-16,-4-3 16 16,0 1-16-16,-4-4 32 0,3 0 24 15,6 0 24-15,-1-7 8 16,3-5-32-16,6-4-64 15,-2-3 0-15,2-3 8 0,-2 2 48 32,9-5-64-32,0 3 0 15,8 0 0-15,4-4 0 16,12 1 0-16,3-7 64 0,5 0-64 16,8-3-48-16,0 0 48 15,4-2 8-15,-9 8-8 16,-7 0 0-1,-7 10 0-15,-10 3 8 16,-12 7 0-16,-6 2 8 0,-10 1-8 16,-3 6-8-16,-4 0 0 0,0 0-112 15,0 0-160-15,0 0 128 16,0 0-168-16,-11 0 80 16,-6 6-304-1,2 4-545-15,-17 6-679 16,8 0-1217-16,-4-3-2856 0</inkml:trace>
  <inkml:trace contextRef="#ctx0" brushRef="#br0" timeOffset="-213047.92">16976 15307 11522 0,'0'0'3881'0,"0"0"-1969"0,25-74-383 0,-18 55-473 31,-3 3-424-31,-4 10-136 16,-11 3-72-16,-21 3-8 0,-28 6-120 31,-36 19-8-31,-23 17-72 16,-13 12-40-16,24-3-16 0,37-10 0 16,31-9-48-16,12 0-56 31,12 5-56-31,16 8-136 0,4 6 8 0,48 9 120 15,40 4-80-15,31 5 8 16,8-5-184-16,-23-13-120 0,-36-16-8 0,-36-13 112 31,-12 3 48-31,-13 4 136 16,-2 6-24-16,-9 6 120 0,-32-3 48 16,-32 7 440-16,-23-4-200 15,-1-6 104-15,8-10 24 16,20-9-152-16,28-12-136 0,4-4-128 0,13-4-152 15,15-21-768 1,67-58-376-16,1 7-2473 16,8-7-2352-16</inkml:trace>
  <inkml:trace contextRef="#ctx0" brushRef="#br0" timeOffset="-212646.69">17391 15326 13138 0,'0'0'4665'31,"0"0"-3064"-31,0 0-385 0,0 0-280 16,0 0-528-16,0 0-144 0,-12 107-24 16,-4 11-96-16,-4 22-48 15,8 2-88-15,-4-5-8 16,5-32-240-16,3-19 56 16,-5-32-360-16,9-19 64 15,-3-13 128-15,3-7 112 0,-5-8-224 16,5-7 464-16,0-29 192 31,1-50-192-31,3-57-8 0,7-39 0 16,17-19 0-1,4 10 8-15,-4 57 104 16,1 38-96-16,-10 41 400 0,1 29 208 0,-4 10-88 16,8 2-80-16,3 7-160 15,2 16-24-15,6 22 129 16,9 29-65-16,8 25-184 0,4 23 0 31,4 9-64-31,-8-11-32 16,-13-11-48-16,-7-19-120 0,-7-16-216 15,-6-14-305-15,-6-17-471 0,-9-5-1416 16,0-9-2938-16,0-6-5096 0</inkml:trace>
  <inkml:trace contextRef="#ctx0" brushRef="#br0" timeOffset="-212477.3">17216 15852 3320 0,'0'0'14091'16,"0"0"-12162"-16,0 0-1625 31,131-19 280-31,-4 6-72 16,25-5-512-16,-8-8-176 15,-29 1-352-15,-43 3-528 0,-29 6-3081 16</inkml:trace>
  <inkml:trace contextRef="#ctx0" brushRef="#br0" timeOffset="-212276.81">18024 15183 8329 0,'0'0'10370'16,"0"0"-8481"-16,0 0-1185 0,0 0-256 15,0 0 320 1,56 114-88-16,-11-9-191 15,-6 19-257-15,-3 2-232 16,-12-5-16-16,-16-19-440 0,-4-4-633 16,-4-12-1103-1,-4-29-2321-15,-8-22-4705 0</inkml:trace>
  <inkml:trace contextRef="#ctx0" brushRef="#br0" timeOffset="-211875.61">18024 15262 10042 0,'0'-79'3208'0,"4"15"-871"0,16 32-305 0,8 4-479 15,16 2-689-15,24 4-376 16,28 16-176-16,-8 6-64 0,-9 15-112 16,-16 17-96-16,-18 23-40 15,-17 21-240-15,-13 3-296 0,-15-6 72 31,-48-3 192-15,-27-10 256-16,-32-3 16 16,-1-6 360-16,20-22 280 15,37-20 8-15,26-9-80 0,9 0-88 16,12 0 96-16,4-6-376 16,36 3-200-16,36 6 120 0,4 16-48 0,4 3-72 31,-13 13-264-31,-16 0-144 15,1 3-24-15,1 13 320 0,-10 0-56 16,-11 6 104-16,-4 0 16 16,-4 6 40-16,-4-5 0 0,3-8-256 15,-6-5-584-15,7-20-1016 16,-9-9-2337-16,2-16-4009 16</inkml:trace>
  <inkml:trace contextRef="#ctx0" brushRef="#br0" timeOffset="-211497.02">19259 15107 7769 0,'0'0'6418'0,"0"0"-4626"16,-71-87 240-16,7 65-167 15,-24 19-521-15,-3 3-376 0,12 13-200 16,10 16-151-1,26 2-233-15,3 17-224 16,16 6-120-16,24 6-40 0,24 17-144 16,55 8 0-16,29 4-32 15,12-9-233-15,-21-21-199 0,-31-20-208 16,-32-17-400-16,-12-3 400 31,-13 0 624-31,-2 6 192 31,-9 1 168-15,-16 2 296-16,-40 4 296 0,-27-3 96 0,-22 3-88 16,6-10-400-16,24-9-104 0,23-10-168 15,31-3-96-15,6-16-752 16,19-45-952-16,20 4-3273 16,16-9-5417-16</inkml:trace>
  <inkml:trace contextRef="#ctx0" brushRef="#br0" timeOffset="-211111.87">19654 15018 6185 0,'0'0'12867'0,"0"0"-10739"15,0 0-1496-15,0 0-120 0,0 107 160 16,0-5-263-16,0 22-217 31,0 3-112-31,0-10-80 0,0-18-345 16,0-20-287-16,0-22-264 15,0-15-416-15,0-14-272 0,0-9-105 16,0-9-223-16,0-10 656 0,0-32 663 16,0-45-79-1,0-40 672-15,4-35 64 16,4-16 544 0,0-4 361-16,-4 20 319 15,-4 34 64-15,4 42 553 0,-4 35-281 16,4 31-240-16,0 10-304 15,4 4-663-15,15 37-369 16,22 35 320-16,22 32-64 0,9 12-176 16,0-2-120-1,-12-16-8-15,-21-17-128 0,-15-15-272 16,-12-13-425-16,-16 0-367 0,-7-18-1048 16,-14-11-4362-16</inkml:trace>
  <inkml:trace contextRef="#ctx0" brushRef="#br0" timeOffset="-210942.57">19575 15484 1720 0,'0'0'12803'0,"111"-16"-10891"16,1 7-584-16,19 0-303 15,5-8-657-15,-21 2-208 16,-31 2-88-16,-9 3-72 0,-27 4-697 15,-20 6-4304-15</inkml:trace>
  <inkml:trace contextRef="#ctx0" brushRef="#br0" timeOffset="-210441.26">16559 16881 9514 0,'0'0'4336'0,"0"0"-2799"32,111-19 71-32,-16 3-216 15,41-9-359-15,31-1-177 0,29-2-216 16,31-1-152-1,24-3-96-15,44-2 424 0,31-8 9 16,16-2-297-16,-3-1-240 16,-19 4-192-1,-38-3-16-15,-42 3-80 16,-42-1-216-16,-42-2-96 16,-44 9-32-16,-45 6-33 0,-31 7 49 15,-20 6 64-15,-12 4 176 16,-4-1-152-16,-20 0 40 0,-31 13-136 15,2 0-1504 1,10 0-4162-16</inkml:trace>
  <inkml:trace contextRef="#ctx0" brushRef="#br0" timeOffset="-210309.77">21280 15909 17235 0,'0'0'696'0,"0"0"-696"16,-84-37-6049-16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7T11:12:35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9718 5629 5209 0,'0'0'4689'31,"0"0"-3065"-31,0 0-240 16,0 0-7-16,0 0 31 0,15-51-472 15,-11 41-160-15,0 8 56 16,0-5-63-16,-4 7-177 16,0-3-176-16,0 3-120 0,0 0-128 15,0 0-64 1,0 0 8-16,0 0-104 0,-8 0 40 16,-7 0-48-1,-13 0 224-15,-4 6-32 0,-9 7-80 16,2 3 16-16,-1 3-8 15,4 0-112-15,5 3 96 0,6-3-56 0,9 0-48 32,8 1 0-17,4-2-64-15,4 1-48 0,0 1 88 16,16 2 24-16,4-3 8 16,4 3 0-16,8-3 72 15,0 0-32-15,4 0 32 0,3-3-80 0,-2 3 16 31,-1 0-8-31,-5-3 64 16,5 3-64-16,-8 0 0 0,0 0 0 16,-4 0 8-16,-1-3-16 15,-6 3 8-15,-2-3-8 0,-6 0 0 16,-1 0 0-16,-1 0 8 16,-3 3-8-1,-4-3 8-15,-4 3-8 0,-11 0 56 16,-13 6-40-16,-8-2 232 0,-4-5-72 15,0 5-8 1,-8-7 16-16,4-4 16 0,5-5-16 0,3-4 16 31,8-3-31-31,4 0-1 0,4-10-80 16,4-9-80-16,4-3-16 16,4-1-88-1,0 1-625-15,1-6-687 16,2 9-3801-16,-3 0-8218 0</inkml:trace>
  <inkml:trace contextRef="#ctx0" brushRef="#br0" timeOffset="2103.39">10510 5724 9962 0,'0'0'5145'0,"0"0"-2985"15,0 0-559-15,0 0-361 16,0 0-632-16,-4-3-440 15,12 22-160-15,12 13 192 16,0 6-8-16,8 13-104 16,-5-1-40-16,5-2-40 0,-4 0-8 15,-3-7-240-15,-10-9-520 0,-7-7-816 16,-4-12-1561-16,0-10-3096 0</inkml:trace>
  <inkml:trace contextRef="#ctx0" brushRef="#br0" timeOffset="2266.09">10427 5543 11162 0,'0'0'4281'31,"0"0"-2297"-15,0 0-279-16,0 0-561 16,0 0-576-16,0 0-344 0,0 0-224 15,0 0-152-15,-13-19-496 16,34 38-1025-16,-2 0-2655 0,1 4-6227 15</inkml:trace>
  <inkml:trace contextRef="#ctx0" brushRef="#br0" timeOffset="2688.82">10710 5807 1344 0,'0'0'11594'15,"0"0"-9217"-15,0 0-641 16,0 0-472-16,0 0-383 0,51-44-401 16,-31 40-272-16,12 4-200 15,-4 9 0-15,4 14-8 0,-1 8-80 32,-6 11-632-32,-5-1-145 15,-9 4-783-15,-7-7-128 0,-4-10 223 0,0-5 705 16,-7-11 680-16,-10-12 160 15,2-9 968-15,-2-23 489 16,6-22-401-16,-2-22 48 0,5 3-40 16,5 9-344-1,-1 17 25-15,4 21 231 16,0 7-152 0,0 10-312-16,11 9-432 15,6 3-80-15,7 22 0 0,8 7-16 0,3 9 16 0,1 4 0 31,0 2 0-31,0 1-320 16,-1-4-592-16,6 1-985 0,-6-13-3616 16,-10-10-360-16</inkml:trace>
  <inkml:trace contextRef="#ctx0" brushRef="#br0" timeOffset="3036.32">11574 5546 6729 0,'0'0'5353'0,"0"-76"-3601"16,0 26-599-16,-8-8 855 15,0 5-568-15,0 5-263 16,-4 10-201-16,0 15-288 16,-4 8-152-16,-4 8-224 0,-4 7-72 15,-8 7-64-15,0 15-104 31,1 13-72-31,-1 12 0 0,16 20-8 32,8 22-32-32,12 16 32 15,28 9 0-15,15-3 8 0,9-12 64 16,-3-14-64-16,-10-15-208 0,-7-16-328 16,-12-13-152-16,0-6-560 15,0 0-609-15,-5 3-783 16,2 0-169-16,-14-9-1304 15,-7-10-1576-15,0-9 2866 0</inkml:trace>
  <inkml:trace contextRef="#ctx0" brushRef="#br0" timeOffset="3306">11387 6102 544 0,'0'0'5593'32,"-52"-134"-4057"-17,44 100 561-15,4 9-33 16,4 2-296-16,0 4-239 0,16 3-425 0,16 4-608 15,12 5-144-15,11 4-8 16,10 0-112-16,6 3-88 16,0 0-136-1,2 0 48-15,-6 0-48 16,-16 6-8-16,-10 1-344 0,-9-1-136 16,-13 3 128-16,-6 1-40 15,-2 6 136-15,-11 9 48 16,4 7 144-16,-4 6 64 0,0 3 0 31,4 17-816-31,5-14-1281 0,-2-9-3176 0</inkml:trace>
  <inkml:trace contextRef="#ctx0" brushRef="#br0" timeOffset="3468.73">11881 5477 6041 0,'0'0'8906'0,"0"0"-6418"16,0 0-895-16,0 0-465 0,0 0-672 16,0 0-456-16,-36-3-264 15,56 40-72 1,0 2-1665-16,-5-4-4248 16</inkml:trace>
  <inkml:trace contextRef="#ctx0" brushRef="#br0" timeOffset="3874.1">12052 5886 7889 0,'0'0'6458'0,"0"0"-4466"0,20-70 104 15,-5 42-535-15,6 3-753 16,-1 5-456-16,4 11-240 0,-5 2-112 15,5 7 0-15,-3 10-144 16,-2 16-248-16,1 5-248 16,-8 4-272-16,0 3-169 0,-4-6 73 0,-4-4-432 15,-4-12 224-15,0-9 423 0,0-7 793 16,0-7 689 0,0-18-433-16,0-13 0 15,0-3 144-15,0-13 248 16,0 6 88-16,0 3 208 0,0 10 72 15,8 20-7-15,0 8-441 16,8 7-488 0,0 13-72-16,7 9-8 15,5 10 8 1,0 0-8-16,4 0-40 0,-4-4-256 16,4 0-536-16,4-2-1601 15,-4-10-3504-15,-8-10-3289 0</inkml:trace>
  <inkml:trace contextRef="#ctx0" brushRef="#br0" timeOffset="4243.67">12570 5559 9690 0,'0'0'5905'0,"0"0"-3697"15,0 0-423-15,0 0-785 16,0 0-640-16,0 0-344 16,0 0 320-1,24 92-136-15,0-47-32 0,-5-4-112 0,6 3-56 16,-5-3-304-16,-5-2-728 0,-2-11-1241 16,-6-12-2264-16,-3-10-1320 15,0-6-1776-15</inkml:trace>
  <inkml:trace contextRef="#ctx0" brushRef="#br0" timeOffset="4414.45">12498 5302 9458 0,'0'0'6561'0,"0"0"-4425"15,0 0-407-15,0 0-633 16,0 0-528-16,0 0-568 0,0 0-88 15,-24-45-920-15,48 45-961 0,8 0-3368 0</inkml:trace>
  <inkml:trace contextRef="#ctx0" brushRef="#br0" timeOffset="4592.59">12725 5064 12842 0,'0'0'4689'0,"0"0"-2688"16,0 0-729-16,0 0-776 15,0 0-488-15,48 82 160 16,-12-2 24 0,16 21-96-16,-8-2-96 0,-9-23-288 15,-7-25-768-15,-4-6-1417 16,-3-11-3024-16,2-5-4553 0</inkml:trace>
  <inkml:trace contextRef="#ctx0" brushRef="#br0" timeOffset="4756.52">12609 5368 12226 0,'0'0'3993'15,"0"0"-2729"1,0 0 153 0,0 0-761-16,140-47-440 0,-24 35-120 0,19-1-96 15,5-6-1689-15,-44-1-3320 16,-25 1-4473-16</inkml:trace>
  <inkml:trace contextRef="#ctx0" brushRef="#br0" timeOffset="4877.42">13709 5077 6145 0,'0'0'9666'0,"0"0"-7746"0,0 0-1416 15,0 0-504-15,0 0-1016 0,-91 15-4601 16</inkml:trace>
  <inkml:trace contextRef="#ctx0" brushRef="#br0" timeOffset="5546.97">9366 6763 14443 0,'0'0'3952'16,"0"0"-2551"-16,0 0-281 15,81-45-512-15,14 4-256 0,32-7-112 16,17-3-72-16,-9 7-160 16,-31 19-8-16,-36 12-272 0,-25 3-456 31,-15 10-1200-31,-7 0-1849 31,-10 0-1160-31,-11 0-4801 0</inkml:trace>
  <inkml:trace contextRef="#ctx0" brushRef="#br0" timeOffset="5731.52">9510 6880 8057 0,'0'0'4065'0,"0"0"-2809"16,0 0 337-16,0 0-105 0,0 0 248 16,124-26-527-16,-61 7-489 0,5-3-352 31,3 0-176-15,-2 0-192-16,23-7-1016 0,-21 7-1985 0,-7 3-5129 15</inkml:trace>
  <inkml:trace contextRef="#ctx0" brushRef="#br0" timeOffset="6717.04">10849 6743 3528 0,'0'0'6410'0,"0"0"-4890"15,0 0 40 1,0 0-23-16,0 0-449 16,0 0-576-16,0 0-352 0,8 0-56 15,8 0 488-15,4 0 40 16,8 0-136-16,4 0-112 15,7-6-200-15,9-3 33 0,4-4-113 16,4 0-16 0,7-3-80-16,5 4 40 0,-1-4 0 15,2 0-32-15,-5 0-16 16,7-3 8-16,9-3 40 16,-5 0-48-16,-3-4 48 0,8 4-32 15,-17 0 32 16,14-4-48-31,-6 4 8 16,-3-1 128-16,-1-2 64 0,1 6 64 16,0 0-24-16,-8 0-112 15,4 0-32-15,3 0-96 16,-3-3 8 0,0 3 56-16,-1 0-56 0,-3-3 32 0,-4 2-32 15,-9 1 0-15,-6 1 0 16,-13 5 8-16,-5 0-8 0,-7 4 0 15,-8 2 8-15,-4 1-8 16,0 2-8-16,1-2-96 0,-5 6-424 47,4-3-881-47,3-3-2735 0,-3 2-2306 16,4-2-1055-16</inkml:trace>
  <inkml:trace contextRef="#ctx0" brushRef="#br0" timeOffset="13696.63">9594 8772 10474 0,'0'0'2960'0,"0"0"-1063"16,0 0-553-16,0 0-136 16,0 0-47-16,8-19-393 0,-8 19-328 15,0 0-120 1,4 0-32 0,-4 0-96-16,0 0-192 0,0 13-104 0,0 6 104 15,-8 6 152-15,-8 4-80 16,-12 9 32-1,-4-3 8-15,-4-3-56 0,-3-1-8 0,-2-5 24 32,1-10-72-32,9-4 56 15,-1-12 32-15,8 0-32 0,8-3 80 16,4-22-88-16,8-7-48 16,4-9 0-16,0-10 48 15,12-3-80-15,8 6 32 0,4 4-48 31,4 12 48-31,4 4 0 16,-1 8 16-16,9 8 32 0,4 5 0 16,0 7-40-16,8 7 8 15,0 15-16-15,-5 10 8 0,2 9-8 0,-6 10 0 16,-11 3 0 0,-4 6 0-1,-12 16-32-15,-8 17 24 0,-8 21 8 16,-24 3 0-16,-8-6-40 15,0-25 32-15,0-29 0 0,8-16 8 16,-8-6 56 0,-3 0-48-16,-5 0 56 15,-12 0-56-15,4-6 56 16,0-13-56-16,4-13 48 0,4-3 24 16,12-10-24-16,0-18 24 15,13-10-80-15,7-13 0 0,8-10-16 16,0 1-32-16,12 3-8 31,12 6-72-31,8 10 48 16,4 13 80-16,11 5 80 0,5 17-24 15,4 6-40-15,0 0-16 16,0 19 0-16,-1 9 0 0,-11 7-56 31,-4 6 48-31,-12 1-40 0,-12-1 40 16,-4 0-104-16,-8-2-352 0,-4-11 408 15,0-2-88-15,-4-7-456 16,-17-13-816-16,10-3-1161 0,-5-3-2528 16</inkml:trace>
  <inkml:trace contextRef="#ctx0" brushRef="#br0" timeOffset="14282.58">9793 7985 5337 0,'0'0'4609'0,"0"0"-2913"15,0 0 472-15,0 0-319 0,0 0-313 16,0-32-344-16,0 32-535 0,0 0-409 15,-4 7-248-15,-4 15 56 16,-4 25 184-16,-4 26 224 16,0 26-216-16,1 6-56 0,6-16-40 31,9-26-56-31,0-25-80 0,5-13 40 16,10 4-48-16,5-7-8 15,8 1-96-15,4-17-72 16,4-6-80-16,-4-4 8 15,-8-18 112-15,-5-6 128 0,-10-7 8 32,-9 0 40-32,0-3-32 0,-20 6 232 15,-8 7 168-15,0 9-32 16,-4 10-136-16,-4 6-88 16,4 6-8-16,4 13-104 15,8 3-48-15,5 3-48 0,2 4-248 16,13 3-632-16,0 0-1377 15,13-7-3280-15,-6-12-6129 0</inkml:trace>
  <inkml:trace contextRef="#ctx0" brushRef="#br0" timeOffset="14676.9">10072 7883 9618 0,'0'0'2600'16,"0"0"-559"-16,0 0-393 0,0 0-368 16,0 0-560-16,0 0-528 15,0 0-184-15,0 35 40 0,0-6 224 16,0 12-72-16,0 7-15 15,0-4 15-15,0 4-56 16,0-4 8-16,-4 1 48 16,0-7 112-16,0-3-16 0,0-10-128 15,4-2-48-15,0-8-56 16,4-8-64-16,12-1-184 0,12-6 184 47,7 0 240-47,1-16-240 15,5-6-712-15,-10-7-449 0,-3-3-719 0,-8-15-768 0,-12 9-585 16,-4 3-5313-16</inkml:trace>
  <inkml:trace contextRef="#ctx0" brushRef="#br0" timeOffset="14899.62">10287 8036 1304 0,'0'0'7889'0,"0"0"-5568"15,0 0-209-15,0 0-15 16,0 0-601-16,0 0-520 0,0 0-359 15,0 0-33-15,0 41 696 32,-4-10-408-32,-4 11-264 15,0 9-72-15,0 12-200 0,-4-2-160 0,4-1-48 0,-4 4-120 16,8-14-16-16,-3 7-64 16,3-6-400-16,-1 0-616 0,5-13-2881 31,0-13-5745-31</inkml:trace>
  <inkml:trace contextRef="#ctx0" brushRef="#br0" timeOffset="15755.16">8578 8388 496 0,'0'0'9506'0,"0"0"-7858"15,0 0 488-15,-24-73 25 0,24 66-9 16,0 5-719-16,0 2-753 16,0 0-632-16,0 22 24 15,0 25 64-15,8 29 392 0,3 36-120 16,6 21-40-16,-2 3-120 31,5-2 0-31,1-14-40 16,-2-2-120-16,5-4-80 0,-4-3-8 15,-4-6 0-15,0-6 0 16,-4-10 64-16,-8-17-56 16,0-14 0-16,-4-14 40 0,0-6-48 31,0 0-64-31,0 1-104 0,0-4-136 16,0-13-128-16,0-13-800 0,-4-18-737 0,-4-17-935 15,0-9-7842-15</inkml:trace>
  <inkml:trace contextRef="#ctx0" brushRef="#br0" timeOffset="17174.03">8566 8143 3880 0,'0'0'4001'0,"0"0"-2825"32,0 0 145-32,0 0 7 15,0 0 64-15,0 0-79 0,0 0 159 0,-40-72-816 16,40 62-160-16,8 0 440 15,8 1-344-15,3-1-183 0,17-5-169 16,12-1-24 0,20-7-56-16,27-2 0 15,25-7-152-15,4 0 112 0,-1 1-112 16,-11 2 88-16,-13 7 0 16,-15 3-88-16,-20 3 40 15,-21 10-40 1,2-7 40-16,2 3-48 15,9-2 8-15,12-7 8 16,-5 0 32-16,17-7-48 0,16-5 96 16,-8 2-24-16,-9 0 40 15,-11 7-48-15,-16 6-56 0,3-3 176 16,-2 4-112-16,-14 5-24 31,-11 3-40-31,-8 4-8 16,-12 0-16-16,-4 3 16 0,4 0 0 15,0 0 0-15,4 0 0 0,3 0-8 16,9 0 16-16,-3-3-8 16,-1 3 8-16,-5-3 56 31,-7 3-56-31,1 0-8 16,-9 0-8-16,0 0-112 0,0 0 120 15,0 0 128-15,0 0 32 16,0 0-160-16,4 3-56 15,3 10 56-15,1 6 88 0,5 6 8 32,2 10 48-32,2 3-40 0,-6 6-48 0,6 8 8 15,-6 2-16 1,5 6 0-16,-4 3 0 0,0 4-48 16,0 0 0-16,0 12-8 15,8 13 0-15,-1 13 8 16,2 3 0-1,-1-10 0-15,-1-9 8 0,-6-16 40 0,-6-6-48 16,1-10 0-16,0-16 64 16,-3 1-56-16,6 2-8 0,-7 7 0 15,8 3 0-15,0-3 0 16,-4-1 0 0,4-2-8-16,-4 3 0 15,4-4 8-15,-4 1 0 16,0 0 0-16,0-1-8 15,4-3 16-15,-4-2-8 32,0-7 0-32,3-3 0 0,-3-4 8 15,-3-2-8-15,3-7 8 16,-8-3 0-16,0-1-8 0,0-2-144 16,0-3-72-16,0-1-120 0,0-2 112 0,-4 2 0 31,-9-3 128-31,-2 1 96 0,-1-1 0 15,-12-3 48 1,0 0-32-16,-8 0 64 16,-8 1-16-16,0 2-56 0,1 1 96 15,-9-1 16 1,0 0-72-16,-4 4-40 0,-3-1 48 16,-5 4-40-16,0 3-16 15,-3-4 8 1,3 8 0-16,-4-5 0 15,4 4 48-15,0 1-48 0,-3-5 40 16,3 1-40-16,0-3 0 16,1-3 48-16,-1 2 16 0,0-2 0 0,1-1-24 31,3 1-48-31,0-1 16 16,4 1-8-16,8-4-8 0,0 4 8 15,8-4-8-15,0 4 8 16,5-4 0-16,-1 0 48 15,0 4-56-15,-4-4 0 16,4 0 0 0,-4 4 0-16,1-4 0 15,2 4 8-15,1-4 0 16,9-3-8-16,0 4 8 0,6-4-8 16,5 0 16-16,-3 1-8 0,-2-4 0 15,1 0 40-15,-3 0-48 16,-1 0 0-1,-4 0 0-15,7 0 0 16,2 0-280-16,11-29-1080 16,8 0-3177-16,0-2-7002 0</inkml:trace>
  <inkml:trace contextRef="#ctx0" brushRef="#br0" timeOffset="27603.74">6670 2492 10234 0,'0'0'2160'16,"0"0"-1008"-16,0 0-607 31,0 0 55-31,0 0-72 0,0 0-64 0,-5 0-152 16,10 0-200-1,-1 0-16 1,11 0 96-16,5 0 456 0,12 0 96 16,32-10-288-16,43-9-176 15,53-9-128-15,27-7-15 16,16-6 39-16,0-1-128 0,-15 5 24 0,-9-2-64 31,-8 1 0-31,-11 3 80 0,-21 4 0 16,-31 5-80-16,-37 7-8 15,-18 7 0-15,-18 5 8 16,-3 1-8-16,-8-1 0 0,-1 4 8 16,-14 3-8-16,-9 0-224 15,-5 0-889-15,-14 10-1223 16,-53 18 1392-16,8-2-1185 0,-8 2-4712 16</inkml:trace>
  <inkml:trace contextRef="#ctx0" brushRef="#br0" timeOffset="28303.86">6481 2667 3816 0,'0'0'2521'16,"0"0"-1241"-16,0 0 272 0,0 0 49 0,0 0-81 15,0 0-160-15,0 0-383 0,0 0-393 16,-19-29-424-16,27 48-152 31,3 26 480-31,14 24 664 16,6 40-112-16,10 17-327 0,2 11-113 15,6 6-216-15,-6-4-192 16,0 4 88-16,6 7 8 16,-10-4-168-16,6-4-16 0,-10-5 8 31,5-16 16-31,-8-10-24 16,0-9 16-16,-12-23-48 0,-5-25 0 15,-6-16-24-15,-1-16-40 16,-4 0 0-16,-4-6-8 0,0-3-312 0,-4-16-592 15,-17-16-1065 1,-7-3-4256 0</inkml:trace>
  <inkml:trace contextRef="#ctx0" brushRef="#br0" timeOffset="28673.65">6972 4825 10162 0,'0'0'2360'15,"0"0"-1552"-15,0 0-136 0,0 0 633 16,0 0 31-16,95 0-424 16,-47-2-320-16,20-14-224 15,36-13-39-15,43-18-17 0,25-7-8 16,15-7 8-16,0-2 56 15,-11 2 56-15,-10 7-64 0,-6 4-112 16,-24 8-104-16,-25 10-72 31,-24 7-56-15,-31 9-8-16,-16 3 40 16,-12 4-48-16,0 3 0 0,-4-4 8 15,0 0 0-15,-4 4-8 0,0-3-144 16,0 2-440-16,-5 1-656 0,6-7-1105 31,-10 4-1424-31,-2 0-1960 0</inkml:trace>
  <inkml:trace contextRef="#ctx0" brushRef="#br0" timeOffset="29492.72">8785 1956 8617 0,'0'0'2353'0,"0"0"-673"16,0 0-191-1,0 0-321-15,0 0-328 0,0 0-472 16,0 0-368 0,12 0 48-16,0 18-48 15,-1 11 496-15,13 25-104 0,8 35 8 16,9 38 240-16,-2 26-167 16,-3 8-193-16,0-2-144 15,-4-23 56-15,-1-8-40 16,5-11 0-16,-8-6-64 15,4-9 0-15,-4-10-40 0,0-7-40 16,-4-18 40-16,-8-13-48 16,-8-19 0-16,0 0-224 15,-4 3-336-15,-4 0-313 0,0 1-735 16,0-17-984-16,-16-7-3010 16,0-15-2351-16</inkml:trace>
  <inkml:trace contextRef="#ctx0" brushRef="#br0" timeOffset="29724.22">9251 3454 6329 0,'0'0'5529'0,"0"0"-3609"15,0 0-935-15,0 0-417 16,0 0-176-16,20 45 648 15,-4 9-40-15,0 28-216 0,4 26-151 16,3 6-305-16,-6-15-104 0,-1-30-112 0,-8-27-56 16,-1-10 8-16,-3 3-64 15,4-7-192-15,-8-6-856 16,0-9-1113-16,-12-13-3432 0</inkml:trace>
  <inkml:trace contextRef="#ctx0" brushRef="#br0" timeOffset="30380.32">7012 2521 2600 0,'0'0'4977'15,"0"0"-2848"-15,0 0-273 16,0 0-448-16,0 0 89 0,0 0-201 16,0 0-392-1,0 0-424-15,0 0 104 16,79 70 88-16,-38 25 17 0,14 38 31 16,8 23-264-16,6 9-208 0,-1-10 24 15,-5-5-128-15,5-4-40 16,-8 3-8 15,-1-16-88-31,-6-9 8 16,-10-16-8-16,-4-16 48 0,-7-22-40 15,-8-16-8-15,-7-19-8 16,-2-7 0-16,2-2-312 0,-6-4-104 16,6-3-592-16,-6-6-609 15,-7-13-1199-15,0-9-161 16,-4-11-3976-16</inkml:trace>
  <inkml:trace contextRef="#ctx0" brushRef="#br0" timeOffset="30827.67">7681 2451 6001 0,'0'0'1920'0,"0"0"-439"15,0 0-105-15,0 0-424 0,0 0-488 16,0 0-240-1,0 0 392-15,28 70 457 16,-4 3 359-16,15 35-336 0,14 31-112 0,6 17-416 16,9-4-120-16,-1-9-95 15,2-12-121-15,2 5-80 0,1 0-80 32,-5-6-24-32,2-9-40 15,-9-16 56-15,-13-22-56 16,-11-26-8-1,-12-13 64-15,-4-12-64 0,-5 0-104 0,6 0-352 16,-14-7-313-16,-7-22-671 16,-3-3-896-1,-13-6-2073-15</inkml:trace>
  <inkml:trace contextRef="#ctx0" brushRef="#br0" timeOffset="31228.89">6825 3524 8689 0,'0'0'2065'16,"0"0"-649"-16,0 0 240 0,0 0-255 16,0 0-521-16,-5-25-344 15,42 15-272-15,27-6 64 16,35-12 336-16,52-7-120 0,33-10 25 16,14-9-153-16,10 0 0 15,-1-3-120-15,9-3-128 16,-5 0-32-16,-5 3-48 0,-15 5 8 15,-27 2-88-15,-32 11 0 16,-45 11 40-16,-34 12-48 16,-25 6-184-16,-9 7-680 15,-11 3-193-15,-8 0-1127 16,-68 32-1897-16,-7 0 2177 0,-9 3-6618 16</inkml:trace>
  <inkml:trace contextRef="#ctx0" brushRef="#br0" timeOffset="31582.6">7132 3908 4865 0,'0'0'2112'0,"0"0"-1408"0,0 0-328 16,0 0 456-16,0 0 705 0,0 0 127 31,103 35-232-31,-32-54-63 32,34-10 31-32,34-15-160 0,24-1-248 15,1-2-135-15,-1 2-289 0,-19 8-184 16,-6 5-200-1,-10 0-48 1,-16 7-88-16,-28 5-40 0,-21 8-8 16,-15 2-184-16,-20 4-440 15,0 3-729-15,-4 3-927 0,-24 0-649 0,-17 3-2288 16,-14 6-1264-16</inkml:trace>
  <inkml:trace contextRef="#ctx0" brushRef="#br0" timeOffset="31961.09">7203 4289 3648 0,'0'0'6106'15,"0"0"-4970"-15,0 0-456 0,0 0 168 16,0 0-272-1,-48 83-88 1,68-74 105 0,20-2 431-16,27-7 56 15,53-7-248-15,52-34-24 0,39-13-24 16,16-9 9-16,1-4-57 16,-26 10-112-16,-11 3-112 0,-27 6-192 15,-40 10-272-15,-45 9 24 0,-31 13-72 31,-20 7 16-31,-5-1-16 0,-6 4-56 16,-1 0-8-16,-16 3-336 16,0 3-528-16,-9 0-1297 0,-19 9 217 15,0-3-1225-15,9 1-6249 0</inkml:trace>
  <inkml:trace contextRef="#ctx0" brushRef="#br0" timeOffset="36870.26">14351 2289 10474 0,'0'0'3088'0,"0"0"-1095"15,0 0-401-15,0 0-232 0,-12-7-359 0,8 7-329 32,0 0-352-32,-4 10-176 15,-4 9-128-15,-12 13 176 0,-4 16 232 16,-7 18-152-16,-5 33-80 16,3 25-192-16,9 9 304 15,13 0-200 1,15-15-48-16,0-20-48 15,24-3-8-15,4-22 80 16,4-19-80-16,0-9 48 16,19-7-48-16,25 0-40 0,35-6-88 15,21-20 40-15,7-15 8 16,-3-35-32-16,-16-16 32 0,-21 0 80 31,-7-12 120-31,-21-14 24 0,-15-5-144 16,-4-20 0-16,-20-3 0 0,-16-10 0 15,-16-6-64-15,-8 4-80 16,-24 15-72-16,-20 10 208 16,-8 22-224-16,-24 6 232 31,-11 10 24-31,-5 12-24 16,-11 4-8-16,15 25 8 0,25 13 0 15,15 3 0-15,12 0-8 16,12 13 8-16,0 9 16 15,1 7-16-15,3 9-96 0,11 9-16 32,13 10 104-32,8 14-152 0,41 14 64 0,2-2 96 15,5-14 16-15,12-5 88 0,-8-13 8 16,11 3-112-16,13 9 80 31,-8-6-72-31,-1-9 48 0,-7 0-48 16,-8-7 40-16,-8-6-48 15,-8 0 8 1,-5 0-8-16,-3-7 0 0,-4 1 176 16,-4-7 32-16,0 0-136 15,-4-6-16-15,0-3-40 16,-4 0 80-16,0-7-96 16,4 0-440-1,-8-6-1576-15,-9 0-3353 16</inkml:trace>
  <inkml:trace contextRef="#ctx0" brushRef="#br0" timeOffset="37388.01">15897 2245 9634 0,'0'0'2680'16,"0"0"-511"-16,0 0-41 16,0 0-328-16,0 0-143 15,-20-32-793-15,0 35-512 0,-8 19-160 16,-11 22 72-16,-13 39 72 15,-1 34 112-15,10 27-112 16,30 1-40 0,13-5-15-16,33-19-89 15,22-7-88-15,14-9-96 16,14-7 0-16,5-15-8 0,-12-20-48 31,-13-21-457-31,13-14-479 16,-20-12-984-16,-9-16-3169 0</inkml:trace>
  <inkml:trace contextRef="#ctx0" brushRef="#br0" timeOffset="37909.55">16562 2302 8145 0,'0'0'5353'0,"0"0"-2984"0,0 0-337 31,0 0-727-31,0 0-601 0,-108-20-336 16,61 43-88-16,-1 9 8 16,-3 5-72-16,3 5-72 15,8 5-88-15,12 4-56 0,12 0-72 16,16 3-104-16,3 0 48 0,34 3 128 16,10-3-8-16,9 0 8 15,8-10-48 1,4-9-296-16,-5-6-152 0,-7-4-8 15,-4-5 432-15,-12-1-24 16,-8-4 40-16,-16 5-24 0,-12-1-88 31,-4-1 168-31,-9 2 248 0,-23-1 312 32,-3 0 88-32,-13-3 216 15,-7-7-376-15,-5-5-192 0,0-4 0 16,4-7-80-16,9-15-120 0,10-10-96 15,37-25-904-15,0 6-1848 16,24 7-6746-16</inkml:trace>
  <inkml:trace contextRef="#ctx0" brushRef="#br0" timeOffset="38410.79">17092 3003 9818 0,'0'0'5913'0,"0"0"-4553"16,0 0-488-1,0 0-15-15,0 0-281 0,0 0-264 16,0 0-192-16,52 48 80 16,-52-13 16-16,0 3 56 0,-20 7-120 15,-8-1 8 1,0 0 16-16,0-9-176 15,9 0-1488-15,6-16-2657 16,13-9-2329-16</inkml:trace>
  <inkml:trace contextRef="#ctx0" brushRef="#br0" timeOffset="38855.24">17682 2734 1144 0,'0'0'10986'0,"-4"-80"-9065"0,-8 29-241 16,0-9 0-16,-8 9 9 0,0 13-593 16,-8 12-264-16,0 17-272 0,-4 9-440 0,4 19-112 15,-3 29-8 1,10 31-72-1,21 19-24 1,0-2-8-16,24-23 8 0,1-25 40 0,3-20 56 16,-4-6-168-1,8-6-368-15,-1-10 24 0,-3-6 512 0,-5-25 384 32,2-16-112-32,-5-13-136 15,-9-7 0-15,-2 1 248 0,-9 9 72 16,4 17 80-16,-4 11 24 15,0 17-55-15,0 6-473 0,8 6-32 16,-1 23-225-16,6 12 169 16,10 20 56-16,5 5 0 31,8 4-192-31,8-3-1064 0,8-1-424 16,-4-9-2825-16,-13-18-3385 0</inkml:trace>
  <inkml:trace contextRef="#ctx0" brushRef="#br0" timeOffset="39127">17841 1984 9402 0,'0'0'7961'31,"0"0"-6144"-31,0 0-633 0,0 0-648 15,0 0-432-15,0 0-32 16,112 70 680-16,-24 0-176 0,19 22-160 16,1 13-152-16,-20 0-136 0,-29-1-128 0,-27-2 0 15,-28 9-8 1,-4-3-208 0,-32 0-56-1,-12-10-8-15,-7-9-112 0,10-22-784 0,6-23-3609 0</inkml:trace>
  <inkml:trace contextRef="#ctx0" brushRef="#br0" timeOffset="39735.61">18957 2727 5337 0,'0'0'9610'0,"0"0"-7386"0,0 0-1040 15,0 0-423 1,96-45-233-16,-25 30-40 16,25-7-208-16,-5 9-168 0,-11-3-112 15,-20 13-392 1,-20 3-1505 0,-12 0-3504-16,-17 0-3449 15</inkml:trace>
  <inkml:trace contextRef="#ctx0" brushRef="#br0" timeOffset="39904.83">18933 2994 5537 0,'0'0'4713'16,"0"0"-3289"-16,0 0 520 0,100-7-399 16,-25-15-281-1,21-6-360-15,19-10-232 0,5-7-672 16,-32 10-512-16,-32 7-6489 15</inkml:trace>
  <inkml:trace contextRef="#ctx0" brushRef="#br0" timeOffset="40399.41">21248 1384 11842 0,'0'0'2425'0,"-24"-82"-777"0,3 34-600 0,-5-3-248 15,-6 7 96-15,-5 9 273 16,-3 3-481-16,-7 10-72 0,-5 9-280 15,-4 7-120-15,-8 6-112 32,1 9-88-32,-5 23 40 0,1 19-56 15,7 28 80 1,12 32-80-16,20 16-88 16,28 4 40-1,24-8 24 1,23-15 24-16,13-3 168 0,3-6-168 0,6 2 152 15,2-6-40-15,5 7-56 16,-8 0 40-16,-8 2-24 0,-17-6-72 16,-7-2 16-16,-19-20-16 15,-6-19 16-15,-11-15 32 0,0-7-48 16,-4 0 0-16,-16-1-64 16,-8 4-192-1,-12-6-48-15,-7-10-312 0,-37-18-1032 16,17-4-3145-16,-2-4-2505 15</inkml:trace>
  <inkml:trace contextRef="#ctx0" brushRef="#br0" timeOffset="40582.61">20148 2397 6705 0,'0'0'8242'0,"0"0"-6050"16,0 0-976-16,0 0-231 0,127-51-49 15,-22 32 80 1,50-3-456 0,16 3-144-16,0 0-200 0,-19 3-208 0,-36 3-8 15,-37 7-1312-15,-31-4-6018 0</inkml:trace>
  <inkml:trace contextRef="#ctx0" brushRef="#br0" timeOffset="41308.61">21420 2822 7193 0,'0'0'8194'0,"0"0"-6346"15,0 0 113-15,0 0-305 0,0 0-576 16,0 0-600-16,0 0-480 31,0 0-216-31,4 13 216 0,7 19 24 0,9 3-16 16,0 3 80-16,0-3-88 15,0-4-152-15,-1-9-128 16,-2-9-256-16,-6-3-128 0,6-10-40 16,-2-6 704-1,2-16 160-15,-6-14-72 16,-3-8-40 0,-4-7-40-16,1 0 88 15,-5 7 32-15,0 12 480 16,0 16 144-16,0 13-240 0,0 6-512 15,0 23-96-15,15 12-40 32,5 9 120-32,8 7-128 0,8-6-320 15,0-7 120-15,3-16-96 0,-3-5 0 0,-8-20 232 16,-8-3 208-16,-12-26 456 16,-4-12 112-16,-4-20 40 0,-16 1-128 31,-4-10-64-31,-4 7-160 15,9 15-152-15,-2 3-56 0,6 17-48 16,-5 28-592 0,4 0-1864-16,4 13-6066 15</inkml:trace>
  <inkml:trace contextRef="#ctx0" brushRef="#br0" timeOffset="42026.48">22348 1762 11226 0,'0'0'3945'0,"0"0"-2041"15,0 0-223-15,0 0-425 31,0 0-256-31,0 0-432 0,0 0-408 0,-52 6 8 16,16 42 56-16,-3 38-24 16,-6 34 152-16,17 23-128 0,28 6-32 15,13 0 32-15,47-6-127 0,30-3-97 32,22-16-25-32,12-19 25 31,7-29-48-31,-3-22-24 0,-9-25-512 15,-15-29-656-15,-36 0-1497 0,-25-26-9929 16</inkml:trace>
  <inkml:trace contextRef="#ctx0" brushRef="#br0" timeOffset="43059.64">23308 1991 10082 0,'0'0'2840'0,"0"0"-319"32,0 0-593-32,0 0-239 15,-80-77-473-15,36 77-552 0,-8 0-320 16,-8 7-48-16,1 11-64 16,11 11-80-16,4 0-152 0,16 6-56 31,16 3-112-31,12-3-24 15,8 6 88-15,37 4 88 0,34 2 16 0,25 7 176 16,11-7-72-16,-20-12-104 16,-22-6-176-16,-34-16 168 15,-7 3 0-15,-4 0 0 16,-4 3-88 0,-9 6-168-16,-15 4 144 0,0 2 120 15,-27-2 72 1,-13 3 312-16,-12-4-136 15,-3-9-80-15,-1-6-72 16,0-10-96-16,13-19-1024 0,11-12-1545 31,19-10-4264-31</inkml:trace>
  <inkml:trace contextRef="#ctx0" brushRef="#br0" timeOffset="43243.58">23838 2276 5737 0,'0'0'9610'16,"0"0"-8298"-16,0 0-688 0,0 0-32 16,0 95 24-16,-8-50-111 15,-16 2-145-15,-4 7-280 0,0 0-80 16,0 7-1281-16,9-13-3256 16,10-17-2200-1</inkml:trace>
  <inkml:trace contextRef="#ctx0" brushRef="#br0" timeOffset="43632.51">24412 2159 616 0,'0'0'11754'15,"0"0"-8753"-15,-24-89-761 16,3 54-519-16,-3 9-393 15,-8 4-424-15,-3 9-544 0,-1 13-288 16,0 0-72-16,1 26-8 16,7 12-152-16,7 13 8 15,17 6 8-15,4 0 80 0,21-3 56 16,11-6-64-16,7-10-240 16,5-12-120-16,0-17 184 0,-5-9 248 31,6-13 280-31,-6-22-48 15,-7-9-24-15,-4-1-72 16,-4 4-40-16,-12 9 416 0,-4 10 200 16,-4 13 64-16,-4 9-583 15,4 6-193-15,0 19-169 0,8 7 169 32,4 6-8-32,11 6-352 0,6 1-192 15,7-7-600-15,11-9-2873 0,-3-10 1409 16,-8-19-5578-16</inkml:trace>
  <inkml:trace contextRef="#ctx0" brushRef="#br0" timeOffset="43895.51">24698 1578 12946 0,'0'0'3153'0,"0"0"-1249"0,0 0-383 31,0 0-273-31,0 0-688 16,0 0-240-16,116 28 24 0,-48 23-128 0,23 25 0 0,12 23-16 15,-3 15-104-15,-28-3-32 16,-36-6-24-16,-36-13-40 16,-12 10-424-1,-36-1-96-15,-12 1-184 16,4-23-1144-16,5-19-2425 0</inkml:trace>
  <inkml:trace contextRef="#ctx0" brushRef="#br0" timeOffset="44650.75">21132 3464 6425 0,'0'0'9778'16,"0"0"-7490"-16,0 0-639 0,0 0-433 31,0 0-416-31,-11 0-304 0,11 0-256 15,11 0-56-15,9 0 48 16,31-13-39-16,37-9 111 0,45-13-88 0,18-7-16 16,-1 7-104-16,-17 7 56 15,-42 9-40 1,-23 9-64-16,-25 7-48 16,-11 0-336-16,-8 3-288 15,-3 0-161-15,-14 0-887 0,-18 6-1209 16,-26 4-1912-16,-3 2-3280 0</inkml:trace>
  <inkml:trace contextRef="#ctx0" brushRef="#br0" timeOffset="44904.48">21259 3670 9233 0,'0'0'5362'0,"0"0"-3458"16,112-16 144-16,-40 0-295 0,19-6-297 0,18-3-456 15,-10 5-319-15,-19 2-305 0,-29 8-176 16,-15 4-136 0,1 3-64-16,2-4-56 15,-3 1-208-15,-4 2-217 16,-8 1-335-16,-9-6-624 15,-11-1-2385 1,-4-3-6105-16</inkml:trace>
  <inkml:trace contextRef="#ctx0" brushRef="#br0" timeOffset="46971.96">20682 3445 3240 0,'0'0'7322'0,"0"0"-5826"15,0 0-968-15,0 0-120 16,0 0-152-16,-44 31 24 0,24-15-40 0,-3 0 41 16,-5 6 295-16,-4-3 112 0,0 7-112 31,-9-1-120-31,2 0-88 15,-8 1-96-15,-5 3-136 0,-1-4-40 16,-3 0-24-16,2 1-24 0,-2-4 0 16,0 3 32-16,0-3-80 0,0-2 72 15,1 2-72 1,-1-3-96 0,0-3-224-16,0 0-224 0,-4-4-96 15,0-2 64-15,-4-1 272 16,1-2 168-16,-5-4 128 0,-3 3-24 0,2-3 32 31,-18 4 8-31,-9-1-8 31,4-3 200-31,13 1 240 0,-5-1 56 16,9 0-104-16,-25 0-56 16,-11 6-104-16,23 4-32 0,16-3 48 15,24-1-8-15,5 1 112 16,-9 2 16-16,-8 1-39 15,-4 3-65-15,8 0-136 16,-4 0-80-16,9 3-32 0,-5-3-8 16,0 6 80-16,0 0-88 0,-7 3 8 15,3 1-8-15,-8 0 0 16,-3 2 8-16,-17 3 8 31,-7 8-8-15,-17 9 0-16,-4-4 64 0,9 0-64 15,11-6 0-15,24-9 8 16,8-4-16-16,-3 7-8 16,7-7-8-16,0 4 16 15,-7 3 0-15,7-4 0 16,-8 11 0-16,-8 2 0 0,1 0-8 16,3 7 8-16,4 0-64 15,0 2 64-15,5 4-16 0,3 0-40 16,0 0-16-16,0 0 72 15,4 0 0-15,1 0 0 32,3-3 0-32,0 3-8 15,8-7 8-15,0-2 0 0,8-1-8 16,5 4 8-16,-1-3-8 16,0 2-8-16,4 7-56 0,0 0 16 31,0 3 48-31,1 3 8 15,-1 4 0-15,0 0 0 0,0-1 8 16,-4 0-8-16,0 1 8 0,4-4-8 16,0 4 0-16,4-4-8 0,5 3-56 15,-1 1 24-15,3 0 40 16,6-4 0 0,-1-3-8-16,7-3 8 15,1 0-8-15,4 0-160 0,0-3 160 16,0 3-81-16,13 3 89 0,-1-3 48 15,0 3-40-15,4 4 0 16,-5-1 41-16,2-3-41 31,-2 3 0-31,-3 0 0 0,4 4 48 0,-4 0-48 16,0-4-8-16,4-3 8 16,4 4 0-1,0-7 0 1,0-1 0-16,4 1 0 15,4-3-8-15,-5 3 0 16,6-3 16-16,-1 0-16 0,-4 3 8 16,3-4 56-16,1 1-64 15,0 0 0-15,-3-6 0 16,2-1 0-16,-3-3 0 0,0 0-88 0,-4-2 88 16,0-4 0-1,-4 0-8-15,-1-1 8 16,-2-5-8-16,3 3 8 0,-5-7 0 15,2 0 0-15,3-5 8 16,-5 2-8-16,2-3 56 16,2 3-48-1,1 0 8-15,1 0 56 32,-2 4-72-32,1-1 8 0,0 0-16 15,-4 1-40-15,0 0 32 0,0-7 16 16,-4-1 0-16,-4-1-297 15,8-8 177-15,-8 0-160 0,8-2-456 16,-8-4-456 0,4 0-224-16,-1 3 327 0,-3-2-111 15,0 2-736-15,0 1-1345 16,0 2 104-16,0-3 929 16,-7-3 1096-16</inkml:trace>
  <inkml:trace contextRef="#ctx0" brushRef="#br0" timeOffset="47357.3">15311 9175 4913 0,'0'0'7329'0,"0"0"-3432"16,0 0-2241-1,0 0 169 1,0 0-513-16,84-6-640 0,-56 6-384 0,0 0-104 16,0 3-56-16,8 4-56 15,-5 2-64-15,5-3 64 0,0 1-64 16,0-4 0-16,-1 0 8 31,-3-3-16-31,-8 0-264 0,0 3-248 16,-12-3-848-16,-3 0 888 15,-6 0-1017-15,-3 0-647 16,0-13-921-16,-16-15-3392 16,1-1 1888-16,-2-2 2977 0</inkml:trace>
  <inkml:trace contextRef="#ctx0" brushRef="#br0" timeOffset="47589.27">15741 8512 9089 0,'0'0'6858'0,"0"0"-4898"16,0 0-23-16,0 0-497 0,0 0-728 15,0 0-376-15,0 48-88 16,0-7 56-1,0 3-48-15,4 7-88 0,0-3-55 16,1-1-65-16,-1-2-48 31,0-4 0-31,-4-6-145 0,0 0-567 16,0-10-1344-16,-4-9-5186 0</inkml:trace>
  <inkml:trace contextRef="#ctx0" brushRef="#br0" timeOffset="51085.51">3362 11601 4016 0,'0'0'9242'0,"0"0"-7217"31,0 0-1241-31,0 0-512 15,0 0 16-15,0 0-144 16,0 0 496 0,180-6 584-16,-17 6-327 0,40 0-185 15,20 0-176-15,13 0-120 16,-14 0-16-16,1 13-184 16,1 2-120-1,-17 5-24-15,-20 2-72 0,-36-3 0 16,-35-3 0-16,-41-4 0 15,-30-5-8-15,-21-4 8 0,-13 0-16 16,1-3-248-16,-7 3-416 0,-5 1-64 31,-45-4-80-31,6 0-3025 16,-6 0-5777-16</inkml:trace>
  <inkml:trace contextRef="#ctx0" brushRef="#br0" timeOffset="51956.78">3813 14087 9177 0,'0'0'4689'0,"0"0"-3952"15,0 0-129-15,0 0 600 16,91 0-16 0,-43 0-304-16,8 0-263 31,24 0-193-31,19 0-224 15,40 3 8-15,21-3 8 0,7 0 16 16,5 0-112-16,-13 0-40 0,12 0-48 16,1 0-40-16,3 0-8 15,4 0-40 1,-8 0 48-16,9 0 8 16,-5-3 0-16,-4 0 0 0,1-4 0 0,-1 7 0 15,1 0-8-15,-2 0 8 16,6 0 8-16,0 0 32 0,-2 0 96 31,-6 10-64-31,-9 0-32 16,-3 5-40-16,-5-2 72 15,1 3-32 1,-1-6 384-16,1-4-136 0,-10 1-136 0,6-7 88 16,0 0-48-16,3-4-64 15,-3-2 8 1,-9 3-40-16,-20 3-88 15,-27 0 32-15,-25 0-48 16,-18 0-104-16,-17 0-80 16,3 0-280-16,-7 3-344 0,-7-3-792 15,-21 3-1337-15,0-3-1888 0,-13 0-6377 0</inkml:trace>
  <inkml:trace contextRef="#ctx0" brushRef="#br0" timeOffset="62637.78">20069 6880 6249 0,'0'0'4593'16,"0"0"-3185"-1,0 0-632-15,0 0-240 16,0 6-184-16,8 1 33 16,3 2 767-16,9 7-152 15,8-3-304-15,8 3-128 16,0 0 48-16,12-1-215 0,3 1-105 31,1 3-80-31,8 0-24 16,0 3 16-16,7 1-88 15,17 2-32-15,20 1-16 0,23-4-16 16,5 0 16-16,-8-9-64 0,-13-7 48 0,-24-2-56 16,1-4 48-1,0 0-32-15,-17 0 112 16,-15-10-32-16,-12 7 8 15,-7-4 128-15,2 1-128 16,-7 0 88-16,0-4-88 0,-12 7-56 31,-12 0 136-31,-4-1 0 0,-4 4-112 32,0 0 24-32,0 0-96 0,0 0-32 15,-4 0-336-15,-4 0-624 16,-12 20-881-16,-1-1-2135 0,6-4-3378 15</inkml:trace>
  <inkml:trace contextRef="#ctx0" brushRef="#br0" timeOffset="64358.1">16256 15420 2984 0,'0'0'8354'0,"0"0"-6322"0,0 0-687 16,0 0-273-16,0 0-312 16,0 0-424-1,4 0-168-15,11 7 608 0,5-1 16 16,4 1-215-16,0 3-9 16,4-1-240-1,4 4-40-15,0 2-40 16,4 1-16-16,3 7-8 0,13 2-8 15,4 3-24-15,16 4-32 16,23 0-16-16,21 0-48 0,8-10-80 31,-13-10 32-31,-24-5 24 16,-23-7-64-16,-16 0 48 0,-8 0-56 0,4 0 8 16,-4-10 0-16,-4 1 0 15,-8-7 48-15,-8 0-8 0,-9 1 32 16,-3 5 56-1,-4-3 184-15,1 1-56 32,-1 5 24-32,-4 1-167 0,4 2-73 15,-1-2-48-15,-3 3-8 16,4 3-249-16,-4 0-471 0,0 0-760 16,4 0-3609-16,0 0-4145 0</inkml:trace>
  <inkml:trace contextRef="#ctx0" brushRef="#br0" timeOffset="65328.52">19607 15478 832 0,'0'0'9810'0,"0"0"-7426"16,0 0-623-16,0 0-505 15,0 0-280-15,0 0-216 0,0 0-352 31,-9-3-128-31,14 15 329 16,6-2-41-16,5 9-96 0,4-3-184 16,12 3-64-16,4 0 32 15,4-3-152-15,7 3 112 0,6-4-136 16,6 2 64-16,9-8-56 16,16 1-8-1,19-7 0-15,17-3-8 0,3 0-8 16,-7-7-56-16,-13-2 40 15,-28-1-40-15,-15 4 0 16,-15-1 40-16,-13 2-32 16,-1 1-8-16,-3 1 40 15,0-3-40-15,-8 6-8 0,-8-4 8 16,0 1 8-16,-5 0 32 16,2 3-48-16,-9-3 8 15,4 3 0-15,-4 0 8 0,0 0-16 16,0 0 0-16,0 0-264 31,0 0-112-31,-4-3-104 16,-8-4-368-16,-8 1-528 0,4-4-1081 15,1 4-3248-15</inkml:trace>
  <inkml:trace contextRef="#ctx0" brushRef="#br0" timeOffset="73145.84">14646 7743 4000 0,'0'0'4425'0,"0"0"-3120"0,0-22-209 16,0 9-232-16,0 4 224 31,4 3-40-31,-4-4-47 0,0 7 119 15,0 0-328-15,-9 0-352 16,-2 0-304-16,-9 3-48 16,-4 0-80-16,-16 12-8 0,-7 11 48 0,-26 11-48 0,-14 17 8 31,0 0 0-31,7 3 0 16,4 10-8-16,9 15 24 0,-6 32 96 15,6 16 40-15,27-3 128 16,20-7-32-16,20-12 16 0,8 3 65 31,24 3-89-31,12-3 40 16,7-7-56-1,14 1-40-15,10-4-120 0,5 4 0 16,12 0-16-16,-2 0 16 16,-2-4-8-16,-8-3-56 15,-12-3 88-15,-16-3-96 0,-16-6-144 16,-12-14-160-1,-13-17-272-15,-11-8 96 0,0-6 159 16,-7 6 185-16,-17 10 80 16,-16 7 48-16,-8-1-56 15,-12-9 64 1,-8-10-8-16,-3-6 8 0,7-10 0 0,12-12 0 31,13-3 56-31,11-4-8 16,20-6 96-16,8 0-24 15,0 0-120-15,15 0 0 0,13-6 48 16,8-4 33-16,12 7-9 0,0-1-24 16,-4 4-40-16,-4 0 0 31,-5 7-8-31,-11 3-48 0,-3 3-105 16,-6 2 25-16,-7-2-16 0,-3 3-8 15,-2-4 80-15,-3 1 72 16,0 0 0-16,0-4 0 0,0 4 16 15,-3-4-8 1,-2 4 8-16,5 0 40 16,-4-4-40-16,4 4 0 0,-4-4 32 15,0 4-40-15,-7-6 0 16,2 3 88-16,-7-1-40 0,0 0 72 31,1-2 17-31,-6-1-25 16,14-3-112-16,-1 0 24 31,8 1-32-31,0-4-176 16,8 0 176-16,16 0 72 0,4 0 72 15,4 0-136-15,-1 0 0 16,1 0 56-16,-9 3-64 0,-10 6-56 16,-9 7-96-16,-4 9 136 15,-20 4 16-15,-20 13 224 0,-28 11 24 16,1-2-40-16,-9 10 72 0,-3-1 88 15,10-6-128-15,-10 25-48 0,-1 22 72 16,8 30-8 0,13 12-120-16,23 3-32 15,23-6-16-15,13-7 0 16,13 4-80-16,11 8 112 0,3 11-120 31,-3 3-24-31,-4 3-152 0,-12-4-232 16,-8-2-104-16,-8 3 24 31,-23 6 40-31,-14 0 232 16,-2-3 176-16,3-13 40 0,8-12 536 0,20-13 48 15,16-7 104-15,20-9-360 16,24-3-200-16,20-3-56 0,27-11-72 0,29-2-80 31,28-13-120-31,34-21-208 16,26-24-184-16,-1-21-264 0,-48-10-129 15,-43-7-4072-15</inkml:trace>
  <inkml:trace contextRef="#ctx0" brushRef="#br0" timeOffset="83190.5">21300 13138 720 0,'0'-4'6185'16,"0"4"-4649"-16,0 0-968 0,0 0-31 16,0 0 111-16,0 0 112 15,-5 0 24 1,5 0 120-16,0 0 184 0,0-2 41 16,-4 2-273-16,-3-7-416 15,-1 4-272-15,0-7-72 0,-1-5-48 16,6-1 8-1,-5-7-8 1,4-5-48-16,-4-7 0 0,3-3 8 16,-2-7 160-1,-1-12-16-15,0-19 40 16,0 3-112-16,0 3-8 0,0 7 72 16,1 9 16-16,-2-19-40 15,1-19-56-15,4 9 64 0,4 7-72 31,0 13-56-31,0 9 0 16,4-1 0-16,4-8 8 0,-4 6 0 0,-4 6 40 16,0 0-40-16,0-3 8 0,0-6-8 15,0-1 64-15,-4-2-24 16,0-4-40 0,4 4 0-16,-4-1 0 15,4 4 0-15,0 3-8 16,0-3 48-1,0 3-48-15,0 0 0 0,0-1-8 16,-4 1-8 0,-3 3 16-1,-6-3-16-15,-2-1-16 0,2 1 32 16,-2 0 8-16,2-6 0 16,5-1 0-16,1-2-8 0,7-4 0 15,0 3 0-15,0 4 0 0,0 2 0 16,0 1 8-16,3 0 0 0,5 3 8 31,-4 0-8-31,1-1 0 16,3 1 0-16,-5-3-8 15,5 3 0-15,-4 0 32 0,-4 3-32 16,5-1 0-16,-1 5 0 0,-4-1 0 0,0-3 0 16,0 3 8-1,-4 1-8-15,-1 2 0 16,1 0 0-16,0 7 0 15,4 0 0-15,0-1 0 0,0-2-8 16,8 3 8-16,1-4 0 31,-5 4 0-31,-1-3 0 0,-3 2-8 16,0-2 8 0,0 2-56-16,-7 1 56 15,-6 0-72-15,2-1 64 16,-6 1 0-16,6 0 8 0,-6 3 0 0,6 0 8 15,-1 0 32-15,-1 0-32 16,-2 0-8 0,2-3 8-16,-2-1-8 15,2 1 0-15,-2 3 0 16,4-1 8-16,-2 8 0 0,5-4-8 16,1 3 0-16,-2 3 0 15,1-5 0-15,0 2 0 0,1 0 0 31,-2-3 8-31,-6 3-8 16,7-5 8 0,-9 5-8-16,10-3 0 0,-6 6 0 15,2 10-72-15,3-3 56 0,0 9-136 0,-1 0 80 16,6 4-24-16,-1-1 96 16,0 7-8-1,4-3 8-15,-4 2-8 16,4 4-48-16,0 0-832 15,-4 0-1072-15,-1 4 223 0,1 12-175 16,4-7-945 0,0 1-3272-16</inkml:trace>
  <inkml:trace contextRef="#ctx0" brushRef="#br0" timeOffset="83729.63">20423 8061 7281 0,'0'0'1320'31,"0"0"-7"-31,0 0-329 0,0 0-160 15,0 0-80-15,0 0-440 16,4-12 104-16,0 2-16 0,4 0-112 16,0-2 145-1,0-4-17-15,4-3-256 0,4-3-16 16,-5-4-40-16,6-2-88 16,3-7 8-16,-1-7-8 0,5-5-8 15,1-4 0-15,-1-3-72 16,-1 6 72-1,-3-3 8-15,0 10 0 16,-8 3 0-16,-1 13 8 31,-6 3 112-31,3 9 256 0,-8 6-112 16,4 7-40-16,-4 0-232 0,4 0-56 16,3 10 48-16,6 6-8 0,-1 6 16 15,4 0 0-15,7 7 0 0,5 3 0 31,4 2 16-31,5 1 48 0,6 7-56 16,0-1 8-16,6 0-16 16,-2 4 0-16,5-1-432 0,-4-6-704 15,20 4-841-15,-16-11-1023 32,-9-12-2050-17</inkml:trace>
  <inkml:trace contextRef="#ctx0" brushRef="#br0" timeOffset="96005.29">28177 15233 704 0,'0'0'8073'16,"0"0"-5864"-16,0 0-905 0,0 0-48 31,0 0 241-31,0 0-185 0,3 0-392 0,-3 0-352 0,0 0-168 47,0 0-88-47,0 0-103 0,0 0 15 0,4 0-128 0,-4 0-32 15,8 10-56 1,1 2 120-16,2 8 72 0,6 2-32 16,2 3-96-16,9 1 48 0,8 2-16 31,4 1-8-31,8-4-24 16,11 4-16-16,1-4 56 15,12-2-64-15,12 2-40 0,19-3 0 16,13-3 0-16,3-3-8 15,-3-16 16 1,-13 0-8-16,-7 0 40 0,-1-16-32 16,2-9-8-16,2-4 8 0,-20 1-8 15,-15 5 0-15,-20 5 56 16,-8 5-64-16,0-4 8 0,-1 5 0 31,1-4 40-31,-12 3 0 0,-7 7 48 31,-6 0-88-31,-3 2 64 16,-8 4-8-16,0 0-64 0,0 0 0 16,0 0-40-16,0 0-32 0,0 0-112 15,0 0-304-15,-4 0-328 16,-4 0-137-16,-7 0 177 16,-13 0-800-16,4 0-897 15,0 0-2512-15</inkml:trace>
  <inkml:trace contextRef="#ctx0" brushRef="#br0" timeOffset="97624.96">28324 6026 1528 0,'0'0'432'0,"0"0"-120"0,0 0-112 15,0 0 168-15,0 0-192 16,0 0-88-16,48 22-88 0,-45-22 16 0,-3 3 112 16,4-3 32 15,-4 3-160-31,0-3 0 16,0 3-96-16,0 4 96 0,-4-1-728 15,4 1-1376-15</inkml:trace>
  <inkml:trace contextRef="#ctx0" brushRef="#br0" timeOffset="97924.01">28324 6026 1560 0,'44'85'1376'16,"-44"-81"-480"-16,0-4-31 15,0 0 127 1,0 0-32-16,0 0 352 0,0 0 105 16,0 0 159-16,0 0-16 15,0-13-544-15,0-9-552 0,0-4 201 16,0-8-265-16,0-11 56 31,0-6-88-31,-8-22-8 0,-5-19 16 16,-2-28 24-16,3-14 0 15,4-5-232-15,4 5 16 0,4 13 224 16,0 30-248-16,-4 24-72 16,4 22-80-16,-4 23 56 31,0 3-56-31,4 7 0 0,0 5-8 0,0 7-376 15,0 22-376-15,16 26 40 16,8 31-1136-16,0-9-1129 0,0-6-4329 16</inkml:trace>
  <inkml:trace contextRef="#ctx0" brushRef="#br0" timeOffset="98648.02">29655 5963 6737 0,'0'0'1712'0,"0"0"-920"16,0 0 305-16,0 0 111 0,0 0-520 31,0 0 112-31,-17-102 8 16,14 61-319-16,-1-4-153 15,-8-21 56-15,0-14-136 0,-8-28-96 16,-4-16 40-16,4-16-80 16,8-3-16-16,8 10-16 0,1 3 496 15,3 35-280-15,0 31 104 32,0 27 152-32,0 14-88 0,0 4-224 15,0 3-152-15,0 7-96 16,3 9-856-16,1 44-2040 0,0 4 695 15,0 6-3368-15</inkml:trace>
  <inkml:trace contextRef="#ctx0" brushRef="#br0" timeOffset="99612.09">32157 6861 7521 0,'0'0'2665'0,"0"0"-929"16,0 0-616-16,0 0 129 0,0 0 255 16,0 0-312-1,24 0-480-15,-4 0-312 16,3-3-32-16,9-1 9 15,9 2-41-15,2-5-224 0,5 4 80 16,7 3-176-16,-3-3 48 16,-7 3-56-1,-10-4-16-15,-10 4-136 16,-10 0-609-16,-15 0-263 16,-15 0-1392-16,-18 0-2025 0,-3 4 1176 15</inkml:trace>
  <inkml:trace contextRef="#ctx0" brushRef="#br0" timeOffset="99864.68">32054 6956 4016 0,'0'0'1969'0,"0"0"215"0,0 0-1368 15,0 0 625 1,0 0 295-1,79 22-296-15,-39-18-359 0,0-4-513 0,-1 0-264 16,2 0-216-16,-6 0-88 16,-3 0-104-16,-8-7-464 0,-8 4-216 31,-8 0-289-31,-8 3-391 16,0-4-608-16,-8 4-3786 0</inkml:trace>
  <inkml:trace contextRef="#ctx0" brushRef="#br0" timeOffset="100086.5">31977 7080 1664 0,'0'0'5185'0,"0"0"-2360"15,0 0-1713-15,0 0-8 0,0 0 304 16,80 6-127-1,-44-3-457 1,7-3-320-16,2 0-232 16,2 0-176-16,-6 0-24 0,-2 0-72 15,13-6-1064-15,-8-3-1273 0,-5-4-3080 0</inkml:trace>
  <inkml:trace contextRef="#ctx0" brushRef="#br0" timeOffset="100264.86">32946 6870 8449 0,'0'0'2513'16,"0"0"-1697"-16,0 0-360 0,0 0 288 15,0 0-280-15,0 0-464 16,0 0-1184-16,-13 0-2689 0</inkml:trace>
  <inkml:trace contextRef="#ctx0" brushRef="#br0" timeOffset="105334.49">25499 6404 5913 0,'0'0'1856'0,"0"0"-616"16,0 0-95-16,0 0 319 31,-8 0 144-31,8 0 41 0,0 0-433 16,0 0-520-16,12 0-288 0,1 0 104 16,10 0-256-16,12-4-40 15,21 4-136-15,40 0 40 16,40 0 104-1,23 7 49-15,8-1-49 0,-15 3-56 16,-33 1 32-16,-27-3 40 0,-32-4-88 31,-21 0-64-31,-11-3-24 16,-8 0-16-16,-4 0 16 0,-4 0 16 16,-8 0 56-16,-4 0 88 31,0-3-224-31,0 0 144 0,0-1 0 15,0 1-112-15,4 3-32 0,4 0-416 16,8 0 32-16,8 0-408 0,-4 0-345 0,4 0-1255 16,-4 0-649-16,-8 0-1816 0</inkml:trace>
  <inkml:trace contextRef="#ctx0" brushRef="#br0" timeOffset="105719.97">26627 6207 7633 0,'0'0'1873'15,"0"0"-377"-15,0 0-280 0,0 0-168 31,0 0-63-31,0 0-241 0,0 0-520 16,-16-10-224-16,36 29 840 0,3 7-168 16,10-1-200-16,6 4-224 15,1-1-72-15,4 1-16 0,-8-1-72 16,0 1-16 0,-8-7-32-16,-13 0-40 0,-6 1-8 15,-9-1-184-15,-13 0 192 16,-26 3 192-16,-25 7 40 15,-28 3-64-15,1 0-16 0,7-6-32 32,16-4-56-17,20-6-64-15,8 6-232 16,13 7-1344-16,19-3-1457 0,8-10-4424 0</inkml:trace>
  <inkml:trace contextRef="#ctx0" brushRef="#br0" timeOffset="120311.7">14351 3889 4745 0,'0'0'3936'0,"0"0"-2327"15,0 0-913-15,0 0-304 16,0 0 456-16,8 0 168 16,4 0 49-16,8-3-97 15,11-3-72-15,10-4 96 16,23-3-72-16,31-9-207 0,53-7-297 31,26-2-120-31,14 2-120 0,-13 7-104 16,-31 6-8-16,-33 7-64 15,-35 2-176 1,-32 7-416-16,-20 0-249 16,-13 0-519-16,-18 10-1400 0,-18 6-337 15,-18 0-832-15</inkml:trace>
  <inkml:trace contextRef="#ctx0" brushRef="#br0" timeOffset="120565.65">14339 4086 824 0,'0'0'7809'31,"0"0"-6280"-31,0 0-1529 16,0 0 176-16,0 0 152 16,0 0 1112-16,156 22 448 15,-25-38-87-15,24-9-377 0,17-10-384 16,-13-3-239-16,-27 9-417 15,-33 4-184 1,-27 9-96-16,-32 6-104 16,-16 4-784-16,-9 0-833 0,-2 3-1191 15,-9-4-1841-15</inkml:trace>
  <inkml:trace contextRef="#ctx0" brushRef="#br0" timeOffset="122004.84">15626 11026 1424 0,'0'0'7793'0,"0"0"-5904"0,0 0-497 16,0 0-240 0,0 0-295-16,0 0-97 15,3-15 224 1,30 5-240-1,11 1 56-15,23-4-200 0,25-3-159 0,20 7-153 16,-9 2-128-16,-19 7-96 16,-24 0-56-16,-24 0-8 0,3 0-160 15,-7 7-345-15,-4-1-87 32,-8-3 16-32,-12 0-176 0,-8 0-248 15,0 0-472-15,-16-3 79 16,-4 0-119-16,-4 0-2609 0</inkml:trace>
  <inkml:trace contextRef="#ctx0" brushRef="#br0" timeOffset="122293.49">16100 10804 8225 0,'0'0'2313'16,"0"0"-601"-16,0 0-120 31,0 0-455-31,0 0-433 16,0 0-256-16,0 0-152 0,44-3 512 15,0 13-208-15,3 5-224 0,5 5-64 16,-4 5-160-16,-8 7-112 16,-12 2-40-16,-12 8-120 15,-16 3-32 1,-16 2 144-16,-36 7-56 0,-4-3-216 15,-11-7-192-15,-10-3-240 16,-2 1-632-16,8-8-937 16,15-8-3256-16</inkml:trace>
  <inkml:trace contextRef="#ctx0" brushRef="#br0" timeOffset="124606.61">21203 577 5297 0,'0'0'2080'0,"0"0"-888"16,0 0-472-16,0 0-15 0,0 0-377 16,0 0-72-16,0 0 88 0,-71-50 48 31,56 43-216-31,-6 4-48 16,1 0 0-1,-3 3-72-15,-5 0-48 16,-4 0-8-16,-8 0 0 0,-4 0 8 15,-4 10 0 1,-7 2-8-16,-1 1 0 16,-4 3 0-16,0 3 0 0,-3 0 64 31,3 3-64-31,4 7 0 16,4 0 0-16,8 2 0 0,5 4 8 15,2 0-8-15,5 6 0 16,5 0 0-16,-1 7 16 0,4 6 200 15,0 13 96-15,0 18-128 0,1 17 24 16,3 3-88-16,12-19-64 16,4-16-56-16,4-4 64 0,0-12 56 0,0 0 64 31,4 9 96-31,7-12-80 31,1 10-72-31,1 5-31 0,-2 4-41 0,6 6 72 0,-6-6-32 16,1 0 8-16,-4 0 0 0,8-10 144 15,-4 13-24 1,8 7-168 0,4 15 176-1,4 13 112-15,4-3-192 0,-8-23-48 16,-5-22 24-16,-6-25-8 0,2 0-56 16,-2 6-48-16,6 11 64 15,5 5 16-15,0 0 104 0,4 0 144 31,8 0-168-31,-4 0-24 16,7-3 96-16,6 7-104 0,-2-7-32 16,9 3-24-16,-5 3-80 0,5-3 96 15,1 0-88-15,-2-3 32 0,1-6 8 16,4-3-48-16,0-8 56 16,4-5-8 15,3 0-48-31,-3-7 0 0,-4 1 8 15,-5-1 40-15,-6-2-56 16,-6-1-8-16,-3 0-192 0,-4-7 192 16,-4-2 8-16,0-3-8 15,3-7-48-15,5-3 48 16,9 0-8 0,-2 0 16-16,5-9 0 0,-1-4 16 0,6-3-8 15,-6 0-8-15,1-3 0 16,-1-3 40-16,-6 0-40 0,-2-1-144 31,-3-5 136-31,-8-1-40 31,0-9 48-31,-4-6-8 0,0-4-40 16,-4-3-152-16,0 0-96 16,-5 1 144-16,-6 2 72 0,-1 1-64 0,-4-1 136 15,-4-3-88 1,0 0-112-1,0-3 208-15,-17 0 0 16,2-6 0-16,-6 0 0 0,6-4 8 0,-5 7 40 31,4-3 0-31,4 6-40 0,-4-10 88 16,4-12-96-16,4-19 0 16,-3-7 0-16,2 7 0 15,-3 6 8-15,-8 13 8 0,1 12-8 16,-2 13 40-16,6 10-40 0,-5 6-8 0,3-9 8 15,-2-4-8-15,-5-6 8 0,4 0 0 32,0-3 40-32,4 0-48 15,1 0-24-15,2-3 24 16,5-4 8-16,-3 4 8 0,-2-7 0 31,-2 4-8-31,2-1 0 0,-2 7 0 16,-6 0 0-16,6 0-8 0,-5 6 16 15,-1 0-16 1,6 3 0 0,-5 1-8-16,1-1 0 0,2-3 0 15,2 4 0-15,2-4-8 16,5 3 8-16,-8 1 0 0,1-1-8 16,-2 7 16-1,-6 0-56 1,-14 2-160-16,-2 4 40 15,-8 3 0-15,-9 1 80 0,-8-1 40 16,-5 3 0-16,2 1 56 0,-1-1 72 16,-3 1 152-16,3 2-224 0,0 1-8 15,0 3-184-15,8 3-240 32,-3-1-1593-32,15 8-647 15,12 2-4306-15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25/11/2020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25/11/2020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25/11/2020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Q Learning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6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Q function?</a:t>
            </a:r>
          </a:p>
          <a:p>
            <a:r>
              <a:rPr lang="en-GB" sz="4000" b="0" dirty="0"/>
              <a:t>What is Q Learning?</a:t>
            </a:r>
          </a:p>
          <a:p>
            <a:r>
              <a:rPr lang="en-GB" sz="4000" b="0" dirty="0"/>
              <a:t>What is Deep Q Learning?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D43D0C-AA2B-4897-BEDF-FAF34BBCEB45}"/>
                  </a:ext>
                </a:extLst>
              </p14:cNvPr>
              <p14:cNvContentPartPr/>
              <p14:nvPr/>
            </p14:nvContentPartPr>
            <p14:xfrm>
              <a:off x="12734473" y="810731"/>
              <a:ext cx="6840" cy="9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D43D0C-AA2B-4897-BEDF-FAF34BBCEB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5833" y="801731"/>
                <a:ext cx="2448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Q function</a:t>
            </a:r>
            <a:endParaRPr lang="ru-RU" sz="5400" dirty="0"/>
          </a:p>
        </p:txBody>
      </p:sp>
      <p:pic>
        <p:nvPicPr>
          <p:cNvPr id="1026" name="Picture 2" descr="Tic-Tac-Toe with Tabular Q-Learning">
            <a:extLst>
              <a:ext uri="{FF2B5EF4-FFF2-40B4-BE49-F238E27FC236}">
                <a16:creationId xmlns:a16="http://schemas.microsoft.com/office/drawing/2014/main" id="{AF377D44-9F68-428A-BA1B-FC964AE5A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98" y="0"/>
            <a:ext cx="4923541" cy="44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C405B6-7A88-44C5-A10E-1FF78852809F}"/>
              </a:ext>
            </a:extLst>
          </p:cNvPr>
          <p:cNvSpPr txBox="1"/>
          <p:nvPr/>
        </p:nvSpPr>
        <p:spPr>
          <a:xfrm>
            <a:off x="8336018" y="4168171"/>
            <a:ext cx="28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nestedsoftware.com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3892D2-C4F8-4315-A4F3-58425AD9CCAD}"/>
                  </a:ext>
                </a:extLst>
              </p14:cNvPr>
              <p14:cNvContentPartPr/>
              <p14:nvPr/>
            </p14:nvContentPartPr>
            <p14:xfrm>
              <a:off x="740160" y="1005840"/>
              <a:ext cx="9738000" cy="412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3892D2-C4F8-4315-A4F3-58425AD9CC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00" y="996480"/>
                <a:ext cx="9756720" cy="41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Q function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873BDA-55C2-47DC-BE36-362A411675EB}"/>
                  </a:ext>
                </a:extLst>
              </p:cNvPr>
              <p:cNvSpPr txBox="1"/>
              <p:nvPr/>
            </p:nvSpPr>
            <p:spPr>
              <a:xfrm>
                <a:off x="-657519" y="5332940"/>
                <a:ext cx="12849519" cy="557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𝑟𝑔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873BDA-55C2-47DC-BE36-362A4116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7519" y="5332940"/>
                <a:ext cx="12849519" cy="557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ic-Tac-Toe with Tabular Q-Learning">
            <a:extLst>
              <a:ext uri="{FF2B5EF4-FFF2-40B4-BE49-F238E27FC236}">
                <a16:creationId xmlns:a16="http://schemas.microsoft.com/office/drawing/2014/main" id="{AF377D44-9F68-428A-BA1B-FC964AE5A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98" y="0"/>
            <a:ext cx="4923541" cy="44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C405B6-7A88-44C5-A10E-1FF78852809F}"/>
              </a:ext>
            </a:extLst>
          </p:cNvPr>
          <p:cNvSpPr txBox="1"/>
          <p:nvPr/>
        </p:nvSpPr>
        <p:spPr>
          <a:xfrm>
            <a:off x="8336018" y="4168171"/>
            <a:ext cx="28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nestedsoftware.com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2C1631-167F-49A1-A482-49424F658F91}"/>
                  </a:ext>
                </a:extLst>
              </p14:cNvPr>
              <p14:cNvContentPartPr/>
              <p14:nvPr/>
            </p14:nvContentPartPr>
            <p14:xfrm>
              <a:off x="1041120" y="4702320"/>
              <a:ext cx="10499760" cy="164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2C1631-167F-49A1-A482-49424F658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760" y="4692960"/>
                <a:ext cx="10518480" cy="16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38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Q Learning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405B6-7A88-44C5-A10E-1FF78852809F}"/>
              </a:ext>
            </a:extLst>
          </p:cNvPr>
          <p:cNvSpPr txBox="1"/>
          <p:nvPr/>
        </p:nvSpPr>
        <p:spPr>
          <a:xfrm>
            <a:off x="7845823" y="5433406"/>
            <a:ext cx="28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analyticsvidhya.com</a:t>
            </a:r>
            <a:endParaRPr lang="en-PK" dirty="0"/>
          </a:p>
        </p:txBody>
      </p:sp>
      <p:pic>
        <p:nvPicPr>
          <p:cNvPr id="1028" name="Picture 4" descr="Beginner's guide to Reinforcement Learning &amp; its implementation in Python">
            <a:extLst>
              <a:ext uri="{FF2B5EF4-FFF2-40B4-BE49-F238E27FC236}">
                <a16:creationId xmlns:a16="http://schemas.microsoft.com/office/drawing/2014/main" id="{CF7AC3F1-2939-4360-817B-D06DCBFF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65" y="187997"/>
            <a:ext cx="48291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82499B-8F02-40E6-BDC3-BFE4D77F5A14}"/>
                  </a:ext>
                </a:extLst>
              </p14:cNvPr>
              <p14:cNvContentPartPr/>
              <p14:nvPr/>
            </p14:nvContentPartPr>
            <p14:xfrm>
              <a:off x="2839680" y="1234440"/>
              <a:ext cx="8047440" cy="243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82499B-8F02-40E6-BDC3-BFE4D77F5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0320" y="1225080"/>
                <a:ext cx="806616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3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6165" y="1488275"/>
            <a:ext cx="10515600" cy="3608962"/>
          </a:xfrm>
        </p:spPr>
        <p:txBody>
          <a:bodyPr>
            <a:normAutofit/>
          </a:bodyPr>
          <a:lstStyle/>
          <a:p>
            <a:r>
              <a:rPr lang="en-GB" sz="5400" dirty="0"/>
              <a:t>Q-Learning</a:t>
            </a:r>
            <a:br>
              <a:rPr lang="en-GB" sz="5400" dirty="0"/>
            </a:b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3974A-9DD6-430E-8C24-0D43F98D6C9B}"/>
                  </a:ext>
                </a:extLst>
              </p:cNvPr>
              <p:cNvSpPr txBox="1"/>
              <p:nvPr/>
            </p:nvSpPr>
            <p:spPr>
              <a:xfrm>
                <a:off x="3836708" y="1794602"/>
                <a:ext cx="8506120" cy="3302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and take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Terminal state reached, Go to step 2 otherwise Go to step 3.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3974A-9DD6-430E-8C24-0D43F98D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08" y="1794602"/>
                <a:ext cx="8506120" cy="3302635"/>
              </a:xfrm>
              <a:prstGeom prst="rect">
                <a:avLst/>
              </a:prstGeom>
              <a:blipFill>
                <a:blip r:embed="rId2"/>
                <a:stretch>
                  <a:fillRect t="-369" b="-258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Beginner's guide to Reinforcement Learning &amp; its implementation in Python">
            <a:extLst>
              <a:ext uri="{FF2B5EF4-FFF2-40B4-BE49-F238E27FC236}">
                <a16:creationId xmlns:a16="http://schemas.microsoft.com/office/drawing/2014/main" id="{601D9BC8-B4A0-4864-BB30-B2093B0F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" y="1042735"/>
            <a:ext cx="4336330" cy="47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3B1B88-9126-4C88-B988-1BC14AD98FCD}"/>
                  </a:ext>
                </a:extLst>
              </p14:cNvPr>
              <p14:cNvContentPartPr/>
              <p14:nvPr/>
            </p14:nvContentPartPr>
            <p14:xfrm>
              <a:off x="3346200" y="86760"/>
              <a:ext cx="8409960" cy="599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3B1B88-9126-4C88-B988-1BC14AD98F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840" y="77400"/>
                <a:ext cx="8428680" cy="60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592772"/>
          </a:xfrm>
        </p:spPr>
        <p:txBody>
          <a:bodyPr>
            <a:normAutofit/>
          </a:bodyPr>
          <a:lstStyle/>
          <a:p>
            <a:r>
              <a:rPr lang="en-GB" sz="5400" dirty="0"/>
              <a:t>Deep</a:t>
            </a:r>
            <a:br>
              <a:rPr lang="en-GB" sz="5400" dirty="0"/>
            </a:br>
            <a:r>
              <a:rPr lang="en-GB" sz="5400" dirty="0"/>
              <a:t>Q Learning</a:t>
            </a:r>
            <a:endParaRPr lang="ru-RU" sz="5400" dirty="0"/>
          </a:p>
        </p:txBody>
      </p:sp>
      <p:sp>
        <p:nvSpPr>
          <p:cNvPr id="5" name="Bullet…">
            <a:extLst>
              <a:ext uri="{FF2B5EF4-FFF2-40B4-BE49-F238E27FC236}">
                <a16:creationId xmlns:a16="http://schemas.microsoft.com/office/drawing/2014/main" id="{14592FC0-10D5-43E2-B283-1636C27F1F3B}"/>
              </a:ext>
            </a:extLst>
          </p:cNvPr>
          <p:cNvSpPr txBox="1">
            <a:spLocks/>
          </p:cNvSpPr>
          <p:nvPr/>
        </p:nvSpPr>
        <p:spPr>
          <a:xfrm>
            <a:off x="4892511" y="2219433"/>
            <a:ext cx="7299489" cy="3408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1371FB"/>
                </a:solidFill>
              </a:defRPr>
            </a:pPr>
            <a:endParaRPr lang="en-US" sz="3600" dirty="0">
              <a:solidFill>
                <a:srgbClr val="1371FB"/>
              </a:solidFill>
              <a:latin typeface="Calibri(body)"/>
            </a:endParaRPr>
          </a:p>
        </p:txBody>
      </p:sp>
      <p:pic>
        <p:nvPicPr>
          <p:cNvPr id="2050" name="Picture 2" descr="PuckWorld">
            <a:extLst>
              <a:ext uri="{FF2B5EF4-FFF2-40B4-BE49-F238E27FC236}">
                <a16:creationId xmlns:a16="http://schemas.microsoft.com/office/drawing/2014/main" id="{556C98EB-F113-4845-8222-B00E035F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7" y="1936335"/>
            <a:ext cx="67341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73623-8A78-4106-8D2E-294F95C92C78}"/>
              </a:ext>
            </a:extLst>
          </p:cNvPr>
          <p:cNvSpPr txBox="1"/>
          <p:nvPr/>
        </p:nvSpPr>
        <p:spPr>
          <a:xfrm>
            <a:off x="7823857" y="5437844"/>
            <a:ext cx="28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cs.stanford.edu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1B1805-F527-4951-9694-68BF0BEC3EE7}"/>
                  </a:ext>
                </a:extLst>
              </p14:cNvPr>
              <p14:cNvContentPartPr/>
              <p14:nvPr/>
            </p14:nvContentPartPr>
            <p14:xfrm>
              <a:off x="1210320" y="95760"/>
              <a:ext cx="10650600" cy="556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1B1805-F527-4951-9694-68BF0BEC3E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960" y="86400"/>
                <a:ext cx="1066932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143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Calibri(body)</vt:lpstr>
      <vt:lpstr>Cambria Math</vt:lpstr>
      <vt:lpstr>Garamond</vt:lpstr>
      <vt:lpstr>Wingdings</vt:lpstr>
      <vt:lpstr>Thème Office</vt:lpstr>
      <vt:lpstr>PowerPoint Presentation</vt:lpstr>
      <vt:lpstr>Q function</vt:lpstr>
      <vt:lpstr>Q function</vt:lpstr>
      <vt:lpstr>Q Learning</vt:lpstr>
      <vt:lpstr>Q-Learning </vt:lpstr>
      <vt:lpstr>Deep Q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95</cp:revision>
  <dcterms:modified xsi:type="dcterms:W3CDTF">2020-11-27T11:15:37Z</dcterms:modified>
</cp:coreProperties>
</file>