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6" r:id="rId5"/>
    <p:sldId id="313" r:id="rId6"/>
    <p:sldId id="30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>
        <p:scale>
          <a:sx n="90" d="100"/>
          <a:sy n="90" d="100"/>
        </p:scale>
        <p:origin x="120" y="-3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03T13:38:31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 6838 133 0,'0'0'731'16,"0"0"-617"-16,0 0-62 15,0 0-28-15,0 0-22 16,-39-28 50-16,37 27-42 15,2 1 0-15,0 0 48 16,0 0-10-16,0 0-47 16,0 0-1-16,0 0-24 15,18 0 14-15,24 1 10 16,46 10 1-16,58 0 34 0,42-3 1 16,33-2-18-1,16-3-4-15,2-3-14 0,-54 0-81 16,-36 0-295-16</inkml:trace>
  <inkml:trace contextRef="#ctx0" brushRef="#br0" timeOffset="2059.9869">8384 6925 139 0,'0'0'21'16,"0"0"53"-16,0 0-47 0,-79-11-9 16,55 6 23-1,4-1-3-15,0-1-3 0,2 0 1 16,3 0 52-16,3 0-10 15,2 1 57-15,2 2-61 16,1-1-42-16,3 4 2 16,2 0 36-16,2-1-60 15,0 2 10-15,0 0-20 16,0 0-42-16,0 0-3 16,0 0 21-16,9 0 18 15,7 0 2-15,2 4 4 16,9-1 41-16,9-1-21 15,6-1 33-15,8-1-2 16,6 0-25-16,17 0 7 16,21 0-8-16,23-3-25 0,12 2 37 15,-5 1-37-15,-7 0 0 16,-12 0 9-16,1 1-8 16,7 4-2-16,1-1 1 15,0 0 0-15,-3 0 19 16,-1 2-19-16,1 3-24 15,-1-1 12-15,-8 3-4 0,-5 3 5 16,-8 2 2 0,-2 1-7-16,-1 1 4 15,2-1-1-15,3-2 3 16,3-2 10-16,5-3 0 16,8-4 10-16,13-2-10 15,5-3 1-15,9-1-27 0,-3 0 25 16,-2 0-18-1,-4-4-7-15,-3 4 26 16,-5 0-1-16,-4 0-10 0,-5 4-29 16,3 4 8-16,9-4-36 15,-4-1 22-15,2-2 23 16,-5 1-22-16,-10-1-7 16,0 2 23-16,-4 1-12 15,-2 0 40-15,0-1-40 16,4-3-2-16,5 0-52 15,15-3-9-15,1-9 43 16,0-4 15-16,-2 2 46 16,-11 1 3-16,-3 2 16 15,-8 4 18-15,-2 1-1 0,-4 3-10 16,1-1-17-16,1 0-9 16,1 0-52-16,5 1 13 15,4 0 2-15,-2 3 12 16,-2 0 15-16,-3 0-16 15,4-1-4-15,4 1-8 16,1 0 38-16,6-2-10 16,2 1 7-16,-27-1-10 15</inkml:trace>
  <inkml:trace contextRef="#ctx0" brushRef="#br0" timeOffset="17620.5464">2555 2249 411 0,'0'0'90'0,"0"0"-48"16,0 0-19-16,-83-24-22 15,66 14 19-15,-2 0 24 16,8 0 83-16,1 3 21 16,4 3-13-16,2 2-72 15,1 2-44-15,-2 0-6 16,5 0-11-16,-3 7-2 0,3 3 14 15,0 0-37 1,6 2 6-16,16-4-57 0,14 0 74 16,33-7 7-1,50-1 0-15,57-7 11 0,42-13-11 16,27-3 40-16,13-1-46 16,15 2 5-16,25 1 2 15,14 6-8-15,-70 8-87 16,-54 7-261-16</inkml:trace>
  <inkml:trace contextRef="#ctx0" brushRef="#br0" timeOffset="31041.066">6533 11897 235 0,'0'0'0'16,"0"0"-157"-16</inkml:trace>
  <inkml:trace contextRef="#ctx0" brushRef="#br0" timeOffset="33178.1627">18295 10490 811 0,'0'0'136'16,"0"0"37"-16,0 0-121 15,0 0-21-15,0 0 2 16,0 0 66-16,0 0-28 16,-45-62 9-16,41 58-41 15,3 2 66-15,-1 1-78 16,2 1-17-16,0 0-2 15,-1 0-8-15,1 0 0 0,0 12-11 16,0 15 11-16,0 13-2 16,0 11 2-16,0 6 0 15,8 0-1-15,7-5 1 16,14-7 0-16,21-10 0 16,49-18 1-16,70-28-5 15,54-48 4-15,41-44-28 16,23-27-24-16,-4 0 1 15,-14 10 51-15,-32 30 0 16,-52 29 6-16,-64 27-14 16,-42 22-67-16,-39 10-199 15,-23 2-282-15</inkml:trace>
  <inkml:trace contextRef="#ctx0" brushRef="#br0" timeOffset="35023.7933">13096 11605 307 0,'0'0'59'0,"0"0"97"15,0 0-81-15,0 0 29 16,0 0 45-16,0 0-63 16,0 0-25-16,1-64-5 15,-1 62-15-15,0 2 31 16,0 0-37-16,0 0-34 16,0 0 34-16,0 0-35 15,0 0 0-15,0 0 0 16,0 11 2-16,0 8 35 15,2 11-19-15,-2 6-17 16,0 3 32-16,0-1-33 16,9-3 0-16,3-8 0 15,11-9 9-15,16-9-2 0,32-10-7 16,49-45 0-16,64-39 15 16,26-19-15-16,8-6-10 15,-15 13-3-15,-45 28-45 16,-19 19 32-16,-32 19-32 15,-19 16-91-15,-31 8-143 16,-23 5 0-16</inkml:trace>
  <inkml:trace contextRef="#ctx0" brushRef="#br0" timeOffset="37780.693">19429 12725 546 0,'0'0'51'0,"0"0"93"16,0 0-69-16,0 0 5 0,0 0-21 16,0 0-8-1,0 0 64-15,0-58-55 16,0 50-24-16,2 2 58 16,-2 5-61-16,0-1-5 0,0 2 7 15,0 0-27-15,0 0 36 16,0 12-44-16,0 9 7 15,0 11 27-15,0 8-33 16,9 2 6-16,10-4-7 16,14-7 10-16,26-14 0 15,44-17-10-15,59-32 0 16,37-37-4-16,24-26 4 16,5-11-25-16,-10 7-2 15,3 6-10-15,-18 13 30 16,-29 19 7-16,-49 24-23 15,-49 20-29-15,-25 17-154 16,-24 0-109-16,-11 5-71 0</inkml:trace>
  <inkml:trace contextRef="#ctx0" brushRef="#br0" timeOffset="39853.185">19932 14071 159 0,'0'0'262'0,"0"0"-132"15,0 0-66-15,0 0-37 16,0 0 120-16,0 0 1 15,0 0-60-15,-57-14-4 16,51 14-83-16,3 0 90 16,2 0-65-16,1 0-7 15,0 0-8-15,0 2-10 16,0 9 14-16,4 8 3 16,2 6 9-16,0 8 50 15,-2 4-70-15,3-2 5 16,5-3-3-16,10-11-2 15,12-10-11-15,29-11 12 0,39-37 1 16,51-39 39-16,35-18-32 16,15-15-10-16,7 1-6 15,-19 15-7-15,-12 11 0 16,-24 25-58-16,-44 26-28 16,-30 21-30-16,-32 10-437 15</inkml:trace>
  <inkml:trace contextRef="#ctx0" brushRef="#br0" timeOffset="93461.9855">18811 926 325 0,'0'0'231'0,"0"0"-149"16,0 0-38-16,0 0 0 16,0 0 47-16,0 0 32 15,-1-19 35-15,-1 18-47 16,1-1-17-16,1 1-17 15,-2 1-46-15,2-2 30 16,0 2-25-16,0 0-23 0,0 0 17 16,0 0-30-16,0 0-7 0,0 0 7 15,0 5-7-15,0 15 4 16,6 13 3 0,3 31 0-16,1 34 15 15,0 30-15-15,-1 4 7 16,0-25-7-16,-2-33 2 15,-1-36 2-15,-1-7-4 16,-2 1 0-16,0 1-1 16,0-2 1-16,0-6 0 15,-2-8 0-15,-1-5 10 0,0-5-5 16,2-4-5 0,-2-3 0-16,0 0 24 0,0-5-12 15,-5-10-12-15,-10-8-1 16,-6-5-68-1,-7-2 37-15,-5-1-40 16,-6 3-2-16,-8 8 61 0,-3 9-41 16,-5 11-27-16,-2 6 27 15,4 22 17-15,6 7 29 16,13 8 4-16,10 1 4 0,17 3 32 0,7-2 0 31,18 1-2-31,34-3 27 16,34-9-18-16,40-24 27 15,17-14-35-15,6-40-15 0,-12-15-10 16,-24-1 15 0,-22 12-21-16,-27 12 0 0,-18 2-100 15,-23 13-123-15,-13 1-610 0</inkml:trace>
  <inkml:trace contextRef="#ctx0" brushRef="#br0" timeOffset="94418.5803">20294 906 1024 0,'0'0'144'16,"0"0"-71"-16,0 0-63 16,0 0-9-16,0 0 42 15,0 0 28-15,0 0-24 16,0-22-47-16,0 22 22 0,-4 17-17 0,-15 34 2 31,-29 71 25-31,-37 87 23 16,-25 35-40-16,-10 8-5 0,16-30-10 15,29-61-51-15,26-22-6 16,27-19-63-16,15-41-119 16,7-27-161-16</inkml:trace>
  <inkml:trace contextRef="#ctx0" brushRef="#br0" timeOffset="95067.212">20354 1824 631 0,'0'0'289'16,"0"0"-228"-16,0 0-47 15,0 0-14-15,0 0 2 16,0 0 88-16,0 0 18 16,27 58-30-16,-30-20-2 15,-12 6-47-15,2-3-12 16,1-9-1-16,6-10-4 0,6-14-24 15,4-8 18-15,20-10-6 16,12-21 33-16,12-14 12 16,8-12-44-16,2-5 5 15,-2 3 1-15,-9 8-4 16,-12 15-3-16,-13 15-10 16,-11 12-5-16,-8 9-46 15,-3 14 31-15,-8 20 30 16,-11 10 7-16,1 2 35 15,5-5-42-15,10-12-13 16,3-18-9-16,23-11-26 16,29-24 32-16,31-37 16 0,27-21 13 15,-4 2 29-15,-21 15-42 16,-31 30 6-16,-28 21-19 16,-4 8 9-1,-3 6-46-15,-6 4 50 0,-9 24 0 16,-4 13 63-16,-1 7-33 15,-11 3-24-15,5-5-6 16,7-4-83-16,1-16-156 16,13-10-313-16</inkml:trace>
  <inkml:trace contextRef="#ctx0" brushRef="#br0" timeOffset="95396.3469">22511 594 1145 0,'0'0'245'0,"0"0"-245"16,0 0 0-16,0 0 0 15,0 0 10-15,-84 169 48 16,-17 44 46-16,-21 52-64 0,-3 14-15 16,18-30-15-1,35-67 8-15,21-38-4 16,27-21-14-16,18-31-27 0,21-20-106 15,15-27-222-15,3-30-432 0</inkml:trace>
  <inkml:trace contextRef="#ctx0" brushRef="#br0" timeOffset="96483.2464">23248 787 702 0,'0'0'620'15,"0"0"-538"-15,0 0-82 16,0 0-67-16,0 0 51 16,0 0 16-16,0 0 36 15,-1 71 24-15,1-25-22 16,0 2-30-16,1-1 24 0,15-11-32 16,7-12-23-16,6-12 13 15,7-12-8-15,8-15 18 16,7-18 12-1,6-11 24-15,-4-1 20 0,-11 4-46 16,-13 13-4-16,-15 14-6 16,-11 11-3-16,-3 3-19 15,-10 28 15-15,-23 41 7 16,-9 50 30-16,0 26-17 16,5 15-12-16,18-14 10 15,16-30-10-15,3-26-1 16,1-25 0-16,13-18 7 15,7-9 2-15,7 3-9 16,6 3-3-16,5-1 2 16,-1-9 2-16,-7-8-2 0,-4-12-7 15,-8-7-36 1,-8-7 27-16,-8 0 17 0,-3-10 17 16,-2-7-2-16,-18 1-15 15,-12 5-11-15,-24 10 4 16,-25 5-38-16,-21 26 45 15,5 2-33-15,20-1 18 16,27-11 15-16,20-7 0 16,0-4 1-16,4 1 15 15,0-3-16-15,10-6 51 16,7-1-43-16,3 0-8 16,1-9 0-16,-9-25-100 15,-1 3-68-15,-3-4-560 0</inkml:trace>
  <inkml:trace contextRef="#ctx0" brushRef="#br0" timeOffset="98781.3483">18486 4087 901 0,'0'0'192'0,"0"0"-127"15,0 0-56-15,0 0 1 16,0 0 19-16,0 0 37 0,0 0-41 16,15-20 0-1,-15 34-14-15,0 12 46 0,-5 11 17 16,-8 7-47-16,1 0-6 16,5-9-21-16,4-11 14 15,3-12-34-15,10-12 14 16,14 0-26-16,9-21 32 15,12-15 13-15,8-10 21 16,4-4-34-16,-4 2 19 16,-9 8 3-16,-11 13-22 15,-11 13-28-15,-8 11 8 16,-7 3 14-16,-4 10 6 16,-3 14 8-16,0 5 0 0,0 0 30 15,0-5-38-15,-1-5-7 16,1-11 6-16,0-8-11 15,16 0-17-15,11-21 9 16,10-14 20-16,10-12 5 16,6-1-5-1,-2 3-10 1,-9 12 8-16,-11 19-18 0,-12 14-6 0,-11 16 20 16,-8 21 6-16,-2 9 49 15,-17 8-47-15,-2-2-2 0,2-4 15 16,5-10-14-1,6-7-2-15,8-12-48 16,8-10-185-16,4-9-488 0</inkml:trace>
  <inkml:trace contextRef="#ctx0" brushRef="#br0" timeOffset="99186.8698">20275 3066 469 0,'0'0'374'15,"0"0"-212"-15,0 0-67 16,0 0-49-16,0 0 56 16,0 0-21-16,0 0-30 15,-27 114 12-15,-16 37 41 16,-12 38-14-16,-6 21-41 15,-2-17-48-15,8-37 39 16,4-15-40-16,3-20 0 16,14-13-2-16,17-18-49 15,9-27-120-15,8-27-234 0</inkml:trace>
  <inkml:trace contextRef="#ctx0" brushRef="#br0" timeOffset="100432.416">21207 3276 717 0,'0'0'396'0,"0"0"-243"16,0 0-96-16,0 0-56 15,0 0 55-15,0 0-18 16,0 0-19-16,-8-2-19 15,8 40 0-15,0 37 46 0,0 43 42 16,-8 25-48-16,-6 6 28 16,1-30-68-16,7-42 1 15,5-26 9-15,1-17-9 16,0 0-1-16,4-3 0 16,4-3 13-16,0-11-17 15,-1-9 4-15,-3-6-16 16,-2-2-7-16,-2-10-5 15,0-15-1-15,-8-14-124 16,-16-8-54-16,-10-9-10 16,-7 1-59-16,-6 10 120 15,0 19 156-15,0 23 6 16,5 13 50-16,2 33-21 0,10 14 63 16,12 6 62-1,10 2-50-15,8-3-25 0,13-7-25 16,19-7-18-16,13-8 14 15,25-14-2-15,23-16-19 16,16-14-32-16,6-31-3 16,-14-23-74-16,-35 7-183 15,-25 6-389-15</inkml:trace>
  <inkml:trace contextRef="#ctx0" brushRef="#br0" timeOffset="100776.8956">22477 2950 1046 0,'0'0'197'0,"0"0"-119"16,0 0-43-16,0 0-16 15,0 0 8-15,-131 167 26 0,37 8 22 16,-12 31 37-16,6 10-62 16,15-27-28-16,25-41-3 15,15-18-19-15,22-25 9 16,17-21-9-1,12-12-98-15,17-26-100 16,3-21-528-16</inkml:trace>
  <inkml:trace contextRef="#ctx0" brushRef="#br0" timeOffset="101584.9663">22753 3256 916 0,'0'0'286'0,"0"0"-186"16,0 0-24-16,0 0-76 15,0 0-6-15,0 0 6 16,0 0 19-16,18 44 19 16,6-13-8-16,4 0-29 15,4-4 47-15,2-10-47 16,2-13 24-16,1-4 41 16,-1-16-10-16,0-14-10 15,-7-3-5-15,-6 4-41 16,-10 3 43-16,-7 12-43 15,-6 11 0-15,0 5-6 16,-12 42-21-16,-21 45 27 16,-8 46-2-16,2 23 4 15,14-6 6-15,20-35-8 16,5-46-8-16,16-26 6 0,11-15-7 16,11-4 2-16,7-3-3 15,4-6-24-15,-4-14 21 16,-13-3-31-16,-12-10-49 15,-17-11 93-15,-3-5-71 16,-17 1-5-16,-13 4 62 16,-7 7 14-16,0 11 50 15,-4 3-32-15,-2 19-12 16,2 13 2-16,0 10-8 16,2 6 0-16,1 3 0 15,0-2 6-15,2-2 4 16,-2-5-10-16,-4-5 0 15,5-9 6-15,5-8-6 0,9-10 26 16,9-10 28-16,8-3-44 16,6-21-10-16,0-11-6 15,0-6-84-15,3-7-33 16,1 11-97-16,-4 15-162 0</inkml:trace>
  <inkml:trace contextRef="#ctx0" brushRef="#br0" timeOffset="104507.4706">24170 1342 679 0,'0'0'235'16,"0"0"-40"-16,0 0-40 15,0 0-42-15,0 0 38 16,0 0-98-16,0 0-33 16,-26-37-20-16,58 31-69 15,42-9 69-15,55-12 15 16,34-6-5-16,11 0 34 15,-23 12-44-15,-49 14 0 16,-41 7-7-16,-31 2-5 16,-20 14-19-16,-10 9 13 0,-13 28 18 15,-56 41 27 1,-47 44-27-16,-20 15 0 0,5-6 15 16,28-22-8-16,40-26 13 15,18-2-11-15,14 8 4 16,10 6 25-16,8 9-37 15,10 10 11-15,3 2 4 16,6-9-15-16,20-11 6 16,7-15-7-16,5-14 9 15,-2-13 4-15,-7-16-13 16,-3-11 0-16,-4-5 9 16,5 6-8-16,1 1-1 15,0 0 0-15,-3-7 7 16,-5-10-8-16,-3-5 1 15,-8-9-15-15,-3-6 15 0,-6-3-6 16,0-5 6-16,-3 0 4 16,-18 0 7-16,-7 0 2 15,-11-2-13-15,-9 1 0 16,-10 1-1-16,-20 0 1 16,-20 21 0-16,-25 15 0 15,-7 7-36-15,13 8 11 16,18-6-96-16,41-15-92 15,19-17-376-15</inkml:trace>
  <inkml:trace contextRef="#ctx0" brushRef="#br0" timeOffset="110483.91">17665 2988 123 0,'0'0'287'0,"0"0"-199"16,0 0-64-16,0 0 8 15,-94-18 3-15,72 18 50 16,1-1 49-16,6-1-62 16,2 2-11-16,7 0-7 15,3 0 5-15,3 0-59 0,0 0-26 16,11 2-44-16,14 6 65 16,12 2 5-16,32-2 104 15,41-2-2-15,57-6-38 16,36-1 14-16,34-12-34 15,19-4-43-15,14 0 41 16,32-4-42-16,31-7 0 16,27-9 9-16,21-7-2 15,21-6-7-15,5-4 0 16,2 3 6-16,-6 4-27 16,-27 10-44-16,-30 12-112 15,-101 11-119-15,-66 7-88 0</inkml:trace>
  <inkml:trace contextRef="#ctx0" brushRef="#br0" timeOffset="115507.0726">17930 4118 65 0,'0'0'778'15,"0"0"-656"-15,0 0-85 16,0 0-25-16,0 0-6 15,-35 6 137-15,-21 7-101 16,-53 16-36-16,-70 12 14 16,-33 8-19-16,-17-6 16 15,12-13 11-15,26-17-5 16,3-13 38-16,3-3-48 16,12-25-7-16,12-12 24 15,20-12-11-15,27-10 22 0,21-18 28 16,27-18-53-16,29-15 40 15,28-11-56-15,15 1 7 16,33 9 48-16,16 11-54 16,11 8 13-16,8 9-11 15,11 6 10-15,12 6 5 16,12 5-18-16,8 2 0 16,4-4-7-16,3 0 7 15,-1 5 0-15,4 8-44 16,-9 13-145-16,-30 16-59 15,-25 9-337-15</inkml:trace>
  <inkml:trace contextRef="#ctx0" brushRef="#br0" timeOffset="115919.5655">16873 2205 598 0,'0'0'320'0,"0"0"-268"16,0 0-23-16,0 0-29 16,0 0-24-16,0 0 14 15,0 0-41-15,129 72 51 16,-56-68 47-16,0 2-29 16,3 0 16-16,1 7-15 15,-15 4-18-15,0 9 21 16,-8 8-22-16,-12 7-32 15,-15 8 30-15,-24 19 2 16,-32 26-3-16,-75 28-8 0,-2-16-145 16,-12-20-215-16</inkml:trace>
  <inkml:trace contextRef="#ctx0" brushRef="#br0" timeOffset="117081.4294">16398 2296 920 0,'0'0'146'16,"0"0"-131"-16,0 0-1 15,-103-67 5-15,65 60-12 16,1 3 35-16,-2 3-16 15,0 1 47-15,-3 0-42 0,-7 17-30 16,-19 23 37 0,-31 42-36-16,-39 58-2 0,-18 37 19 15,0 16-19-15,15-2 11 16,23-21-11-16,14-8 0 16,20-1 0-16,19 0 1 15,25-7-1-15,25-6 0 16,15-8 0-16,32-15-10 15,28-6 3-15,19-8-11 16,19-8 7-16,19-8 11 16,20-10-6-16,25-13-6 15,21-19 12-15,24-30-66 0,-44-18-137 16,-25-13-326-16</inkml:trace>
  <inkml:trace contextRef="#ctx0" brushRef="#br0" timeOffset="117903.6303">16356 4614 816 0,'0'0'141'15,"0"0"-120"-15,0 0 5 16,0 0-10-16,0 0 28 15,-81-31 3-15,80 31-47 16,1 10 21-16,5 10-31 16,14 8 10-16,9 7 0 15,9 6-8-15,11 4 8 16,7 7 0-16,17 14 17 16,8 17-10-16,-8 15 15 15,-22 4-22-15,-39-4-13 0,-33-4 13 16,-52-4 0-16,-33 9 0 15,-32-3-9-15,22-24-192 16,10-24-627-16</inkml:trace>
  <inkml:trace contextRef="#ctx0" brushRef="#br0" timeOffset="128634.1383">23128 6296 1172 0,'0'0'200'0,"0"0"-200"16,0 0-103-16,0 0 70 15,0 0 33-15,0 0 7 0,0-1-7 16,0 2-7 0,3 2 7-16,0-2 1 0,0 2 36 15,0-2-32-15,-2-1 3 16,-1 2 40-16,0-2-32 16,2 0 23-16,-2 0 18 15,2 0 21-15,-2-3 75 16,0-8-64-16,0-3-89 0,0 0 57 15,0 1-19 1,0 3 16-16,0 6-7 16,0 4-46-16,0 0-1 15,0 8-25-15,0 18 25 16,-4 26-7-16,-5 35 7 0,-6 36 0 16,-3 14 23-1,2-4-22-15,4-16 11 0,4-23-12 16,5-6 0-16,2-18-9 15,1-17 9-15,0-17 0 16,0-9 2-16,0-3 5 16,0-4-11-16,6-2 4 15,-1-11-46-15,-1-7 14 16,-1-4-7-16,-3-33 8 16,0-7-86-16,-3-12-36 15,-22-3 54-15,-13 14 30 16,-13 4 54-16,-10 20-5 15,-6 19 20-15,0 8 0 0,-8 40 7 16,-6 28-7-16,10 1 14 16,16-5-14-1,22-11 2-15,26-17 27 16,7 2-28-16,12 2 13 0,41-6 13 16,46-13-2-16,50-27 7 15,30-11-28-15,9-37-4 16,-15-17-38-16,-58 16-136 15,-31 1-511-15</inkml:trace>
  <inkml:trace contextRef="#ctx0" brushRef="#br0" timeOffset="128948.3113">23735 6518 869 0,'0'0'405'15,"0"0"-301"-15,0 0-79 16,0 0-25-16,0 0 0 15,-7 91 27-15,-7 10 18 16,-11 38 48-16,-4 16-34 0,3-5-58 16,15-23 40-16,11-31-41 15,6-34-183-15,12-22-518 0</inkml:trace>
  <inkml:trace contextRef="#ctx0" brushRef="#br0" timeOffset="129957.6522">24208 7375 1300 0,'0'0'241'0,"0"0"-202"16,0 0-24-16,88 0-15 15,-12-4 7-15,69-11-19 16,-15-1-114-16,-2-6-147 0</inkml:trace>
  <inkml:trace contextRef="#ctx0" brushRef="#br0" timeOffset="130932.5292">25482 6478 149 0,'0'0'843'0,"0"0"-710"15,0 0-132-15,0 0 10 16,0 0-10-16,0 0 17 16,0 0 0-16,77 3-6 15,-69 0 55-15,-3-1-34 16,-2 0-1-16,-3-1 13 15,1 3-28-15,-1 6-8 16,0 10 1-16,0 22-9 0,0 31 82 16,-4 31-48-16,-2 13 0 15,3 2-2-15,3-11-27 16,3-17-5 0,11-21-1-16,0-18 12 0,-2-16-6 15,0-13-6-15,1 0 0 16,3-1 0-16,-2-3 0 15,-1-9-16-15,-7-7-12 16,-6-3 13-16,0-6-34 16,-10-15-80-16,-20-6-230 15,-16-2-46-15,-11-2 169 16,-7 4 236-16,1 10 14 16,10 8 96-16,11 9 14 15,15 9-79-15,12 15-38 0,12 6 20 16,3 3 22-16,20 1 21 15,18-1-11-15,29-4-58 16,29-6 51-16,25-9-52 16,1-11-79-16,-30-3-97 15,-30-1-183-15</inkml:trace>
  <inkml:trace contextRef="#ctx0" brushRef="#br0" timeOffset="131347.1459">25998 6660 110 0,'0'0'1279'0,"0"0"-1120"16,0 0-159-16,43-76-37 15,32 56 37-15,28 2 10 16,-2 7 9-16,-17 8 2 16,-26 3-21-16,-23 15-20 15,-2 15 19-15,-7 11-24 16,-11 24 25-16,-24 25-1 0,-39 26-1 15,-10 6-15 1,5-9-8-16,21-28-14 0,29-36 23 16,5-19-15-16,38-13-5 15,35-11 16-15,41-6-35 16,15-15 3-16,-10-10-77 16,-39 6 9-16,-43 9-165 0</inkml:trace>
  <inkml:trace contextRef="#ctx0" brushRef="#br0" timeOffset="132036.3302">22377 8341 613 0,'0'0'105'15,"0"0"-90"-15,0 0 32 16,0 0 4-16,0 0 77 15,0 0 8-15,0 0-104 16,97-54 46-16,30 36 44 16,86-11-26-16,63-3 29 15,47 2-85-15,23 8-21 16,-9 13 5-16,12 9-24 16,-7 3 7-16,-11 14-7 15,-19 2-75-15,-23-4 75 16,-23-6-67-16,-23-9-28 0,-24 0 53 15,-37-13 28 1,-46-7 4-16,-51 4-60 0,-51-2-606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03T13:42:09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7101 5502 74 0,'0'0'117'0,"0"0"-28"16,0 0-34-16,0 0-23 16,0 0-1-16,-21 0 93 15,12 0-72-15,-2 0-34 16,-5 0 51-16,-3 0-23 16,-3 4-14-16,5 4 23 15,0-1 34-15,3-1-31 16,9-2 19-16,5 0-37 15,0-1-28-15,14-1 21 16,16-2 19-16,25-3-19 16,33-23 48-16,34-16-60 15,17-6-18-15,4 6-3 16,-20 13-83-16,-47 17-124 0,-24 8-170 0</inkml:trace>
  <inkml:trace contextRef="#ctx0" brushRef="#br0" timeOffset="517.6507">8623 4621 742 0,'0'0'173'0,"0"0"-24"16,0 0-136-16,-72 111-12 16,8 8 13-16,-10 19-5 15,2 2 8-15,20-30-17 16,19-45 10-16,18-21-26 16,13-12 10-16,2-6-234 15,0-14-126-15</inkml:trace>
  <inkml:trace contextRef="#ctx0" brushRef="#br0" timeOffset="718.9338">8313 4771 829 0,'0'0'81'16,"0"0"9"-16,0 0-74 15,0 0 20-15,0 0-36 16,0 0-20-16,0 0 19 16,13 14-107-16,2 1-180 15,2-1-294-15</inkml:trace>
  <inkml:trace contextRef="#ctx0" brushRef="#br0" timeOffset="909.9662">8653 5228 700 0,'0'0'234'16,"0"0"-183"-16,0 0-51 16,0 0-15-16,0 0 4 15,0 0-47-15,0 0-202 16,3 0-278-16</inkml:trace>
  <inkml:trace contextRef="#ctx0" brushRef="#br0" timeOffset="1635.6778">9280 5015 489 0,'0'0'153'0,"0"0"8"0,0 0-54 15,-14-99-45-15,2 71 44 16,0 1-50-16,-3 3-14 16,-7 4 5-16,-5 6 21 15,-3 9-2-15,-4 5-66 16,-5 7 1-16,-1 18 2 15,7 13-3-15,9 8 0 16,9 8 0-16,14 1 6 16,1-3-14-16,20-5 8 15,12-10 0-15,7-13-23 16,7-13 23-16,6-11-5 16,3-9 5-16,3-19 0 0,-4-10 9 15,-9-3-9-15,-6 3 0 16,-12 8 29-16,-13 12-28 15,-9 11 36-15,-5 7-24 16,0 15-1-16,-15 20 4 16,-3 14-16-16,-1 6 0 15,5 3 6-15,9-5-6 16,5-4-54-16,17 2-71 16,7-9-192-16,0-14-321 0</inkml:trace>
  <inkml:trace contextRef="#ctx0" brushRef="#br0" timeOffset="2438.5545">8568 5356 224 0,'0'0'143'0,"0"0"-25"16,0 0-47-16,0 0-4 16,0 0-9-16,0 0 6 0,0 0-18 15,-17-32-36-15,17 24 3 16,5-1 1-16,1 3 4 16,-3 2-11-16,-2 1 49 15,1 3-55-15,-2 0 31 16,1 0-22-16,1 0-8 15,1 0-2-15,6 0 0 16,-2 0 1-16,4 0 11 16,0 0-12-16,0 0 0 15,-2-1 1-15,-3-1-1 16,-2 2-21-16,-4 0 14 16,0 0 7-16,0 0 40 0,0 0-31 15,0 0 7-15,0 2-5 16,0-2-10-16,0 0 9 15,0 0-4-15,0 0 9 16,0 0 51-16,0 0-36 16,0-2-16-16,0 2-13 15,0 0-1-15,0 0 0 16,0 0 0-16,0 6 0 16,0 1 22-16,0 0-22 15,0-2-33-15,5-4 0 16,-1-1-53-16,-1 0-15 15,-3 4-39-15,-9 0 26 16,-5 0-258-16</inkml:trace>
  <inkml:trace contextRef="#ctx0" brushRef="#br0" timeOffset="5400.7251">12653 5548 466 0,'0'0'91'0,"0"0"-67"15,0 0 19-15,0 0-18 16,0 0 27-16,0 0 32 16,0 0 20-16,-51-32-5 15,50 29 4-15,1 1-67 16,0 1 42-16,0 1-78 15,19 0-10-15,15-1 10 16,29-2 9-16,43-4 2 16,46-3-3-16,24 0 2 15,8 3 22-15,1 4-32 16,-11 3-15-16,5 0 14 0,9 0-51 16,-12 0-38-16,-45 0-137 15,-28-3-267-15</inkml:trace>
  <inkml:trace contextRef="#ctx0" brushRef="#br0" timeOffset="7080.4921">27026 5146 134 0,'0'0'129'0,"0"0"-77"0,0 0-19 16,0 0-22-16,0 0-5 15,0 0 4-15,0 0-10 16,0-4 0-16,0 4 0 16,0 0 0-16,0 0 26 15,0 0 6-15,3 0-9 16,3 0 58-16,11 3-48 16,23 2 77-16,44-3-1 15,57-2-39-15,35 0-31 0,15-6-39 16,-12-1-15-1,-28 6-21-15,-18 1-121 16,-19 0 5-16,-36 0 30 16,-23 3-112-16</inkml:trace>
  <inkml:trace contextRef="#ctx0" brushRef="#br0" timeOffset="8542.6072">27966 5116 354 0,'0'0'177'15,"0"0"-82"-15,0 0-95 16,0 0 28-16,0 0-28 0,0 0 117 16,0 0-65-16,60-10 23 15,-38 8-25-15,5 2-35 16,3 0 77-16,4 0-86 16,11 0 14-16,31 4 2 15,69 0-22-15,-8-1-42 16,5-3-209-16</inkml:trace>
  <inkml:trace contextRef="#ctx0" brushRef="#br0" timeOffset="68064.5326">12371 7157 658 0,'0'0'140'0,"0"0"-122"0,0 0-18 15,0 0-8-15,0 0 7 16,88 0 1-16,-60-1 85 15,6-2-49-15,2 0 15 16,0 2-2-16,3 1-25 16,0 0-6-16,4 0-18 15,18 0 8-15,31-3 5 16,38-7-13-16,18-6 0 16,4-2 16-16,-8 0-15 15,-12-2 15-15,1 1-16 16,0 2-1-16,4 2-28 15,-1 1-49-15,-36 3-166 16,-12 1-67-16</inkml:trace>
  <inkml:trace contextRef="#ctx0" brushRef="#br0" timeOffset="69567.1926">27020 6656 586 0,'0'0'93'16,"0"0"5"-16,0 0-98 15,0 0-32-15,0 0 32 0,0 0 64 16,0 0 8 0,21-4-11-16,7 1 2 0,11-1-21 15,15-2 4-15,19-2-17 16,28-2-29-16,37-3 55 16,21 2-55-16,14-1 16 15,-1 4 0-15,-13 1-15 16,-14 4 4-16,-30 3-5 15,-25 0-120-15,-35 0-56 16,-34 4-186-16</inkml:trace>
  <inkml:trace contextRef="#ctx0" brushRef="#br0" timeOffset="70077.5255">28825 6564 857 0,'0'0'103'15,"0"0"-45"-15,0 0-58 16,0 0-35-16,0 0 35 16,88-25 58-16,-23 19-16 15,24 2 26-15,26 3-61 0,15 1 12 0,3 0 3 16,4 10-21-1,-9 8 6-15,2 0-7 16,-33-4-196-16,-21-7-202 0</inkml:trace>
  <inkml:trace contextRef="#ctx0" brushRef="#br0" timeOffset="72472.7816">8554 6444 124 0,'0'0'699'0,"0"0"-621"16,0 0-56-16,-97 47 4 16,66-25 14-16,-2 1 59 15,6 1-63-15,2 3-19 16,-2 5 48-16,-4 6-34 15,-5 8-8-15,-7 5-6 16,-2 6-10-16,3 1-7 16,2 11-4-16,12-15-236 15,14-21-329-15</inkml:trace>
  <inkml:trace contextRef="#ctx0" brushRef="#br0" timeOffset="72677.8331">8128 6529 973 0,'0'0'203'16,"0"0"-119"-16,0 0-84 15,0 0-9-15,0 0 8 16,0 0-82-16,0 0-179 15,86 53-142-15</inkml:trace>
  <inkml:trace contextRef="#ctx0" brushRef="#br0" timeOffset="72922.3229">8453 6925 895 0,'0'0'200'0,"0"0"-84"16,0 0-96-16,0 0 7 15,0 0-11-15,0 0-16 0,0 0 0 16,-6-14-376-16,25 3-168 15</inkml:trace>
  <inkml:trace contextRef="#ctx0" brushRef="#br0" timeOffset="73582.8774">8790 7186 421 0,'0'0'222'15,"0"0"-138"1,0 0-51-16,0 0 25 0,0 0 72 15,0 0-58-15,0 0 55 16,0-42-82-16,0 24 33 16,0-5-46-16,4-3 10 15,10-8-16-15,11-9-25 16,8-9 8-16,15-21-9 16,12-22 1-16,4-19 19 15,-7 9-20-15,-19 23-2 16,-15 30 2-16,-12 24 0 15,-3 6 5-15,-5 3-5 16,2 4 0-16,-5 9-22 0,0 6 22 16,0 0-23-1,0 7-13-15,0 17 31 16,0 14 5-16,0 12 0 16,-5 9 1-16,-1 4 15 0,6 1-16 15,-2-8 0-15,2-4 10 16,0-6-8-16,0-7 2 15,5-2-4-15,7-3 0 16,3 8-20-16,-3-8-67 16,-3-7-276-16</inkml:trace>
  <inkml:trace contextRef="#ctx0" brushRef="#br0" timeOffset="73858.5761">8896 6979 763 0,'0'0'211'15,"0"0"-140"-15,0 0-48 16,0 0-12-16,108-48 11 16,-47 34-22-16,21-3-19 15,-15 5-70-15,-17-1-596 0</inkml:trace>
  <inkml:trace contextRef="#ctx0" brushRef="#br0" timeOffset="74800.7306">9236 6876 245 0,'0'0'97'16,"0"0"-31"-16,0 0 2 15,0 0-52-15,0 0 3 16,0 0-19-16,0 0 0 16,-24 3 5-16,23-2-4 0,1-1 5 15,-2 2-6 1,2-1 0-16,0-1 5 0,0 2-4 15,0-2-1-15,0 1 13 16,0 2 0-16,0 1 4 16,0 3 17-16,0 3-4 15,0 1 36-15,0 5-53 16,5 4 18-16,1 2 6 16,6 3-22-16,-3 5 9 15,-2 1-24-15,3 1 0 16,-7 21 25-16,-1-11-25 15,-2-5-45-15</inkml:trace>
  <inkml:trace contextRef="#ctx0" brushRef="#br0" timeOffset="87922.3475">7294 8311 453 0,'0'0'34'0,"0"0"30"15,0 0-30-15,0 0-6 16,0 0 47-16,0 0 3 16,-57-73 79-16,57 66-99 15,0 1-51-15,3-1 35 16,15-3-24-16,6 0-3 16,16-1 3-16,23-3-17 15,37-3 20-15,33 3-21 0,5 1-20 16,-29 8-70-16,-39 1-456 15</inkml:trace>
  <inkml:trace contextRef="#ctx0" brushRef="#br0" timeOffset="88807.3208">7040 9876 36 0,'0'0'44'0,"0"0"-44"0</inkml:trace>
  <inkml:trace contextRef="#ctx0" brushRef="#br0" timeOffset="89166.4543">7040 9876 90 0,'100'-65'295'15,"-100"57"-189"-15,6-6 16 16,18-5-74-16,10-5 39 16,26-7-24-16,26-3-20 15,28 9-17-15,8 12-26 16,-28 12-65-16,-31 1-168 0</inkml:trace>
  <inkml:trace contextRef="#ctx0" brushRef="#br0" timeOffset="89939.9045">7124 11361 101 0,'0'0'98'0,"0"0"-73"16,0 0-14-16,0 0 139 15,0 0-67-15,0 0-4 16,0 0-39-16,-6-27-38 16,34 12 136-16,14-4 24 15,25-6-93-15,28 0 1 16,34 8-70-16,7 7-21 15,-28 10-159-15,-28 0-88 0</inkml:trace>
  <inkml:trace contextRef="#ctx0" brushRef="#br0" timeOffset="90578.6532">7143 12928 497 0,'0'0'185'16,"0"0"-48"-16,0 0 25 15,0 0-33-15,0 0-129 16,0 0 0-16,88-49 23 15,20 43-22-15,41 5-1 16,9 1 0-16,-30 0-133 16,-40 4-267-16</inkml:trace>
  <inkml:trace contextRef="#ctx0" brushRef="#br0" timeOffset="91065.7352">7319 14568 751 0,'0'0'1'16,"0"0"67"0,0 0-35-16,0 0-14 0,0 0-12 15,0 0-7-15,118-55 6 16,-66 55-19-16,32 0-18 15,-14 0-166-15,-9 0-190 16</inkml:trace>
  <inkml:trace contextRef="#ctx0" brushRef="#br0" timeOffset="91392.3701">7353 16081 25 0,'0'0'43'0,"0"0"104"15,0 0-49-15,0 0-27 16,0 0 7-16,0 0-46 0,97 31 25 16,-64-44-57-16,0-5 0 0</inkml:trace>
  <inkml:trace contextRef="#ctx0" brushRef="#br0" timeOffset="92308.4777">7180 17073 667 0,'0'0'182'16,"0"0"-163"-16,0 0-19 16,0 0 14-16,87-76-2 15,-48 43-6-15,8-1-6 16,28-9-19-16,-11 8-3 15,-10 5-223-15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03T13:56:52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16753 3991 314 0,'0'0'314'16,"0"0"-187"-16,0 0-102 16,91-59-25-16,-36 39 35 15,9-3 10-15,15-1 14 16,22 0-20-16,26 6-17 16,12 3 38-16,9 7-42 15,10 4-17-15,10-4 20 16,31-1-6-16,40-6 14 0,37-3-2 15,35-6-18 1,39-7 53-16,36-8-61 0,37-9 0 16,34-6 48-16,28-3 0 15,11 4 0-15,7 1-15 16,-9 5-28-16,-14 9 14 16,-21 9-20-16,-31 11-57 15,-26 13-5-15,-43 5-138 16,-102 0-100-16,-71 3-330 0</inkml:trace>
  <inkml:trace contextRef="#ctx0" brushRef="#br0" timeOffset="1553.8647">17170 3925 441 0,'0'0'72'0,"0"0"-7"15,0 0-10-15,0 0 56 16,0 0-79-16,0 0-13 16,0 0-25-16,-24 77 12 15,24-9-3-15,3 33 54 16,6 39-18-16,5 20-4 15,-1 12-16-15,5 13-9 16,0 2 17-16,3 22-27 0,-4 19 0 0,-7 22 5 31,-9 29-5-31,-1 19 0 16,-7 14 0-16,-10 6 11 16,5-7-1-16,4-10-10 15,5-6-5-15,1-10 5 0,-4-4 1 16,-5-5 0-16,-8-6-1 15,-3-10 0-15,2-18 9 16,7-21-9-16,13-26-1 16,13-42 0-16,20-42-7 15,6-38 8-15,24-17-24 16,28-27-44-16,20-13 67 16,24-16-4-16,6-19 5 15,1-25 20-15,24-17-11 16,28-16 7-16,34-19-6 15,38-16-9-15,38-16 64 16,39-9-32-16,27-8 30 16,26 7-3-16,23 12-25 15,0 25 4-15,-5 27-33 16,-8 30 13-16,-23 18-6 0,-13 19-13 16,-11 7-15-1,-7 4 4-15,-1 10-11 0,-11 1 2 16,-7-5-2-16,-13-6 0 15,-17-1-5-15,-18-2 21 16,-26 3-2-16,-24 3 7 16,-28 6 2-16,-30 1 14 15,-30 0-15-15,-41-6 0 16,-36-5-32-16,-26-3 32 16,-16 0-33-16,-4-15-12 15,-9-11 45-15,-8-12 36 16,-10-22-30-16,-38-29 11 0,-28-30-2 15,-18-18-15-15,-4-15 0 16,-3-6 21-16,10 0 8 16,0-7 48-16,-3 2-53 15,2 2-23-15,2-5 65 16,8-6-52-16,6 0 10 16,13-3 2-16,14-5-16 15,13-2 42-15,18-22-52 16,11-12 0-16,0-1 12 15,3 5-6-15,4 23-2 16,-3 21 22-16,-2 9-13 0,-2 12 52 16,0 14-65-1,0 10 0-15,0 19 13 0,1 7-13 16,-1 1 0-16,0 0-9 16,-3-2 24-16,-17 2-33 15,-7 2 17-15,-1-2 1 16,-1-2 3-16,4 5-2 15,1 14-1-15,6 23 0 16,4 18-43-16,7 8 19 16,1 3-61-16,6-4-32 15,0 5-64-15,0 4-350 0</inkml:trace>
  <inkml:trace contextRef="#ctx0" brushRef="#br0" timeOffset="2404.7411">19155 3684 671 0,'0'0'25'0,"0"0"22"15,0 0 89-15,0 0-80 16,0 0-2-16,0 0 43 16,0 0-34-16,-14-58 10 15,14 58-73-15,0 17-16 0,6 15-5 0,12 31 22 16,7 37-1 0,10 37 9-1,2 25-9-15,2 12 23 16,-2 5-23-16,-3 16 0 15,-2 23 0-15,-4 22 0 0,2 16 0 16,3 6 6-16,6 11 2 16,10 6 4-16,6 6-12 15,6 6 0-15,5-3 1 16,5-11-1-16,5-10 0 16,1-23-8-16,-4-8 16 15,-3-16-3-15,-3-10-5 16,-4-12 0-16,-5-23 3 15,-7-11-3-15,-13-9-12 0,-14-42-85 16,-16-26-279-16</inkml:trace>
  <inkml:trace contextRef="#ctx0" brushRef="#br0" timeOffset="3622.5381">21994 3413 568 0,'0'0'139'0,"0"0"-1"0,0 0-93 16,0 0-41-1,0 0-4-15,0 0-33 0,0 0 17 16,0 6 32-16,0 5 3 16,0 3 30-16,0 5-17 15,0 3 33-15,0 5-54 16,4 6-5-16,1 4 45 15,5 7-50-15,1 7-1 16,8 21 23-16,8 24-23 16,6 25 46-16,2 13-46 15,0 0 0-15,-7-4 31 16,-3-3-30-16,-2 7-1 16,2 13 9-16,2 8-1 15,5 7 3-15,0 6-11 0,3-2 0 16,-1-3 7-16,-3 7-6 15,-4 12-1-15,-1 0 0 16,-7 4 11-16,-3-3 1 16,-1-9-12-16,0 1 0 15,1 4 3-15,3-4-3 16,4-3 0-16,4-7-7 16,3-16 17-16,0-6-7 15,0-1-3-15,-2 3 0 16,-3 3-5-16,-2-1 5 15,1-4 0-15,1-13 0 16,2-5 10-16,6-9-9 16,3-11-1-16,2-9 0 15,2-7-7-15,-4-4 7 16,-3 1 0-16,-6-14 0 0,-7-13 8 16,-6-12-5-16,-2-8-3 15,2 9-13-15,-4 5-6 16,-2 20-46-16,-5-16-58 15,-3-18-225-15</inkml:trace>
  <inkml:trace contextRef="#ctx0" brushRef="#br0" timeOffset="6357.5341">19447 3560 451 0,'0'0'223'0,"0"0"-124"16,0 0-37-16,0 0 50 15,-12-101-47-15,12 55 5 16,0-16-21-16,3-17-16 16,6 2 86-16,0 7-83 15,-5 7-17-15,1-4 64 16,3-26-82-16,3-25 6 16,1 11-7-16,-3 25 8 15,0 34 2-15,-4 27-10 16,-2 8 0-16,0 5-25 15,0 5 12-15,1 3-49 0,2 19 30 16,1 27 25-16,2 35-1 16,1 35 8-16,0 14 0 15,3-1 22-15,6-17-20 16,7-22 5-16,3-16-7 16,0-18-5-16,-2-15 3 15,13 4-169-15,-6-8-118 16,-5-8-43-16</inkml:trace>
  <inkml:trace contextRef="#ctx0" brushRef="#br0" timeOffset="6614.5243">19507 3237 375 0,'0'0'117'16,"0"0"20"-16,0 0-98 15,61-87-39-15,-13 57-22 16,-6 4-62-16,-4 5-86 0</inkml:trace>
  <inkml:trace contextRef="#ctx0" brushRef="#br0" timeOffset="7517.0999">19508 2564 462 0,'0'0'104'0,"0"0"38"16,0 0-77-16,0 0-31 16,0 0-34-16,0 0-13 15,0 0 13-15,6 11 9 16,-1 16 20-16,-1 11 14 16,-2 24-34-16,-2 25 62 15,1 23-47-15,5 14-11 16,6-3 13-16,6-10-24 15,4-28 15-15,2-21-17 0,-3-23 13 16,4-17-20 0,7-6 7-16,5-12-19 15,9-4 19-15,11-34 101 16,4-33-31-16,-10-27-7 0,-14-9-63 16,-31 1 49-16,-12-4-49 15,-19 0-14-15,-2-4-10 16,5 15-84-16,6 29-22 15,-3 29-57-15,6 23-19 16,-4 8-32-16</inkml:trace>
  <inkml:trace contextRef="#ctx0" brushRef="#br0" timeOffset="7889.6732">20548 2568 819 0,'0'0'83'15,"0"0"-83"-15,0 0 39 16,-97-59-25-16,44 59 12 16,-9 7-23-16,-2 15-3 15,6 5 6-15,13 2-6 16,15-2 0-16,16 0 0 15,14 0-3-15,0 3-26 0,17 5 18 16,13 5 8 0,6 6 1-16,8 1 2 15,6-2 0-15,5-6-6 16,2-5 6-16,-2-7-23 0,-9-4 35 16,-10-4-12-16,-14 1 0 15,-15 1-13-15,-7 5 13 16,-29 6 14-16,-17 7-7 15,-38 19-7-15,11-8-102 16,9-13-170-16</inkml:trace>
  <inkml:trace contextRef="#ctx0" brushRef="#br0" timeOffset="8309.3122">20603 3251 575 0,'0'0'128'16,"0"0"-128"-16,0 0-20 16,0 0 19-16,0 0 1 15,0 0 197-15,85-59-58 16,-27-12-93-16,19-33 30 15,5-16-55-15,-12-2 4 16,-18 10 2-16,-21 13-26 0,-10 6-1 16,-4 16-14-1,-7 20-25-15,-4 20 38 0,-3 14 2 16,-3 8-1-16,0 4 0 16,1 5-25-16,-1 6-8 15,2 6-36-15,-1 19 64 16,4 23 5-16,1 28 0 15,0 31 12-15,-1 19-12 16,0-2 14-16,0-14 18 16,2-29-32-16,2-24-22 15,9 7-91-15,-3-20-158 16,0-7 21-16</inkml:trace>
  <inkml:trace contextRef="#ctx0" brushRef="#br0" timeOffset="8481.6246">20939 3031 712 0,'0'0'219'15,"0"0"-75"-15,0 0-69 16,0 0-75-16,12-75 17 16,29 54 10-16,27-5-27 15,33-3-1-15,-13 6-141 16,-13 1-437-16</inkml:trace>
  <inkml:trace contextRef="#ctx0" brushRef="#br0" timeOffset="11056.9824">19565 2569 46 0,'0'0'267'16,"0"0"-153"-16,0 0-62 0,0 0-23 16,0 0 85-1,0 0-22-15,0 0-43 0,-1 0 70 16,1 0-87 0,0 0-19-16,-2 0-6 0,2 2-1 15,-2 4-9-15,-1 2 3 16,-1 5 0-16,-2 2-3 15,-3 3 3-15,0 4 0 16,2 2 3-16,-3 1-1 16,2 3 8-16,2 2-10 15,4 1-7-15,2 0-15 16,0-1 22-16,0-2-10 16,8-1-2-16,0-2 12 15,-1-1 16-15,-3 1-16 16,-4 4 0-16,0 3 27 15,0 5-26-15,-9 3 8 0,-4 1 1 16,1 2-8-16,3-4 8 16,2-3-10-16,3-7-3 15,4-3-14-15,0-4 17 16,0-3-9-16,7-4 2 16,1 1-31-16,1-4 37 15,0 0 1-15,1-1 0 16,0-1 20-16,-1-1-18 15,0-1 2-15,2 0-4 16,2-1 12-16,3 0-24 16,0-3 9-16,4 1 3 0,2-3-8 15,-1-2 37 1,1 2-29-16,2-1 24 0,1 3-14 16,-2 2 8-16,1 1-18 15,-2 2 0-15,-1-1-4 16,-1 0 12-16,-3-1-8 15,1-3 0-15,2-1 13 16,-1-3-14-16,4 0 1 16,2 0-17-16,0-2 12 15,2-6 5-15,-2-4 9 16,-2 1-9-16,-4-2 9 16,-3 2-11-16,-4 0 14 15,-4 0-11-15,-2-1 21 16,-2 1-21-16,-2-2 4 0,-2 0-5 15,1-2 10-15,1-3 1 16,1-2-11 0,-3-1 0-16,0-2 1 0,0-2-1 15,0 1-8-15,-2 0 0 16,-9 0 8-16,0 3 0 16,-1 0 1-16,0 2-1 15,3 1 14-15,3-1-13 16,0 1 6-16,2 0-7 15,1-1 0-15,0-1 11 16,0 1-11-16,-3 1 0 0,0-1 6 16,-4 4 1-16,2 0-7 15,-1 3 0 1,0 1 1-16,-1 0-1 0,2-1 10 16,2-1-2-1,1-1 10-15,0-2-17 0,2 0 16 16,1-2-17-16,-1-2 1 15,0 1 9-15,0 1-9 16,-1 0-1-16,-1 2 8 16,2 2-7-16,0 1 13 15,-1 2-14-15,3-1 2 16,1 1 4-16,0 0-6 16,0-1 0-16,0-1-9 15,0 0 9-15,0 4 18 16,0 1-18-16,0 2 0 0,-2 2 27 15,1-2-26 1,-1 1-1-16,0-2 16 0,-1-1-16 16,2-1 23-16,-2 1-23 15,1-2 0-15,2 0 15 16,-1 1-15-16,1 1 0 16,-2 0 13-16,2 1-13 15,-1 2 19-15,1 1-19 16,-2 1 0-16,2 0-3 15,0 2 3-15,0 1 0 16,0 0 3-16,0 0 4 16,0 0-14-16,0 0-19 15,6 5-95-15,5 8 45 16,-1 1-412-16</inkml:trace>
  <inkml:trace contextRef="#ctx0" brushRef="#br0" timeOffset="13241.0177">23046 2442 660 0,'0'0'227'16,"0"0"-224"-16,0 0 27 15,0 0-53-15,0 0 23 16,25 86-22-16,-17-29 21 16,3 25 2-16,0 0 34 15,2-8-35-15,2-8 0 16,3-21 11-16,3-4-11 15,7-2-1-15,4-18-7 16,5-14 8-16,8-7 50 16,7-29 57-16,18-32-24 15,6-29 9-15,-12 1-79 16,-16 7 5-16,-29 14 12 0,-19 23-29 16,-18-6 9-1,-11-4-10-15,-12 4-80 0,-9-6 38 16,9 14-266-16,10 10-79 0</inkml:trace>
  <inkml:trace contextRef="#ctx0" brushRef="#br0" timeOffset="13669.6525">23866 2185 770 0,'0'0'96'0,"0"0"-13"16,0 0-27-16,0 0-56 16,0 0-19-16,0 0 12 15,0 88 7-15,0-22 22 16,0 25 17-16,3 16-38 15,6 3 37-15,3-23-37 16,-1-25-1-16,1-26 0 16,13-6-7-16,-3-7-106 15,-1-10-190-15</inkml:trace>
  <inkml:trace contextRef="#ctx0" brushRef="#br0" timeOffset="13994.6513">24360 2163 386 0,'0'0'354'15,"0"0"-205"-15,0 0-40 16,0 0-109-16,0 0-1 16,0 0-8-16,-80 66 18 15,33-14-5-15,-6 6-4 16,-7 5 10-16,2-2 2 15,8-4-11-15,9-10-1 16,12-12 0-16,19-13 0 16,10-9-22-16,1-9-43 15,25-4 65-15,10 0 25 16,11 0-8-16,7 0 24 16,4 2-7-16,2 12-32 0,0 9 1 15,-4 10-3-15,14 38-41 16,-13-7-59-16,-14-4-204 15</inkml:trace>
  <inkml:trace contextRef="#ctx0" brushRef="#br0" timeOffset="17490.2822">22331 8637 735 0,'0'0'88'0,"0"0"51"16,0 0-67-16,0 0-72 15,0 0-27-15,0 0 9 16,0 0 20-16,-2-18-2 15,2 18 23-15,0 0-12 16,7 1 72-16,3 9-67 16,-1 6 0-16,0 5-5 15,-2 8 8-15,4 8 0 16,-1 11 26-16,5 17-18 16,-2-1 24-16,7 5-51 15,2 1 0-15,7-6 22 0,11 8-22 16,6 0 0-1,11-3-2-15,16 5 11 0,23-6-6 16,20-12-3-16,5-16 0 16,-5-21 27-16,-11-17-26 15,-11-2-1-15,-3-14 15 16,-13-7-14-16,-16-3 17 16,-17-1-18-16,-7-7 0 15,1-9 32-15,3-12-12 16,8-20 15-16,0-18 13 15,1-14-38-15,-8-9 47 16,-12 3-57-16,-11 7 0 16,-14 13 18-16,-6 15-18 15,0 20 0-15,-13 15 0 16,-6 7-11-16,-6-3 10 0,-4 1-132 16,-5-1-21-16,3 7 34 15,8 11-71-15,7 7-302 0</inkml:trace>
  <inkml:trace contextRef="#ctx0" brushRef="#br0" timeOffset="17889.9203">23587 8318 527 0,'0'0'114'16,"0"0"4"-16,0 0-67 15,0 0-33-15,0 0 4 16,0 0-10-16,90-97 96 15,-41 60-62-15,2-2-27 16,-2-1 50-16,-4 2-18 16,-8 6-6-16,-6 5-6 15,-5 7-36-15,-7 7 27 16,-2 5-30-16,-3 6-8 16,1 2 6-16,0 3-31 0,-1 18-3 15,0 15 8-15,0 21 28 16,7 29 38-16,7 23-38 15,5 0-23-15,-6-28-206 16,-9-35-166-16</inkml:trace>
  <inkml:trace contextRef="#ctx0" brushRef="#br0" timeOffset="19736.3163">22807 3443 469 0,'0'0'238'15,"0"0"-98"-15,-48-83-75 16,27 44-11-16,2 3-31 15,-2-1 48-15,2 5-48 16,2 4-9-16,-1 3 95 16,2 6-63-16,-2 2-26 0,-3 1-20 15,-1 4 6-15,-10 0 0 16,-8 4-6-16,-6 0 0 16,-8 4 13-16,-2 1-13 15,-3 2 0-15,4 1-7 16,0 0 17-16,1 1-2 15,2 11-8-15,1 2 0 16,-3 3-6-16,1 0 6 16,-1 3 0-16,2 2 0 15,4 1 15-15,9 4-28 16,11 2 13-16,11 4-10 16,7 2 2-16,9 2 8 15,1 4-29-15,6 14-137 0,10-10-168 16,-4-7-77-16</inkml:trace>
  <inkml:trace contextRef="#ctx0" brushRef="#br0" timeOffset="20808.0001">21546 3335 307 0,'0'0'118'15,"0"0"-87"-15,0 0-3 16,0 0 0-16,0 0-4 0,0 0 37 15,0 0-60 1,-22-22 12-16,20 16 39 0,1 1-23 16,-1 1 27-16,-1-2 23 15,2 2-1-15,-1 0 11 16,0 1-56-16,2 0-33 16,0 1 88-16,0 1-43 15,0 1-31-15,0 0-14 16,0 0 1-16,0 0-10 15,0 0 9-15,0 3-3 16,0 11-7-16,0 7 11 16,0 9-1-16,0 7 20 15,0 4-19-15,0 4 19 16,0-4-20-16,0-1 0 16,10-6-12-16,5-7 12 0,4-6 0 15,5-5 0-15,4-11-5 16,7-5-8-16,10-4 13 15,10-20 0-15,7-11 10 16,7-7 4-16,4-4-14 16,-4 4-20-16,7-2-156 15,-18 15-106-15,-19 7-57 16</inkml:trace>
  <inkml:trace contextRef="#ctx0" brushRef="#br0" timeOffset="24289.9546">24915 3316 530 0,'0'0'204'0,"0"0"-96"15,0 0-108-15,0 0 17 16,0 0-17-16,109-20 81 16,-14 5-6-16,40-8 19 15,15-3-79-15,-1 1 11 16,1 0 10-16,-1-2-14 15,29-4 27-15,33-6-4 16,37-6-16-16,27-10 64 16,24-13-92-16,7-6 18 15,-9 1-3-15,-24 8-15 0,-31 15 22 16,-41 12-23-16,-43 13 18 16,-49 6-10-16,-41 7-7 15,-31 6-1-15,-21 2 10 16,-4 1-10-16,-6 1-20 15,-6 0-1-15,-10 0 21 16,-21 6 63-16,-11 5-63 16,-5 4 0-16,-2 2 16 15,7 1-15-15,11 2 7 16,7 2-8-16,6 4 0 16,6 10-26-16,-1 7 26 15,4 10 0-15,1 4-2 16,4 3 8-16,4 3-15 15,4 13 9-15,22 18 0 0,9 18-5 16,6 8 5-16,-1-2 0 16,-1-1 9-16,-3 2-8 15,1 7 4-15,4 8-5 16,3 2 0-16,-2-5-4 16,-2 9 4-16,-9 8 0 15,-10 13 14-15,-7 11-13 16,-11 4 12-16,-3 0-13 15,0-9 0-15,0-8-4 16,1-2 5-16,7 13-1 16,1 0 3-16,-1 5 7 0,-5 3-6 15,-3-16-4 1,0-2 0-16,-11-4-4 0,2-1 4 16,4-10 0-16,4-15-6 15,1-12 15-15,0-19-3 16,0-7-6-16,3-6 0 15,-3-5-6-15,0-13 6 16,0-16 0-16,0-11-2 16,3-8 13-16,1-1-34 15,1 2 17-15,2-3-7 16,-1-7-9-16,-3-6 22 16,2-4-1-16,-2-1-7 15,0-1 16-15,0 0-7 16,0 3-1-16,1 2 0 15,-1 3-7-15,0 2 7 0,1-1 0 16,-1 0-2-16,0-3 8 16,-1-4-10-16,1-4 4 15,-2-4-15-15,-1-3 1 16,0-3 14-16,0 1 0 16,0-1 0-16,0 0 9 15,0 0 1-15,0 0-10 16,0 2 0-16,0-2 8 15,0 0-8-15,-6 1 0 16,-9 0-33-16,-9 2 32 16,-7 1-8-16,-13 2 9 0,-24 2-9 15,-41 6 0 1,-64 13 9-16,-38 9-11 0,-28 5-5 16,-3 2-12-16,23-3 5 15,1 1 23-15,15 2-6 16,15 3 6-16,15 0 0 15,15-2 0-15,43-13-20 16,23-13-629-16</inkml:trace>
  <inkml:trace contextRef="#ctx0" brushRef="#br0" timeOffset="25023.7537">27041 1920 696 0,'0'0'176'16,"0"0"-9"-16,0 0-146 0,0 0-20 16,-91 53 23-1,27 6-14-15,-27 27 44 0,-24 24-54 16,-6 4 1-16,24-19 29 15,29-27-30-15,24-14-1 16,20-18-108-16,8-10-245 16</inkml:trace>
  <inkml:trace contextRef="#ctx0" brushRef="#br0" timeOffset="25260.1419">26579 2118 781 0,'0'0'247'0,"0"0"-247"0,0 0 1 15,0 0-11-15,87 111 11 16,-55-60-1-16,-1 4 4 16,2 3 4-16,0 1 8 15,3-2-16-15,5-2 0 16,4-5-22-16,27 3-89 15,-11-14-167-15,-6-16-295 0</inkml:trace>
  <inkml:trace contextRef="#ctx0" brushRef="#br0" timeOffset="25870.0484">27641 1444 598 0,'0'0'82'0,"0"0"74"15,0 0-76 1,0 0-43-16,0 0-28 0,0 0 5 16,0 0-14-16,0-19-23 15,-3 20 10-15,0 9 1 16,0 3 12-16,-2 0 0 15,2-4 7-15,0-3 46 16,2-2 7-16,1-4 48 16,-2 2-8-16,2-2-41 15,0 0-12-15,0 0-30 0,0 0-5 16,0 0 18 0,0 0-30-16,0 0 0 0,0 0-1 15,0 0 9 1,0 1-8-16,0-1 0 0,0 0 1 15,-1 1-2-15,-1 5 1 16,-5 5-19-16,-3 12 18 16,-7 12 2-16,-8 13-1 15,-15 20 0-15,-10 19 1 16,-11 18 3-16,0 7-4 16,4-8 0-16,14-10-1 15,14-24 7-15,12-14-12 16,12 0-94-16,5-17-214 15,0-12-419-15</inkml:trace>
  <inkml:trace contextRef="#ctx0" brushRef="#br0" timeOffset="26202.7837">27046 1524 652 0,'0'0'104'0,"0"0"-19"0,0 0-85 15,101 38 0 1,-62-7-1-16,-5 7 2 0,-3 4-5 16,-1 2 4-16,0 2 0 15,3 3 40-15,26 20-40 16,-5-13-53-16,-1-8-164 0</inkml:trace>
  <inkml:trace contextRef="#ctx0" brushRef="#br0" timeOffset="26620.5332">27860 1490 656 0,'0'0'218'0,"0"0"-129"16,0 0-67-16,0 0-12 15,0 0-3-15,0 0-7 16,0 0 38-16,78-28-31 16,-25 28 74-16,-2 1-71 15,-8 12-3-15,-10 5-14 0,-12 8-17 16,-13 7 24-1,-8 11-13-15,-18 21 26 16,-27 19 37-16,-4-3-50 16,5-9 9-16,8-14-2 0,17-17-7 15,6 0 0-15,6-2-1 16,7-8-12-16,23-11-4 16,37-11 1-16,46-9 16 15,47-10 14-15,18-7-1 16,-10 5-13-16,-48 8-127 15,-55 4-241-15</inkml:trace>
  <inkml:trace contextRef="#ctx0" brushRef="#br0" timeOffset="27500.569">26635 2351 428 0,'0'0'128'16,"0"0"-34"-16,0 0 94 15,0 0-71-15,-80-81 8 16,59 50-6-16,-8-4-68 16,-2-5 47-16,-8 1-98 15,1 1 7-15,-4 4 14 16,-7 0-21-16,10 10-128 0,9 3-458 15</inkml:trace>
  <inkml:trace contextRef="#ctx0" brushRef="#br0" timeOffset="33072.9797">28518 2603 113 0,'0'0'111'0,"0"0"-61"16,0 0 50-16,0 0-15 15,0 0-35-15,0 0 142 16,-60 2-124-16,60-2-36 16,0 0-3-16,0 0-15 15,0 0 27-15,0 0-41 16,0 0-3-16,0 0-17 15,0 0 20-15,0 0-9 16,0 0 9-16,0 0 16 0,0 0 46 16,0 0-62-16,0 0 10 15,0 0-30-15,5 0 8 16,5 0 12-16,5 0 29 16,4 0-7-16,3 0 55 15,3 0-77-15,2 0 0 16,0 0 15-16,2 0-15 15,4 0-15-15,2 0 15 16,-1 0 5-16,2-3 27 16,2-3-32-16,0-1 0 0,-1 0 29 15,3 2-29 1,3-1 1-16,4 2-1 0,0-1 10 16,5 1-20-16,1 1 10 15,2-1 0-15,2 0 7 16,2-1-7-16,4 1 7 15,1-2-7-15,2 2 8 16,3 0 1-16,-3 0-9 16,-2 0 0-16,-6-2-26 15,-6 2 28-15,-9 0-2 16,-3 0 0-16,-8 1 7 16,-7 0 9-16,-8 1-16 15,-7 1 0-15,-4 1 3 16,-5 0-2-16,1 0-1 15,-2 0 0-15,0 0 1 16,0 0 1-16,0 0-2 16,0 0 0-16,0 0 1 0,0 0-1 15,0 0 6-15,0 0-6 16,0 0 0-16,0 0-14 16,0 0 14-16,0 0-23 15,0 0 17-15,0 0-7 16,3 0 13-16,0 0 0 15,1 3 11-15,-1 1-26 16,0 0 15-16,-1 2-32 16,0 1 16-16,1 1 16 15,-1 2 19-15,1 4-18 16,-1 0 31-16,1 5-19 16,-2 1-13-16,1 3 0 15,-2 6 23-15,1 5 0 0,2 5-5 16,2 8-18-1,2 2 11-15,2 2 26 0,0-2-36 16,0-1 6-16,0-1 11 16,-3 1-6-16,-2 0 2 15,-2 2-14-15,-2 3 9 16,0 0 28-16,0 4-36 16,0 1 43-16,0 4 1 15,1 11-33-15,13 17 7 16,11 21-19-16,2 9 1 15,3-8 41-15,-6-7-42 16,-8-16 0-16,-1-3 11 16,-4 4-11-16,-3 0 7 0,-5 1-7 15,-3 2 2 1,0 2 17-16,-10 8-19 0,-5 9 0 16,0 4-1-16,5 0 6 15,5-3-5-15,2-5 0 16,2 2 1-16,-1 2 7 15,1-2-8-15,-1 0 0 16,2 4 1-16,0 6 6 16,5-1-9-16,4-2 2 15,0-6 0-15,1-6 0 16,-4-1 0-16,0-1 0 16,0-2-1-16,4-1 12 0,2 0-14 15,8 3 3 1,1 0 0-16,4-5-15 15,2-9 15-15,0-8 0 16,-4-15 2-16,-6-12-1 0,-4-11 10 16,-4-1-11-16,-1 4 0 15,-2 7-1-15,-3 1 1 16,-1-1 0-16,-2-7 0 16,0-2 6-16,0-2 3 15,0-1-9-15,5-1 0 16,0-1-10-16,1-2 10 15,0 0 0-15,0-2 2 16,1 0 5-16,-1 0 4 16,0 0-11-16,2-2 0 0,2-2-18 15,-1-3 18 1,0-1 0-16,0-1 2 16,1-4 4-16,-2-2 7 0,-4-4-13 15,-1-2-2-15,0-4-19 16,-3-2 21-16,0-4-7 15,0-1 6-15,0-2 2 16,0-1 20-16,0 0-21 16,0 0 0-16,0 0 16 15,0 0-16-15,0 0 0 16,0-1 2-16,-1-3 5 16,-2-2 5-16,-2 2-12 15,2-2 0-15,0 1 4 16,0 1-4-16,0 1 0 0,0 0 0 15,-1 0 9 1,3 3-12-16,-1 0 3 0,2 0-13 16,-1 0-5-16,-1-1 18 15,0 1 0-15,-2-2 5 16,-1-1 3-16,-2 2 4 16,-3-1-12-16,-2 1 0 15,-5 1-16-15,-2 0 16 16,-8 0-18-16,-8 0 10 15,-10 4 16-15,-11 3-25 16,-18 3 10-16,-31 2-35 16,-40 1 5-16,-24-1-54 0,-8-1-14 15,3 0 17 1,19-5-12-16,43-2-99 16,25-4-347-16</inkml:trace>
  <inkml:trace contextRef="#ctx0" brushRef="#br0" timeOffset="45814.0837">19473 2657 80 0,'0'0'321'0,"0"0"-185"16,0 0-126-16,0 0-3 15,0 0 8-15,0 0 123 16,0-12-17-16,0 2-66 16,0 3 39-16,0 2-13 15,0 1-14-15,0 2 44 16,0 2-111-16,0 0-16 16,0 0-13-16,0 0 16 15,0 9 1-15,1 8 12 16,1 7 0-16,-1 7 9 15,2 10-9-15,-3 5 0 16,0 8 12-16,0 1-11 16,1 0 28-16,1-1-29 0,4-4 0 15,3-2-3-15,4-3 3 16,4-2 0-16,6-4-4 16,4-2 11-16,5 1 15 15,5-3-22-15,5-1 0 16,4-1 4-16,0-7 2 15,2-4-6-15,-6-8 0 16,-8-4 0-16,-4-5 24 16,-9-3-24-16,-8-2 0 15,-2 0 19-15,-5 0-18 16,-2-6 8-16,1-6 10 16,-1-7-19-16,-1-2 28 0,0-2-28 15,-3 0 0-15,0-5 43 16,0 0-36-1,0-2 27-15,-7-5-12 0,-1 1-21 16,-1-1 20-16,3 1-21 16,-1 2 0-16,4-1 0 15,3 4 0-15,0 1 0 16,0-1-7-16,3 5 15 16,4 2 1-16,-1 1-9 15,-1 1 0-15,-4 0-3 16,1 2 3-16,-2 0 0 15,0 1 0-15,0 4 9 0,0 3 0 16,0 3-9 0,0 5-21-16,0 2 14 15,0 2-111-15,7 32-28 16,-1-1-62-16,-2 0-366 0</inkml:trace>
  <inkml:trace contextRef="#ctx0" brushRef="#br0" timeOffset="48344.559">14195 12231 449 0,'0'0'130'0,"0"0"-6"16,0 0-80-16,0 0 25 15,0 0-26-15,0 0-17 16,0 0-13-16,-14 9 114 0,66-19 34 16,33-11-34-1,42-9-77-15,32-8 35 0,34-3-67 16,17-3-2-1,18-2 14-15,23-7-18 16,19-3 5-16,27-5-17 16,18-5 13-16,13-3 2 0,12-1-15 15,-1 2 0-15,4 4 6 16,3 6 0-16,-3 5-6 16,0 5 0-16,-9 1 9 15,-10 3-6-15,-22-1-3 16,-25 1 0-16,-25 3-1 15,-35 5 7-15,-40 7-6 16,-34 8 0-16,-44 9 0 16,-34 8-2-16,-27 4 2 15,-17 0-7-15,-8 0-3 0,-1 3-41 16,-8 5 30-16,-4 2 20 16,-1 3 1-16,-18 10 59 15,-8 10-59-15,-6 9 0 16,-10 23 19-16,-3 31-13 15,1 38-2-15,9 13-4 16,16 4 1-16,20-8-6 16,7-18 5-16,21 6-4 15,12 2 2-15,11 11 4 16,7 15-4-16,12 11 2 16,9 10 0-16,4 1-2 15,4-8 2-15,1-2 0 16,2-2 7-16,1-8-1 15,3-8-10-15,0-11 4 16,-6-14 0-16,-6-3 0 16,-11-8 1-16,-11-3-1 0,-11-2 4 15,-11 1 5-15,-10-5-9 16,-10-18 0-16,-3-20 0 16,-3-27-3-16,-1-9 3 15,3 1 0-15,0-1-1 16,2 0 2-16,-5-10 4 15,-1-6-5-15,-6-5 0 16,-2-4-3-16,-2-2 3 16,0 2-6-16,0 3 6 15,-8 3 0-15,-8 7 29 16,-3 2-29-16,-5 0 0 16,-6 1 13-16,-3-4-12 0,-7-4-1 15,-5 0 19-15,-6-3-19 16,-4-1 22-16,-3-1-22 15,-5 0 0-15,3-4 24 16,-1-3-24-16,-3-4 19 16,-10-1 0-16,-22 0-18 15,-31 0 16-15,-22 0-17 16,-11 0 0-16,-2 1 2 16,-2 8-2-16,-10 2 0 15,-12 3 6-15,-23 4-5 16,-12 1-1-16,-11-1 0 15,-13 2 0-15,-1 1-1 16,-15 2 1-16,-12 2-12 0,-6 4 12 16,-9-2 0-16,-2 3 0 15,-5 3 0-15,1 0 0 16,-1 6-11-16,4 0 11 16,3 5 0-16,15-3-5 15,10-3 13-15,23-7-3 16,16-4-5-16,3-2 0 15,6 5-4-15,2 4 4 16,4 1-8-16,17 0 7 16,17-5 2-16,22-7-17 15,26-8 10-15,36-6 6 16,25-7-4-16,29-2 4 0,10 0-5 16,5 0 4-1,-5 0 2-15,6-7-15 0,0-2 2 16,2-3-32-16,-1-1 35 15,-2-5 9-15,0-3-26 16,-4-8 15-16,2-9 11 16,-4-16 4-16,-5-27-4 15,-7-23 0-15,1-8-7 16,-3 5 14-16,-4 12-7 16,-2 14 7-16,-7-1 3 15,-3-5-2-15,-5-4-8 16,-1-5 0-16,4-5 32 15,1-11-32-15,2-5 0 16,2-4 0-16,10-4 16 16,5 1-16-16,8 0 0 15,10-2 0-15,10 0-12 0,5-2 12 16,1 7 0-16,-2 3 0 16,-5 3 13-16,-4 4-7 15,-6-1-6-15,-6-1 0 16,-1 3-3-16,-2 6 4 15,-1 9-1-15,3 20 0 16,5 16 1-16,-5-7 9 16,-3-11-10-16,-3-12 0 15,-4-12-8-15,7 24 8 16,9 24 0-16,3 15 0 16,2 8 8-16,-4 2-2 15,0 3-6-15,-3 0 0 0,7 6 2 16,1 5-1-1,7 3-1-15,4 3 0 0,6 1 10 16,1-2-39-16,14-2-12 16,19-5 41-16,18-4 13 15,24-6-13-15,28-7 0 16,35-2 0-16,17 1 10 16,-1 4-20-16,0 3 10 15,-14 4 0-15,3-3 3 16,9 0-3-16,8-1 0 15,13-2 0-15,7-4 10 0,7-4-1 16,7-9-9 0,-3-8 0-16,-1-3 0 15,2 2 0-15,-7 16 0 16,-18 19-35-16,-21 20-87 0,-27 14 14 16,-31 25-77-16,-32-3-86 15,-22-5-230-15</inkml:trace>
  <inkml:trace contextRef="#ctx0" brushRef="#br0" timeOffset="49402.9165">14206 11879 350 0,'0'0'172'15,"0"0"18"-15,0 0-104 16,0 0 3-16,0 0-37 16,0 0-50-16,0 0-2 15,-45-35-12-15,45 51 12 16,0 10 9-16,5 9 31 16,4 11 22-16,5 22-34 15,4 21-27-15,12 18 64 16,10 12-64-16,10 3 27 15,11 14 14-15,5 7-16 16,6 20 32-16,8 13-25 16,5 5-33-16,6 16 71 0,7 10-62 15,1 2 2-15,-4-6 6 16,-2-13-16-16,-10-16 17 16,-5-7-18-16,-7-4 0 15,-6-9 0-15,-6-13 0 16,-7-21-1-16,-10-34-17 15,-7-27-43-15,-7-22-10 16,8-6-72-16,-6-7-103 16,-10-13-164-16</inkml:trace>
  <inkml:trace contextRef="#ctx0" brushRef="#br0" timeOffset="50054.6412">15225 11507 497 0,'0'0'192'0,"0"0"-9"16,0 0-79-16,0 0-104 16,0 0 0-16,0 0 15 15,0 0 15-15,44 98 57 16,-20-52-63-16,6 8-23 16,7 19 68-16,16 29-44 15,18 39 4-15,12 24 16 0,8 11-12 16,3 10 54-1,4-18-63-15,14 0-23 16,19 1 52-16,9-8-52 0,8 6 12 16,4 18 21-16,-4 13-18 15,-6 10 21-15,-4 6-37 16,-6-13 0-16,-4-10 24 16,2-13-24-16,-5-19 0 15,-5-13-1-15,-7-14 7 16,-8-7 0-16,-3-2-6 15,-8-3 0-15,-6-5 3 16,-9-10-3-16,-4-11 0 16,-13-19-1-16,-10-19-10 15,12-7-53-15,-17-20-134 0,-11-11-319 16</inkml:trace>
  <inkml:trace contextRef="#ctx0" brushRef="#br0" timeOffset="51850.9001">15656 15448 204 0,'0'0'106'15,"0"0"-88"-15,0 0-18 16,0 0 8-16,0 0 5 16,0 0 10-16,0 0 16 15,-1 0 62-15,-1 0-62 16,1 0-6-16,1 0-9 16,0 0-4-16,0 0-17 15,0 0-3-15,0 0-51 0,0 0 51 16,0 0-16-16,0 0 16 15,0 0 20-15,0 0 24 16,-2 0 6-16,2 0 31 16,0 0-68-16,0 0 9 0,0 0-22 15,0 0 0 1,0 0 8-16,0 0-8 16,0 0 0-16,0 0 6 15,0 0-4-15,0 0 74 16,0 0-64-16,0 0-12 0,8 6 0 15,5 8 4 1,5 9 57-16,7 8-29 0,8 8-15 16,7 8 62-1,2 4-66-15,7 4 2 0,10 14 12 16,15 17-21-16,-4-5 24 16,-7-8-30-16,11 9-26 15,-27-32-22-15,-10-10-318 16</inkml:trace>
  <inkml:trace contextRef="#ctx0" brushRef="#br0" timeOffset="53129.0039">11847 11438 415 0,'0'0'53'15,"0"0"25"-15,0 0 43 16,0 0-8-16,0 0-60 15,0 0-11-15,0 0-30 16,-9-18-12-16,24 36 65 16,3 12 10-16,7 23 35 15,2 4-52-15,0 7-37 16,0 0 14-16,-5-13-34 16,1 0 6-16,-4-9-7 15,-7-11 13-15,-2-8 6 16,-8-11-19-16,-2-7 0 15,-3-5 52-15,-21-11 12 0,-9-18-38 16,-11-12-26-16,-6-11 16 16,-3-7-2-16,-1-5-14 15,7-1-8-15,6 6 2 16,8 4 6-16,9 6 0 16,6 4 0-16,9-2 9 15,9-1-37-15,0-4 28 16,20-4 0-16,7-5-5 15,4 3 6-15,2 3-1 16,-2 9 0-16,-4 12 10 16,-5 9-23-16,-3 13 13 15,-3 7-21-15,-3 5 20 0,2 2-11 16,0 15 12-16,4 7-8 16,0 5 16-16,1 10-2 15,2 6-6-15,2 7 0 16,4 17-1-16,7 16 2 15,-4-5-1-15,-1-7 0 16,0-10 1-16,3-17 3 16,7 2-4-16,8 0-9 15,-3-11 3-15,-8-11 3 16,-10-4 3-16,-13-4 0 16,-14 2 10-16,-1 7-1 15,-32 11-9-15,-19 8-1 16,-8 7-12-16,-20 2-84 15,14-14-79-15,17-22-191 0</inkml:trace>
  <inkml:trace contextRef="#ctx0" brushRef="#br0" timeOffset="53888.5024">12665 11514 519 0,'0'0'112'0,"0"0"50"16,-87-43-58-16,56 33-6 15,8 6-65-15,4 4 32 16,4 0-65-16,3 16 10 16,5 12-4-16,4 12-5 15,3 5-1-15,6-1 0 16,16-6 0-16,3-11-19 16,5-13 19-16,-3-14-11 15,3-7 11-15,-2-20 34 0,-1-6 3 16,-1-1-37-1,-7 5 16-15,-6 11-22 0,-5 14 6 16,4 4-27-16,-6 11 25 16,3 13 2-16,1 3 10 15,-1 0-10-15,3-6 11 16,3-10-27-16,-3-11 16 16,6-11-3-16,-2-20 3 15,2-10 13-15,-3-1 12 16,-3 0-25-16,-6 9 9 15,-6 6 12-15,0 6-21 16,-3-1 0-16,-10 0 12 16,-4-5-11-16,-4-5 7 15,-1-10-8-15,-4-20 0 0,-8-18 4 0,7 4-4 32,5 11 0-32,6 16-2 15,8 26 4-15,2 5 29 0,3 4-20 16,1 7 0-16,2 7-16 15,0 0 5-15,16 0-1 16,7 15 0-16,7 14-17 16,15 18 18-16,10 29 17 15,5 25-16-15,-5 10 63 16,-7-3-63-16,-11-13-1 16,-7-13 21-16,-6-17-20 15,-3-17 2-15,-4-17-3 16,-1-18-164-16,-3-4-74 15,-9-9-366-15</inkml:trace>
  <inkml:trace contextRef="#ctx0" brushRef="#br0" timeOffset="54046.072">12678 11301 679 0,'0'0'49'0,"0"0"-49"15,28-78 1-15,5 44 35 16,6 2-16-16,6 10-20 16,9 17-17-16,-10 5-149 15,-11 3 23-15</inkml:trace>
  <inkml:trace contextRef="#ctx0" brushRef="#br0" timeOffset="54552.301">13097 11351 140 0,'0'0'84'0,"0"0"-35"16,0 0 43-16,0 0 15 16,0 0-51-16,82-22 200 15,-58-3-144-15,-4-4-47 16,-6 0-26-16,-6 4-29 16,-8 4-5-16,0 8-5 15,-14 8-49-15,-6 5 49 16,-6 8 0-16,4 14 2 15,2 9 8-15,7 6-3 16,9 0-9-16,4 1 2 0,0-6-5 16,19-6-24-16,6-14 17 15,8-12 12-15,9-11 56 16,21-37 21 0,16-26 8-16,-9-3-79 0,-12 8 13 15,-21 14 8-15,-29 17-26 16,-8 0-1-16,0 0 0 15,-24 10 1-15,-19 8-7 0,-8 10-1 16,-3 7 7 0,4 3 4-16,11 9-4 15,9 10 0-15,14 5-1 16,13 3 3-16,3 4-11 16,10 1 8-16,14 3-4 0,9-3-9 15,7 0 14-15,3 0-8 16,3-3 7-16,1 2 2 15,-4 2 11 1,-9 3-12-16,-16 7 0 0,-15 1 1 16,-3 5-1-16,-34 10 0 15,0-12 0-15,-4-18-207 0</inkml:trace>
  <inkml:trace contextRef="#ctx0" brushRef="#br0" timeOffset="59398.8828">14283 11492 52 0,'0'0'139'0,"0"0"-44"16,0 0-9-16,0 0-6 15,0 0-34-15,0 0-17 16,0 0-3-16,-4-2-25 15,4 2 33-15,0 0-34 16,0 0 0-16,0 0 13 16,0 0-2-16,0 0 12 15,0 0 12-15,0 0 14 16,0 2 48-16,0 2-81 16,0-1 36-16,0-2 0 0,0-1 16 15,0 0 52-15,0 0-12 16,0 0-19-16,0 0 67 15,-2-4-105-15,1-7-41 16,-3-5 5-16,1-5-14 16,0-4-1-16,1-4 0 15,-2-1 8-15,-1-5 11 16,2 3-19-16,-2 0 0 16,0-1 1-16,-1 2 9 15,0 2-8-15,1 1-2 16,-1 5 0-16,-1 3 9 15,2 4-9-15,2 2 0 0,2 3-2 16,-1 0-2 0,2 1 4-16,0 0 0 0,0 0 1 15,0 2-7-15,0 2 6 16,0 3-4-16,0 2 2 16,0 1-12-16,3 0 4 15,5 1 2-15,4 9 8 16,1 3 0-16,3 1 0 15,4 2 0-15,2 3-1 16,2 2 7-16,1 5-6 16,2 5 0-16,-1 3 1 15,-1 3 7-15,-1 2-8 16,-3-4 0-16,-3-4-4 0,-5-10 13 16,-4-6-10-1,-1-11 1-15,-1-4-8 0,-1-16 8 16,2-19 1-1,2-13 12-15,-1-11 4 0,-2-5-17 16,-4-2 8-16,-1 4-8 16,-2 6 0-16,0 10-16 15,0 11 16-15,0 9 0 16,0 8 8-16,0 7-7 16,0 4 4-16,0 1-5 15,0 3 0-15,0 2-24 16,3-1 24-16,1 2-16 15,3 0 16-15,3 0-20 0,-1 2 19 16,0 8-7 0,2 1 8-16,-1 3-7 15,0 3 7-15,3 3 0 16,-1 4 11-16,2 1-10 0,1 5 8 16,2 2-9-1,0 5 0-15,4 4-4 0,3 3 4 16,2 2 0-16,6 1 6 15,5-1-6-15,26 13-49 16,-12-10-205-16,-10-14-537 0</inkml:trace>
  <inkml:trace contextRef="#ctx0" brushRef="#br0" timeOffset="62334.0651">12141 12965 227 0,'0'0'145'15,"0"0"-62"-15,0 0-47 16,0 0-13-16,0 0 10 16,0 0 19-16,0 0 73 15,0-12-88-15,0 9 43 16,0-4 46-16,5-3-52 15,3-3-16-15,6-1-6 16,4-3-51-16,4-3 64 16,8 0-65-16,3-4 16 15,8-1 7-15,6-2-22 16,7-3 12-16,5 1-13 16,8-2 1-16,17-6 50 0,16-6-50 15,25-10 7-15,14-3 5 16,0-2-11-16,-1 1 2 15,-5 7-4-15,10 0 2 16,4 2 9-16,-4 6-11 16,-12 5-5-16,-17 5 4 15,-19 1-36-15,-5 1-9 16,-19 5-54-16,-6-4-123 16,-21 10-41-16,-23 3-278 0</inkml:trace>
  <inkml:trace contextRef="#ctx0" brushRef="#br0" timeOffset="65764.0044">14728 12866 126 0,'0'0'326'16,"0"0"-19"0,0 0-229-16,0 0-71 0,0 0 106 15,0 0-10-15,134-62-37 16,-41 13 9-16,30-22-49 16,19-12-2-16,9-2-14 15,-5 6 3 1,-13 21 0-16,-11 16-13 0,-28 22-77 15,-10 20-34-15,-29 13-154 16,-21 10-41-16</inkml:trace>
  <inkml:trace contextRef="#ctx0" brushRef="#br0" timeOffset="66116.4928">15180 14033 628 0,'0'0'98'15,"0"0"16"-15,0 0-59 16,105-104-10-16,-33 44-11 16,30-17-15-16,20-8 33 15,5 9-52-15,-25 27-11 16,-16 31-118-16,-37 18-196 15</inkml:trace>
  <inkml:trace contextRef="#ctx0" brushRef="#br0" timeOffset="66429.9952">16056 14922 403 0,'0'0'85'0,"0"0"-33"16,0 0-16-16,110-53-13 15,-58 18 15-15,8-1-31 0,6-4 23 16,2 2-30 0,14 2-89-16,21 4 2 15,-16 12-19-15,-14 4-171 0</inkml:trace>
  <inkml:trace contextRef="#ctx0" brushRef="#br0" timeOffset="66629.6075">16329 15643 575 0,'0'0'117'0,"0"0"-56"15,0 0-61-15,0 0-22 16,97-107-27-16,-15 39-9 0,-12 11-90 15,-6 5-135-15</inkml:trace>
  <inkml:trace contextRef="#ctx0" brushRef="#br0" timeOffset="68030.5492">16626 10867 441 0,'0'0'1'16,"0"0"53"-16,0 0-10 15,0 0-5-15,-82-51-12 16,68 44 21-16,1 0-25 16,2 1 52-16,2-1-52 15,1 1 13-15,2 2 13 16,1 0 0-16,2 3 6 15,2-1-8-15,1 2-46 16,0 0 6-16,0 0-7 16,0 8-9-16,0 6 9 15,0 6 1-15,-4 3 5 16,0 7 1-16,-6 6-1 16,-4 21 77-16,-11 22-31 0,-8 22-16 15,-6 8-6-15,3-9-24 16,9-22 7-16,10-25-13 15,11-14-9-15,6-7-8 16,9 10-112-16,12-5-135 16,1-6-35-16</inkml:trace>
  <inkml:trace contextRef="#ctx0" brushRef="#br0" timeOffset="68459.0559">15922 10861 363 0,'0'0'136'0,"0"0"-11"16,0 0-21-1,0 0-103-15,0 0 0 0,0 0 46 16,0 0 17-1,73 24 46-15,-42-7-81 0,6 3-8 16,-1 0 1-16,-2 2-21 16,2 2 15-16,-1 2-16 15,0 2 7-15,5 0 21 16,2 5-28-16,23 16-15 16,-10-7-109-16,-7-4-142 0</inkml:trace>
  <inkml:trace contextRef="#ctx0" brushRef="#br0" timeOffset="70064.4877">17389 11553 370 0,'0'0'111'16,"0"0"32"-16,0 0-36 15,0 0-47-15,0 0 4 16,0 0 60-16,0 0-72 16,-29-5-19-16,29 5 14 15,0 0-37-15,0 0 19 16,0 0-29-16,0 0 10 16,0 0-3-16,0 0-7 15,0 0-6-15,0 6 6 16,0 7 2-16,7 3 25 15,2 6-14-15,3 3-7 16,-1 5 61-16,2 4-60 16,3 1 3-16,0 3 12 0,1 2-21 15,2 0 18-15,0 2-19 16,-2-1 13-16,2 2 12 16,-2-1-25-16,2 2 0 15,0 0 11-15,3 3-10 16,2 0 9-16,0 4-10 15,3 4 0-15,1 2 35 16,5 4-34-16,5 0-1 16,3 4 19-16,4 0-18 15,4-1 11-15,4-1-12 16,3-1 2-16,5-1 5 16,0-2-7-16,0 2 0 15,8 14 13-15,-4 16-12 0,-10-5 12 16,-11-8-13-16,-13-11 10 15,-5-16-2-15,2 10-8 16,12 19 0-16,11 14-1 16,7 16 5-16,-4-10-6 15,-10-17 2-15,-3-2 0 16,-13-27 3-16,2-1-3 16,6 8 0-16,-2-13 2 15,6 5 5-15,7 7-4 16,2-4-3-16,0-3 0 15,-1 3-3-15,-2-3 3 16,-1 4 0-16,-5 2 2 16,-2 3 5-16,-1 14-3 15,-7-7-4-15,-2 1 0 0,-3-2-4 16,-5-17 4-16,-1 9 0 16,-1-5 0-16,-4-5 0 15,-1-1 8-15,-2-6-8 16,0 0 0-16,1-3-6 15,2 0 6-15,4 1 0 16,-1-3-1-16,3-2 7 16,2-6-4-16,2-1-2 15,1-4-6-15,7 3-15 16,-8-5-167-16,-8-13-336 0</inkml:trace>
  <inkml:trace contextRef="#ctx0" brushRef="#br0" timeOffset="71754.9762">19096 11258 396 0,'0'0'49'16,"0"0"15"-16,0 0-24 15,0 0 21-15,0 0-21 16,0 0 18-16,0 0 71 16,-1 0-99-16,1 1-14 15,0 3 3-15,0 5 73 16,0 4 47-16,0 5-78 15,4 4-27-15,3 5 43 0,3 4-70 16,0 4 11-16,5 4 11 16,2 4-23-16,3 5 37 15,3 4-43-15,4 6 0 16,1 3 29-16,5 12-19 16,5 18-7-16,3 16 13 15,-2 4-15-15,-3-8 31 16,-3-12-32-16,-4-14 0 15,4-2 2-15,3 3-2 16,1 4 0-16,2 4-1 16,3 3 2-16,1-2 11 15,0-1-12-15,3-4 0 16,-2 0-3-16,2 0 3 0,-6-13 0 16,-7-13 8-1,-5-12 0-15,-1-2-3 0,6 9-5 16,12 17 0-16,15 21-6 15,8 20 6-15,2 3 0 16,-9-2 0-16,-8-7 0 16,-9-8 20-16,0-3-20 15,-8-16 0-15,-6-16-1 16,-4-16 1-16,0-1 0 16,5 6-2-16,5 10 11 0,8 9-5 15,4 12-4 1,4 16 0-16,-4-8-4 15,-8-10 4-15,-4-13 0 16,-4-21 3-16,5 8-2 16,6 2 5-16,-3-3-6 0,-2-1 0 15,-7-5-3-15,-6-1 3 16,-5-6 0-16,-8-6-1 16,-5-4 7-16,-1-5 1 15,-2-5-7-15,0-2-112 16,-3-6 67-16,2 4-183 15,-1-3 29-15,-2-7-179 0</inkml:trace>
  <inkml:trace contextRef="#ctx0" brushRef="#br0" timeOffset="72916.6939">18045 11201 534 0,'0'0'0'16,"0"0"-11"-16,0 0 11 16,0 0 17-16,19 86-17 15,0-61 11-15,4-2 15 16,-4-4-11-16,-4-7 38 15,-6-3-40-15,-4-5-1 16,-5-3 148-16,0-1 68 16,-2 0-51-16,-14-2-112 15,-8-12-54-15,-9-8 16 16,-4-5-27-16,-5-6 0 16,-1-9 18-16,1-5-18 15,0-7 0-15,3-15-1 16,9 4 8-16,10-1-14 15,8 3 7-15,9 20 0 0,3 2-22 16,0 11 22-16,12 9-17 16,8 6 5-16,6 5 15 15,2 2-20-15,5 6 5 16,3 2 11-16,3 0-17 16,4 5 18-16,-1 10-4 15,-2 5 1-15,1 3 6 16,-2 5-3-16,2 4 0 15,3 1 0-15,3 0-10 16,5 1 10-16,6-3 0 16,2-3-7-16,-2-2 17 0,-6-5 1 15,-7-2-11 1,-9 1 0-16,-9 0-3 16,-11 1 3-16,-7 3 0 0,-9 1 11 15,0 3-9-15,-22-1 46 16,-17 6-48-16,-13 2 6 15,-11 0 11-15,-3-2-17 16,-3-16-23-16,17-11-94 16,18-8-295-16</inkml:trace>
  <inkml:trace contextRef="#ctx0" brushRef="#br0" timeOffset="86226.542">16457 10237 522 0,'0'0'30'16,"0"0"-30"-16,0 0 29 15,0 0-21-15,-94-31-7 16,70 31 62-16,-4 0-24 16,-5 0 14-16,-6 2 9 15,-2 8-5-15,-8 4 13 16,-3 8-29-16,-3 8-22 15,0 8 62-15,3 7-81 0,4 5 10 16,5 3 6-16,9 2-14 16,7 0 9-16,10 3-11 15,8 12 0-15,2 24 20 16,6 24-14-16,1 5 9 16,0-19 16-16,7-26-25 15,8-33 9-15,6-3-15 16,8 7-6-16,13 4-35 15,23 15 54-15,29 4-13 16,29 6 12-16,11-8-11 16,-5-11 27-16,-18-16-28 15,-34-17 0-15,-18-9 9 16,-17-7-8-16,-9-7-1 0,2-3 0 16,5 0 0-16,0-11 22 15,-3-12-22-15,-2-9 0 16,1-22 26-16,-1-24-19 15,-11-23-7-15,-6-9 22 16,-15 7-21-16,-3 13 17 16,-1 24-18-16,-10 10 0 15,-1 11-9-15,-1 3 9 16,-5-9 0-16,0-7 1 16,-3-8 5-16,2 2 4 15,4 1-10-15,3-1 0 16,-2 2-8-16,2 3 8 15,-4 4 0-15,-2 7-1 16,-7 8 9-16,-4 8-37 16,-5 6 29-16,-9 9 0 0,-5 9-20 15,-21 8 20-15,-22 10-33 16,-27 22-19-16,8 2-54 16,22-1-20-16,21 4-33 15,37-15 21-15,11-1 43 0</inkml:trace>
  <inkml:trace contextRef="#ctx0" brushRef="#br0" timeOffset="88746.851">18101 10459 314 0,'0'0'140'15,"0"0"-77"-15,0 0-18 16,0 0 4-16,0 0 9 16,-19-73 33-16,16 61-28 0,0 1-41 15,0 4 83 1,0 1-41-16,0 2-38 0,1 1 9 15,1 0-5 1,-3 2 31-16,1-2-61 0,-2 0 0 16,-1 0-2-16,-2 1 3 15,-3 0-1-15,-4 1 9 16,-3 0-8-16,-3 1 12 16,-1 0-13-16,-2 0 0 15,0 0 6-15,3 0-4 16,-3 1-2-16,-1 7 4 15,-4 3 9-15,-2 5-4 16,-2 1-9-16,0 3 0 16,4 1 0-16,2-2 0 15,9 1 0-15,1 2-5 0,5 0 13 16,1 8-10-16,-1 4 2 16,0 5 0-1,0 4-6-15,3-3 6 0,3 0 0 16,2-2-1-16,4 0 3 15,0 2 5-15,11 0-7 16,3 2 0-16,2 0 0 16,-1 0 0-16,3 0 0 15,0 0 8-15,0-2-7 16,-1 0 17-16,-1-3-18 16,0-1 0-16,-1-2-10 15,3-3 10-15,0-1 0 16,3-2-1-16,4-1 2 15,3 0 2-15,3-2-3 16,7 3 0-16,2 0 2 0,5 5-2 16,0-1 0-16,2 2 3 15,0 0 4-15,0-2 9 16,0-3-16-16,2-6 0 16,0-7-10-16,5-5 10 15,4-5-12-15,2-5 6 16,4-1 6-16,3 0-11 15,4-11-8-15,-2-4-43 16,-5-5 60-16,-4-3-48 16,-5-3 26-16,-5-2 24 15,-6-4 0-15,-5 1 5 16,-6 2-5-16,-8 3 0 0,-7 2 1 16,-4 3-1-16,-7 0 0 15,-2-2 11-15,-5-2-9 16,0-3 12-16,0-3-14 15,0-5 0-15,0 0-7 16,0-3 7-16,0-1 0 16,-5-3 0-16,-2 0 1 15,-4-1 8-15,-4 1-9 16,-4-2 0-16,-4 5-9 16,-8-1 9-16,-10 3 0 15,-11 2-1-15,-22-2 2 16,-24-3 10-16,4 4-11 15,7 5 0-15,12 2-2 16,22 6 2-16,-4-4 0 16,-1-3 14-16,10 3-13 0,5 0 21 15,4-2-22-15,3 2 0 16,-1-2 0-16,-5 6 0 16,-6 7 0-16,-17 16-1 15,-29 12 8-15,3 22-13 16,-21 33 6-16,30-8-136 15,28-16-166-15</inkml:trace>
  <inkml:trace contextRef="#ctx0" brushRef="#br0" timeOffset="94531.6191">14620 10576 340 0,'0'0'69'16,"0"0"32"-16,0 0-75 16,0 0-8-16,-80-45 8 15,63 36-15-15,1 2 40 16,3 0-22-16,-1 0-29 0,2 2 95 15,1 1-50 1,0-1-19-16,0 4 7 0,0 1-22 16,0 0 18-16,1 0-29 15,-4 0 0 1,2 1-1-16,-2 5 1 0,-3-2 0 16,1 3 6-16,-2 0 3 15,-3 3 4-15,-3 2-13 16,0 4 0-16,0 1 7 15,-4 3-7-15,1 1 0 16,-1-1 0-16,4-3 6 16,3-3 2-16,3-1-8 15,2-2 0-15,4 0-4 0,1 2 4 16,-2 2 0 0,-1 5-6-16,0 3 15 0,0 5-6 15,1 4-3 1,-1 6 0-16,2 5-9 15,0 2 9-15,3-3 0 0,5-2-1 16,4-7 2-16,0-4-7 16,0-4 2-16,9-2 4 15,6-2-6-15,-2 2 6 16,3-1 0-16,1 0 9 16,1 3-3-16,-3-1 2 15,0 0-8-15,-3 0 0 16,-2 0 9-16,-1 0-9 15,-3-2 0-15,0 1 1 16,0-2 8-16,-1-2-1 0,3-3-8 16,-2 1 0-16,2-1-5 15,-2 1 5-15,3 1 0 16,-2 0 5 0,-2 3-4-16,1 2 8 0,-3 3-9 15,1-3 0-15,0 3 6 16,1-2-6-16,-2-1 0 15,6-5-1-15,2-3 3 16,3-2-12-16,3-3-8 16,5-2 18-16,2 0 39 15,1-3-37-15,2 0 6 16,0-1 10-16,-1 0-17 16,0 0 11-16,1 0-12 0,0 0 0 15,1 1 4 1,-1-3-4-16,1 0 0 0,1-2 1 15,2 0 7-15,0 0 7 16,5-9-15-16,0 0 0 16,2-2 8-16,-4-2-8 15,4 0 0-15,-5 2 1 16,-3-1 9-16,-3 4-3 16,2-1-7-16,-4 2 0 15,3-2-1-15,1-3 1 16,0-5 0-16,1-3-2 15,0-2 10-15,-5-5 3 16,-3 0-11-16,-5-1 0 16,-3 0 9-16,-3 1-9 15,-6 0 0-15,-2 1 3 0,-3 0 5 16,0-2 1-16,0-2-9 16,0-1 0-16,-4-3 7 15,-6-1-7-15,-1 0 0 16,0 1-10-16,-1 0 20 15,-1 1 6-15,4 4-16 16,-3 1 0-16,3 2 26 16,-2 1-25-16,-3 1-1 15,-1 0 0-15,-6 0 13 16,-1 1-12-16,-3 1-1 16,-3-2 0-16,1 1 6 15,-1-1-6-15,1 2 0 0,2-1-1 16,0 0 11-1,-1 2-7-15,1 2-3 0,-4 2 0 16,1-1-13-16,-3 4 13 16,1 2 0-16,-1 2 0 15,1 0 10-15,3 0-6 16,2 2-4-16,3-2 0 16,0-2-1-16,1 1 1 15,-1-1 0-15,1-1-1 16,-3 3 8-16,-3 2-4 15,-2 2-3-15,-4 3 0 16,-2 3-20-16,-4 0 20 16,0 0 0-16,-2 0-1 15,1 0 12-15,1 6-6 0,0-3-5 16,8 0 0-16,4-3 0 16,6 0 0-16,3 0 0 15,6 0-1-15,2 0 8 16,2 1-23-16,2 7 7 15,-3 6 9-15,-4 3 0 16,-2 6 0-16,-4 4 0 16,-2 4-1-16,-2 4 2 15,1 6-4-15,1 3 3 16,5 2 0-16,1 1-4 16,6 1 4-16,1-3 0 15,4-1-3-15,1-2 13 16,3-4-11-16,0-1 1 0,1-4-3 15,11-2-16-15,4 4 19 16,0 0 0-16,3 1-1 16,-1 4 2-16,4 1 6 15,1-1-7-15,1-1-7 16,3-2-10-16,2 1 17 16,3 0 0-16,-1 0-8 15,2 0 23-15,-3-1-17 16,0-5 2-16,-4-2 0 15,-2-5 0-15,0-4 0 16,-4-1 0-16,0-3 0 16,1-3 6-16,0-4-18 15,5-4 12-15,3-3 0 16,6-3 0-16,3 0 0 0,3-4 0 16,1-5 0-16,2-1 13 15,0 1-4-15,0 2-9 16,1 0 0-16,0 0-10 15,1 2 10-15,-4-1 0 16,-4 3-1-16,-3 2-6 16,-5 1-2-16,-2-2 9 15,-4 0-1-15,4-4-21 16,1-5 22-16,2-5 0 16,2-4-1-16,0-8 9 0,-2-7-12 15,-3-5 4 1,-4-3 0-16,-3 0-4 15,-4 3 4-15,-1 2 0 16,-3 6-6-16,1 4 15 0,-2 1-6 16,0 0-3-16,1 2 0 15,-4-3 2-15,-1-1-2 16,-1 0-2-16,-6-2-6 16,-1 1 16-16,0-1-3 15,0 0-5-15,-1 1 0 16,-8 1-11-16,-1 0 11 15,-7 1 0-15,-1 2 0 16,-6 0 10-16,-1 1-20 16,-5 2 10-16,-1-1 0 15,-5 2 1-15,-1-4-1 0,-5 1 0 16,-3-1 0 0,0 1 10-16,-2 0-10 0,3 1 0 15,0 1 0-15,3 5-1 16,2 1 1-16,-2 4 0 15,2 3 0-15,-1 3 13 16,-2-1-5-16,0 1-8 16,0 1 0-16,-1 0-6 15,6 0 6-15,-2 2 0 16,8-1 0-16,-2-1 10 16,0 1-10-16,2 2 0 15,-1 3 0-15,4 0-9 0,-2 4 9 16,2 11-4-1,1 4-5-15,-1 2 18 16,-1 3-3-16,4-2-6 0,2 0 0 16,3-2-10-16,2-5 10 15,7-2 0-15,1-4 0 16,0 1 11-16,-1-3-12 16,-1-1 1-16,-6 1 0 15,-4 0-2-15,-5 3 2 16,-3 3 0-16,-4 1-1 15,6 1 3-15,2 2-2 16,4-1 0-16,5 0-2 16,8 1-14-16,3 1 16 15,5 1 0-15,1 4-1 16,0 3 2-16,3 4-14 0,9 6 13 16,4 3 0-1,4 4-12-15,2 2 13 0,5 1-1 16,3 2 0-16,3 0 10 15,2 0-5-15,3-1-5 16,2-1 0-16,2 0-13 16,4-3 13-16,2-1 0 15,7-5-9-15,3-1 22 16,2-7-6-16,-4-1-7 16,-3-4 0-16,-3-1 0 15,-6-2 1-15,-3-3-1 16,-3-2 0-16,-1-3 11 15,0-2-15-15,0-5 4 16,1-2 0-16,1-2-9 16,0-2 11-16,4 0-2 15,0 0 0-15,3-5 13 16,-1-2-7-16,1-1-6 0,-2 1 0 16,-6 1-5-16,-3 0 5 15,-4-1 0-15,-1-2 0 16,0-2 13-16,1-4-12 15,5-5-1-15,2-7 0 16,1-4-2-16,0-2 3 16,1-6-1-16,-4 3 0 15,-3-1 12-15,-5 5-8 0,-5 1-4 16,-1 3 0 0,-3 5-3-16,-3-1 4 0,-2 1-1 15,-3 0 0-15,0-2 10 16,-1-3-7-16,-4-2-3 15,-2 1 0-15,-2-2 0 16,-2 1 0-16,0 3 0 16,-9 1 0-16,-9 0 7 15,-5 0-8-15,-5 0 1 16,-5 0 0-16,-5-1-2 16,-3 0 3-16,-1-3-1 15,-2-2 0-15,0 3 9 16,0-1-6-16,-3 3-3 15,0 4 0-15,-4 2-9 16,-3 2 12-16,-2 3-3 0,0 4 0 16,5-1 16-16,2 2-3 15,9-2-13-15,6 2 0 16,4-2 2-16,4 0-1 16,6 2-1-16,5 0 0 15,0 1 10-15,6 5-4 16,0-1-6-16,2 5 0 15,2-1-3-15,-1 2 3 16,0 0 0-16,-4 0 0 16,-1 0 1-16,-4 0 3 15,-4 2-4-15,-5 5 0 16,-4-1-6-16,-7 3 6 16,-5 1 0-16,-8-1 0 0,-1 0 9 15,-5 0-9-15,1-1 0 16,5-2 0-16,5-3-8 15,8-2 10-15,9-1-2 16,6 0 0-16,5 0 11 16,6 2-19-16,3 2 8 15,3 6-26-15,-4 6 17 16,5 7 9-16,-4 10 0 16,-3 3 0-16,-2 6 8 15,-3 2-4-15,0-1-4 16,1-5 0-16,3-5-7 15,0-6 7-15,2-5 0 16,2-4 0-16,0-3 7 16,0 1-6-16,0 0-1 15,2 0-1-15,2 3-12 16,2 3 13-16,0 4 0 0,0 3-7 16,0 6 15-16,0 5-5 15,6 1-3-15,1 0-4 16,1 1 3-16,1-1 1 15,3-3 0-15,0-1 0 16,3-3 2-16,4-3-2 16,2-1 0-16,3-2-4 15,-2-2-4-15,4 1 10 16,-4 2-2-16,0-2 0 16,-1 2 10-16,5-1-7 15,2-1-3-15,6-3-7 0,5-1-8 16,9-6 15-16,5-3 0 15,1-5-1-15,3-2 10 16,-3 0-24-16,-4-2 15 16,-5-1-47-16,-3-1 38 15,-1-3-24-15,0 0 15 16,-1 0 17-16,5-7 1 16,3-3-4-16,4-3 4 15,1 1-6-15,1-5-8 16,-6-3 14-16,-5-3 0 15,-7-1 0-15,-5-1 10 16,-2 1-9-16,0-2-1 16,0 3-1-16,2-1-8 0,0 1 9 15,-1 0 0-15,-1 2 0 16,-4 0 11-16,-4 3-9 16,-3-1-2-16,-5 1-2 15,0-1 1-15,-2-4 1 16,1-3 0-16,1-5-1 15,1-6 7-15,-3-3-7 16,-1-4 1-16,-7 0-16 16,-3 2 6-16,-3 2 5 15,-16 5 2-15,-8 1-4 16,-5 5 14-16,-2-1 32 16,-3 1-13-16,-4 3-26 15,-3-1 22-15,0-1-22 0,-3-2 1 16,2-1-1-1,-3 0 10-15,3-1 4 0,-1-1-14 16,3 5 0-16,-2 3 19 16,6 2-2-16,2 5-6 15,6 0-4-15,2 3 6 16,4 3 13-16,1-1-26 16,5 0 0-16,-1 0-2 15,1-1 3-15,1-3-1 16,-1-1 0-16,-1-2 9 15,-2 0-4-15,-2 2-5 16,-1 2 0-16,-5 5-1 0,-4 7 1 16,-5 4 0-1,-3 0-8-15,0 6 18 16,5 3-10-16,6-2 0 16,7-4-2-16,7-3 2 0,4 0 0 15,2-4 0-15,2-4 0 16,-2-1 9-16,0 7-6 15,-7 2-3-15,-8 7-16 16,-36 43 10-16,7 0-114 16,-3 1-229-16</inkml:trace>
  <inkml:trace contextRef="#ctx0" brushRef="#br0" timeOffset="105277.2793">8578 8972 129 0,'0'0'219'0,"0"0"-146"15,0 0-44-15,0 0-29 16,0 0 110-16,0 0-48 16,0 0 48-16,-74 0-5 15,69-2-11-15,4 2-22 16,1 0-63-16,0 0 17 15,0 0-38-15,6 4 12 16,11 6-5-16,12 2 5 16,13-1 13-16,31-1 26 15,45-5 13-15,43-3-52 0,33-2 84 16,7 0-82 0,2 0 0-16,13-7 14 15,23-2-15-15,27-2 10 0,23 0-11 16,20 2 0-16,18 2 22 15,20 4-22-15,14 2-16 16,-86 1-84-16,-44-6-399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03/02/2021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03/02/2021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03/02/2021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smtClean="0">
                <a:solidFill>
                  <a:srgbClr val="406FBA"/>
                </a:solidFill>
              </a:rPr>
              <a:t>Python Date\Time Object </a:t>
            </a:r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487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What is </a:t>
            </a:r>
            <a:r>
              <a:rPr lang="en-GB" sz="4000" dirty="0">
                <a:solidFill>
                  <a:srgbClr val="406FBA"/>
                </a:solidFill>
              </a:rPr>
              <a:t>Date\Time Object</a:t>
            </a:r>
            <a:r>
              <a:rPr lang="en-GB" sz="4000" b="0" dirty="0" smtClean="0"/>
              <a:t> </a:t>
            </a:r>
            <a:r>
              <a:rPr lang="en-GB" sz="4000" b="0" dirty="0" smtClean="0"/>
              <a:t>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Why it’s important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Date\Time Object Manipulation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Let’s </a:t>
            </a:r>
            <a:r>
              <a:rPr lang="en-GB" sz="4000" b="0" dirty="0" smtClean="0"/>
              <a:t>do some hands-on in Python</a:t>
            </a:r>
            <a:endParaRPr lang="ru-RU" sz="4000" b="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70" y="5233445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lvl="0">
              <a:defRPr lang="fr-FR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655560" y="213840"/>
              <a:ext cx="9055440" cy="4928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720" y="206640"/>
                <a:ext cx="9066960" cy="49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653548" cy="1026325"/>
          </a:xfrm>
        </p:spPr>
        <p:txBody>
          <a:bodyPr>
            <a:normAutofit/>
          </a:bodyPr>
          <a:lstStyle/>
          <a:p>
            <a:r>
              <a:rPr lang="en-GB" sz="5400" b="0" dirty="0"/>
              <a:t>Date\Time Object</a:t>
            </a:r>
            <a:endParaRPr lang="en-GB" sz="5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26" y="1026325"/>
            <a:ext cx="9684774" cy="52466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502000" y="1663560"/>
              <a:ext cx="8303040" cy="44830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880" y="1657440"/>
                <a:ext cx="8313840" cy="44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59280" y="513000"/>
              <a:ext cx="7965360" cy="5387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3160" y="507240"/>
                <a:ext cx="7979400" cy="54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3441</TotalTime>
  <Words>32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Thème Office</vt:lpstr>
      <vt:lpstr>PowerPoint Presentation</vt:lpstr>
      <vt:lpstr>Date\Time Object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mg</cp:lastModifiedBy>
  <cp:revision>208</cp:revision>
  <dcterms:created xsi:type="dcterms:W3CDTF">2019-01-15T19:27:36Z</dcterms:created>
  <dcterms:modified xsi:type="dcterms:W3CDTF">2021-02-03T13:59:27Z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