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7" r:id="rId4"/>
    <p:sldId id="266" r:id="rId5"/>
    <p:sldId id="268" r:id="rId6"/>
    <p:sldId id="260" r:id="rId7"/>
  </p:sldIdLst>
  <p:sldSz cx="12192000" cy="6858000"/>
  <p:notesSz cx="6858000" cy="9144000"/>
  <p:defaultTextStyle>
    <a:defPPr lvl="0">
      <a:defRPr lang="fr-F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B4D3D3D-6A0B-634C-80CD-E1EF94586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318636"/>
            <a:ext cx="1446475" cy="3659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11/12/2020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11/12/2020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0" r="27281" b="26329"/>
          <a:stretch/>
        </p:blipFill>
        <p:spPr>
          <a:xfrm>
            <a:off x="943707" y="2203176"/>
            <a:ext cx="1266093" cy="13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11/12/2020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325" y="6239376"/>
            <a:ext cx="1446475" cy="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ne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69" y="1798672"/>
            <a:ext cx="9321684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/>
              <a:t>Web Scraping/Data Mining</a:t>
            </a:r>
          </a:p>
          <a:p>
            <a:r>
              <a:rPr lang="en-GB" sz="5400" dirty="0"/>
              <a:t>Explained for Beginners</a:t>
            </a:r>
            <a:endParaRPr lang="ru-RU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7"/>
            <a:ext cx="7579020" cy="182901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4000" b="0" dirty="0"/>
              <a:t>What is Web Scraping/Data Mining? </a:t>
            </a:r>
          </a:p>
          <a:p>
            <a:r>
              <a:rPr lang="en-GB" sz="4000" b="0" dirty="0"/>
              <a:t>Importance? </a:t>
            </a:r>
          </a:p>
          <a:p>
            <a:r>
              <a:rPr lang="en-GB" sz="4000" b="0" dirty="0"/>
              <a:t>How to implement?</a:t>
            </a:r>
          </a:p>
          <a:p>
            <a:r>
              <a:rPr lang="en-GB" sz="4000" b="0" dirty="0"/>
              <a:t>What are modern world applications?</a:t>
            </a:r>
            <a:endParaRPr lang="ru-RU" sz="40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D206E-D2B5-48EB-8A9D-C70231D598E4}"/>
              </a:ext>
            </a:extLst>
          </p:cNvPr>
          <p:cNvSpPr txBox="1"/>
          <p:nvPr/>
        </p:nvSpPr>
        <p:spPr>
          <a:xfrm>
            <a:off x="227669" y="5299140"/>
            <a:ext cx="206304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Sajjad Mustafa</a:t>
            </a:r>
            <a:endParaRPr lang="en-PK" sz="2400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9480" y="1683382"/>
            <a:ext cx="10515600" cy="3491236"/>
          </a:xfrm>
        </p:spPr>
        <p:txBody>
          <a:bodyPr>
            <a:normAutofit/>
          </a:bodyPr>
          <a:lstStyle/>
          <a:p>
            <a:r>
              <a:rPr lang="en-GB" sz="5400" dirty="0"/>
              <a:t>Introduction</a:t>
            </a:r>
            <a:br>
              <a:rPr lang="en-GB" sz="5400" dirty="0"/>
            </a:br>
            <a:endParaRPr lang="ru-RU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4C8E9-2839-4A5F-AC9C-C18A3E7D97C9}"/>
              </a:ext>
            </a:extLst>
          </p:cNvPr>
          <p:cNvSpPr txBox="1"/>
          <p:nvPr/>
        </p:nvSpPr>
        <p:spPr>
          <a:xfrm>
            <a:off x="5693790" y="1970202"/>
            <a:ext cx="5354424" cy="322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Web Scraping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 Mining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HTML Elements</a:t>
            </a:r>
          </a:p>
        </p:txBody>
      </p:sp>
    </p:spTree>
    <p:extLst>
      <p:ext uri="{BB962C8B-B14F-4D97-AF65-F5344CB8AC3E}">
        <p14:creationId xmlns:p14="http://schemas.microsoft.com/office/powerpoint/2010/main" val="291651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3491236"/>
          </a:xfrm>
        </p:spPr>
        <p:txBody>
          <a:bodyPr>
            <a:normAutofit/>
          </a:bodyPr>
          <a:lstStyle/>
          <a:p>
            <a:r>
              <a:rPr lang="en-GB" sz="5400" dirty="0"/>
              <a:t>Tools</a:t>
            </a:r>
            <a:br>
              <a:rPr lang="en-GB" sz="5400" dirty="0"/>
            </a:br>
            <a:endParaRPr lang="ru-RU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9B9E8-F156-45D5-AEFE-E91A1F82B961}"/>
              </a:ext>
            </a:extLst>
          </p:cNvPr>
          <p:cNvSpPr txBox="1"/>
          <p:nvPr/>
        </p:nvSpPr>
        <p:spPr>
          <a:xfrm>
            <a:off x="5147035" y="1725105"/>
            <a:ext cx="5165889" cy="363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Multiple tools are available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Some of them are following: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beautifulsoup</a:t>
            </a:r>
            <a:endParaRPr lang="en-US" sz="2400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scrapy</a:t>
            </a:r>
          </a:p>
        </p:txBody>
      </p:sp>
    </p:spTree>
    <p:extLst>
      <p:ext uri="{BB962C8B-B14F-4D97-AF65-F5344CB8AC3E}">
        <p14:creationId xmlns:p14="http://schemas.microsoft.com/office/powerpoint/2010/main" val="70937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9224" y="1818213"/>
            <a:ext cx="10515600" cy="3491236"/>
          </a:xfrm>
        </p:spPr>
        <p:txBody>
          <a:bodyPr>
            <a:normAutofit/>
          </a:bodyPr>
          <a:lstStyle/>
          <a:p>
            <a:r>
              <a:rPr lang="en-GB" sz="5400" dirty="0"/>
              <a:t>Importance</a:t>
            </a:r>
            <a:br>
              <a:rPr lang="en-GB" sz="5400" dirty="0"/>
            </a:br>
            <a:endParaRPr lang="ru-RU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04653-A73D-4C0D-9A5B-08A19B1DB91C}"/>
              </a:ext>
            </a:extLst>
          </p:cNvPr>
          <p:cNvSpPr txBox="1"/>
          <p:nvPr/>
        </p:nvSpPr>
        <p:spPr>
          <a:xfrm>
            <a:off x="4807670" y="1687398"/>
            <a:ext cx="6551629" cy="271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Speeds up data related tasks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 Donkey work anymore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Converts </a:t>
            </a:r>
            <a:r>
              <a:rPr lang="en-US" sz="2400" b="1" dirty="0"/>
              <a:t>unstructured data</a:t>
            </a:r>
            <a:r>
              <a:rPr lang="en-US" sz="2400" dirty="0"/>
              <a:t> into </a:t>
            </a:r>
            <a:r>
              <a:rPr lang="en-US" sz="2400" b="1" dirty="0"/>
              <a:t>structured data</a:t>
            </a:r>
            <a:endParaRPr lang="en-PK" sz="2400" b="1" dirty="0"/>
          </a:p>
        </p:txBody>
      </p:sp>
    </p:spTree>
    <p:extLst>
      <p:ext uri="{BB962C8B-B14F-4D97-AF65-F5344CB8AC3E}">
        <p14:creationId xmlns:p14="http://schemas.microsoft.com/office/powerpoint/2010/main" val="123583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3491236"/>
          </a:xfrm>
        </p:spPr>
        <p:txBody>
          <a:bodyPr>
            <a:normAutofit/>
          </a:bodyPr>
          <a:lstStyle/>
          <a:p>
            <a:r>
              <a:rPr lang="en-GB" sz="5400" dirty="0"/>
              <a:t>Applications</a:t>
            </a:r>
            <a:br>
              <a:rPr lang="en-GB" sz="5400" dirty="0"/>
            </a:br>
            <a:endParaRPr lang="ru-RU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08C51-28D2-4857-89B8-A59F80C03F1C}"/>
              </a:ext>
            </a:extLst>
          </p:cNvPr>
          <p:cNvSpPr txBox="1"/>
          <p:nvPr/>
        </p:nvSpPr>
        <p:spPr>
          <a:xfrm>
            <a:off x="5882326" y="1442301"/>
            <a:ext cx="5361914" cy="269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Prepares training data for Machine Learning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Converts Data into Structured form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Data Entry can be automated?</a:t>
            </a:r>
            <a:endParaRPr lang="en-PK" sz="2000" b="1" dirty="0"/>
          </a:p>
        </p:txBody>
      </p:sp>
    </p:spTree>
    <p:extLst>
      <p:ext uri="{BB962C8B-B14F-4D97-AF65-F5344CB8AC3E}">
        <p14:creationId xmlns:p14="http://schemas.microsoft.com/office/powerpoint/2010/main" val="335279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96</Words>
  <Application>Microsoft Office PowerPoint</Application>
  <PresentationFormat>Widescreen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Garamond</vt:lpstr>
      <vt:lpstr>Wingdings</vt:lpstr>
      <vt:lpstr>Thème Office</vt:lpstr>
      <vt:lpstr>PowerPoint Presentation</vt:lpstr>
      <vt:lpstr>Introduction </vt:lpstr>
      <vt:lpstr>Tools </vt:lpstr>
      <vt:lpstr>Importance </vt:lpstr>
      <vt:lpstr>Applications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Kashif Murtaza</cp:lastModifiedBy>
  <cp:revision>67</cp:revision>
  <dcterms:modified xsi:type="dcterms:W3CDTF">2020-12-11T11:09:45Z</dcterms:modified>
</cp:coreProperties>
</file>