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96" r:id="rId5"/>
    <p:sldId id="29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7030"/>
  </p:normalViewPr>
  <p:slideViewPr>
    <p:cSldViewPr snapToGrid="0">
      <p:cViewPr varScale="1">
        <p:scale>
          <a:sx n="75" d="100"/>
          <a:sy n="75" d="100"/>
        </p:scale>
        <p:origin x="58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15/12/2021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15/12/2021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2BA11-BD86-41A9-965D-69C2D5B5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06DEE-264A-41B5-8002-5B0EBBB6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4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1092801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5400" dirty="0"/>
              <a:t>Image Segmentation and Object Detection Using Detectron2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390567" cy="1739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Introduction to Image Segmentation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Introduction to Detectron2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Simple inferencing Using Detectron2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BE7F07-0857-4543-8D14-43AEF0DE5C59}"/>
              </a:ext>
            </a:extLst>
          </p:cNvPr>
          <p:cNvSpPr/>
          <p:nvPr/>
        </p:nvSpPr>
        <p:spPr>
          <a:xfrm>
            <a:off x="227669" y="5445760"/>
            <a:ext cx="2810171" cy="62992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Abdullah Aziz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AI Sciences Instructor</a:t>
            </a:r>
            <a:endParaRPr lang="en-PK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965"/>
    </mc:Choice>
    <mc:Fallback>
      <p:transition spd="slow" advTm="869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64C1-3923-41F7-AD83-77A72DC1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Practice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920B-3830-4C1D-B2D1-CC3C0636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Importing libraries and dependencies</a:t>
            </a:r>
          </a:p>
          <a:p>
            <a:pPr>
              <a:lnSpc>
                <a:spcPct val="150000"/>
              </a:lnSpc>
            </a:pPr>
            <a:r>
              <a:rPr lang="en-US" dirty="0"/>
              <a:t>Loading data and Detectron2</a:t>
            </a:r>
          </a:p>
          <a:p>
            <a:pPr>
              <a:lnSpc>
                <a:spcPct val="150000"/>
              </a:lnSpc>
            </a:pPr>
            <a:r>
              <a:rPr lang="en-US" dirty="0"/>
              <a:t>Image Display</a:t>
            </a:r>
          </a:p>
          <a:p>
            <a:pPr>
              <a:lnSpc>
                <a:spcPct val="150000"/>
              </a:lnSpc>
            </a:pPr>
            <a:r>
              <a:rPr lang="en-US" dirty="0"/>
              <a:t>Result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4779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8381"/>
    </mc:Choice>
    <mc:Fallback xmlns="">
      <p:transition spd="slow" advTm="1198381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4817A-7B78-4F22-BF85-A985FE36C33C}">
  <ds:schemaRefs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83af5124-149a-46a0-8dc9-5dd5b991a56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17167</TotalTime>
  <Words>41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Garamond</vt:lpstr>
      <vt:lpstr>Wingdings</vt:lpstr>
      <vt:lpstr>Thème Office</vt:lpstr>
      <vt:lpstr>PowerPoint Presentation</vt:lpstr>
      <vt:lpstr>Hands on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msds20052</cp:lastModifiedBy>
  <cp:revision>574</cp:revision>
  <dcterms:created xsi:type="dcterms:W3CDTF">2019-01-15T19:27:36Z</dcterms:created>
  <dcterms:modified xsi:type="dcterms:W3CDTF">2021-12-15T08:51:04Z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