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jRnDtqdWqVWUbYuJcTe9NFz15Z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>
  <p:cSld name="Diapositive de titr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rgbClr val="406F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6F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Kashif Murtaza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AI Sciences Instructor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@AISciencesLearn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6000"/>
              <a:buFont typeface="Arial"/>
              <a:buNone/>
              <a:defRPr b="1" sz="6000">
                <a:solidFill>
                  <a:srgbClr val="406FB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1"/>
          <p:cNvSpPr txBox="1"/>
          <p:nvPr>
            <p:ph idx="12" type="sldNum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3707" y="2149168"/>
            <a:ext cx="1402854" cy="144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4400"/>
              <a:buFont typeface="Arial"/>
              <a:buNone/>
              <a:defRPr b="1">
                <a:solidFill>
                  <a:srgbClr val="406FB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4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0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2"/>
          <p:cNvSpPr txBox="1"/>
          <p:nvPr>
            <p:ph idx="12" type="sldNum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Arial"/>
              <a:buNone/>
              <a:defRPr b="1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3"/>
          <p:cNvSpPr txBox="1"/>
          <p:nvPr>
            <p:ph idx="12" type="sldNum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Une image contenant texte, clipart&#10;&#10;Description générée automatiquement" id="14" name="Google Shape;14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8" y="1798800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406FBA"/>
                </a:solidFill>
              </a:rPr>
              <a:t>Playing Dinosaur Game Using OpenCV</a:t>
            </a:r>
            <a:endParaRPr b="1" i="0" sz="5400" u="none" cap="none" strike="noStrike">
              <a:solidFill>
                <a:srgbClr val="406F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7675" y="3619674"/>
            <a:ext cx="7578900" cy="1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Using OpenCV</a:t>
            </a:r>
            <a:endParaRPr b="0" i="0" sz="33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Using Mediapipe</a:t>
            </a:r>
            <a:endParaRPr b="0" i="0" sz="33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Discussing the complete flow</a:t>
            </a:r>
            <a:endParaRPr b="0" i="0" sz="33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Hands-on</a:t>
            </a:r>
            <a:endParaRPr b="0" i="0" sz="33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Muhammad Ahmad</a:t>
            </a:r>
            <a:endParaRPr b="1" i="0" sz="20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2019-01-15T19:27:36Z</dcterms:created>
  <dc:creator>CHADAD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