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xb6BbP7ZjU3vqbYCtMDExY0h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Arial"/>
              <a:buNone/>
              <a:defRPr b="1" sz="6000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Arial"/>
              <a:buNone/>
              <a:defRPr b="1">
                <a:solidFill>
                  <a:srgbClr val="406FB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406FBA"/>
                </a:solidFill>
              </a:rPr>
              <a:t>Face Detection Using OpenCV</a:t>
            </a:r>
            <a:endParaRPr b="1" i="0" sz="5400" u="none" cap="none" strike="noStrike">
              <a:solidFill>
                <a:srgbClr val="406F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lang="en-US" sz="3300">
                <a:solidFill>
                  <a:srgbClr val="125DA2"/>
                </a:solidFill>
              </a:rPr>
              <a:t>How face detection works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Arial"/>
              <a:buChar char="●"/>
            </a:pPr>
            <a:r>
              <a:rPr b="0" i="0" lang="en-US" sz="33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Arial"/>
                <a:ea typeface="Arial"/>
                <a:cs typeface="Arial"/>
                <a:sym typeface="Arial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