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6" r:id="rId5"/>
    <p:sldId id="257" r:id="rId6"/>
    <p:sldId id="317" r:id="rId7"/>
    <p:sldId id="313" r:id="rId8"/>
    <p:sldId id="30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12T16:14:13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14881 13141 656 0,'0'0'408'0,"0"0"-152"16,0 0 2352-16,0 0-495 16,0 0-577-16,0 0-344 15,0 0-207-15,0 0-57 0,0 0-64 16,0 0-160-16,0 0-104 16,0 0-144-16,0 0-80 15,0 0-160-15,0 0-96 0,0 0-63 31,0 0-49-31,0 0 0 0,0 0 56 16,4 0 40-16,-4 0 208 0,0 0 216 16,0 0 80-16,3 0-160 0,2 0-72 15,-1 0-104-15,4 0-88 16,3 0-112 0,2 0-24-16,2 0-48 31,-2 3 48-31,2-3-40 0,2 3 56 15,2-3-64-15,-6 4 56 16,2-2-48-16,-2-2 48 16,-2 5-40-16,-3-5 40 0,4 2-56 15,0-2 8 1,0 4-8-16,0-2 8 16,7-2 40-16,-2 3-40 0,3-3-8 0,-1 3 16 15,2-3 0-15,-1 0-16 16,-1 0 8-16,1 0 40 0,-4 0 16 31,4 0-64-31,4 0 64 16,-4 0-64-16,8 0 8 0,-4-3 48 15,0 0-56 1,-4 3 0-16,-1-2 8 16,2 2-8-16,-6 0 8 0,-2 0 0 15,-2 0-8 1,2 0 8-16,-6 0-8 15,1 0 0-15,9 0 0 16,-6 0 8-16,5 0-8 0,4 0 0 16,-4 0 0-16,7 2 0 15,-2-2 8-15,3 0-8 0,-5 0 8 16,1 0-8 0,1 0 8-16,-2 0-8 15,1 0 8-15,0 0-8 0,-4 0 8 16,4 0 0-16,0-2 0 15,0-2-8 1,4 4 0-16,0 0 8 0,-5-2-8 31,2-3 8-31,-1 5-8 16,-5-2 0-16,-2 2 0 0,-6 0 0 16,5-4 0-16,-4 4 0 15,0-3 8-15,0 3 8 16,0-3-8-16,4 1 0 0,0-3 0 15,0 3 0-15,4-2 0 16,-1 1-8-16,6 0 0 16,-5 3-8-16,-4 0 8 0,-1 0 0 15,2 0 0-15,-5 0 8 32,3 0-8-32,2-3 0 0,-6 3 0 15,10-3 0-15,-2-1 8 0,2 4 0 16,-2-3-8-16,1 3 0 0,-4-3 0 15,0 0 0-15,-4 3 8 16,-4-3 0-16,4 3 48 16,-4 0-48-16,-4 0 56 31,0 0-56-31,0 0 0 16,0 0 0-16,0 0-8 0,0 0 0 15,0 0 0-15,0-3-248 16,0 3-560-16,-4-13-760 15,-4 7-305-15,0-7-4624 0</inkml:trace>
  <inkml:trace contextRef="#ctx0" brushRef="#br0" timeOffset="11129.64">13458 10274 1736 0,'0'-3'5761'0,"0"0"-4081"0,0-3-663 15,0 2-121-15,0 1 0 16,0-1-144-16,0 4-16 0,0 0-47 16,0 0-153-1,0 0-120-15,0 0-104 16,0 0-8-16,0 0 24 0,0 0-48 15,0 0-64-15,0 0-88 16,0 0-56 0,0 0-72-16,0 0 0 0,0 0 0 31,0 0-64-31,0 0-16 16,0 4-48-16,0 5 128 0,4-2 8 15,-4 5 48-15,4 1-40 16,0 0-8-16,-4-4-8 15,0 1 8-15,5-1 48 0,-5-5-56 16,4 2 0-16,-4-3 0 16,7 0-56-16,-3-3 56 15,4 0 144-15,1 0-8 0,6 0 56 16,2 0-16-16,-2-3 72 16,5-10 48-16,0 1 8 0,4-7 64 31,-4 3-192-31,-5-3-7 15,6 6-65 1,-1-2-56-16,-5 1-32 16,6 5 32-16,-2 0-40 0,1-1-8 15,4 1 8-15,0 2-8 16,-4-2 8-16,-4 5 0 0,0-2 0 16,-8-1 0-1,-4 7 0-15,-4-2 40 16,0-2-48-16,0 4-40 0,0 0-337 15,0 0-503-15,-9 0-1224 16,-6 0-1953-16,-1 0-592 0</inkml:trace>
  <inkml:trace contextRef="#ctx0" brushRef="#br0" timeOffset="14295.56">12367 11360 1896 0,'0'0'3265'16,"0"0"-1529"-16,0 0-408 0,0 0-256 31,0 0-95-31,0 0-105 0,4-10-216 16,-4 10-152-16,0 0-136 15,0 0-24-15,0 0-8 0,0 0-56 16,0 0-96-16,0 0-64 0,0 0-48 16,0 0-15-1,0 0-57-15,0 0 0 16,0 0-105-16,0 3 89 15,0 10 16-15,0-1 97 0,0 5 7 16,0-1 0-16,0-1-8 16,0 2-16-16,4 2 24 0,-4-3-8 31,4-1-16-31,-4 1-72 0,4-3 0 16,-4-4 40-1,0 1-32-15,4-7 0 0,-4 0-8 16,3-3 40-16,-3 0 80 15,9 0 448-15,6 0 376 16,6-13-544 0,3-2-216-16,8-4-88 15,0-7 112-15,-1 0-8 16,1-2-56-16,-4 3-40 0,-5 2-56 0,2 4-48 16,-9 3 8-16,-1 7 48 15,-7 3-64-15,-3 3 0 16,-1 3 0-16,-4 0 0 15,0 0-104-15,0 0-264 16,0 0-480-16,0 0-840 16,-4 0-137-1,-20 3 169-15,-4 6-2313 16,4-3-3568-16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12T16:16:30.1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11625 5842 1464 0,'0'0'304'15,"0"0"4289"-15,0 0-3369 31,0-3-544-31,0 3 24 0,0 0 225 0,0 0 55 16,0-4-168-16,0 4-248 16,0 0-64-16,0 0-64 15,0 0 0 1,0 0 97-16,0 0-33 16,0 0-24-16,0 0 24 15,0 0-80-15,0 0-72 0,0 0-120 0,0 0-40 16,0 0-88-16,0 0 16 0,5 0 8 31,3 0 0-31,3 0 8 16,2 0-8-16,-2 0-16 15,6 0-96-15,-2 0-32 0,2 0 112 16,-2 4-96-16,2-4 72 0,-2 3-16 0,1-3 72 31,0 0-16-31,4 3 72 16,-4-3 0-16,0 0 1 0,-1 0 15 15,2 0-56-15,-2 3-32 0,5-3-48 16,-3 3-56-16,2-3 40 16,1 0-40-1,1 3 0 1,2 0 0 0,5 1 0-16,-4-1 0 0,4-3 0 15,0 3 0-15,-4 0 0 16,3-3 0-16,-7 3 0 0,1-3 8 15,-6 0-8-15,-2 4-8 16,2-1 8 0,-2-3 64-16,-2 4-56 0,6-2 32 15,2-2 32-15,5 3-32 16,4 0 0-16,0-3-40 0,0 4 0 16,-5-2 0-16,5-2 0 15,-4 5 8-15,-4-5-16 31,0 2 16-31,0 2-16 16,-4-4 8-16,4 2 8 0,0-2-8 16,4 0 0-16,4 4 0 15,-1-4 8-15,5 0 40 0,-4 2-56 16,9-2 0-16,-2 0 40 31,-3 0-40-31,0 0 0 0,-4 0 0 0,0 0 0 16,-5 0 0-16,1 0 8 15,0 0 0-15,0 0-8 0,0 0 0 16,0 0 8-16,4 0-8 16,4 0 0-1,-4 0 0 1,3 0 16-16,5 0-16 0,-8 0 8 0,4 0-8 16,-4 5 0-16,0-5-8 0,-4 2 8 15,0-2 8-15,-1 4-8 16,-3-4 0-16,1 0-8 31,-6 0 8-31,5 0 0 0,0 3 0 16,0-3 0-16,4 0-16 15,0 3 16-15,-1-3 0 16,5 2 0-16,0-2 0 0,0 0 0 16,0 4 0-16,4-4 0 31,0 0 0-31,-4 0 0 0,4 3 24 15,-4-3-24-15,0 4 8 16,0-4 0-16,4 3 40 0,-4-3-40 0,3 0 8 16,1 3 32-16,4 0 0 15,-4 0-40 1,0 1 0-16,0-4 0 16,-1 3 0-16,1-3-8 0,-4 2 16 15,0-2-8-15,4 0 0 16,0 4 0-1,-4-4 0-15,8 3 0 16,-8-3-8-16,3 3 8 31,-3 0-8-31,0 1-8 0,4-4 0 16,-4 3 8-16,4 0-8 0,0 0 0 16,0 0 8-16,-1 0-16 0,1-3 16 15,0 4 0-15,0-1 0 0,0 0 0 31,-4 0-8-31,-4 0 0 0,4-3 8 16,-5 4-8-16,-3-2 8 16,4 2-8-16,-3-1 8 0,-2 0 0 15,1 0-8-15,0 1 8 16,0-1-8 0,4 0 0-1,-5 0-40 1,2-3 40-16,3 3 8 0,-4-3-8 0,-1 3 8 15,5-3-8-15,-3 0 8 16,-2 3 8-16,5-3-8 0,0 0 0 16,-5 0 8-16,2 0-8 31,-1 0 0-31,-1 0 0 0,-2 0 0 16,-2 0 0-16,2 0-104 15,-6 0 96-15,5 0 0 0,0 0 0 0,0 0-88 16,0-3-48-16,0 0 96 15,8-3 40 1,-8 0-64-16,4 2 64 0,0-2-40 16,-4 3-48-16,0-3 96 15,-4-1-56-15,-1 4 56 0,2-3 0 16,-2-1 0-16,6-2 0 16,-6-1-40-16,6 0 40 31,2 1 0-16,-3 0 0-15,-4-1 0 0,4-2-8 16,0 1 8-16,-4 3-8 0,0-3-48 16,0 2 56-16,-4 4 0 0,0-6 48 15,0 2-48-15,-1-4 0 32,2 1-120-32,-1-1 120 15,0-3-56-15,-1 0-32 0,2 0 88 16,-1 1-8-16,-1-5 0 15,1-1 8-15,-3 4-8 0,3-2 0 0,-4 0 8 16,-1 3 0 0,-3 0 56-1,4 1 48-15,-4-2-56 0,4-1-40 16,-4-1 0 0,0 0 0-16,0 3 8 15,4-6-8-15,1 5 0 0,-1-5 0 16,-1 3-8-16,1-3 0 31,0 0 0-31,-4 3 8 0,0-1-8 16,4-1-40-16,-4 2 40 15,0 0 64-15,0 2-56 0,0-2 0 0,0 0-8 16,0 3 8-16,0-2 40 0,0 1-40 31,0-1 0-31,0 1 0 16,4 2-8-16,-4-2 8 0,0 5 0 15,0-1-8-15,0-2 0 16,0 3-40-16,0-2 40 0,0 1 0 16,0 4 0-16,-4-1-32 15,4 4 24 1,-4 0 0-16,0 0 0 0,0 2-104 16,1-2-24-16,-1 6 120 15,-1-7 16-15,-3 5-64 16,4-2 8-16,-3 1 48 15,-1-3 0-15,-5 6-64 32,6-3-32-32,-5-1 104 0,-4 4 0 15,-1 0 0-15,6 0 0 16,-10 0 0-16,2 0-8 16,-1 0 8-16,1 0-8 0,-2 0 0 15,1 0 0-15,-4 0 8 16,1 0-8-16,-1 0 16 15,-4 0 0-15,4 0 0 0,-4 0-8 16,-4 0 0-16,4 0 0 16,0 0 0-16,1 0 0 15,3 0-8-15,-4 0 0 0,4 0 0 32,-4 0 8-17,3 0 8-15,-3 0-8 0,5 0-8 16,-5 0 0-16,0-6 8 15,0 3 0-15,0-1 8 16,0 2-8-16,4-3 8 0,-8 0 0 16,4 2 0-1,-3-3-8-15,-1 2 8 0,-4 1 56 16,4-1-8-16,-3 2-56 16,3-1 8-16,-4 3 0 15,4 0-8-15,4 0 16 0,-4 0-8 16,4 0-8-16,-4 0 8 31,5 0 0-31,-1 0 0 16,-4 0 40-16,4 0-40 0,-4 0 0 15,-4-3 0-15,0-1 0 16,1 1 0-16,-2 3 8 16,1-4-8-16,5 4-8 0,-1-3 8 31,4 3-8-31,5 0-8 15,-5-3 8-15,0 1 8 0,3-2-8 0,-2 2 8 16,-1-5 0-16,-4 3 8 16,-4-2-8-16,4 4 48 0,0 2-48 15,-3-5 8 1,3 3-16-16,0 2 0 16,0 0 0-16,4-4 8 15,0 4-8-15,0 0 8 0,0 0-8 16,0 0 0-16,0 0 8 0,-4-3 40 15,-3 3-48-15,-1-3 0 32,0 0 8-32,-4 0 0 0,0-1-8 15,4-2 16-15,-3 3-16 16,2 0 48-16,2 0-40 16,-1-1-8-16,0 1 0 15,0 0 0-15,-3 0 0 0,-5 0-8 31,4 0 0-31,4 0 0 0,-4-1 8 16,0 1 0-16,4 0 0 16,-3 0 0-16,7-1 0 15,-5 4 0-15,6-2 0 0,-1-2 0 0,0 4 0 16,0 0 0 0,0 0-8-1,4-3 8-15,0 3 0 0,-4 0 0 0,1 0 0 16,-1 0-8-16,-4 0 8 15,0 0 8 1,-3 0 0-16,2 0-8 16,1 0 0-16,1 0-8 31,3 0 8-31,0 0 8 16,8 0 0-16,-4 0-8 0,5 0 8 15,2 0-16-15,1 0 8 16,-3 0-8-1,-1 3 8-15,0 1-8 0,-4-2 8 0,4 2 0 16,-4-1 0-16,1 0 0 16,-1 0 0-16,0 1 0 0,4-1-8 15,-4 3 0-15,4-3-40 16,-1 3 40-16,2 1 8 0,-1-1-8 16,-4 0 8-16,8 1 0 15,-3-1-8 1,6-3 8-16,2 8-8 15,-5-9 0-15,8 4-48 0,3 5-8 16,-2-5 56-16,3 2-56 0,-1 3-32 16,2-3 40-16,-1 3-48 0,4 3 88 47,-5 0 16-47,2 5-8 15,-1-3 8-15,0 3 8 0,0 0-8 16,0 0 8-16,0-2 0 15,4-3 0-15,-3-1 0 0,-2 0 0 0,1-1-8 16,4-1 56 0,-3-2-56-1,2 1 0-15,1-1 8 0,-4 1-8 0,4-1 0 16,0 0 0-16,1 1 0 16,-1-3-8-16,-1 2-8 0,1 0-32 15,4-2 48-15,-4 5-8 31,4 1 8-31,-4 3 0 16,0 1 0 0,1 4 72-16,3 5-64 0,0-1 56 0,-4 1-64 15,4 2 8-15,-4-6 0 16,-1 0 40-16,1-3-32 0,0 4-16 31,0-7 8-31,1 0-8 16,-1-2 8-16,0 3 0 15,0-1-8-15,-5 3 8 0,9 0 0 16,-4 3-8-16,1-3 8 0,3 4 0 16,0-4-8-16,0 0-136 15,0 0 136 1,0-4 24-16,3 2-16 16,1-8-8-16,0 1 72 31,-4-4-64-31,5 4 0 15,-5-4 56-15,0 0-16 0,0 1-40 16,0-1 88-16,0 0-40 16,0-6 8-16,4 3-16 15,-4-3 0-15,0 0-40 0,0 0 112 16,0 0-120-16,0-9-224 16,0-10-849-16,-4-3-4312 0</inkml:trace>
  <inkml:trace contextRef="#ctx0" brushRef="#br0" timeOffset="12716.78">18045 4943 2776 0,'0'0'4433'16,"0"0"-2785"-16,0 0-823 15,3-7-337-15,-3 7 0 16,0 0 32-16,0 0-64 0,0 0-200 15,0 0-96 1,0 0-104 0,0 0-40-16,0 0 40 15,-3 0 16-15,3 0 8 0,-8 0 0 16,-1 0 16-16,1 0 40 16,1 0 8-16,-6 0 72 0,2 0 8 31,-5 0 8-31,0 0-48 15,4 0-56-15,0 0 24 0,-4 0-31 16,4 0-65-16,4 0 8 0,-4 4-56 16,4 3 72-16,-4-5-32 15,0 5-40-15,4 3 136 16,-4-1 160-16,1 1-144 16,-6 2-32-16,6 1 0 15,-2 3 16-15,2 0-64 0,-6-4 0 16,6 4-32-16,-1 0-32 15,-4-4 64-15,0 4-8 0,4-2 0 32,0 1-24-32,-1-2-32 0,6-1 56 15,-5 1-24-15,4-3 0 16,4 2 16 0,-4 1 24-16,0 0-80 0,4-4 88 15,4 4-24-15,-4 0-64 16,1 2 72-1,-2-2-80-15,5 0 72 16,0-1 8-16,-4 5-72 16,4-4 88-16,0 1-8 0,0 3-88 15,0-4 0-15,0 6 72 0,0-3-56 16,4 0-8-16,1-1 72 16,-5-2-32-16,3 3-40 15,1-4 0-15,0 1 0 16,-4 0 48-16,4-1-48 15,0-1 0-15,0-2-8 0,-4 3 0 32,4-5-72-32,0-1 0 0,-4 4 72 31,4-3 0-31,0-2-144 16,4 2 96-16,-4 3 40 0,3-1 8 15,2 1 104-15,3-1 40 0,0 0-40 16,-4 1-72-16,4 0-24 15,-5-1-8-15,6-3 8 16,-2 0-8-16,-3 5-8 16,5-5 8-16,-2 1 40 15,6-1-40-15,-6 0-8 0,6 3 0 16,-2-2 8-16,5 2 48 16,0-2-40-16,0 2 152 0,-4 1-48 15,4-4-48-15,0 0-56 16,0 4 40-1,-1-4-48-15,2 3-16 0,-1-2 16 16,-1-1-96-16,2 1 96 0,-2-1 96 16,-3 0-48-16,8 1-48 15,-4-4 0 17,4 3 8-32,-4 1 64 15,4-4-8-15,-5 3-16 16,6-3-40-16,-5 4 40 0,-1-5 0 0,1 3-40 15,5 1 8-15,-10-4-8 16,5 2-8-16,0-2-8 16,4 3 8-1,-4 1 0-15,0-6 0 0,-1 3 8 16,2 0 64-16,-6-1-64 0,2-2 0 16,3 0 0-16,-5 0 40 15,2 4-40-15,-2-4 40 0,5 0-48 31,0 0 0-31,0 0 0 16,-4 3-8-16,7-3 8 16,-2 4 0-16,3-1 8 15,-5-3-8-15,5 3 0 0,0 0 0 16,1 0 0-16,-1-3 0 16,-5 4 0-1,1-4 8-15,-1 3-8 16,2-3 0-16,-1 0 0 15,-1 2 8-15,2-2 0 0,3 4 0 16,0-4-8-16,4 3-8 0,-1 0 0 16,1 0 0-16,0 1-32 15,0-1 40 1,0 0 8-16,0-3 0 16,-4 3 0-16,4 0-8 15,-5-3 0-15,1 3 0 16,0-3 8-16,0 0-8 15,4 0 8-15,0 0-8 0,-1 0 0 32,-3 4 0-32,4-4 0 15,0 0 0-15,4 0-8 16,-4 3 16-16,0 0-16 0,4 0 8 16,-4 0-16-16,0-3 8 0,-4 4 8 0,-1-4 0 15,1 2 0 1,1-2 8-16,-1 0-8 15,-1 0 8-15,1 0 0 16,4 0 0-16,-4 0-8 0,8 0 0 16,-4 0 0-16,8 0 8 15,-5 0-8-15,5 4 0 16,0-4 0 0,-1 3-48-16,-2-3 40 0,-1 3 8 15,0 0 0-15,-4-3 8 16,4 0-8-16,-5 4 48 0,1-4-48 15,4 0 8-15,-1 0-8 0,1 0 0 47,1 0 8-47,-1 0-8 0,4 0-64 16,-1 0 64-16,-3 0-72 16,4 0-64-16,-4 0 120 0,0 0 8 15,-4 0 0-15,3 0 8 16,-3 0 0-16,-3 0 0 15,6-4 0-15,-3 4 0 16,4-3 0-16,4 0 0 0,-4 3-8 16,0-3 8-16,-1-1 0 0,5 4 0 15,-4-2 0-15,0-2 0 16,0 1 0-16,-1 0 8 31,5 0 0-15,1 0-8-16,-5-1 0 0,3-2 0 15,-3 0 16-15,0 3-16 16,-4-1 8-16,0-2-8 0,0 3 0 16,0-1 8-16,-1-1-8 15,1 1 0 1,4-2 8-16,0 3-8 16,4-4 8-1,-4 0 8-15,0 2-8 16,0-2-8-16,0-2 0 0,-4 3 8 15,0-5-8-15,-1-1 16 16,1 3 0-16,0-4-16 16,-4 3-16-16,0-2 16 0,0-1 0 15,3 0 0-15,-3 1 0 0,-7-1-48 0,7 0-136 16,-9-2 8-16,2 2 0 0,-2-3 16 16,1-3-8-16,-4 2 72 31,4-4 16-31,-4 1-96 0,-1-2 168 15,2 3 8-15,-1 1-48 16,-1-2 0 0,-2 3-80-16,-1-1-16 0,-1 3 24 15,2-2 120-15,-5 2 8 16,-4-2-8 0,4 2 56-16,-4-1-48 15,0-3-8-15,0 6 0 0,-13-6-144 16,2 3-80-16,-1 1 136 15,-4-4-744-15,4 3 328 0,-4 2 136 16,4 0 223-16,-4 0 137 31,0 2-48-31,-4-4-40 0,0 3 96 16,0 0-8-16,-4 1 0 0,-4-1 0 16,-4-3 0-16,1 3 0 0,-5-7 8 15,-8 6-8 1,4 1-160-16,-3-4-40 31,-2 3 48-31,6-3 16 0,-1 4 40 16,-1 1 96-16,2-1 0 15,3-3 8-15,-3 4 0 0,-6-1 8 16,2 3 40-16,-5-2-40 16,-3 5 8-16,-2-3-16 15,-3 3 8 1,0 2 0-16,0-2 0 0,5 5 0 0,-1-5-8 15,-4 1 0-15,5 0 0 16,-5-1-64-16,0 0 64 0,4 2 0 16,-3-6 0-16,-5 2 8 47,4-1 0-47,-3 1 8 0,3-4-16 15,3 4 0-15,-2 3 0 16,11-4 0-16,-3 7-16 0,2 0 8 0,2 0 0 15,2 3 0-15,-6-3 0 16,3-1 8 0,-3 1 0-16,-6-3 8 0,10 0 0 15,-5 2 0-15,1-2 0 16,-2-1 8-16,6 4-8 0,-5-3 0 16,-5 3 40-16,-1-1-48 15,1 2 0-15,-3-3 8 31,0 3-8-31,1-1 72 0,3 3-72 0,-4 0 8 0,4 0-8 16,-3 0 8-16,-1 0 64 16,-3 0 16-16,-1 3 56 0,0-1-56 15,0 5-24-15,0-3 16 32,4 2-24-32,5 0 8 15,-1 4-48 1,4-1 0-16,8 1-8 15,1 0 0-15,3 2 8 16,8 1-16-16,4-4-40 0,0 7-600 0,8-3-1448 16,4-7-4081-16</inkml:trace>
  <inkml:trace contextRef="#ctx0" brushRef="#br0" timeOffset="14458.81">24332 5931 1384 0,'0'0'744'16,"0"0"4489"-16,0 0-3545 0,0 0-423 15,0 0-17-15,28-3-400 0,-21-1-312 31,1 2 88-31,1-3-103 0,6 3-89 16,2-2-136-16,-2 4-136 16,5 0-40-16,8 0 8 15,4 0-48 1,0 0 8-16,7 0 48 0,2 0-8 16,6 0 88-1,-3 0-56-15,0 4 40 16,-4-4 8-16,-5 0 40 0,6 0 72 15,-9 0-40-15,3 0-8 16,5 0-136-16,-4 0-24 16,4 0-48-16,0 0-16 0,3 0-40 31,2 0 8-31,-6 0 40 0,5 0-48 16,0 0 56-16,-5 0-64 0,-3 0 48 15,5 0 0-15,-6 0 48 16,1 0 32-16,0 0-64 0,3 0-16 15,-2-4 8 17,3 4-32-32,3 0-16 15,-2 0 8-15,2 0-16 0,-3 0 8 16,0 0 40-16,0 0-48 16,-1 0 0-16,-3 0 8 0,4 0 0 15,-4 0-8-15,0 0 16 16,-1 0 33-1,-3 0-49-15,0 0 8 0,0 0 0 16,4 0 8-16,0 0-8 0,0 0 0 16,4 0 0-16,-1 0-8 15,9 0 0-15,-8 0 0 0,4 6 8 32,-4-1-8-32,-4-3 0 15,-1 2 8-15,1-1 0 0,1-3 0 16,-5 0 72-16,3 0-72 15,1 0 40-15,4 0 24 0,0 0-56 0,0 0-8 16,3 0 0 0,-2 0 48-1,-2 0-56 1,1 0 0-16,-8-3 0 16,-5 3 0-16,-2-4 0 0,-10 4 8 15,1 0-8-15,-4-2-184 0,1-3-273 16,-6 5-7-16,-3-6-2040 31,0 4-441-31,0-4-4969 0</inkml:trace>
  <inkml:trace contextRef="#ctx0" brushRef="#br0" timeOffset="17980.78">30252 5766 1328 0,'0'0'1112'0,"0"0"1577"31,0 0-129-31,0 0-1160 16,0 0-335-16,0 0-241 16,4 0 96-1,-4 0-80-15,5 0-168 0,-5 0-288 16,4 0-55-16,-1 0 143 0,1-3-64 15,4 3-72 1,0 0-96-16,4 0-128 16,0 0 0-16,4 0 16 15,8 0 0-15,0 0 40 16,4 0-56-16,3 0 64 0,1 0 48 16,9 0 48-16,-6 3-64 0,-3-3 16 31,4 2-8-31,0-2-80 0,-1 0 24 15,1 0-56-15,1 0-8 16,2 0 8-16,-3 0 24 0,4 0-56 16,4 0-64-1,-4 0 0 1,-1 0 48-16,5 0 16 16,0 0-64-16,-5 0 0 15,-2 0 8-15,-1-2 32 16,-4 2 1-16,-4 0-41 0,-4-3 8 15,-1 3 32-15,1-4-40 16,4 4 0-16,0 0 0 0,4-3 0 16,0 3 0-16,3 0 0 15,-3 0 0-15,0 0 8 16,-4-3 0-16,0 3-8 16,-4 0 8-16,0 0-8 0,-1-3 0 15,2 3-8-15,-1 0 8 16,4 0-8-1,0 0 0-15,0 0 0 16,0 0 0-16,3 0 0 0,1 0 0 16,-4 0 8-16,-1 0 0 0,-6-3 0 15,-1-1 40-15,-1 1-40 16,-6-3 8-16,-2 6-8 31,2-3 40-31,-2 0-48 16,1-1 8-16,0 2-16 15,4 2 16-15,0-5-16 0,0 3 16 16,-4-2-8-16,4 2 0 16,-4 2 8-16,0-4-8 0,-4 2 16 31,-1 2-8-31,2 0-8 0,-5-5 0 0,0 5-8 16,0 0 8-16,-1 0-8 15,-3 0 0-15,4 0 0 0,-4 0 8 16,0 0-8-16,0 0-120 15,0 0-545 1,0-2-599-16,0-8-336 31,0-3-233-31,0 1-7169 0</inkml:trace>
  <inkml:trace contextRef="#ctx0" brushRef="#br0" timeOffset="27185.25">7984 6717 656 0,'0'0'2712'0,"0"0"-479"16,0 0-1353 15,0 0-216-31,0 0 528 0,0 0-111 15,0 0-481-15,0 0-104 16,0 0 248-16,0 0 128 16,0 0-48-16,0 0-64 0,0 0-103 15,0 0-169-15,0 0-168 16,0 0-120-16,0 0-48 16,0 0-40-16,0 0-40 0,4 5-56 15,4-5 168-15,4 0 80 16,-1 2 80-16,6-2-72 15,-6 4-80-15,6-4-64 0,-6 0 32 47,6 3 48-47,-9-3-80 0,8 3-48 0,-8-3 0 16,3 2-32-16,2-2-32 16,-2 5 40-16,5-5 8 15,-4 2-8-15,9-2-48 0,-2 0 80 16,5 0-40-1,0 4 8 1,-1-4-40-16,-2 0 64 0,-5 0-72 0,-1 0 0 16,-2 0 40-16,-9 0-32 15,4 0 40-15,-1 0-56 0,1 0 0 16,1 0 16-16,2 0-8 31,1 0-8-31,4 3 8 0,-4-3-8 16,4 0 0-1,-4 3-8-15,0-3 16 0,0 0-8 16,-4 0 0-16,0 0 0 16,4 0 0-16,-1 3 8 0,6-3-8 31,3 3 8-31,-1-3-8 0,6 4 0 16,-1-4 0-16,0 0 8 15,-1 3-8-15,-3-3 8 0,1 0-8 16,-2 3 8-16,1-3 0 0,-4 0 8 15,4 0 72 1,-4 0 9 0,3 0-1-16,2 0 0 0,3 0 56 15,-1 0-32-15,-3 0 0 0,1 0 8 16,-2 0 40-16,-3 0 0 0,-4 0-48 16,0 0-16-16,4 0-24 31,-4 0-8-31,4 0 24 0,0 0 48 15,0 0 0-15,4-3-16 16,-5 3 16-16,2 0-8 16,-2 0-32-16,-2-3 40 15,-6 3-48-15,1 0-16 0,-4 0-32 32,-4 0-32-32,0 0-8 0,0 0 56 15,0 0-56-15,0 0-8 16,0 0-48-16,0-4-384 15,4-2-656-15,5-4-881 0,2-2-3816 16</inkml:trace>
  <inkml:trace contextRef="#ctx0" brushRef="#br0" timeOffset="29358.4">13722 5972 1616 0,'0'0'4401'0,"0"0"-2745"15,0 0-672-15,0 0-15 0,0 0 343 16,-9-41-72-16,9 38-104 31,-4-1-424-31,4 2-63 0,0 2-73 0,-4-5-208 16,4 5-232-16,-3-2-64 0,-5 2-64 15,-1 0 64-15,2-4-24 16,-9 4-40-16,-4 0 48 0,0 0-48 31,0 0 88-31,0 0-32 32,0 0 24-32,4 6-32 0,-4 1 16 15,5 0-24-15,-2-2 0 16,2 6 32-16,-2 1-72 0,-3 1 72 0,1 3 72 15,2 0-32 1,-6 2 80 0,3 2 40-16,0-1-56 15,4 4-24-15,0-4-32 0,0 2-48 0,4-2-32 16,0 7 56-16,5-4-56 0,-2 0 72 16,1 0-24-16,4 4-40 31,-3-7-8-31,3 6 24 15,4-6 0-15,-4 4-64 0,4-4-8 16,0 0-24-16,0 3 8 0,0-7-64 0,0 5 80 16,11-3 0-16,-3 1 56 0,5-3-48 31,-2 4 233-31,5-2-161 16,0 2-24-1,-4-3-56-15,4-1-48 0,3 1 48 0,-2 0 16 31,-1-4-8-31,4 1-8 0,-4-3 8 16,-1 4-8-16,6-9 144 16,-1 4-72-1,-1-2-64-15,1-1 96 16,0-3-56-16,0 4-40 0,4-4-8 16,0-3-96-16,-4 4 96 15,4-4 208-15,0 0-88 0,-4 0-16 0,3 0-40 31,-3-4-56-31,1-3 88 16,-2-1-8-16,-3-3-88 0,0 2 16 16,0-3 40-16,4-1-40 15,-8-4-8-15,7 5 0 16,-2-7 72-16,-2 3-80 16,2 0 0-1,-1-2 0-15,0 1 48 16,-9 4-40-16,2-2-8 15,2 3-48-15,-3-5 48 0,0 4 0 16,1-2 8-16,-6-2-8 16,5 5-48-16,-4-4-8 0,-4 0 56 15,4 1 0 1,-4-1 0-16,5 3 96 16,-5 1 40-16,0-5-16 0,0 4 88 15,0 1-72-15,0-4-40 16,0 0-24-16,0-3 0 15,0 3-64-15,0-6 64 16,0 0-32-16,-5 0-40 16,1-1 0-16,-8 2 0 0,5-2 144 15,-6 4-136-15,2 0 8 16,-2 3 56-16,-2-3-24 16,-2 3-40-16,-2 0 8 0,-1 4-16 31,-1-1 0-31,-2 3-16 15,-1-2-32-15,-4 1-24 16,0 5-296-16,-4 4-416 0,4 2-368 16,0 0-633-16,-3 0-735 15,3 2-1809-15,12 4-4457 0</inkml:trace>
  <inkml:trace contextRef="#ctx0" brushRef="#br0" timeOffset="180147.97">15172 3996 2496 0,'0'0'2705'32,"0"0"503"-32,0 0-1479 15,0 0-361-15,0 0-216 0,0 0 216 0,0 0 289 16,-12-62-1-16,12 56-135 15,0-1-265-15,0 0-224 0,0 7-240 16,0-2-176 0,0 2-192-16,0 0-144 15,0 0-95-15,0 0-89 16,0 0-24 0,0 0-72-16,0 0-8 15,0 0-64-15,0 2-40 0,0 8-33 16,7 8-23-16,10 11 168 31,-1 7 16-31,3 2-16 16,2 3-40-16,-2 1-216 0,-3-8 88 0,1 0 48 15,-6-4-8-15,1-8-32 0,0-3-136 16,-4-7 216-16,-4-5-16 0,0-7 96 31,4 0 80-31,-4-2 280 16,4-18 144-16,8-6-280 0,4-5-64 15,4-8-56-15,-5-5-24 16,5-1-72-16,-3 4 40 0,-6 4 0 16,1 1-39-16,-4 11-9 15,-3 9-129 1,-5 6-303-16,-4 10-400 0,0 10-1152 16,0 8-3585-16,-4 5-297 0</inkml:trace>
  <inkml:trace contextRef="#ctx0" brushRef="#br0" timeOffset="180516.78">15578 4203 1120 0,'0'0'6945'15,"0"0"-4736"-15,0 0-537 16,0 0-168-16,0 0-111 15,0 0-281-15,0 0-400 0,76-28-320 16,-48 12-144-16,-4-1-24 16,4-4-120-16,-8 2-56 15,-1-6-48-15,-2-1 0 0,-10 4-224 32,-3 3 224-17,-4 3 168-15,0 10 320 16,-8 2-184-16,-12 4-192 0,-4 7-64 15,-4 12-48-15,-4 3-56 0,0 10 48 16,4-1 0-16,5 4-40 16,7-3 40-1,8 0-128-15,8-3-656 16,12-4-368-16,20-6-280 0,40-13-257 16,-4-6-1039-16,-5 0-3618 0</inkml:trace>
  <inkml:trace contextRef="#ctx0" brushRef="#br0" timeOffset="180970.64">16284 4010 7273 0,'0'0'5689'16,"0"0"-2656"-16,0 0-1161 0,0 0-679 15,0 0-433-15,-45-26-176 16,26 36-240-16,-5 6-48 0,-4 9-32 31,4 4-176-31,0-1-40 16,4 4-48-1,13 0-24-15,7-6-192 0,0-1-216 16,23-6 40-16,9-3 264 16,12-10 64-1,12-6-312-15,4 0-777 16,-5-6-935-16,1-13-577 0,-4-10 409 16,-9-6 64-16,-7-3-2009 15,-8-6 1312-15,-12-10 945 0,-4-4 1944 16,-4-2 3192-16,-8-3 2730 15,4 9-4114-15,-4 6 192 0,0 13 97 32,0 12-361-32,0 11-264 15,0 9-151-15,0 0-425 0,0 3-304 0,0 0-272 16,-4 9-320 0,-4 7-32-16,-4 16 32 15,5 6 288-15,-6 10-160 0,9 9-80 31,4 3-32-31,0-2 48 16,0-8-64-16,12-3-200 0,0-9-224 16,0-6-656-16,0-6-1201 15,-8-10-3120-15,0-6-6385 0</inkml:trace>
  <inkml:trace contextRef="#ctx0" brushRef="#br0" timeOffset="181171.13">16415 3984 9089 0,'0'0'6490'0,"0"0"-4282"0,0 0-407 31,0 0-1049-31,0 0-608 16,0 0-48-16,120-54-40 0,-65 54-56 0,5 0-648 16,8 0-1289-16,23 0-1959 15,-11 0-1186-15,-21-2-2599 16</inkml:trace>
  <inkml:trace contextRef="#ctx0" brushRef="#br0" timeOffset="181434.11">17049 3889 7825 0,'0'0'5001'0,"0"0"-1768"0,0 0-793 15,0 0-1175-15,0 0-617 16,0 0-296-16,-45-12-312 16,25 30-40-16,-3 11-16 0,-1 3-40 15,4 6-16 1,12-6-88-16,8-1-480 0,0-9-216 15,8-3 127-15,16-5 289 0,4-12 48 16,4-2-104-16,-4 0 368 16,-4-12 128-16,-9-11 376 15,-2-2 536 17,-13-3-151-32,0-4-233 15,-5 3 272-15,-7 6-336 16,-8 9-384-16,5 3-80 0,-6 8-56 0,10 3-872 15,11 7-1505-15,0 2-1792 16,7 1-1608-16</inkml:trace>
  <inkml:trace contextRef="#ctx0" brushRef="#br0" timeOffset="181750.46">17498 3860 1720 0,'0'0'9522'0,"0"0"-6738"0,0 0-847 31,0 0-1121-31,0 0-472 16,0 0 112 0,0 0-120-16,-75 80-136 0,55-42-96 15,-4 0-56-15,12-3-48 0,4-7-640 16,5-2-184-16,3-7 120 16,3-6 256-1,13-4 448-15,0-9 0 16,0 0 248-16,-4-12 744 15,-4-10 392-15,-8-4-47 0,0-6-193 16,-8 1-216-16,-8-4-368 0,-8 6-232 16,1 7-296-16,-5 6-32 15,0 9-248 1,0 7-824-16,4 10-1697 16,3 0-4256-16</inkml:trace>
  <inkml:trace contextRef="#ctx0" brushRef="#br0" timeOffset="182590.35">18387 3632 11642 0,'0'0'2913'16,"0"0"-721"-16,0 0-560 15,16-80-447-15,-16 55-81 32,-4 0-208-32,-8 2-272 15,-3 4-136-15,-2 4-168 0,1 2-176 16,-7 10-144-16,-1 3-8 15,-4 0 8-15,0 16-8 0,-4 9-8 32,0 10-48-32,4 6-8 15,4 9 72-15,8 21 8 0,4 11 40 0,12 20-40 16,0-13-8-16,0-19 0 0,0-23 0 16,5-15 0-16,-2 3 8 0,1 3-8 31,0 3 0-31,-4-9-88 15,0-3-200-15,0-7-184 16,0-10-304 0,0-1-480-16,0-11-1337 0,0 0-1912 15,0-14 1601-15</inkml:trace>
  <inkml:trace contextRef="#ctx0" brushRef="#br0" timeOffset="182775.28">17989 3898 7961 0,'0'0'4257'0,"0"0"-2280"31,0 0 47-31,0 0-712 0,0 0-712 16,0 0-424-16,91-21-32 0,-39 21 80 16,12 0-224-16,28 7-200 0,-13 1-1792 15,-16-8-3145 1</inkml:trace>
  <inkml:trace contextRef="#ctx0" brushRef="#br0" timeOffset="183122.9">18774 3791 9898 0,'0'0'3152'0,"0"0"-1063"16,0 0-209-16,0 0-784 0,0 0-576 15,0 0-215-15,0 0-161 16,-88 28-32-1,64-2-56-15,4 6-56 0,4-4-16 16,4 4-72-16,12-1 0 0,0-5-377 16,12-4-511-16,12-9 480 15,3-4 224-15,6-5 56 0,-6-4 216 32,-3-10 72-32,-3-9 320 15,-6-10 656-15,-6 1 1 0,-9-4-81 16,0 3-224-16,-13 1-256 0,-2 9-208 15,-5 6-232-15,-1 7-48 16,-2 6 0-16,7 0-320 31,0 3-904-31,11 10-1153 16,14-4-1912-16,15 1-1184 0,8-7-2567 16</inkml:trace>
  <inkml:trace contextRef="#ctx0" brushRef="#br0" timeOffset="183470.58">19199 3682 6209 0,'0'0'6089'0,"0"0"-3736"16,0 0-369-16,0 0-760 0,0 0-592 15,0 0-408-15,0 0-143 32,-27 23-57-32,3 6 240 15,-4 2-160 1,4 11-8-16,4-4-88 15,5 3-8-15,3-3-168 0,12-6-281 16,0-6-271-16,0-12-120 0,12-3 352 16,3-8 488-1,5-3 88 1,-3-7 432-16,-10-12 448 0,1-6 201 16,-4-6 119-16,-4-2-280 0,-12-2-352 0,-8 1-248 15,-4 4-240-15,-3 9-168 16,-6 9-8-16,6 5 0 31,7 7-280-31,-4 0-536 0,16 19-1248 16,8 0-2537-16,0 0-2273 0</inkml:trace>
  <inkml:trace contextRef="#ctx0" brushRef="#br0" timeOffset="184125.67">19343 3759 9329 0,'0'0'2761'15,"0"0"-8"-15,0 0-857 16,0 0-664-16,0 0-207 0,0 0-193 15,72-25-392-15,-64 28-440 0,4 9-32 32,-4 10-40-32,0 1-16 0,-8 6 80 15,0 2 8-15,0 1 72 16,0-6-72-16,0-1-48 0,-5-6-128 16,2-10-24-16,-1-3-40 15,4-6 240-15,0 0 168 31,0-8 168-31,0-15-184 16,12-3-80-16,4-4 48 0,4-9 40 16,-1 4 56-16,9 0 72 15,0 9-168-15,0 11-120 0,0 4 168 16,-7 11-168-16,-2 0 0 16,-7 17-80-1,-4 6-40-15,0 2 56 0,-8 6 64 16,0 1-8-16,0-4-64 15,0-2-360-15,0-10-176 0,0-3-24 16,0-7-9-16,0-6 169 16,0-3 472 15,4-17 112-31,4-8-112 0,8-10 0 16,4-6 0-16,-1 0 176 15,9 4 241-15,0 6-1 0,0 9-24 16,-4 12 224-16,-8 10-16 15,0 3-376-15,-4 9-224 16,0 11-80-16,-4 8 24 0,4 7 56 16,-9 0 8-16,2 0 48 15,-5-3-56-15,0-1-128 16,0-2-824-16,0-10-1313 16,0-6-4504-16</inkml:trace>
  <inkml:trace contextRef="#ctx0" brushRef="#br0" timeOffset="185264.37">20698 3582 6849 0,'0'0'5385'16,"0"0"-2680"0,0 0-201-16,0 0-599 0,0 0-577 15,0 0-432-15,0 0-368 0,8 0-200 16,8 0-96-16,3 0-56 16,18-5-88-16,3 3 16 0,8-5-96 31,3 2 136-31,-3 1-72 15,-4-3-24 1,-9 1 0-16,-3 2-40 16,-8 2-8-16,-7-1-336 0,-6 0-120 0,-11 3-464 31,0 0-1160-31,-20 6-2905 16,-8 6 984-16,1 1 896 0</inkml:trace>
  <inkml:trace contextRef="#ctx0" brushRef="#br0" timeOffset="185533.86">20690 3746 6873 0,'0'0'2769'0,"0"0"-65"16,0 0 105-16,0 0-313 16,0 0-855-16,0 0-809 15,32-6-328-15,-17 3-216 31,6-7-16-31,3 6-72 16,4-5 0-16,4 4-56 0,3-2-56 16,5 0-16-16,4-2 24 15,0 2-88-15,-5 1-8 0,-3 3 8 16,-12 0-8-16,-11 0-160 0,-9 3-360 0,-4 0-1104 31,-8 3-2617-31,-16 7 1200 16,0-1-2208-16</inkml:trace>
  <inkml:trace contextRef="#ctx0" brushRef="#br0" timeOffset="185865.84">20670 3902 2832 0,'0'0'5409'16,"0"0"-3080"-16,0 0 47 0,0 0 105 15,0 0-697 1,0 0-728-16,0 0-111 16,0 0-65-16,0 0-152 0,104 3-216 15,-64-3-96-15,3 0-120 16,5 0 16-16,0 0-120 0,-4 0-96 16,-1 0 0-16,-11 0-40 31,0 0 80-31,-15-3-56 0,-6-1-72 0,-7 1 48 15,-4 0-56-15,0 3-64 0,0 0-232 16,0 0-432-16,-4 0-680 16,-24 3-905-16,9 4-2112 0,-5-4-6705 15</inkml:trace>
  <inkml:trace contextRef="#ctx0" brushRef="#br0" timeOffset="187307.8">21977 3632 1400 0,'0'0'11858'16,"0"0"-9569"0,0 0-785-16,0 0-536 15,0 0-480-15,0 0-103 0,72-29-17 16,-48 17-24-16,-1 3-112 0,-3-5-80 15,1-2 16-15,-10-2-88 0,-3-4-80 47,-8-4-40-47,-4 4 32 16,-11-1 16-16,-6 8 128 0,-7 8-136 16,4 7 8-16,-3 0 40 15,3 13 8-15,0 9-56 0,4 6-72 16,4 4 64-16,9 3-88 15,7 0 88 1,3 0-8-16,17-6 16 0,11-4 48 16,10-9-48-16,2-7 224 0,6-9-88 15,2 0 88-15,-3-3-96 0,-1-13-32 16,2-6-80-16,-10-6 80 31,2-1-48-31,-9 4-40 16,-9-1 40-1,-3 7 168-15,-4 3 88 0,-8 7 32 16,0 2-120-16,-1 7-96 0,-3-3-24 16,1 3-96-16,3 0-40 15,0 3-32 1,3 8-120-16,-2 3 40 16,2 9 64-16,-3-4 80 15,1 4 8-15,-5-1-8 0,-4 0-136 16,4-3-160-16,-4-6 56 15,0-4 32-15,0-3-80 0,0-3 120 16,0-3 176 0,3 0 120-16,5-5 80 15,9-12-152-15,2-5 32 0,5-6-72 16,4 0 56-16,4-5-16 0,-4 7-40 16,-4 12 160-16,-9 0 32 0,-2 11 56 31,-5 3-256-31,-1 0 0 15,2 10-216-15,-9 9 64 0,4 6 64 16,-4 0 88-16,0 0 0 16,0-2-96-1,0-7-56-15,0-3-64 0,0-10-192 16,0 0 16 0,0-3 392-16,0 0 240 15,8-16 24-15,7-3-256 16,5-9-8-16,1 0 0 0,7-1 40 15,-5 0-32-15,1 10 232 16,-4 3 152-16,-8 6-136 0,0 7 24 16,-4 3-280-1,0 3-48-15,-1 10-88 16,2 0 88-16,-1 6 40 0,3-3 0 16,-2 3 8-16,-1 0 0 15,-1-3 0-15,-3 0-632 16,0-4-960-1,-4-2-2841 1,0-4-1969-16</inkml:trace>
  <inkml:trace contextRef="#ctx0" brushRef="#br0" timeOffset="187793.02">23224 3203 9402 0,'0'0'2576'0,"0"0"-31"0,0 0-545 16,0 0-344-16,0 0-247 16,4-32-553-16,0 32-856 15,0 0-200 1,0 17-192-16,0 5 392 0,0 6 8 16,4 7 104-16,0 6-104 0,0 1 72 15,-4-2-72-15,4-1-8 16,-4-4-184-16,-1-10-304 15,-3-8-48-15,0-8 207 16,4-7 313 0,-4-2 16-1,5 0 337-15,3-14-65 0,0-6-176 16,8-2-16-16,3-10 136 16,2 4 80-16,7-4-88 15,7 3 120-15,1 6-328 0,0 11-88 31,-1 6 40-31,-3 6-24 16,-4 6 72-16,-8 17-104 0,-3-1 24 0,-13 6-64 0,-4 4 8 16,-9-3 136-16,-14 2 224 15,-14-5 48-15,-2-5 0 16,-5-2-32 0,0-2-64-16,4-11-176 15,12-3-584-15,17-3-1009 0,7-5-1215 31,4-12-3601-31</inkml:trace>
  <inkml:trace contextRef="#ctx0" brushRef="#br0" timeOffset="188155.79">23686 3340 12098 0,'0'0'2129'15,"0"0"-2009"-15,0 0 40 0,0 0-160 16,0 0 632-16,0 0-128 0,0 0-160 31,84 42-248-31,-56-40 272 16,0-2 56-16,0 0-208 0,-9-7-208 15,-6-7-8-15,-9-9-8 16,-4-3 8-16,0 1 456 16,-4 3-184-16,-9 3 144 15,-6 9 24 1,3 7-367-16,-5 3-73 15,2 10 0-15,-1 12 48 16,0 6 104-16,8 4-32 0,0-3-120 16,12-1 0-16,0-2-96 15,4-4 0-15,16-6 96 0,11 0 0 16,14-7-72 0,22-9-209-16,1 0-751 15,36-9-672-15,-16-10-1009 16,-24-7-2696-16</inkml:trace>
  <inkml:trace contextRef="#ctx0" brushRef="#br0" timeOffset="188609.85">24451 3267 3272 0,'0'0'5905'31,"0"0"-3168"-31,0 0-248 0,0 0-1041 0,0 0 48 16,0 0-312-16,0 0-391 16,0-60-513-16,-20 56-120 0,-3 1-160 15,-10-1 48-15,-3 4 104 16,1 4 0-1,-1 12-80-15,4 3-72 16,8 6-64-16,9 7-48 16,6-3 8-16,9 2-96 15,0-1-336-15,16-9 160 0,12-5 183 16,0-3 193-16,8-13 0 0,3 0 145 31,1-6 71-31,-7-17-72 0,-1-5 80 16,-5-3 144-16,-3-11 32 15,-4-6-400-15,-8-6-48 0,-4-6 48 16,-4-1 336-16,-4-2 112 16,0 5 328-16,0 11-288 15,0 12-56-15,0 16-120 32,-4 16-312-32,0 3-120 15,-4 9-208-15,0 17 144 0,-8 6 112 16,4 5-16-16,1 5 80 15,2-1 8-15,5 7-8 0,4 0-296 32,4-1-208-32,12 1-368 15,8-10-272-15,20 3-257 0,-5-12-2352 0,-2-13-2760 16</inkml:trace>
  <inkml:trace contextRef="#ctx0" brushRef="#br0" timeOffset="189129.49">24973 3169 24 0,'0'0'9297'0,"0"0"-6744"0,0 0 128 15,32-96-673-15,-32 71-368 16,0 3-231 0,0 6-553-16,-11 2-512 15,-14 6-344-15,-6-3-32 16,-10 9-32-16,-2 2 64 15,-1 0 0-15,0 7-72 0,4 7 56 0,8 3-32 16,8 5-32-16,4 0-112 16,16 3-24-1,4 1-136-15,0-4-408 16,20 4 295-16,8-7 185 16,8-3-8-16,4-4 280 0,4-8-64 15,-1-4 72-15,-7 0 232 0,0-16 88 0,-8-10 169 31,-4-6-41-31,-4-3-176 16,-8-9-56-16,-4-7 168 16,0-19-8-16,-8 4-88 0,0-7-64 15,4 3 360-15,-4 19-184 16,0 10-24-16,0 16-48 16,0 14-200-1,0 11-128-15,0 0-296 16,0 20-80-16,-4 12 224 15,-8 12 56-15,0 10 88 16,4 7 8-16,5 2 0 0,3-3-248 16,0 1-320-16,15-4-384 0,5-10-496 15,3-5 111 1,22-16-1679-16,-2-14-1201 16,-7-12-4641-16</inkml:trace>
  <inkml:trace contextRef="#ctx0" brushRef="#br0" timeOffset="189314.44">25351 2996 9297 0,'0'0'4337'32,"0"0"-1456"-32,0 0-1041 15,0 0-1159-15,0 0-681 16,0 0-393-16,0 0 393 0,4 77 48 16,-8-36 25-16,4-3-73 15,0 1-89-15,0-11-391 0,8-6-552 31,1-6-1032-31,10-16-305 0,-6-6-399 0,2-13-6770 16</inkml:trace>
  <inkml:trace contextRef="#ctx0" brushRef="#br0" timeOffset="189445.93">25516 2870 9482 0,'0'0'4288'0,"0"0"-1575"15,0 0-953-15,0 0-1271 0,0 0-489 16,0 0-977-16,0 16 257 0,-9 28-1048 15,-3-3-985-15,5-5-4816 16</inkml:trace>
  <inkml:trace contextRef="#ctx0" brushRef="#br0" timeOffset="189930.51">25531 3188 8433 0,'0'0'2657'16,"0"0"167"-16,0 0-231 0,0 0-705 16,32-86-463-16,-21 66-713 15,2-2-392-15,2 0-280 0,2-3-40 0,2 0 0 0,1 0-128 16,-3 8-80-16,-2 8 208 31,-11 2 0-31,5 7-96 0,-5 0 88 16,-4 16-336-16,3 7 128 15,1 8 208-15,-4 4 8 0,4 0 48 16,-4-3-32 0,4-4-8-16,0-2 96 15,5-13-56 1,-2-7-48 0,5-6 0-16,4 0 264 0,8-17-32 15,0-4-40-15,7-11-184 0,-3-3 32 16,0 0-40-16,-4 0 0 15,-3 4 248-15,-6 8 216 16,-7 14 24-16,1 2-128 16,-9 7-360-16,3 3-328 0,1 16 24 0,0 11 304 15,8 1-16-15,4 4-400 16,12-1-456-16,4 1-136 16,11-6-1217-16,41-4-135 0,-12-5-705 31,-9-15-3120-31</inkml:trace>
  <inkml:trace contextRef="#ctx0" brushRef="#br0" timeOffset="190478.74">26499 2933 8753 0,'0'0'2817'0,"0"0"-32"15,-20-88-377-15,4 62-1184 32,-3 14-688-17,-5 8-528-15,-8 4-8 0,-4 13-48 16,-1 12 48-16,6 7-72 15,4-1-24-15,2 2-104 0,13-7 72 0,12-5-224 16,0-2-192-16,20-9 544 31,16-7 248-31,8-3 8 0,4 0 80 16,4-13-152-16,-9-6-8 16,-2-2 240-16,-10-5 561 0,-11 3-25 15,-4 1-72-15,-4 9-104 16,-8 4-128-16,-1 9-328 15,-3 0-320 1,0 6-368 0,0 20-80-16,0 9 392 0,0 3 56 15,0 13 56-15,0 2-56 0,0 8 0 16,5 9-48-16,11 15-40 16,4-3-16-16,-5-11 96 31,2-7-216-31,-10-17 56 0,-3-3 72 15,-4 1-584-15,0-16 384 0,-7-8 128 16,-6-10 56-16,-2-6 112 0,-6-5 72 16,-2-2 256-16,-5-15 208 0,0-5-192 31,4-6-96-31,-4-7-64 16,8 0-24-16,8-3-40 0,8-4 160 31,4 1-40-31,4-3-240 0,17-1-8 15,7 1 0-15,-1 5-256 16,1 11-48-16,3 3-8 16,-10 9-208-1,3 6-472-15,11-2-905 0,-7 5-2023 16,0 0-3242-16</inkml:trace>
  <inkml:trace contextRef="#ctx0" brushRef="#br0" timeOffset="190834.65">27129 2730 8041 0,'0'0'2745'0,"0"0"-249"16,0 0-247 0,0 0-937-16,0 0-712 15,0 0-424-15,-68-13-80 0,44 29-96 16,4 3 0-16,4 4-192 15,4 2 64-15,12 1-32 0,0 2-24 32,12-3 184-32,8 0 208 31,4 1 160-31,0-7-168 0,-4-3-64 16,-4 1-88-16,-9-5-48 0,-7 1-200 15,0-1-176-15,-7 1 184 0,-17 0 192 16,-4-4 168-1,-4 1 192-15,-4-4-96 16,8 0-264-16,9-6-1288 0,6 0-1649 16,13 0-1680-16</inkml:trace>
  <inkml:trace contextRef="#ctx0" brushRef="#br0" timeOffset="191001.9">27559 2838 11586 0,'0'0'3857'0,"0"0"-3097"16,0 0-416-16,0 0-296 15,0 0-48-15,0 0-352 0,0 0-3577 16</inkml:trace>
  <inkml:trace contextRef="#ctx0" brushRef="#br1" timeOffset="-79076.04">8605 3457 9562 0,'0'0'2504'0,"0"0"-135"15,0 0-153-15,0 0-456 0,-4-38-423 32,4 38-249-32,0-3-224 0,0 0-280 31,0 3-176-31,0 0-96 15,0 0-40-15,0 0-79 0,0 0-49 16,0 0-80-16,0 0-64 16,0 0-72-16,0 0-8 15,0 0-57-15,4 3-39 0,5 10 112 16,2 3 64-16,6 9 64 16,2 3-64-16,-2 4 8 0,-2 3-8 15,-2-4 0-15,-2 5 0 16,1-4 0-16,-7-1-48 15,2-5-24-15,-3-5 72 0,0 0 0 32,-4-9-8-32,4 1 8 15,-4-10-8-15,4 0 8 0,-4-1 0 16,4-2 0-16,-4 0-72 16,8 0 72-16,4-12 128 15,-1-9 169-15,13-12-153 0,1-11-80 31,3-7-16-31,3-9-40 0,-6-3 0 0,3-1 0 16,-9 7 56-16,-3 10-56 0,-4 8-16 16,-3 13 0-16,-6 14-56 31,1 9 56-31,-4 3-104 16,0 0-481-16,0 0-471 0,0 15-512 31,-4 23-161-31,1-6-2487 15,-6-4-641-15</inkml:trace>
  <inkml:trace contextRef="#ctx0" brushRef="#br1" timeOffset="-78543.52">9239 3200 440 0,'0'0'8201'0,"0"0"-5232"15,0 0-785-15,0 0-295 16,0 0-257-16,0 0-392 0,0-4-423 0,0 4-281 31,0 0-240-31,0 4-296 0,-4 6-16 31,-3 9 16-31,2 6 320 16,-3 10 120-16,-4 3-72 16,5 4-48-16,-2 5-32 0,-3-3-104 15,5 5-112-15,3-6-64 16,-9 1 72-16,2-2-80 0,-2-1-368 15,2-3-336-15,-21 8-1032 16,8-13-2801-16,-4-10-432 16</inkml:trace>
  <inkml:trace contextRef="#ctx0" brushRef="#br1" timeOffset="-77888.4">8378 3245 5097 0,'0'0'4361'16,"0"0"-2345"-16,0 0 328 0,0 0-135 15,0 0-489-15,0 0-343 16,0 0-369-16,8-26-568 0,-8 26-440 31,0 13-176-31,-4 9 176 16,0 13 80-16,-7 10 160 0,2 5 104 16,-2 11-24-16,-1-1-56 0,3 3-112 0,-2 1-40 15,3-7-56-15,-1 0-8 0,2-7-40 31,3-4 56-31,0-9-56 16,0-7 0-16,0-9-8 16,0-5-264-16,4-6-336 0,0-10-960 15,0 0-1521 1,-4-7-2592-16</inkml:trace>
  <inkml:trace contextRef="#ctx0" brushRef="#br1" timeOffset="-76579.82">9733 3396 16 0,'0'0'8529'16,"0"0"-5912"-16,0 0-281 31,0 0-239-15,0 0-473-16,0 0-184 0,0 0-183 16,12-33-473-16,-12 33-448 15,0 0-336-15,-4 2-40 0,-4 10-120 16,-7 11 160-16,-9 6 304 15,-1 6-64 1,-3-1-48-16,4 5-144 0,-4-1 24 16,9-3-72-16,-1 0 16 15,4-7 24-15,0 1-40 0,4-4-344 16,0-6-632-16,4-2-1265 16,-7-9-935-16,6-2-1193 31,1-6-856-31</inkml:trace>
  <inkml:trace contextRef="#ctx0" brushRef="#br1" timeOffset="-76216.78">9518 3382 8769 0,'0'0'2737'0,"0"0"-841"0,0 0 185 15,0 0-153-15,0 0-415 16,0 0-425 0,0 0-608-16,0-33-480 15,0 43-416-15,0 13 416 0,4 5 112 16,0 7 208-16,4 6-56 16,4 3-56-16,3 1-72 0,6 3-64 15,-5-7 48-15,3 4-40 31,-2-8-32-31,2-6 40 0,-6 2-80 16,-2-11 48-16,-3-6-40 0,-3-4-8 16,-1-5 56-1,-4-1-56-15,0-2-8 16,0-2 0 0,0-2-320-16,0 0-352 15,0 0-608-15,-9-2-1881 16,1-11-3592-16</inkml:trace>
  <inkml:trace contextRef="#ctx0" brushRef="#br1" timeOffset="-74477.94">10431 3371 1088 0,'0'0'7833'0,"0"0"-5144"15,0 0-281 1,0 0 1-1,0 0-361-15,0 0-391 16,4-27-545-16,-4 27-376 16,0 0-344-16,0 0-368 15,0 2-24-15,0 11-280 0,-4 10 152 16,-5 5 128-16,1 7 72 31,-3 6 48-31,3 0-40 16,-5 0-16-16,6 1-16 0,-1-7-40 15,-1-1 40-15,2-4 8 0,3-5-48 0,0-7-8 16,4-2-64-16,0-2-312 0,-4-8-376 31,4 0-736-31,-4-6-969 32,4 0-1632-32,-5-6-776 0</inkml:trace>
  <inkml:trace contextRef="#ctx0" brushRef="#br1" timeOffset="-74069.88">10395 3286 5569 0,'0'0'4105'31,"0"0"-2577"-31,0 0 152 15,0 0 313-15,0 0-585 0,0 0-216 16,0 0-656-16,59-41-320 16,-39 41-208-16,4 3 112 0,4 9-40 15,4 7-64-15,0 7 40 16,0-1-48-16,-4 1 64 16,-4 2-64-16,-1 4-8 15,-3-3 48-15,1 2-40 0,-6 2 65 16,-7-5-33-16,-3 0-40 0,-2 1-97 15,-3-4 57-15,0 1 40 32,-12-1 105-17,-4-3 71-15,-8 0 56 16,-4-2 40-16,-11-5 32 0,-2 1-144 16,-6-4 24-16,-1-1-64 15,0-5-120-15,-11-6-792 0,6 0-1457 16,18-10-3256-16</inkml:trace>
  <inkml:trace contextRef="#ctx0" brushRef="#br1" timeOffset="-71864.87">10096 3273 704 0,'0'0'5345'16,"0"0"-3257"-16,0 0 9 0,0 0-329 16,0 0 72-16,11-57 17 0,-7 54-297 15,0 0-560 1,-4 0-55-16,0 3-105 15,0 0-232-15,0 0-144 16,0 0-80-16,0 0-120 0,0 0-168 16,0 0-96-16,0 9-192 15,0 10-104-15,0 13 296 0,0 10 120 32,0 12 48-32,0 6-72 0,0 3-16 15,-4 7-32-15,-3-3 16 16,-1-4-56-16,4 0 56 0,-8-2-56 0,8-11 0 15,0-8 0-15,0-7-8 0,4-9 0 32,0-11-168-32,0-5-200 15,0-7-432-15,0-3-352 16,15-16-145-16,2-6-983 0,3-7-4081 16</inkml:trace>
  <inkml:trace contextRef="#ctx0" brushRef="#br1" timeOffset="-71357.4">10988 3177 1256 0,'0'0'6673'0,"0"0"-3640"16,0 0-793-16,0 0 57 0,0 0-617 0,8-8-536 0,-8 8-407 16,4 0-409-16,-4 8-256 15,4 15-24 1,0 6 440-16,-4 9-24 0,0 9-144 0,0 4 16 16,0 3-72-16,0 3-64 15,-8 1 40 1,0-4-112-16,-3-1-56 15,-2 1-64-15,5-3 0 16,1-3 64-16,3-7-72 0,-1-6 8 0,1-10 0 16,4-6 48-1,0-9-56 1,0-4-104-16,0-6-392 0,0-2-48 16,0-14-728-1,0-7-4305-15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12T16:20:28.0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4821 1796 8737 0,'0'0'4065'0,"0"0"-2512"15,0 0-321-15,0 0 32 0,-9 4 0 16,9-2-183-16,-4-2-257 16,4 0-248-16,0 0-232 15,0 0-120-15,0 0-16 16,0 0-24-1,0 0-24-15,0 0-80 16,0 0-80-16,8 0 0 16,1 0-96-16,2 0 96 0,14 0 48 15,3 0 160-15,3 0-32 0,-3 0-176 16,-5 0-336-16,-2 0-352 16,-10-6-680-1,-6-2-2433-15,-5-6-3465 16</inkml:trace>
  <inkml:trace contextRef="#ctx0" brushRef="#br0" timeOffset="1288.52">11155 1816 3808 0,'0'0'3313'0,"0"0"-144"16,0 0-1329-16,0 0-280 0,0 0 65 15,0 0-161-15,0 0-392 16,0 0-256-16,0 0-103 16,0 0-233-16,0 0-128 15,0 0-8-15,0 0-16 0,8 0-8 16,8 0-24-16,5 3-24 16,2-3-80 15,5 0-80-31,4 0-40 0,-4 0-72 15,0 0-72-15,-4 0-376 16,-4-3-760-16,3-11-1297 0,-3 6-2552 16,-3-5-4801-16</inkml:trace>
  <inkml:trace contextRef="#ctx0" brushRef="#br0" timeOffset="17405.74">8972 7643 3696 0,'0'0'3177'0,"0"0"-977"15,0 0-1215-15,0 0-497 0,0 0 192 0,0 0 320 16,0 0 40-16,0 0-63 0,0 0-353 16,0 0-288-16,0 0-88 31,0 0 24-31,0 0 56 16,0 0 56-16,0 0-40 0,0 0-32 15,0 0-72-15,0 0-40 0,4 0 0 0,8 2 200 16,9-2 8-16,2 7-23 15,5-5-25 1,11 1 32 0,2 1 32-16,2-1-56 0,2 4-152 15,-2 0-80-15,5 1-128 16,-8 2 56-16,-5 0-56 16,1-1 64-16,-4 1-64 15,0-1 0-15,4-2 0 31,-5-1 48-31,6 0 8 0,3 1-8 16,-1-4 16-16,6 0 0 16,-6-3 48-16,1 3 32 0,-9-3-56 15,-6 0 0-15,-5 0-32 0,-9 0-56 0,-3 0 8 32,1 0-8-32,-5 0 0 15,0 0 0-15,-1 0-8 0,5 0 0 16,-4 0-368-16,16 0-736 0,-3-3-1489 15,2-3-3440-15</inkml:trace>
  <inkml:trace contextRef="#ctx0" brushRef="#br0" timeOffset="23568.19">16112 3542 8481 0,'0'0'6450'0,"0"0"-4306"15,0 0-351-15,0 0-145 16,-8-25-360 15,8 22-360-31,0 3-207 16,0 0-305-16,0 0-160 0,0 0-112 15,0 0-88-15,0 0-48 0,-4 0-8 16,4 0-40-16,0 3-56 16,0 7 16-16,-4 5-16 15,1 11 96 1,-2 2 112-16,1 11-16 0,0-1-40 15,4 3-48-15,-4-3 96 0,4 1-96 16,0-4 0-16,0-10 40 16,0 1-40-16,0-11 0 0,0 2 0 31,0-9 56-31,0 3-56 16,0 1 0-16,-4-3 0 0,4 5 0 0,0-2-8 15,0 1 0-15,0 0-72 0,0-4-48 16,0 0 40-16,0 1 32 15,0-4-24 1,0 1 24-16,-4-4-48 16,4-3 8-16,0 0 32 31,0 0 48-31,0 0 8 0,0 0 96 16,0-16 24-16,0-6-120 0,4-14-120 15,12-7-96-15,4-6-48 16,0-1-1-1,3 9 81-15,2 5 40 16,-5 11 48-16,-5 10-72 16,2 5 56-16,-6 3-104 0,2 7 112 0,-5 0 24 15,-1 0 72-15,6 17 8 0,-2 1-64 32,6 11 64-32,-6 6 0 15,-3 0 16-15,0 0-8 16,0 3 0-16,-4-6 56 0,0-3-56 15,0-4-8-15,0-6-112 16,4-3-568-16,8-10-944 16,-1-3-2257-1,-2-3-1864-15</inkml:trace>
  <inkml:trace contextRef="#ctx0" brushRef="#br0" timeOffset="24138.85">16499 3854 7297 0,'0'0'2553'0,"0"0"-1505"16,0 0-224-16,0 0-80 15,0 0 24-15,32 25 24 0,-21-25-231 16,6 5-217 0,-2-5 240-16,1 0-448 15,0-7-136-15,-4-10-400 0,-8-1-80 16,0-1 72-16,-4-1 408 15,0-1 304-15,-8 7 224 0,-4 5 176 16,0 6-120-16,-4 3-288 16,-3 7-80-16,2 14 64 31,2 8-88-31,6 6-56 16,1 1-136-16,8 1-8 0,0-2 8 15,17-3-8-15,6-10-224 16,5-6-144-16,8-10 32 0,0-3 104 15,4-3-328-15,-4-6-40 32,-1-13 384-32,-7-13 224 0,0-9-120 0,0-19 64 15,0-21 48-15,0-17 16 16,-9 7 160-16,-2 18 136 0,-13 21 880 16,-4 21-416-16,0-1 104 15,0 4-55 1,0 2-105-16,0 10-192 15,0 7-32 1,0 6-144-16,-4 3-184 16,4 0-160-16,-8 3-96 0,-1 13-24 15,-2 5 120-15,-1 15 144 16,0 5-48-16,4 7 0 31,4 9-24-31,4 3-16 0,0 3-56 16,4 4 0-16,12 16-1144 0,-8-17-1465 0,4-11-3520 15</inkml:trace>
  <inkml:trace contextRef="#ctx0" brushRef="#br0" timeOffset="24524.28">17116 3924 4456 0,'0'0'6874'15,"0"0"-4906"-15,0 0-295 16,0 0-385-16,0 0-168 0,0 0-256 16,0 0-383-16,0 0-305 15,60-67 16 1,-48 39-120-16,4-13 24 16,0-7-88-16,0-19 64 31,3-22-24-31,-2 7-40 0,-10 9 160 15,-3 13 216-15,-4 25 88 16,0 3 288-16,0 6-328 0,-7 17-160 0,-5 9-272 16,-8 3-8-16,-4 25-104 0,-1 14 40 31,-3 9 24-31,5 9 40 0,3 6 8 16,12 1-8-16,4 0-216 15,4-4-288-15,0-2-536 0,16-7-809 16,16-13-1999-16,-4-9-513 15,0-17-2777 1</inkml:trace>
  <inkml:trace contextRef="#ctx0" brushRef="#br0" timeOffset="24856.3">17419 3689 9450 0,'0'0'3280'0,"0"0"-599"0,0 0-585 15,0 0-495-15,0 0-665 31,0 0-584-31,0 0-352 0,0-3-112 16,0 31 56-16,0 7 56 16,0 4 0-16,0-1-144 0,4-4-552 0,12-5-161 15,4-9-183-15,0-8 624 16,7-12 336 15,-3 0 80-31,0-12 168 0,-3-18 512 16,-6-4 385-16,-7-8 175 15,-8-5 24-15,0 3-384 0,-12-1-256 16,-12 13-184-16,0 7-127 16,-8 11-233-16,0 14-40 31,-3 0-40-31,3 14-401 0,0 14-447 0,13 20-728 16,6-7-3649-16,9-5-5649 15</inkml:trace>
  <inkml:trace contextRef="#ctx0" brushRef="#br0" timeOffset="26032.09">18567 3394 7721 0,'0'0'4001'0,"0"0"-2337"16,0 0 401 0,0 0-153-1,0 0-231-15,0 0-361 0,0 0-432 0,0-48-408 16,0 48-480-16,0 13-200 15,3 12-64-15,1 14 264 0,4 11 64 16,1 11-40-16,-2-1-24 31,-3 0-288-31,4-2-392 0,-4-14-104 16,1-12-24-16,-2-7 111 0,-3-12 209 0,4-10 288 16,-4-3 200-16,0-10 464 15,8-15-184-15,0-6-192 0,4-5-80 31,4-9 48-31,4 1-48 16,0 2 56-16,0 9 240 0,4 10 33 31,-4 6 79-31,-5 11-368 0,10 6 24 16,-5 4-144-16,3 15 32 0,1 6 40 16,-4 6-80-1,-8 2 64 1,-1 2-80-16,-2-7-505 0,-1 1-487 15,0-8-592-15,4 0-489 16,4-13-623-16,-4-8-2257 0</inkml:trace>
  <inkml:trace contextRef="#ctx0" brushRef="#br0" timeOffset="26329.47">19140 3623 3488 0,'0'0'5145'16,"0"0"-2072"-16,0 0-873 15,0 0-7-15,0 0-449 16,0 0-968-16,40-55-776 15,-44 75-32-15,0 5 32 0,-4 7 64 16,4 2-16-16,4 1-48 16,0 0-48-1,12-9-496-15,4-7 24 16,8-10-240-16,-5-5 680 16,2-4 72-16,-5-19 8 0,-8-6 896 15,-1-11 120-15,-7-2-55 16,0 0 111-1,-7 3-288-15,-10 3-280 0,-2 11-288 0,-5 4-216 16,-4 11-72-16,0 6-464 16,4 6-1176-16,8 25-1377 15,4-1-1456-15,12-8-3905 0</inkml:trace>
  <inkml:trace contextRef="#ctx0" brushRef="#br0" timeOffset="26829.75">19439 3575 6313 0,'0'0'6441'16,"0"0"-3888"-1,0 0-569-15,0 0-551 16,0 0-361-16,0 0-360 0,0 0-712 16,0 0-128-16,0 0-104 15,67 16 160-15,-67 16-200 0,9-4-224 16,-5 3 112-16,0-4-233 31,0-9 9-31,-1-3-88 0,10-8 32 0,-5 0 248 16,-1-7 416-16,5 0 296 15,1-14-96-15,2-5-104 0,5-6 48 16,-3 0 40-16,-2 0-64 0,1 3 176 31,-8 6 368-31,0 2 153 31,-8 12-321-31,4 2-496 0,-4 2-200 16,0 12-137-16,7 11 281 0,-2-3-264 16,7 3-320-16,-4-5-328 0,8-8 304 15,-4-9 448 1,4-3 216 0,-4-5 472-16,4-18 352 15,-1-6 104-15,-3-5 201 0,-3-4-193 0,-9-4-352 16,0 5 48-16,0 1-152 0,0 8-144 15,0 6-232-15,0 12-104 32,-4 7-360-32,-5 3-1008 15,1 22-200-15,1 3-3490 0,-1 0-127 0</inkml:trace>
  <inkml:trace contextRef="#ctx0" brushRef="#br0" timeOffset="27383.3">20762 3594 9522 0,'0'0'2616'31,"0"0"49"-31,0 0-489 16,0 0-608-16,24-92-439 0,-24 69-321 15,0 4-168-15,0 4-200 16,-12 5-352-16,-8 7-40 0,-8 3-56 15,-8 0 16-15,-3 19-16 16,-6 6 0-16,2 8-48 16,7 0 8-16,12 2-176 15,8-2-136-15,12-5-464 0,4-6-136 16,11-5-281-16,22-12 905 16,3-5 336-16,11 0 336 0,-6-22-184 15,6-6-144 1,-8-8 504-16,-2 3 329 15,-10-7-249-15,1 9 32 0,-15 9 16 16,-2 6 80-16,-7 10-352 16,-4 6-368-16,0 6-288 0,0 19 96 15,-4 10 120 17,0 7-216-32,4-2-272 15,0 2-992-15,0-7-809 16,28-6-207-16,-7-10-633 0,2-10-2704 0</inkml:trace>
  <inkml:trace contextRef="#ctx0" brushRef="#br0" timeOffset="27683.41">21312 3309 11586 0,'0'0'4977'16,"0"0"-3169"-16,0 0-975 15,0 0-833-15,0 0-288 0,0 0 192 31,-49 85 96-31,30-41 48 32,-5 7-48-32,0-6-48 0,8-2-769 0,4-10-447 15,8-8 224-15,0-9 264 16,4-13 776-16,0-3 296 0,0-13 992 16,0-12-112-1,0-9 113 1,0-11-289-16,0 0-192 15,-8-2-280-15,-12 9-272 0,5 2-112 0,-6 14-144 16,1 13-368-16,9 9-1232 16,-1 12-3121-16,12 5-2729 0</inkml:trace>
  <inkml:trace contextRef="#ctx0" brushRef="#br0" timeOffset="28037.01">21424 3537 10114 0,'0'0'2032'31,"0"0"-464"-31,0 0-503 0,91-28-505 32,-55 17-256-32,-8-1-8 0,4-1-296 15,-9-3-96-15,-3-9 16 16,-7 0 80-16,-6-5 0 0,-7 5 256 15,0 7 520-15,-20 1-144 16,-4 11-440-16,-4 6 56 0,-8 3 32 16,4 17 64-16,1 5 73 15,3 4-41-15,8 2-88 0,4 4-72 0,12-3-144 32,4-4-64-32,8 0 0 15,16-2 216-15,8-6-80 0,11-5-72 16,9-8 152-16,4-7-224 15,16-14-592-15,-16-11-1401 16,-8-6-3344-16</inkml:trace>
  <inkml:trace contextRef="#ctx0" brushRef="#br0" timeOffset="29015.62">22487 3156 9281 0,'0'0'4313'16,"0"0"-2944"-16,0 0-521 0,0 0-304 31,0 0-104-31,0 0-360 16,0 0 24-16,0 0 344 0,0 76-272 15,0-44-80-15,12-4-96 0,8 1-56 0,8-6-512 16,11-8 200-16,6-5-152 16,2-10-16-1,5-10-656-15,-4-15 759 16,-8-7 353-16,-5-10 80 0,-14-2 713 16,-6-1 439-16,-7 4 184 15,-3 9 48-15,-5 7-7 0,0 9-345 16,0 10-496-16,0 6-536 15,0 9-288 1,0 20-248-16,0 22 528 16,0 22 8-16,0 23 48 0,0 5-48 15,4-9-96-15,3 0-256 0,1-9-304 32,-8 3-8-32,0 2-473 0,0-18 841 31,-15-16 104-31,2-19-112 15,-2-13 160-15,-2 3 136 0,-2-9-72 16,-5 0 64-16,0-13 16 16,-4-3 1192-16,4-8 57 15,-3-22 7-15,2-11-240 0,5-23-232 16,12-21-248-16,12-20-232 16,36-3-304-16,27 9 0 15,2 26-432-15,-5 26-104 0,-13 18-304 16,29 8-1048-16,-13 8-2153 15,-3 0-2073-15</inkml:trace>
  <inkml:trace contextRef="#ctx0" brushRef="#br0" timeOffset="29338.49">23428 3203 11346 0,'0'0'2977'0,"0"0"-1425"0,0 0-632 16,0 0-320-1,0 0-128-15,0 0-80 16,-109 10-56-16,78 15-71 16,-1 7-137-16,8 3-128 0,4 0-112 15,12 0-377-15,8-7-223 16,5-2 8-16,14-10 256 0,9-4 448 31,4-12 0-31,-4 0 8 0,-4-12 432 0,-9-14-192 16,-6-2 280-16,-9-7 256 15,0 2-335-15,-13 2-161 0,-11 6-288 16,1 6 0-16,-1 16-913 0,4 3-1439 31,4 15-809-31,12 4-2280 0</inkml:trace>
  <inkml:trace contextRef="#ctx0" brushRef="#br0" timeOffset="29706.22">23542 3267 1320 0,'0'0'11170'16,"0"0"-8681"-16,0 0-553 15,0 0-600-15,0 0-343 0,0 0-641 16,17-35-352-16,-17 57-352 16,0 3 272-16,-8 10 80 0,4 0-200 31,-1 0-689-31,5-3-71 15,0-10-56-15,9-6 416 0,10-10 392 16,2-6 208 0,7 0 360-16,0-19-88 0,7-9-112 15,-7-8 464-15,0-4 24 0,-4 1-80 32,-12 1 249-32,-1 10 151 15,-7 6-24-15,-4 8-136 16,0 14-768-16,0 0-40 0,0 23-304 15,-11 9 176-15,3 6 40 0,0 7-16 16,8-2-72-16,0-1-304 16,8-4-280-16,11-6-433 15,22-12-695-15,-9-8-2529 16,3-12-5521-16</inkml:trace>
  <inkml:trace contextRef="#ctx0" brushRef="#br0" timeOffset="29870.97">24244 3194 14563 0,'0'0'2744'0,"0"0"-1520"16,0 0-1112-16,0 0-112 15,0 0-1848-15,0 0-3497 16</inkml:trace>
  <inkml:trace contextRef="#ctx0" brushRef="#br0" timeOffset="34150.81">19837 1857 696 0,'0'0'12066'0,"0"0"-7657"15,0 0-3121-15,-4 0-303 0,4 0-33 16,0 0 0-16,0 0-200 16,0 0-168-16,8 0-248 0,12 0-216 0,8-9-112 15,12 2 88 1,4 4-88-16,-4-3-8 16,-1 6 0-16,-3-4-248 15,-8 2-272-15,-8 2-400 0,-4-5-336 16,-12 0-633-16,-4-4-599 15,-4-2-1689 1,-12-1-2961-16</inkml:trace>
  <inkml:trace contextRef="#ctx0" brushRef="#br0" timeOffset="34382.23">20024 1667 8953 0,'0'0'3985'0,"0"0"-2048"0,0 0-273 16,0 0-232-1,0 0-119-15,0 0-153 16,0 0-432-16,0 0-344 0,0 0-376 16,0-10-8-16,0 26-200 15,4 9 200-15,0 7 8 0,5 7 64 16,-1-6-64-16,8 6-8 31,-4-4-560-15,8-3-928-16,16-1-913 0,-8-7-1472 15,-2-10-2320-15</inkml:trace>
  <inkml:trace contextRef="#ctx0" brushRef="#br0" timeOffset="35052.11">20490 1574 5921 0,'0'0'5441'0,"0"0"-3153"16,0 0 185-16,0 0-433 0,0 0-551 15,4-19-449-15,-4 19-456 16,0 0-312-16,0 7-272 0,0 8 0 16,9 10 144-16,-5 11 144 15,0 5-16-15,3 0-128 16,2 1-56-16,-1-4-16 15,0-6-16-15,-5-1-56 0,10-5-64 16,-9-7-400-16,0-3-856 16,0-7-2601-1,-4-9-3176-15</inkml:trace>
  <inkml:trace contextRef="#ctx0" brushRef="#br1" timeOffset="40868.24">18339 3165 1616 0,'0'0'8066'16,"0"0"-6066"-16,0 0-680 0,0 0 65 15,0 0-377-15,-4-7-96 16,4 7-112-16,0 0-88 0,0 0-48 16,0 0-159 15,0 0-89-31,0 0-128 16,0 0-144-16,0 5-136 0,0 1-8 15,-4 7 0-15,4 8 64 16,-4 5 16-16,4 2 24 0,-4 7 16 15,4 7-56-15,0-5-16 32,0 11 32-32,0 0-72 0,0 2 88 0,0 4-88 15,0-2 64-15,0 2-64 0,0-8 56 16,0-1-56-16,8-3 0 16,0-4 0-16,-3-7 40 0,2 2-40 31,-3-5-8-31,0-3 8 15,0-2-8-15,-4-8 0 0,0 5 0 0,0-5-120 16,0 1 0-16,0-3-128 16,4-1-120-16,-4-2-184 0,5-1-137 15,-5 2-199 1,0-6-464-16,3 2-776 16,-3-7-553-16,0 0-2336 15,0-4-1064 1</inkml:trace>
  <inkml:trace contextRef="#ctx0" brushRef="#br1" timeOffset="42619.41">18403 4070 1360 0,'0'0'3232'0,"0"0"1377"0,0 0-2928 15,0 0-433-15,0 0-240 0,0 0 9 31,8 0-137-31,-4 0-304 16,0 0-464-16,4 0 256 0,4 0-256 16,4 0 40-16,8 0-80 15,0 0-24 1,4 3-40 0,8-3 8-1,-1 0 80-15,1 0-16 0,0 0-32 16,0 0 56-16,0-3 24 0,-8 0 88 15,4 0-16-15,-4-1-24 0,-1 1-48 16,1 3 40-16,0 0-96 16,0 0-16-16,4-3 16 0,-1 3-16 31,-3 0-48-31,8 0-8 16,-4 0 8-16,0 0 56 0,0 0-64 15,-1 0 8-15,-3 0 0 0,-3 0 40 16,3 0-48-16,-4 0 0 15,4 0 0-15,0 0 8 16,0 3 0-16,-1-3 48 16,1 0-56-16,3 0 8 0,1 3-8 15,0-3 0-15,0 0 0 16,-4 0 0-16,4 0 0 16,-4 0 8-16,-4 0 0 0,0 0 0 31,-9 0 0-16,2 0 8-15,-2 0 64 0,2 0-32 16,-6-3-32-16,2 0-8 0,2 0-8 16,-2 0 0-16,-2 0 0 15,1 0 0-15,-3-1 0 16,-2 4 8 0,1-3 0-16,0 3 0 15,1-3-8-15,-2 0 0 0,1 3 16 16,-4-3 40-16,4 0-8 15,0-1-48-15,-4 1 8 0,0 0 169 16,0 0 39-16,0 0-40 16,-1-1-24-1,2-3-8 1,-5 2-64-16,8-2-64 0,-8-2-8 16,0 2 208-16,4-5-16 15,-4-2-40-15,4 2-56 16,-4-1-40-16,4 1 0 0,-4-1-48 31,3-2-8-31,2-2 8 16,-5 2-8-16,4-1 88 0,0-3 24 0,-4-3-24 0,0-1 56 15,0 4-80-15,0-4 16 16,0 2 8-16,0 1-88 16,4 2 48-1,-4-1-56-15,0 3 0 16,4 0 8-16,-4-1-8 15,0 5 40 1,0-4-40-16,0 4 0 16,0-2-48-16,0 6-88 0,-4-5 80 15,-4 1 56-15,4 1 8 16,-4-1 8 0,0 2-8-16,0-2 136 15,-1-1-72-15,2 3-64 0,3-2 56 16,-4-1-56-16,0 0 40 0,4 1-40 15,4-2-8-15,-4 2 8 0,0-1 64 32,4-2-64-32,-4-1-8 15,4 0 0-15,-8 0 16 0,5-3-8 16,-1 3-8-16,-1 0 0 16,5-3 0-16,-4 3 8 0,4-3-8 0,0 4 8 15,0-2 0 1,0 2 0-16,0 1-8 15,-4 2 8-15,4 3 40 16,-4-1-48-16,4 4 0 0,0 2 8 16,0 1 0-16,0 3 0 31,-4-3-8-31,4 3-8 0,0 0-40 16,0 0-24-1,-3 0-56-15,-1 0-200 16,-5-3 248-16,-3 3 72 0,-4-3 8 15,-3 0 8-15,-5 3 48 16,3 0-56-16,-2-3-8 16,-1 3 0-16,0 0-40 15,0-4 40-15,1 4 0 16,-5 0 0-16,-4 0 8 0,0 0 0 16,0 0-8-16,-1 0 8 15,-2 0 0-15,3 0-8 16,-4 0 8-16,0 0 0 0,5 0 0 31,-1 0 0-31,0 0 0 16,4 0 0-16,0 0 0 15,0 0 0-15,0 0 0 0,4 0 0 16,-3 0 0-16,-1-3 0 16,0 3-16-16,0 0 16 0,-4-3 0 31,-4 3-56-31,8 0 56 0,0 0-16 15,4 0 8-15,4-3 0 0,1 3 0 16,2 0 8-16,2 0-8 16,-2 0 0-16,6-3 0 15,-6 3 8-15,-2 0-8 16,7 0-40-16,-8 0 48 16,4 0-8-16,0 0 0 15,0 0 0-15,4 0 0 0,0 0 8 16,0 0-8-16,-4 0 8 15,4 0 0-15,1 0 8 0,-2 0-8 32,6 0 16-32,-1 0-16 15,4-3 0-15,4 3 0 16,0 0-464-16,0 0-488 16,0 0-225-16,0 0-319 0,0-4-952 15,-9 1-433-15,-2 3 368 0</inkml:trace>
  <inkml:trace contextRef="#ctx0" brushRef="#br2" timeOffset="50560.94">18423 3123 2712 0,'0'0'8'0,"0"0"5065"16,0 0-3424-16,0 0-481 0,0 0-440 15,0 0-328 1,-12 0 248-16,4-2-32 16,-4-2 48-16,4 4-55 15,-8-3-137-15,0 0-160 0,-4 0-120 16,-8 0-64-16,0 3 0 15,-4-3-24-15,-3 3 40 0,-1-4 16 32,-4 4-32-32,0-3 16 15,-4 0-16-15,5 0 0 16,-2 0 16-16,6-1 88 16,-5 1 24-16,0 0-16 0,0 0 8 15,0 0-16-15,1 0-16 0,-1 0-64 31,0-1-56-31,-4 4-40 16,-4-3-48-16,5 3 56 0,-2 0-56 16,-2 0 40-16,3 0-40 0,4 0 40 15,-3 0-32-15,2 0-8 16,2 0 8-16,3 0 48 16,-8 0-64-1,4 0 8-15,-3 3-8 0,-2 1 8 31,-2-4 40-31,-1 3-48 0,0 3 0 16,0-3 0-16,1 0 0 16,-1 0 0-16,4 1 0 0,4 2 0 31,0-3 0-31,4 4 0 16,1-1 8-16,-6 0-8 15,5 3 0-15,1-2 0 0,-5 0 0 0,4 0 0 0,1 1 0 16,2 3 0-16,6-5 0 15,-5 2-8 1,4 6 8-16,4-2-8 16,-4 1-48-16,0 0 40 15,4 3 16-15,-8-4 0 0,4 4 0 16,0 0 40 0,-4 0-40-16,4 2 0 15,-4 3-8-15,5 0-8 16,-1-2 16-1,4 7-96-15,0-4-8 0,4 0 104 16,1 3-8-16,-2 1-8 16,1-4 8-16,5 3 8 0,3-2 0 15,0-2 8-15,0 6-8 0,4-2-8 16,3 0-136 0,5 0 48-16,0 0 88 15,0 4 8-15,9 1-8 16,-1-2 8-16,3 0 0 0,2 1 56 15,-1-1-56-15,-1 5-8 0,6-2 8 16,-6-2 48 15,6-1-48-31,-2-2-72 16,1-4-32-16,0 0 104 16,4 1 48-16,0-4-48 0,4-1-64 15,-4 4 64-15,4-6 160 16,0 3-160-16,0-3 0 0,3 0-128 15,1-3 120-15,8 3 0 16,0-3 8-16,4-1 40 16,3 1 112-16,2-4-136 0,-2 1 160 15,2 0-176-15,-2-5 192 16,5 5-192-16,0-3 0 0,4 1 0 31,0-3 40-31,-1 0 41 0,1-1-81 16,0-4 168-16,-1 3-96 15,-3-3 56-15,-4 4-8 0,0-4-16 16,-12 0-104-16,0 2 192 0,0-2-72 16,-4 0-24-1,4 0-88-15,3 0 64 32,5 0-72-32,-1 0 0 15,6 0 8-15,-6-2 0 0,6-2-8 16,-6 1 0-16,-3-1-56 15,0 1 56-15,-1 1-8 0,-3-3 8 32,0 3 0-32,-4 2 0 0,9-6-16 15,2 2 16-15,5-3 8 0,4 1 0 16,3-2 24-16,1-3-16 0,0-1-24 16,-4-1 8-16,-4 5 0 0,-8-3 40 31,-4 2 16-31,-8 2 8 15,0 1 16-15,-1-3 40 16,1 2 0 0,4 1-112-16,4 0-8 0,-4-1 48 15,4 4-48-15,0 0 0 16,-4 0-64-16,-4-1 64 16,-5 4 72-1,-10-2-32-15,-5-3-40 0,-1 5-120 16,-3-2 120-16,0-1 0 15,0-4-96-15,0 5-584 0,4-12-825 16,8 5-1519-16,-4-1-5146 0</inkml:trace>
  <inkml:trace contextRef="#ctx0" brushRef="#br2" timeOffset="52496.09">19937 3137 7401 0,'0'0'2465'0,"0"0"-1281"0,0 0-264 0,0 0-48 15,87-32 104-15,-59 25 369 16,8 1-569-16,0 0-144 31,1-1-128-31,6 4-208 0,9-3-32 16,-1 0-104-16,5-4-64 15,4 1 80-15,0-1-40 0,3-2-136 0,1 2 288 0,-8 4-200 16,0-1-88-16,-4 3-32 31,-8 2-24-31,-1-1 40 16,-2 3 8-16,-2 0 8 0,1 0 112 15,4 0-112-15,-1 0 56 16,6 0-40 0,-6 0 32-16,0 0 9 15,2 0-57-15,-2 0 0 16,-2 0 0 0,-2-3 0-16,1 3 0 0,-4-4 8 15,-5 4 0-15,1-2 0 16,-4 2-8-16,-4 0-56 0,4 0 56 15,-3 0 0-15,6 0 0 0,1 0-49 32,0 0 49-32,0 0 8 0,0 2 0 15,-4 2-8-15,0-1-48 16,-9 2 48-16,1-1 0 0,1-1-128 16,-6 4 128-16,9-1 64 15,-4 4-64-15,4-1-56 31,0 4 56-31,4-1 56 16,-4 4-56-16,0 0-264 0,-5 0 248 16,-2-1 8-1,-2 2 8-15,-2-1-56 0,-2 3 48 0,2-3 0 16,-2 0 8-16,-3 3 48 31,5 0-40-31,2 0 88 0,1 3-96 0,-4-3 16 16,4 6-8-16,-4-6 0 15,-8 1-8-15,0-1-248 0,-4 0-24 16,0 0 208-16,0 0 64 16,0-4 72-1,-8 4 16-15,-4 0-24 0,0 0 8 16,0-2-56-16,0 1-8 16,-4 1-8-16,4-2 16 15,0 2-8-15,-3-3 56 0,-6-1-64 16,1 4-160-16,1-3 152 31,-9 0 8-31,4 4 0 16,-4-6 120-16,-4 3-120 0,0-1 96 15,4-1-40-15,-4 2-48 16,0 2 0-16,4-3-8 16,-7-1 0-16,-1-2-136 0,-5-4 48 31,2 1 88-31,-1-1 40 0,-4 1 56 15,1-4-88-15,3 4 48 0,-4-3 16 16,4-2-72-16,-8 2 8 16,4-3 0-16,1 2-8 0,-1 0 0 15,0-4 0 1,0 5 0 0,0-3-8-16,5-1-80 0,-2 4 80 0,2-2 8 31,-5-2 80-31,0 4-72 15,1-3 8-15,2-2-8 0,-2 2 64 16,-1-1-64-16,0-3 0 31,4 3 0-31,1-3 72 0,-2 0-72 16,2 0-8-16,-1 0 0 16,4 0 0-16,0 0 8 0,0 0 0 0,4 0 0 15,-4 0-8-15,5 0 8 0,-1 0-8 31,0 0 0-31,-4 2 8 16,4-2-8-16,4 5 8 0,-3-5 0 16,-1 0-8-16,4 2 8 15,0-2 0 1,0 0-8-16,4 0 8 0,-1 0 0 16,6 0-8-1,-1 0 0 1,5 0 0-16,2 0 8 0,-2 0-8 15,7 0 0-15,-5 0 0 0,6 4 0 16,-6-4 0-16,1 3-8 16,5-3 8-16,-10 0 8 0,6 0 0 31,3 0 0-31,-1 0 1 0,2 0 7 16,7 0 32-16,0 0-48 15,0 0-313-15,12 0-1599 16,0-7-4633-16</inkml:trace>
  <inkml:trace contextRef="#ctx0" brushRef="#br2" timeOffset="55242.2">8785 11065 784 0,'0'0'6097'0,"0"0"-4185"15,0 0-95 1,0 0-137-16,0 0 169 16,0 0-81-16,7-47-432 15,-7 40-216-15,0 7-63 16,5-4-81-16,-5 4-264 15,0 0-184-15,0 0-96 0,0 0-88 32,0 0-200-32,0 4-112 15,0 9-32-15,-5 6 0 0,2 9 8 16,-1 7 0-16,0 9 88 0,-4 3-88 0,4 4 32 16,-8 4-40-16,4 2 0 15,-4-3 8 1,-4 0-8-16,4-3 0 15,-4-6-48-15,4-8 48 0,1-5-16 16,2-10-88-16,1-6 16 16,5-3-40-16,-1-7-160 0,4-6 64 15,0 0 184-15,0 0 40 16,0-3 120 0,4-13-40-16,3-6-80 15,10-9 0-15,2-11 0 0,5-3-8 16,4-5-64-16,0-1-24 15,4 3 32 1,-4 13 16-16,0 7 0 0,-5 12 40 31,-3 3-64-31,1 4 72 16,3 6 112-16,-5 3 32 0,1 0-16 16,1 0-40-16,-2 12-40 15,-7 4-40-15,4 6 56 16,-9 3-56-16,2 0 72 0,-5 8-8 15,-4-1-24-15,0-1 24 16,0-2-64-16,0-1 0 16,0-2-8-16,0-7 0 0,0 0-416 15,0-6-192-15,0-3-704 16,0-5-937-16,12-5-1503 0,8 0-345 31,-5 0-3337-15</inkml:trace>
  <inkml:trace contextRef="#ctx0" brushRef="#br2" timeOffset="55621.28">9307 11448 960 0,'0'0'5121'0,"0"0"-2177"16,0 0-471-16,35-70 320 16,-31 58-217-16,-4 6-607 0,0 3-473 15,0 3-704-15,0 0-464 16,-8 9-328-16,-3 10 112 15,-9 7-24-15,0 6-8 0,4 6-24 32,1-4-56-32,10 1 0 15,5-2 0-15,0-8-112 16,12-3-208-16,12-6-144 0,3-11-168 16,5-1 168-16,1-4 48 15,-10-12 352-15,5-11 64 0,-8-5 96 31,-4-11 104-31,-7-2 304 16,-6 0 128-16,-3-4-184 0,-7 8-40 0,-14 5-40 16,-3 3-96-16,-8 13-200 15,4 4 40-15,-3 5-112 16,6 7-48-16,6 0-536 16,11 16-1064-16,8 3-2129 15,0-3-1624-15</inkml:trace>
  <inkml:trace contextRef="#ctx0" brushRef="#br2" timeOffset="56160.52">9750 11341 11242 0,'0'0'4073'0,"0"0"-2313"16,0 0-208-16,0 0-807 15,0 0-577 1,0 0-88-16,-9 67 128 16,-3-32-88-16,5 6-56 0,-2-3-16 15,9 0-48-15,-4-13-208 16,4-2-136-16,0-13-136 0,13-10 15 16,2 0 465-16,13-17 112 15,0-15-39 1,8-3-73-16,3-12 128 0,-2-1 192 15,2 1-104-15,-3 5 64 16,-8 11 152-16,-8 8 208 0,-8 14 56 31,-8 9-176-31,-4 0-520 0,4 16-8 32,-4 9 0-32,0 11 0 15,0 1 8-15,0 1-80 16,4 1-184-16,8-8-240 0,0-3-288 0,4-5 16 15,3-5 160-15,5-11-1 16,1-7-71-16,-1 0 512 16,-5-16 176-16,1-9 736 15,-4-13 305-15,0-10 63 16,-8-2-160-16,-4-5-232 0,1 5-152 16,-5 9-80-16,0 9-120 15,0 9-23-15,0 13-185 0,0 5-152 16,0 5-569-1,0 12-1087-15,-9 10-2401 0,5-5-4217 16</inkml:trace>
  <inkml:trace contextRef="#ctx0" brushRef="#br2" timeOffset="58699.41">17057 2777 3880 0,'0'0'4009'0,"0"0"-1792"15,0 0-689 1,0 0 0 0,0 0-15-16,11-19-129 0,-11 19-176 15,0 0-280-15,0 0-255 0,4 0-153 0,-4 0-160 16,0 0-160-16,0 0-56 15,0 0-80-15,0 0-64 32,0 0 0-32,0 0-8 0,0 0 0 15,0 0 8-15,0 0-8 16,0 0 8-16,0 5 0 16,0 3 64-16,0 5-16 0,4 3 0 15,1 3 0-15,-2 0-40 31,1-3 0-31,0 3 48 16,4 0-48-16,-4-3-8 0,-4-3 0 16,5-1 0-16,-2-5 56 0,1 2-48 15,-4-2 0-15,4-5 40 0,0 3-40 16,0-5 40 0,4 0-40-1,0 0 96-15,12 0 264 0,8-14 208 16,7-5-184-16,14-13-96 15,10-18-64-15,25-23-40 32,-5 0-72-32,-6 3-112 15,-10 9 8-15,-19 17-8 16,4-4 0-16,-8 10 104 0,-8 7-104 16,-17 15 8-16,-6 6-16 15,-5 7-72-15,-4 3-8 16,0 0-80-16,0 0-56 0,0 0-184 15,-8 3 16-15,-1 7 168 16,1-1-344-16,-3 4-448 16,2 3-529-16,1-7-447 0,-7 7-697 15,6-6-1335-15,2-4-3370 0</inkml:trace>
  <inkml:trace contextRef="#ctx0" brushRef="#br2" timeOffset="60069.41">21263 2816 5673 0,'0'0'5505'16,"0"0"-4057"-16,0 0 281 0,0 0 55 16,0 0-128-16,0 0-375 15,0-6-377-15,0 6-360 16,0 0-320-16,0 0-224 0,0 3-160 0,0 10-144 31,0 9 224-31,0 6 80 0,0 4 8 16,0 4 8-16,0-5 56 15,0 1-64-15,5-7 0 16,-1-6 40-16,0-3-40 0,4-7-8 31,-1-6-80-31,10-3 80 0,7 0 392 16,12-19-40 0,3-3-72-16,9-9-80 0,3-5-32 15,5-8-64-15,0-4-8 16,4-3-80-16,8-6 56 0,-5 7-64 15,1 8 0-15,-8 8 80 32,-20 8-32-32,-12 14 32 15,-16 5 16-15,-5 3-104 0,-3 4-64 0,0 0-64 16,0 0 56-16,0 0 64 16,0 0-224-16,-3 0 40 0,-5 11 80 15,4-5-128 1,0 0-152-16,-4 1-160 15,0 2-128-15,4-3-168 16,0 1-313 0,-7 2-407-16,2-3-489 15,-7 4-287-15,4-4-625 0,-4 1-3976 0</inkml:trace>
  <inkml:trace contextRef="#ctx0" brushRef="#br2" timeOffset="62658.3">16785 5156 1696 0,'0'0'9594'0,"0"0"-7386"16,0 0-495-16,0 0-73 15,0 0-256-15,0-51-471 16,0 51-537-16,-7 16-336 0,-6 13-32 16,-10 24 136-16,-1 23 88 15,-8 23-120-15,-4 7-48 16,12-18 16-16,4-21-32 0,8-29 24 15,5-6-64-15,2-5 0 16,-3 0-8-16,4-9-64 0,4-5 8 31,0-13 40-31,0 0 16 0,4-9 192 16,9-13-48-16,10-7-88 0,1-9-48 16,0-7 0-16,4 4 64 15,-4 3-72 1,-1 9 88-16,-6 7 8 15,-6 12 56-15,2 10-152 0,-5 0-48 32,-1 13 48-32,6 16 32 0,-2 3 80 15,5 3-16-15,-8 2 80 16,0 4-64-16,4-8-32 16,-7-1-72-16,2-10 0 0,-3 0-8 31,0-9 0-31,0-4-464 15,4-6-824-15,16-6-1233 0,-8-10-1544 0,3-9-3632 16</inkml:trace>
  <inkml:trace contextRef="#ctx0" brushRef="#br2" timeOffset="63545.36">17049 5724 5065 0,'0'0'5777'15,"0"0"-3345"1,0 0-927-16,0 0-625 0,0 0-168 15,0 0 88-15,4 0-32 16,0 0-184-16,3-2-327 16,5-9-209-16,-4-2-40 15,0-1-8-15,0-9-121 16,-4-3-79-16,-4 1 32 16,0 0 168-16,-4-1 48 0,-8 10 248 15,0 9 73-15,0 7-65 0,-3 4-168 31,2 15-8-31,-2 7-48 16,6 5-72-16,9 4 136 16,0-2-104-16,0-8-40 0,13 0 0 0,2-9-8 15,13-3 16 17,4-10 24-32,4-3-32 15,4-7 0-15,0-12-312 0,-1-10 184 16,-3-9-192-16,-3-6 56 15,-1-10-353-15,-5-16-407 0,9-19-328 16,-4-18 264-16,-4-8 528 16,-5 19 464-16,-10 30 96 0,-5 28 424 15,-8 16 608 1,0 3 280-16,0 2-288 16,0 5-167-16,0 9-377 0,0 3-208 15,0 0-272-15,-4 19-168 0,-4 9 120 16,-8 11 48-16,4 2 8 15,-4 7 48 1,4-4-8-16,-1-3-32 16,2 1 24-16,3-4-40 15,4-3-408-15,-1-3-481 0,5-4-183 16,0 1-8-16,0-4-256 0,0 0 423 16,9-3 401-16,-9-2 168 31,8-8 240-31,-4 2 104 15,-4-8 0-15,4-4 288 16,-1-2 649-16,1 0 927 0,9-8-456 16,-2-11-760-16,10-8-408 15,-1-7-136-15,-1-4 0 0,2-7-40 32,3-9-56-32,-1-16 104 0,5-22-112 0,0-22 0 15,-4 9 8-15,-4 26 40 16,-12 28-40-16,-8 29 65 0,4 3 111 15,-4 6 320-15,0-3-208 16,-4 13-152 0,-8 3-40-16,-4 0-104 31,-8 19-64-31,-4 13 64 16,0 9 48-16,-4 26 80 0,4 25-120 0,5 22 88 15,6 7 0-15,14-4-88 16,3-12 80-16,0-31-88 15,7-15-288 1,2-17-592-16,3 2-945 16,-5-9-735-16,1-3-1601 0</inkml:trace>
  <inkml:trace contextRef="#ctx0" brushRef="#br2" timeOffset="63993.51">17829 5353 1072 0,'0'0'10002'15,"0"0"-8122"-15,0 0-335 16,0 0-617 0,0 0-296-16,0 0 256 15,0 0-72-15,-95 76-320 16,75-35-168-16,4 4-167 0,7-4-81 16,9 1-40-1,0-11-40-15,21-3-161 0,3-8 1 16,0-11 16-16,8-9-32 15,-4 0 176-15,-5-22 136 16,-3-10-64-16,-8-6 80 0,-8-6 169 16,-4-1-41-16,-8 4-24 15,-8 6-112-15,-8 9-144 32,0 17-16-32,5 9-504 15,-1 9-1337-15,3 14-1079 0,13-1-2234 16</inkml:trace>
  <inkml:trace contextRef="#ctx0" brushRef="#br2" timeOffset="64448.05">18073 5372 11722 0,'0'0'3897'16,"0"0"-1825"-16,0 0-759 0,0 0-297 15,0 0-632-15,0 0-384 16,7 9-128 15,-18 26 128-31,-2 10 40 0,2-1-24 16,3 1-16-16,4-7-88 15,4-6-360-15,0-10 80 0,15-10-216 16,6-12 15-16,2 0 569 16,5-15 0-16,0-14-136 31,4-6 136-31,-4-6 152 0,-4-4 144 0,-8 7-31 0,-4 10 279 15,-8 12 96-15,-4 12-224 16,0 4-416-16,0 10-328 0,3 15 200 16,1 1 112-16,9 2 16 31,-2 1-144-31,6-14-96 0,-6-4-96 16,10-11 336-16,-6 0 112 0,-2-16 160 15,-2-12-80-15,-7-11 344 0,-4 1 88 16,-4-7-128-16,-7 4-216 15,-10 4-168 1,9 7-80-16,-4 11-32 16,9 16-176-16,-2 6-2024 0,5 16-3706 31,4 0-3864-31</inkml:trace>
  <inkml:trace contextRef="#ctx0" brushRef="#br2" timeOffset="66103.31">32428 5722 1040 0,'0'0'8890'16,"0"0"-6498"-16,0 0-1128 15,0 0 9-15,0 0-217 0,0-19-72 16,0 8 32-1,0-1 1-15,0-4-497 0,-8-3-160 16,-4 0-248-16,-8-4-112 16,-4-2 0-16,-4 3 0 15,-4 2-8-15,-7 8-104 0,-6 9 104 16,6 3-104-16,-9 13 32 31,8 14-48-15,4 15-16-16,12 6-8 0,13-1-8 0,7 5-112 15,4-11 15-15,15-6 257 16,9-7-80-16,4-12 72 16,4-13 8-16,0-3 489 0,4-9-249 31,-1-13-80-31,-3-10 104 0,0-3 24 16,-4 0 184-16,-8 0 56 15,0 0-80-15,-8 10-56 0,-4 9 112 16,-4 7-112-16,0 9-392 0,-4 0-32 15,0 6-248 1,0 13 80 0,-4 13 200-16,0 0-8 0,0 6-120 0,4 3-248 15,0-7-464-15,0 5-864 16,16-8-529 0,4-6-672-16,0-8-2672 0</inkml:trace>
  <inkml:trace contextRef="#ctx0" brushRef="#br2" timeOffset="66428.62">32982 5505 13018 0,'0'0'4969'16,"0"0"-4345"-16,0 0-624 15,0 0-152-15,-80 54 152 0,44-15 72 16,-4-2 24-16,5 5-48 15,7-2-40-15,4-1 81 0,8-4-89 0,4-6-209 16,8-10-407 15,4-4 112-31,0-8-88 0,4-7 592 16,8 0 352-16,0-19-104 16,-5-7 16-16,1-9 632 15,-8-3-175-15,0-2-289 0,-8 1 32 31,-7 7-136-31,-9 10-328 16,0 6-200-16,8 10-712 0,0 6-1337 16,16 10-1712-16,0 8-24 15,8 1-1688-15</inkml:trace>
  <inkml:trace contextRef="#ctx0" brushRef="#br2" timeOffset="66766.38">33029 5772 7513 0,'0'0'1192'0,"0"0"-688"16,0 0 393-16,0 0-97 16,0 0-72-16,88 6 32 15,-68-9-64-15,0-9-312 16,-4-4-200-16,0-9 120 0,-4-5-256 16,-5-5 57-16,-3 1-1 15,-4 2 120-15,0 7 576 16,-11 9-16-16,-5 9-280 0,-4 7-368 15,0 18 16 17,-4 15 392-32,0 5-328 15,12 7-120-15,4 0 104 0,8-1-64 16,8 0 72-16,20-6-8 16,8-6-200-16,12-3-288 0,8-10-184 15,32-19-592-15,-17 0-1817 16,-7-11-2992-16</inkml:trace>
  <inkml:trace contextRef="#ctx0" brushRef="#br2" timeOffset="66882.25">33762 5585 9281 0,'0'0'6026'0,"0"0"-5234"0,0 0-792 47,0 0-256-47,0 0-96 0,0 0 248 16,0 0-1609-16,-51 44-3088 0</inkml:trace>
  <inkml:trace contextRef="#ctx0" brushRef="#br2" timeOffset="70015.78">16048 5598 3672 0,'0'0'7130'0,"0"0"-5850"16,0 0-920-16,0 0 48 15,0 0-104-15,45 22 56 0,-34-13 401 32,1 4-17-17,4-1-120-15,-4 4-200 16,8 6-80-16,-5 1-96 16,6 2-8-16,-5 1-104 0,7 2-24 15,5 0 24-15,4 1-40 0,12 0-24 16,4-4 104-1,8-2-8-15,7-4 152 16,14-3-216-16,-6-4 264 16,21-2-223-16,7-4 39 0,21 0 96 15,-1-3 120-15,-8 1-128 16,-10 2 16-16,-14-6-168 0,5 3-112 31,4-3 88-31,-1 0 96 16,5-9-112-16,-1-4-8 0,-7-3-64 0,-5-9 120 15,-10 6-120-15,-22-1 0 0,-11 1-8 32,-4 4 48-32,3-5-40 0,9-2 48 15,0-3-56-15,-1 0 64 16,-2-1-128-16,-6 3 56 16,1-2 8-1,-8 6 0-15,0-3 16 0,-1 0-40 16,-7 3 24-16,0 0-24 15,-3 0 24-15,-1 3 0 16,-5 2 16 0,-6 3 16-16,-6 4-24 0,1 0 0 15,-8 7-8-15,0-2-88 16,0 2-56-16,0 0-88 0,0 0-608 16,-12 0 40-16,-4 9-489 0,-12 1-727 31,9-2-1889-31,-5-1-3201 0</inkml:trace>
  <inkml:trace contextRef="#ctx0" brushRef="#br2" timeOffset="71958.58">8573 11855 5961 0,'0'0'5321'0,"0"0"-4057"16,0 0-664-16,0 0 393 16,0 0 279-16,0 0-240 31,5 0-424-31,-1 0-216 0,-4 0 48 15,4 0-88-15,0 7-152 0,7 5 209 16,-2 4-185-16,6 3-80 0,2 4-88 0,6 2 24 31,5 3-8-31,4-2 0 16,8-4-72-16,11 1 48 0,22-11 0 16,22 1 48-16,16-7-96 15,-10-3 48-15,-18-3 8 0,-27 0-48 16,-12 0-8-1,3 0-104-15,5-3 40 16,8-6-144 0,-9-4 208-1,1 0 0-15,-3-6-88 0,-10 0 88 16,-3-4 56-16,-4 8 32 0,-12-1 96 16,-8 6 48-16,-5 4 288 0,-2 3-104 15,-5 3-104-15,0 0-192 31,0 0-112-31,0 0 0 0,0 0-8 16,0 0-8-16,0 0-104 16,0 0-136-16,0 0-312 0,0 0-416 0,-20 0-209 15,4 0-1391-15,0 3-3353 16</inkml:trace>
  <inkml:trace contextRef="#ctx0" brushRef="#br2" timeOffset="73393.39">16905 10957 3064 0,'0'0'8458'16,"0"0"-5881"-16,0 0-881 0,0 0 16 16,0 0-287-16,4-7-297 31,-4 7-448-31,0 0-376 0,0 3-216 15,0 10-88-15,0 10 168 0,0 2 56 0,0 9 0 16,-4 5-80-16,-4 2-48 16,4 0-8-1,-4-3-80-15,4-2 0 16,0-5-8-16,4-2 64 0,0-7-56 16,0-6-8-16,0-4-152 15,0-5-256-15,0-1-632 0,0-6-897 16,0 0-1207-16,0-9-1001 0,-4-7-4465 15</inkml:trace>
  <inkml:trace contextRef="#ctx0" brushRef="#br2" timeOffset="73625.16">16997 10865 9794 0,'0'0'4769'0,"0"0"-2753"16,0 0-680-16,0 0-399 15,0 0-297-15,0 0-144 0,0 0-136 0,-104 16-152 0,76 9-136 32,0 3-72-32,4 10-848 15,-15 10-1161-15,7-6-3016 0,0-8-5257 16</inkml:trace>
  <inkml:trace contextRef="#ctx0" brushRef="#br2" timeOffset="73941.16">16570 11443 1736 0,'0'0'8226'15,"0"0"-5482"-15,0 0-399 0,0 0-65 16,100 22-431-16,-60-19-513 0,11 0-264 31,5-3-472-31,0 3-352 16,8-3-128-16,-12 0-112 0,-5 0-8 15,-15 0 0-15,-8 0 0 16,-12 0 8-16,-4 0 48 0,-8 0-48 16,0 0 136-16,0 0-72 15,0 0 16-15,0 0-88 31,0 0 0-31,0 0-120 0,0 0-360 16,0 0-480-16,0 0-992 16,0 0-2969-16,-3-6-2073 0</inkml:trace>
  <inkml:trace contextRef="#ctx0" brushRef="#br2" timeOffset="75781.03">32814 10824 10626 0,'0'0'4857'15,"0"0"-3641"-15,0 0 40 16,0 0-63-16,0 0-313 15,0 0-360-15,0-10-232 32,0 16-192-32,-4 10 32 15,-4 6 112-15,1 7-8 0,-6 2-80 16,1 4-80-16,1 1 0 16,2-1-16-16,1-4 8 15,1 1-64-15,3-4-152 0,0-2-120 31,4-3-664-31,0-9-360 0,0-10-1257 16,12-1-2048-16,-9-3-4953 0</inkml:trace>
  <inkml:trace contextRef="#ctx0" brushRef="#br2" timeOffset="76028.05">32750 10824 7641 0,'0'0'6153'0,"0"0"-4736"15,0 0-545 1,0 0 96-16,0 0-424 16,0 0-344-16,0 0 48 0,0 0-128 0,-107 72-120 15,75-46-176-15,-12 16-2048 31,8-11-2377-31,8-6-4753 0</inkml:trace>
  <inkml:trace contextRef="#ctx0" brushRef="#br2" timeOffset="76143.56">32583 11197 864 0,'0'0'4841'16,"0"0"-3441"-1,92 0-1400-15,-36 0-144 16,-9 0-2185-16,-6 0-815 15</inkml:trace>
  <inkml:trace contextRef="#ctx0" brushRef="#br2" timeOffset="76297.39">33364 11178 2968 0,'0'0'9850'16,"0"0"-8217"-16,0 0-1161 0,0 0-264 15,0 0 0-15,0 0-208 0,0 0-1521 0,-23-21-5632 16</inkml:trace>
  <inkml:trace contextRef="#ctx0" brushRef="#br2" timeOffset="100617.92">9359 9147 1072 0,'-28'-3'336'0,"0"0"-336"16</inkml:trace>
  <inkml:trace contextRef="#ctx0" brushRef="#br3" timeOffset="127730.13">12008 12706 3808 0,'0'0'10571'16,"0"0"-7603"-16,0 0-1848 15,0 0 129-15,0 0-1 0,0-13-368 16,0 13-328-16,0 0-288 0,0 0-160 16,0 0-104-16,0 7-48 15,0 8-16-15,8 11 64 16,0 12 88-1,0 6-16-15,0 8-16 0,-4-5-48 16,0 0 8-16,0-5-8 0,-4-7 0 31,4-6 8-31,0-7-8 16,0-10 24-16,0-5-32 0,0-7-8 31,11 0 8-31,2-10 56 16,7-15 32-16,8-10 0 0,3-7-16 15,1-9 24-15,4-18 1 16,4-18-25-16,-12 12-24 0,-4 9 16 0,-9 14-56 16,-10 27 8-1,-1 3 40-15,-1 4-56 16,-3 11-457-16,-4 7-455 0,-11 15-1304 16,-10 10-3289-16,-2 5-665 0</inkml:trace>
  <inkml:trace contextRef="#ctx0" brushRef="#br3" timeOffset="128168.88">11789 12616 8265 0,'0'0'4177'0,"0"0"-2120"0,0 0-9 15,0 0-48-15,0 0-79 16,0 0-649-16,0 0-600 15,12-59-432-15,-12 74-240 0,0 17 16 32,-8 13 304-17,0 12-56-15,0 3-160 16,-4 4-31-16,4-4-1 0,1 1-56 16,-2-4 40-16,1-7-40 0,4-5-8 15,4-4-8-15,-3-6-209 16,3-3-415-1,0-7-256-15,0-3-1072 16,0-5-2145-16,0-11-1712 0</inkml:trace>
  <inkml:trace contextRef="#ctx0" brushRef="#br3" timeOffset="128569.88">12793 12360 11866 0,'0'0'3945'0,"0"0"-2497"15,0 0 49 1,0 0-121-16,0 0-536 16,0 0-432-16,0 0-240 15,0 0 416-15,-16 92 16 0,-4-25-232 16,-8 22-120-16,9-7-87 16,-2-8-89-16,1-17-64 0,9-13 40 15,-1 3-48 1,3 1 48-16,-2-10-40 15,3-3-8-15,4-10-48 0,4-5-281 16,-5-5-239-16,5-5-536 16,0-10-1176-1,0 0-1985-15,0 0-1913 0</inkml:trace>
  <inkml:trace contextRef="#ctx0" brushRef="#br3" timeOffset="128932.89">13363 12700 11090 0,'0'0'4609'0,"0"0"-2945"0,0 0-135 16,0 0-377-16,0 0-488 0,-16 9-448 15,-4 16 312-15,-8 7 56 16,-4 6-288-16,-3 7-152 31,-6-4-136-31,2-3 0 16,3 0-8-16,0-2-72 15,4-8-488-15,4-3-520 0,0-5-1201 16,8-8-2280-16,1-9-832 0</inkml:trace>
  <inkml:trace contextRef="#ctx0" brushRef="#br3" timeOffset="129171.06">13088 12639 10066 0,'0'0'4881'0,"0"0"-2777"15,0 0-63 1,0 0-633-16,0 0-544 31,0 0-464-31,0 0-88 0,0 0 296 16,36 95-208-16,-20-43-152 0,0 1-95 16,4-2-81-1,-5 0-24 1,2-9-40-16,-6-2 0 0,2-5-8 15,-2-3-24-15,-3-6-193 16,-4-8-263-16,-4-1-440 0,0-10-1296 0,0-5-3177 16,0-2-5042-16</inkml:trace>
  <inkml:trace contextRef="#ctx0" brushRef="#br3" timeOffset="129803.71">13889 12522 3936 0,'0'0'6178'0,"0"0"-4450"15,0 0 505-15,0 0 31 0,0 0-344 16,4-29-207-16,-4 29-585 16,4 0-496-16,-4 0-296 15,3 13-280 1,1 13 96-16,5 8 176 16,-5 14-176-16,4 6-64 15,-5 6-40-15,-3 7-40 0,4-6 8 16,-4-8-16-16,5-4-56 15,-1-9-168-15,-4-5-8 0,4-13-64 16,0-6 104 0,0-3 72-16,-4-13 72 15,3 0-48-15,5 0 96 16,5-6 200-16,2-14-192 0,5-5 112 16,1-10 0-1,2-5-56-15,5-9-56 16,4-4 0-1,-1-8 0-15,-3 5 0 16,-3 7-8-16,-9 17-160 16,-12 10-264-16,-4 16-584 0,-4 6-1561 15,-12 0-3768-15</inkml:trace>
  <inkml:trace contextRef="#ctx0" brushRef="#br3" timeOffset="130304.44">13709 12474 4825 0,'0'0'6457'31,"0"0"-4033"-31,0 0-23 0,0 0-353 0,0 0-463 15,0 0-617-15,0 0-568 16,8 4-232-16,-8 18 336 0,-4 12 64 0,0 11-136 16,-7 9-72-16,3 6-87 31,-4 7-65-31,4 0-80 0,-9-4-40 16,10 0-80-16,-5-5 0 15,0-4 0-15,4-7 32 0,4-1-40 16,4-9-280-1,0-9-257-15,0-2-407 16,0-17-808 0,0-2-2145-1,12-7-1888-15</inkml:trace>
  <inkml:trace contextRef="#ctx0" brushRef="#br3" timeOffset="130774.07">14499 12421 12026 0,'0'0'2841'0,"0"0"-985"16,0 0-392-16,0 0-399 0,0 0-449 15,0 18-248 1,0 11 480-16,-8 12-112 15,-5 22-248-15,-7 17-112 16,5 0-136-16,-2-8-32 0,2-14-40 16,3-14-80-16,0 1-80 15,0 2 41-15,3-5 15 0,2-11-64 16,3-2 8-16,4-10-8 0,0-6 0 16,0-6-72-1,0-5-393 1,0-2-359-16,0-9-408 15,0-4-1521-15,0-6-8777 16</inkml:trace>
  <inkml:trace contextRef="#ctx0" brushRef="#br3" timeOffset="182572.72">14375 8797 200 0,'0'0'544'32,"0"0"-512"-32,0 0-32 31</inkml:trace>
  <inkml:trace contextRef="#ctx0" brushRef="#br3" timeOffset="183744.1">14435 8651 2528 0,'0'0'4625'0,"0"0"-2569"0,0 0-735 16,0 0-249-1,0 0 88-15,0 0 313 0,0 0-177 16,-13 0-240-16,13 0-264 16,0 0-248-16,0 0-40 15,0 0 41-15,0-2 159 0,13-4 112 16,6-8-328-16,5-2-280 15,4-3 8-15,4-3 64 16,0-3-160-16,0 3-72 0,-4-4 16 16,-4 3-56-16,-5 2-8 15,-2 2-56-15,-10 3-352 16,1 3-272-16,1 13-1721 0,-1 0-3920 47,-5 6-3665-47</inkml:trace>
  <inkml:trace contextRef="#ctx0" brushRef="#br3" timeOffset="184941.01">19025 8715 5521 0,'0'0'2984'31,"0"0"-1767"-31,0 0-281 16,0 0 296-16,0 0 632 0,0 0 65 15,-9 3-281-15,9-3-480 16,5 0-479-16,3-6-377 0,7-7-128 16,2 1 96-16,-2-4-48 15,9 0-40 1,0-3 0-16,8-4-112 16,0-2-32-16,7 0 24 0,2 3-72 0,2-1-8 15,-7 4 0-15,-16 7 8 0,-4 5-96 16,-11 7-608-16,-5 0-1337 31,0 19-647-31,-13 0-1297 16,2 4-3969-16</inkml:trace>
  <inkml:trace contextRef="#ctx0" brushRef="#br3" timeOffset="185843.12">23471 8613 9057 0,'0'0'2041'0,"0"0"-1001"16,0 0-336-16,0 0 88 15,0 0 297-15,-4 0 423 16,8-3 8-16,12-6-944 16,4-4-208-1,11-3 17-15,5 0-17 16,5-6-40-16,6-4-112 0,1 1-96 0,4-3-72 15,-8-1-40-15,-9-3 0 16,-3 7 40-16,-15 6-48 0,-10 7-304 31,-3 8-432-31,-4 11-1633 16,-4 8-3080-16,-3 1-1817 0</inkml:trace>
  <inkml:trace contextRef="#ctx0" brushRef="#br3" timeOffset="186549.92">25690 8687 7041 0,'0'0'2256'0,"0"0"-1079"0,0 0-81 15,0 0 360-15,0 0 417 16,0 0-105-16,0 0-552 16,0 0-472-16,17-25-295 0,-6 12 7 31,6 0-136-31,-6-3-16 0,6-3-160 0,-2 0 24 16,5 0-64-16,3-6-88 0,2-1-8 15,6-6 8-15,1-3-16 16,4 0 0-16,1 0-296 0,-14 10-416 31,-11 13-168-31,-12 12-1609 16,0 18-2384-16,-12 5-1360 0</inkml:trace>
  <inkml:trace contextRef="#ctx0" brushRef="#br3" timeOffset="187751.87">28352 8744 1632 0,'0'0'1760'15,"0"0"1289"-15,0 0-1033 16,0 0-175-16,0 0-169 31,0 0-432-31,-5 0-255 0,5-6-1 16,0-1-184-16,0-3-304 16,9 1-80-16,-1-4-88 0,3-3-32 31,6 1 72-31,3-4-136 15,-1-1-72-15,9-2-104 0,4-3-48 16,8-1 64-16,0 1-64 0,11-3-8 0,-2 1-120 16,-1 6 120-1,-12 2 64-15,-13 9-64 0,-15 8-672 16,-8 2-2096 0,-8 21 103-16,-12 5-568 15,4 2-3320-15</inkml:trace>
  <inkml:trace contextRef="#ctx0" brushRef="#br3" timeOffset="188616.61">30571 8734 1224 0,'0'0'1280'15,"0"0"2665"-15,0 0-2097 16,0 0-183-16,0 0-321 0,0 0-384 31,0 0-152-31,0 0 24 16,0 0 1-16,4 0-49 16,0-6-200-16,0-4-24 0,0 0-160 15,0 1 88-15,4-3-312 16,0-1-32-16,0-4 40 15,3 3-120 1,6-5-16-16,-2 2-48 16,9-5 8-16,1 6-8 15,6-3 0-15,1 3-56 0,4-3-304 16,-4 7 80-16,-4 2-112 16,-4 4-672-16,-8 6-977 15,-4 3-3496 1,-8 6-2911-16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12T16:24:02.1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19351 1076 9874 0,'0'0'3968'16,"0"0"-2399"-16,0-6-425 16,0 6-280-16,0 0-208 0,0 0-176 15,0 0-199-15,-4 0-65 0,0 9-48 16,0 1-56-16,1-1-24 0,3 4-80 31,0-4 0-31,0-2-8 16,0-1 128-16,0-6 0 15,3 0 40-15,5 0 96 0,-4 0 56 16,0-3 72-16,5-10 24 0,-9 1 16 0,3-4-96 16,-3-3-160-1,0 6 40-15,0 0-72 16,0 4 24-16,0 6-168 16,0 3-72-16,-3 0-88 0,3 0-16 15,-9 9-120-15,1 4-40 16,-3 6-488-1,-6 6-1136-15,6-3-3322 16,-1-5-5896 0</inkml:trace>
  <inkml:trace contextRef="#ctx0" brushRef="#br0" timeOffset="416.65">19283 1502 1584 0,'0'0'7938'0,"0"0"-6362"0,0 0-480 32,0 0-424-32,0 0-264 15,0 0-208-15,-15 75-120 16,15-68 64-16,8-3 577 15,3-4-121-15,2 0-264 0,-2-7 144 16,-3-5 376-16,1-2 152 0,-9-2-88 31,0 1-31-31,0 2-185 0,-5 4-216 16,-7 5-368-16,-3 4-120 16,-1 4 0-16,-1 8-8 0,6 1-48 15,3-1-32-15,4-5-160 16,4-1-24-16,0-6 80 15,0 0 192-15,4 0 16 16,4 0 64-16,-1-8-80 16,-3-16-464-16,-4 2-1713 0,0 10-3568 0</inkml:trace>
  <inkml:trace contextRef="#ctx0" brushRef="#br0" timeOffset="1271.21">20271 886 11226 0,'0'0'3137'16,"0"0"-633"-1,0 0-607 1,0 0-401-16,0 0-400 0,0 0-408 0,-31-32-280 16,-5 29-328-16,-16 3 32 0,-8 0-40 15,-8 0 32-15,9 9 8 16,7 4-32-16,8 6-32 31,8 0-48-31,12 7-56 0,13 2 0 16,7 1-32-16,4 5-184 15,15 1 208-15,17 4 56 0,9-4 8 16,2 2-48-16,-3-2 48 16,4 0-8-16,-4-3 8 15,-1 0 0-15,-7 6-8 16,-4 0-56-16,-8-1 8 0,-8 3 48 15,-8-3-56-15,-4-5 0 0,-4-4 16 16,-15-2-24-16,-6-10 72 16,-6-3 24-16,-9-10 160 31,-4-3 192-15,-4 0-8-16,0-16 25 0,5-7 39 15,-2-2-152-15,17-3 0 16,4-1-96-16,13 7-64 0,7 3-120 0,4 9-120 15,0 7-600-15,15 3-641 32,5 0-2375-32,1 10-3098 15</inkml:trace>
  <inkml:trace contextRef="#ctx0" brushRef="#br0" timeOffset="1888.33">20499 942 8553 0,'0'0'3049'0,"0"0"-785"0,0 0 249 16,0 0-481-16,0 0-327 15,0 0-537 1,16-15-472-16,-16 15-296 16,3 0-384-16,-3 19-16 0,4 12-104 15,1 24 104-15,-5 24 96 0,0 19-40 16,0-9-56 0,0-18-48-16,0-24-272 31,0-22-120-31,0 4 24 0,8-7-40 15,0 0 104-15,-1-12 264 16,6-10 88-16,10-10 504 0,5-18 32 16,16-20-24-16,12-32 24 15,16-27-152-15,3-7-56 0,-11 12-47 0,-16 32-113 16,-20 35-88 0,-13 16-32-16,-2 3 24 15,-9 4-24-15,3 8-48 16,-7 4-272-16,0 0-785 15,-11 35-1239-15,-13-3-2033 0,3-1-5145 0</inkml:trace>
  <inkml:trace contextRef="#ctx0" brushRef="#br0" timeOffset="2421.37">21244 835 8529 0,'0'0'3937'16,"0"0"-1120"-16,0 0-41 0,0 0-607 15,0 0-641-15,0 0-632 0,0 0-480 16,12-22-376-16,-12 63-24 0,-8 29 377 16,0 25-105-16,-4 6-96 31,4-12-112-31,4-25-8 0,0-23-72 15,-5-3-152-15,9 0-160 16,-7 4-145-16,3-1-151 16,4-12-272-16,-4-7-528 15,0-13-1433-15,4-9-2160 0,-4-3-1800 32</inkml:trace>
  <inkml:trace contextRef="#ctx0" brushRef="#br0" timeOffset="2722.16">21263 883 1568 0,'0'0'7826'15,"0"0"-5546"-15,0 0 89 0,-4-76 127 16,4 63-560-16,0 7-439 0,0 1-465 16,9 3-472-16,7 2-440 15,8 0-120 1,11 13 64-16,9 6 64 31,8 10 56-31,-4 5-128 0,-1 10 8 16,-11 5-56-16,-8 1-8 15,-8 4 0-15,-12 0 0 16,-8 0 56-16,-4-7 0 0,-20-2 8 16,-8-4-8-16,-11-3-40 15,-21 0 24-15,-24 0-40 16,-15-3-584-16,12-6-1520 0,22-10-4034 0</inkml:trace>
  <inkml:trace contextRef="#ctx0" brushRef="#br0" timeOffset="3440.17">19817 1794 11362 0,'0'0'2664'0,"0"0"-1071"16,0 0-617-16,0 0-200 15,0 0 16 1,0 0 145-16,88 22 7 16,-40-19-168-16,27 4-240 0,33-5-216 15,35-2-80 17,25 0-72-32,-1 0 32 0,5 0 16 15,-17 0-24-15,-11-7-48 16,-13 2 112-16,-15-2-48 15,-28 0-63-15,-25 5-81 0,-19-4-16 16,-9 6 8-16,-3-6-40 16,0 2-8-16,-4 1 40 0,-15 3-48 0,-13 0-240 0,0 0-457 31,-17 0-783-31,-18 0 240 16,-53 7-1057-16,4-1-1896 15,5 0-3032-15</inkml:trace>
  <inkml:trace contextRef="#ctx0" brushRef="#br0" timeOffset="3810.13">20152 1933 3088 0,'0'0'8834'0,"0"0"-6818"0,0 0-399 15,0 0-345 16,0 0-264-31,0 0-232 16,0 0-335-16,-55 0-321 0,74 6 24 16,17 1 376-16,24-1 184 15,35 0 48-15,45 5-144 0,19-9-72 16,13 4-96-16,-9-2-72 16,-24-1-207-16,-16 1-9 15,-26-4-8-15,-29 0-32 16,-29 0-104-16,-7-4 64 0,0 1-8 15,-4-4-16-15,0 2 8 16,-8-1 8-16,-5 1-56 0,-2 5-8 31,-5 0 0-15,-4 0-96-16,3 0-368 16,-3 0-433-16,-4 5-927 0,0 1-1977 15,-11-4-3897-15</inkml:trace>
  <inkml:trace contextRef="#ctx0" brushRef="#br0" timeOffset="11021.51">9638 6178 4785 0,'0'0'2496'0,"0"0"-1408"16,0 0-400-16,0 0 49 0,0 0-57 15,0 0-184-15,0 0-176 16,0 3-112-16,0-3 24 0,0 0 88 16,3 0 136-1,-3 0 104 1,0 0 0-16,4 0 49 0,-4 0-121 15,4 4-16-15,0-4-88 0,1 0-40 16,-1 3 48-16,3 0-16 0,1-3-104 16,5 3-32-16,-2 3 8 31,6-2-16-31,-2-4 40 16,5 6-56-16,0-3-80 15,4 0-64-15,-4-3 64 0,4 3-24 16,-5 0-24-16,2 1-31 15,-6-4-49-15,2 3 8 0,-6 0-8 32,2 0-8-32,2 1 16 15,2-1-8-15,-2 0 0 0,5-3 8 16,0 3-8-16,0 1 48 0,4-2-48 16,-4 1-8-16,-4-3 8 0,0 0 0 15,-4 0 0 1,-1 4 0-1,-2-4 0-15,6 3 0 16,-2-3 0-16,6 3 0 0,1 0 8 16,0-3-8-1,4 0 56-15,0 0-56 0,0 0 0 16,-5 0 40-16,2 0-40 31,-5 0 0-31,-1 0 0 16,-2 0 0-16,-1 0-8 0,3 3 8 15,-2-3-8-15,-2 0 0 16,6 0 0-16,2 4 0 0,1-4 8 0,4 3 0 16,4-3 0-1,0 4-8-15,-5-2 8 16,1-2-8-16,-3 0 8 0,-2 3-8 16,-3-3 16-16,0 0-8 15,-4 0 0-15,4 0 0 0,0 0 0 16,5 0-8-1,2 0 8 1,1 0-8 0,4 0 8-16,-4 0 0 15,4 0-8-15,-5 0 8 0,1 0-8 16,0 0-8-16,0 0 8 0,-4 0 0 16,0 0 8-16,4 0-8 0,-5-3 8 31,6 1 0-31,-1 2 0 15,4-4 0-15,0 4-8 0,0-3 0 16,0-1 8-16,-5 1-8 16,5 3 0-16,-8 0-8 0,0-3 8 15,-4 3 8-15,0-3-8 16,0 3-8-16,0 0 8 16,3 0 0-16,5 0-8 15,0 0 8-15,4 0 0 0,4-3 0 16,4 3 0-16,-4 0 8 0,-4-4 24 15,0 4-32-15,-8-3 0 32,-1 1 0-17,-6-2 0-15,-2 1 8 16,-3 3 0-16,0 0 0 0,8-3 0 16,-4 0 0-16,4 3-8 15,5-4 8-15,-6 1-8 0,5 0 0 0,0-4 8 31,0 4-8-31,-4 0 0 16,0-3 8-16,-5 0-8 16,-2-1-336-16,-5 1-561 0,0-10-879 15,-4 4-1265-15,0-4-9017 0</inkml:trace>
  <inkml:trace contextRef="#ctx0" brushRef="#br0" timeOffset="11168.61">11992 6153 11898 0,'0'0'2096'0,"0"0"-1143"31,0 0-953-31,0 0-1193 16,0 0-2999-16</inkml:trace>
  <inkml:trace contextRef="#ctx0" brushRef="#br0" timeOffset="14901.62">9168 7404 5153 0,'0'0'2280'16,"0"0"-944"0,0-10-127-16,4 7 39 15,-1 0-400-15,-3 3-296 0,0 0-16 16,0 0 32-16,0 0 97 31,0 0-161-31,0 0-160 16,-7 0-88-16,-6 12 144 0,2 1 8 0,-1 0-160 15,7 3-120-15,1-1-56 0,4-1-24 16,0-7-32-16,9 1 80 0,6-5 208 16,6-3-88-16,-2 0-88 31,5-3-32-31,-7-9-96 0,-2-5 16 16,-7-2 56-16,-8 0-72 15,0 0-24 1,-8 1 24-16,-12 8 152 0,-3 4 72 15,-5 6-144-15,0 3 16 0,0 16 0 32,11 3-16-32,2 4-16 15,11 2-16-15,4-3-48 0,4-3 56 16,16-5 16-16,3-9 9 16,-3-3 7-16,5-5-8 0,-6-7 0 15,-7-12 8-15,0-4-8 31,-12 2-8-31,0-1 80 0,-4 2-8 0,-7 10-64 16,-2 4-80-16,1 6-232 16,5 4-609-16,3 15-1407 0,4-1-2321 15,0-1-5337-15</inkml:trace>
  <inkml:trace contextRef="#ctx0" brushRef="#br0" timeOffset="18142.33">9024 7315 7529 0,'0'0'2465'0,"0"0"-1257"15,0 0-304-15,0 0 32 16,0 0-56-16,0 0-231 16,0 0-241-16,0-4-80 0,8 4-144 15,0 0-16-15,4 0-16 32,-1 0 80-32,6 0 16 0,2 0-88 0,1 0-88 0,5 0-8 15,-1 0-56-15,-1 0 8 16,5 0 0-16,0 0 32 15,-4 0-40-15,0 0 56 0,4 0-56 32,-5 0 0-32,1 4 8 15,0-4-8 1,1 2 0-16,-1-2 0 0,-1 5 8 16,1-5-8-16,0 2-8 15,0-2 8-15,-4 0 8 0,0 4-8 16,0-4 0-1,-5 0 0 1,2 3 0-16,-2-3-8 0,2 0 8 16,-2 0 0-16,5 3-8 0,1-3 8 15,-2 0 0-15,5 0-8 0,0 0 8 16,4 2-8-16,-5-2 0 31,1 5 0-31,1-5 0 0,-5 2 8 16,3 2-8-16,-3-4 0 15,4 3 8-15,-4 0-8 0,8 0 0 0,-4-3 0 16,0 3 0-16,4 1 0 0,-4-4 8 31,-1 0-8-31,5 3 8 16,-8-3-8-16,5 3 0 0,-2-3 0 16,1 3 0-16,0 0 0 31,8-3 0-31,0 3 0 0,7 4 0 0,2-4 0 15,6 0 0 1,1 0 0-16,-4 0 8 16,4 0-8-1,-5 1 8-15,2-1-8 16,-2-3 0-16,-3 3 8 16,0 0 0-16,0-3-8 15,-1 4 0-15,-3-2 0 0,5 3 0 16,-6-5 0-16,-3 2 0 0,0 1 0 15,4 0 0-15,-5-3 0 16,1 4 0-16,0-4 0 16,4 0 0-16,-4 0 8 0,8 0 0 15,-4 0 0-15,0 0 0 32,-1 0-8-32,1 0 16 0,0 0-8 15,-3 0-8-15,2 0 0 16,-3 0 8-16,0 0-8 15,0 0 8-15,0 0 0 0,3 0-8 16,1 0 0-16,0 0 0 16,4 0 0-1,0 0 0-15,-5 0 0 0,1 0 0 0,-4 0 8 16,-4 0-8-16,0 0 0 16,0 0 0-16,-4 0 0 15,0 0 0-15,-1 0 0 0,-2 0 0 47,3 0 0-47,0 0 0 0,-1 0 8 16,1 0-8-16,0 0 0 15,0 0-8-15,-4 0 8 16,4 0 0-16,-8 0 8 0,4 0-8 0,-4-4 8 16,3 4-8-1,1 0 0 1,1 0 0-16,2 0 0 0,5-3 0 0,-8 3 0 15,4 0 0-15,-4-3 0 16,-4 3 0-16,-1-2 0 0,-2 2 8 16,-1-5-8-16,-5 5 0 31,6-2 0-31,-5-2 8 0,4 1 0 16,0 3 0-16,-1-3-8 0,9 3 0 0,-4 0 0 15,0-3 0-15,1 3 0 16,-6 0 0-16,-3 0 0 0,-4 0 0 31,-4 0-16-31,0 0-8 16,0 0 24-16,0 0 120 0,0 0-104 31,0 0-16-31,0 0 8 16,0 0-8-16,0 0-48 0,0 0-40 0,0 0-48 15,0 3 136-15,0 3 0 16,4 0 48-16,-4 4-48 15,0-1 0 1,0 5 0-16,0-2 0 16,0 2 0-16,0-3 0 0,0 6 0 0,-8-1 0 15,8-2 8-15,-4 3 0 16,0-1 8-16,4 3-8 31,-4 0 0-31,4 0-8 0,-3-2 8 16,-1-3 0-16,-1 0-8 15,5-5 8 1,-4 0-8-16,4-5 0 0,-4 2 8 0,4-2-8 31,0-1 8-31,0-1-8 16,0 1 8-16,0 4 0 16,0-3 0-16,0 2 0 0,0 0 0 15,0-4 0-15,0 3 0 16,0-3-8-16,0 2 0 0,0-4-64 31,0 0 64-31,0 0-8 16,0 0 8-16,0 0 0 0,-4 0 0 15,-3 0 8-15,-6 0 8 16,-2 0-8-16,-6 0 0 0,2 0 0 16,-5-4-8-16,4 4 0 31,-4 0 0-31,0 0 0 15,4 0 0-15,0 0 0 0,-4 0 8 16,4 0 8-16,-4 0 32 16,-4-2 32-16,4 2 16 0,-4-5-24 0,1 5-8 0,-1 0-48 31,-4 0-8-31,4 0 40 16,-3 0-40-16,-1 0-8 15,4 5 8-15,0-3 0 0,-4 5-8 16,4-4 0-16,0 4 8 15,-4-4 0-15,4 0 0 0,0 0-8 32,0 0 16-32,-4 0-16 0,4 0 8 15,0 1 0-15,-3-1-8 0,3 3 8 16,1 0-8-16,-5 1 16 16,-1-1-16-16,6-3 48 0,-10 3-48 15,5 1 16 1,-3-1-8-1,3 0 48 1,0-1-56-16,4-3 0 0,0 2 8 16,0-1 0-16,1-1 8 15,-6 1-16-15,6 1 16 0,3-1-16 16,-8 1 8-16,4 2-8 31,0-2 8-31,-4 1-8 16,4-2 0-16,0 0 8 0,0 1 0 0,4-4 0 0,1 3-8 15,-5-3 8-15,4 3 0 16,-4-3 0-16,0 0 0 0,0 0 0 31,-4 4-8-31,0-1 8 16,1-1-8-16,-1-2 0 0,0 3 0 16,8 1 0-1,1-4-8-15,-1 3 8 16,7-3 0-16,-2 0 0 0,-5 0 0 15,3 0 8 1,-7 0 0 0,4 0-8-16,-7 0 8 0,-1-3-8 15,5-1 0-15,-6 1 8 0,1 3-8 16,5-2 8-16,3 2-8 0,-4-3 0 16,8-1 0-16,0 4 0 31,0 0 0-31,-4-3 0 15,0 3 0-15,5-3 8 0,-6 3-8 16,1-4 16-16,0 4-16 16,1-3 0-16,-1 3 0 0,0-3 16 0,0 3-16 0,0-5 8 31,4 1 0-31,-4 1-8 16,0 3 0-16,5-3 0 0,-2-1 0 15,-3 1 0-15,5-1 8 16,-5 1-8-16,4 3 0 0,-1-2 0 15,2-1 0 1,-1 3 0 0,1-4 8-1,2 4-8-15,2-2 0 16,-6-3 0-16,1 3-8 0,5 2 8 0,-6-7-8 16,1 7 8-16,1-3 0 15,-1 1-8-15,4-3-96 0,-4 5 16 31,0 0 16-31,0 0-8 16,0 0 0-16,0 0-72 0,-3-2-40 16,-1 2-24-16,3 0 104 15,2 0 64-15,-5-4 40 0,7 4 0 16,-2 0 0-16,3 0-8 31,0 0-40-31,0 0 56 16,8 0-8-16,-4 0-72 0,4 0-64 15,0 0 64-15,1 0 80 16,-2 0-8-16,1 0 8 0,-3 0 0 16,2 0-8-16,1 0 8 31,0 0 0-31,5 0 0 0,-1 0 8 16,0 0-8-16,4-3 8 0,0 3 0 15,-5 0 0-15,5 0 0 0,0 0 8 16,0 0 40-16,0 0 24 15,0 0 120 1,0-3 168-16,0 0 96 16,0 0-216-16,0-4-168 0,0-2 120 15,0-1 24-15,0-2-32 16,0-4-87-16,0 0-9 16,0-7 32-16,0-2-80 0,0-4-32 15,0 1 184 1,5-1-104-16,-5 7-96 15,0 0 8 1,0 10-8-16,0 2 0 0,0 3-488 16,0 5-1129-16,-5-2-3512 0</inkml:trace>
  <inkml:trace contextRef="#ctx0" brushRef="#br0" timeOffset="22186.76">11670 9537 744 0,'0'0'7537'0,"0"0"-4912"16,3-9-1545-16,-3 9-288 0,0-3 16 15,0 3-7-15,0 0-217 0,0 0-184 32,0 0-200-32,0 0-72 0,0 0 64 15,0-3 32-15,-7-1-104 16,-6 1-48-16,-2 0-56 0,-2-3 32 15,2 3 16-15,-5-4 0 16,4 4 16 0,0-3 72-1,0 2 16-15,4 2-64 16,0 2-88-16,0-5 88 0,0 5-8 16,1 0-16-16,2 0 16 15,-3 0 0-15,1 0-16 0,2 0-72 16,-3 0 56-16,1 0-16 31,-2 0-48-31,2 5 8 0,-2 1 0 16,-2 0 0-16,-2 0-8 0,2 1 16 15,-1-1 72-15,0 4-40 0,5-4-32 16,-2 0 56-16,1 0-16 16,4 1-48-1,0-4-8-15,4 4 0 0,0-1 16 16,0 0 40-16,1 0-8 15,-1 4-40-15,-1-1 8 0,1 1-8 16,0-1 88-16,0 4-72 16,-7 0 24-16,7 3-40 31,-5-3 64-31,1 2-24 16,1 1-40-16,3-3 0 0,-1 3 56 15,1-4-56-15,4 5 0 16,0-5 48-16,0 4-48 0,0-2-8 15,0 0 8-15,0-1 8 32,0-3-8-32,0 3 0 0,0-5 8 15,0 6-8-15,4-4-8 16,5-1 0-16,-2 4 0 0,1-4 57 0,5 1-57 16,-2 2 8-16,1-2-8 15,4-1 48 1,-8 4-40-1,5-4 0-15,-2-2 0 0,1 3 0 16,-7-1-8 0,6 1-121-16,-3-4 33 0,-4 1 40 15,4-2 32-15,0 5 16 16,0-3-8-16,0 2 8 31,8 0-16-31,-4-2-136 0,4 3-144 16,-1-4-40-16,2 0 56 15,-2 0 24-15,2-2 72 0,-2-1 72 0,-2 0 40 0,-2 0 56 16,6-3-112-16,-6 0 56 31,1 0 64-31,4 0-144 16,-4 0 80-16,0 0 48 0,4 0 16 16,0-3-40-16,-4-3-8 15,4-1 48-15,-1 1 0 0,2-1 8 0,-2-2-8 16,-2-1-320-1,2 3 16 1,2-4-88-16,-6 1 32 0,6 0 152 16,-6 1 64-16,1-1-16 15,-3-3 64-15,2 4-16 0,-3-7 55 0,4 4 49 32,-4-1 8-32,0-3 0 31,3 0 8-31,-2 3 16 0,3 1 41 15,0-4-49-15,-4 2 144 16,0 3-40-16,-1-3-32 16,-3 2 152-16,1-1 72 0,-1-2 104 15,-4 2-40-15,0 0-8 16,0-3-136-16,0-3 160 16,0 3-144-16,0-3-80 0,0 4 224 15,0-2-32-15,-4-1-104 16,-5 1 24-16,2 1 96 0,-5 4-215 15,0-4 63-15,-4 0-88 32,0 0-48-17,0 3-32-15,-4 1 24 0,0-4-64 16,0 7-8-16,4-1-8 16,-20 4-632-16,12 2-1057 15,-4 2-2912-15</inkml:trace>
  <inkml:trace contextRef="#ctx0" brushRef="#br0" timeOffset="24788.25">11722 9496 3392 0,'0'0'5617'0,"0"0"-3280"16,0 0-1297-16,0 0-416 31,0 0 360-31,0 0 481 15,-5 3-153-15,5-3-336 0,0 0-216 16,9-3-335-16,2-10-273 31,6-6-80-31,6 0-8 0,1-6-48 16,4-3-16-16,8-4 48 16,-5-7-40-16,1 5 0 0,-4 4 8 0,-8 2 32 15,-4 16-40-15,-11 2 40 16,-1 4 16-16,-4 6-64 15,0 0-40-15,0 0-56 16,0 0-80-16,-9 0 120 16,1 3-56-16,-3 3-409 0,-2 1-599 15,9 2-1144-15,-4 1-1777 16,8-8-2497-16</inkml:trace>
  <inkml:trace contextRef="#ctx0" brushRef="#br0" timeOffset="25141.65">11845 9147 3848 0,'0'0'4057'0,"0"0"-1656"16,0 0-1473-16,0 0-304 15,0 0-16-15,0 0-120 0,-20 0-128 16,20 0-152-16,0 6-16 15,12-2 369-15,8-1-81 0,8 0-168 16,4-3-112-16,-1 0-72 16,1 0-48-1,-4-6 8-15,-12 2-32 16,0-2 248-16,-12 3 424 0,0 0 144 0,-4 3-232 16,0 0-320-16,0 3-312 15,0 13 48-15,-8 6 169 0,4 3-41 31,-3 6-112-31,2 5 16 16,5-4-88-16,0 12-288 0,0-9-1617 16,0-10-2512-1</inkml:trace>
  <inkml:trace contextRef="#ctx0" brushRef="#br0" timeOffset="35589.85">17004 9309 4352 0,'0'0'6386'0,"0"0"-4914"16,0 0-608-16,0 0 233 31,0 0 487-31,0 0-352 16,0 0-512-16,0 0-368 0,0 0-120 15,0 3 0 1,0-3 65-16,8 0-137 0,5 3 80 16,11-3 48-16,8 0 8 0,-1 3-24 31,13-3-128-31,-1 0-24 0,6 3-72 15,-1 1 8-15,-9-1 24 0,1 0-72 16,-8 0 0-16,-12-3 0 16,-1 4 8-16,-6-4-16 0,-9 2-40 15,-4-2-384-15,0 0-216 16,0 0-321-16,0 0-775 16,0 0-736-16,-17 0-513 31,-6 0 400-31,3 0-2312 0</inkml:trace>
  <inkml:trace contextRef="#ctx0" brushRef="#br0" timeOffset="35968.72">17076 9388 1584 0,'0'0'208'0,"0"0"5425"16,0 0-4049-16,0 0-679 0,0 0 119 31,0 0 160-31,0 0-176 16,-8 6-200-16,8-6-319 15,0 5-257-15,0-3-64 0,8 1 144 0,0 3 232 16,12-3 248 0,8 4-72-1,4-1-104-15,8-3-192 0,0 4-48 16,-1-7-111-16,-7 0-1 0,-4 3-56 15,-4-3-72-15,-12 0 40 16,-8 0-32 0,0 0-40-16,-4 0-40 31,0 0 24-31,0 0-72 0,0 0-16 16,0 0 0-16,0 0 0 15,0 0-424-15,0 0-625 0,-4 4-735 16,-4-2-952-16,0-2-2298 0</inkml:trace>
  <inkml:trace contextRef="#ctx0" brushRef="#br0" timeOffset="37911.97">26343 9366 1304 0,'0'0'6889'0,"0"0"-4456"0,0 0-1409 15,0 0-416-15,0 0 56 0,0 3 545 16,0-3 7 0,0 3-304-1,0-3-176-15,13 0-64 0,2 0-200 16,9 0-216-16,4 0 64 0,4 0 49 31,12 0-81-31,0 0-88 0,3-6 48 16,2 0-56-16,-6 3-96 31,-2-7-40-31,-13 3-40 16,-9 1-8-16,-3 3 0 0,-8 0-8 15,-8 3-304-15,0-3-576 0,0 3-745 16,-8 0-671-16,-8 0 583 0,-8 0-231 0,1 6-769 31,-9 1-239-31,0-1 567 16,0-3 681-16,4 7 344 0,0-7 1360 15,0 3 416-15,4 0 872 16,0 1 512-16,8-1 121 0,0 3-409 16,4-2-344-16,1 2 113 15,2-2-353 1,1-4-64-16,8 1-160 0,0-2-48 15,0 1 88-15,0-3 577 0,4 3-121 16,9-3-120-16,6 4-232 16,5-4-232-16,0 0-151 0,8 0-161 47,0 0-64-47,0 0-48 15,-4 0-64-15,0 0-32 0,-5 0-24 16,-3 0-64-16,-3-4 48 0,-10 4-56 15,1-3-8-15,-8 3-376 0,4 0-336 16,-4 0-649 0,0 0-999-16,0 0-881 15,0 0-3904-15</inkml:trace>
  <inkml:trace contextRef="#ctx0" brushRef="#br0" timeOffset="40766.83">22352 8394 704 0,'0'0'536'15,"0"0"-432"1,0 0 2128-16,0 0 257 15,0 0-1097-15,0 0-384 16,0-3-128-16,0 3-55 0,0 0-73 16,0 0-112-16,0 0-128 0,0 0-200 15,0 0-88-15,0 0 8 16,0 0-24 0,0 0-48-16,0 0-8 15,0 0-64-15,0 0-32 16,0 0-48-16,4 3 64 0,-1 4 128 0,1-4 32 15,4 6 41-15,-3-2 15 0,3 2-96 32,3 0 16-32,6-2-48 15,-2-1 88-15,9 0-32 16,0-1-40-16,0-3-48 0,-1 2-32 16,5-1-40-16,-7-3-48 15,-1 0 40 1,-5 0-40-16,-3 0 56 15,1 0-48-15,2 0 0 16,1 0 56-16,0-3-72 16,0-1 8-16,0 2 0 15,4-3-8-15,-8 3 16 0,4-2-16 16,-5 2 0-16,2 2 8 0,-9-4-8 16,-4 4 48-1,0 0 8-15,0 0-48 16,0 0 0-16,0 0-8 15,0 0-96-15,0 0 48 0,0 0 40 16,0 0-64-16,0 0 8 16,0 0 16-16,0 0-16 15,-4 0 64-15,-5 0 48 32,2 0-40-32,-5 0-8 15,0 0-64-15,-8 0 8 0,4 0 40 16,-3 0 8-16,-2 0 0 15,-3 0-56-15,0 0 64 0,1 0-88 16,-1 0-24-16,0 0-88 16,3 0-16-16,2 0-96 15,3 0 72-15,4 0-80 16,1 0 88-16,-2 0 31 0,5-7 49 16,-4 5 16-16,0-5-16 0,1 4 56 31,-2 1 24-31,1-5 64 0,1 7-48 15,2-4 56-15,1 4 0 16,5 0 0-16,-1 0 0 0,4 0 8 16,0 0 56-16,0 0 24 15,0 0 48-15,0 0 96 16,0 0-32-16,0 0-95 31,0 0-97-31,0 0-8 16,0 0 64-16,7 0-48 0,-3 4-16 15,4 3-457-15,12-2-647 16,-3-2-1592-16,2 1-3850 0</inkml:trace>
  <inkml:trace contextRef="#ctx0" brushRef="#br0" timeOffset="44934.27">21029 12214 5449 0,'0'0'3312'0,"0"0"-1687"15,-8-45-625-15,-8 29-128 0,-5 2 304 0,-7-3 249 32,-3 1-257-32,-5 3-344 31,-11 4-184-31,6 3 40 0,-6 2-87 16,2 4-57-16,10 0-112 15,-1 0-160-15,8 13-112 16,4 6-88-16,5 7-64 0,6-1 0 15,13 9 0-15,0 5 0 16,17 2 120-16,18-3-72 16,10 6 0-16,10 0 16 0,4-2-64 15,-3 3-152-15,0-7 72 0,-8-3-32 16,-12-3 112-16,-8-7-8 16,-12-3-56-1,-12 0 8-15,-4-6-24 16,-12 0 80-16,-16-3 296 0,-16-4 136 15,-7-6-40-15,-9 1-32 16,-8-4-136-16,0 0-48 16,4-13-80-16,13-3-16 31,10-3-80-31,13-3-120 16,28-11-608-16,5 6-1296 0,14 4-3762 15</inkml:trace>
  <inkml:trace contextRef="#ctx0" brushRef="#br0" timeOffset="45504.53">21216 12265 8913 0,'0'0'2689'15,"0"0"-1209"1,0 0 25-16,0 0 367 15,0 0-264-15,0 0-543 16,0 0-481-16,-8-16-368 0,12 25-160 31,4 11 64-31,3 2 80 16,2 12 40-16,-1 8-96 0,-5 5-72 16,6 1-24-16,-9 3-40 0,3-4 40 0,1-5-40 15,-3-7 8-15,3-10 32 16,-4-9-40-1,3-10 48-15,2-6 16 16,6 0 56-16,2-12 80 0,6-13 120 16,-3-10-16-16,4-10-24 15,1-6-96 1,-2-3-96-16,-3-6 24 16,-5 6-64-16,2 3-40 15,-10 10-8 1,1 13-8-16,-3 12-64 15,-5 11-136-15,0 5-640 0,0 7-840 0,-5 28-193 16,-6-3-1911-16,3-3-1810 16</inkml:trace>
  <inkml:trace contextRef="#ctx0" brushRef="#br0" timeOffset="46137.55">21834 12243 7505 0,'0'0'2593'0,"0"0"-697"16,0 0-128-16,0 0 161 0,0 0-249 31,0 0-127-31,0 0-417 16,11-35-528-16,-11 35-424 0,0 13-176 0,0 5 64 15,4 14 296-15,-4 3-120 0,0 6-104 16,0 3-64-16,0 1 8 16,0 3-80-1,0-7 0-15,0 0-8 16,0-5-72-16,0-8-328 15,0-2-512 1,0-8-616-16,0-2-873 16,0-9-768-16,0-4-3048 0</inkml:trace>
  <inkml:trace contextRef="#ctx0" brushRef="#br0" timeOffset="46485.26">21845 12176 3392 0,'0'0'4273'15,"0"0"-2833"-15,0 0-7 16,0 0-105-16,0 0-120 0,0 0 89 16,45-61-185-16,-26 61-344 0,5 0-144 0,12 4-8 15,-1 11 32 1,6 4-39-16,-2 11-41 15,1 1-24-15,-3 4-200 16,-5 6-96-16,-9 3-64 16,-11 1-112-16,-4-1 8 0,-8 4-72 31,-12-4 40-31,-8-2-8 0,-8-2-40 16,-11-4 0-1,-6-4-8-15,-6-4-128 16,-9-2-424-16,-20-1-1241 15,9-9-2712-15,15-4-8113 0</inkml:trace>
  <inkml:trace contextRef="#ctx0" brushRef="#br0" timeOffset="47171.65">20630 12764 1168 0,'0'0'8057'16,"0"0"-5936"-16,0 0-1041 0,0 0 312 16,0 0 57-16,0 0-265 0,0 0-304 15,-76 31-296-15,81-18-8 16,18 2 217-16,9-2-113 15,32 3-40-15,32-3-128 16,43 0-32-16,28-1-88 16,9 1-8-16,-12-7-72 0,-29 1-40 0,-16-7-128 15,-27 0-24-15,-24 0-40 16,-25 0 57-16,-11-10-81 16,0 4 8-1,-4-4-8-15,-4-2 32 0,-13 5-8 16,-6 4-16-1,-5-3-64-15,0 6-120 16,0 0-40-16,0 0-89 16,0 0-231-16,-9 0-296 0,-2 0-808 31,-1 0-2153-31,4 0-2152 0</inkml:trace>
  <inkml:trace contextRef="#ctx0" brushRef="#br0" timeOffset="47642.03">22539 12509 8905 0,'0'0'4009'16,"0"0"-2832"-16,0 0 351 0,0 0-144 15,0 0-600-15,0 0-496 0,0 0-192 16,-45-3-88 0,42 12 0-16,3 1-8 0,0-1 0 15,0-2 0-15,0-7 120 16,3 0 128-16,10 0 49 0,-5 0 103 16,-1-2 8-16,-3-12 80 15,-4 1-64-15,0 4-208 31,0-1-216-15,-11 4-96-16,-5 6-56 0,-8 0-464 16,-4 25-857-16,4-3-1439 0,9 4-2713 15</inkml:trace>
  <inkml:trace contextRef="#ctx0" brushRef="#br0" timeOffset="47911.57">22403 12808 1696 0,'0'0'8090'0,"0"0"-6802"15,0 0-48 1,0 0-128-16,0 0-111 0,0 0-297 16,0 0-208-1,0 0-120-15,0 0-88 0,40 44 64 16,-32-44 240-16,0 0 112 15,1-6-16-15,-9-7 25 32,0-4-145-32,0-2-368 0,-13 5-200 15,-7-3-520-15,-16 11-865 16,4 3-2583-16,4 3-5338 0</inkml:trace>
  <inkml:trace contextRef="#ctx0" brushRef="#br0" timeOffset="48745.01">20005 12452 4536 0,'0'0'5258'0,"0"0"-3010"16,0 0-1608-16,0 0-16 0,0 0 673 15,0 0-289-15,0 0-600 31,23 4-264-31,-10-4-32 0,-5-7 24 16,-5-3 24-16,5 4 16 0,-3-4 112 16,-5-2-144-16,0 5 168 0,0 0-176 15,-5 5-136-15,-6 2 136 16,3 0-136 0,-5 0 0-1,9 7 0-15,-3-1-96 0,7 0 40 0,0 1-64 16,0-1-176-16,0-3 64 0,7 0-552 15,-3-3-872-15,-4 0-3241 0</inkml:trace>
  <inkml:trace contextRef="#ctx0" brushRef="#br0" timeOffset="49114.61">20080 12776 7241 0,'0'0'4033'0,"0"0"-3689"0,0 0-192 0,0 0 104 16,0 0 304-1,0 0-232 1,0 0-112-16,4 45 16 0,0-45 48 15,0 0 24-15,5 0 1 0,-5-7 327 16,3-10 88-16,-3 3-32 16,-4-9-80-1,0 4-16-15,0 0-72 32,0 3-216-32,-4 7-40 0,-3 9-216 15,-6 0-40-15,9 0 8 16,-4 9-16-16,5 7-200 15,3 1-784-15,0-5-1024 0,7-3-2057 0,1-5-4713 16</inkml:trace>
  <inkml:trace contextRef="#ctx0" brushRef="#br0" timeOffset="72959.37">19419 6747 1584 0,'0'0'736'0,"0"-11"4025"0,0 3-3305 16,0-3 113-16,0 5-113 15,0-2-80-15,0 1 209 0,4 0-105 32,-4 4-304-32,0 1-352 0,0-2-112 15,0 4-247-15,0 0-233 0,0 0-184 16,0 0-48-16,-8 6-168 16,-4 7 80-16,-3 5 88 0,-2 6 0 0,6 1 0 31,6-3-8-31,5 3-64 15,0-3-128-15,16-3 192 0,4-3 8 16,8-6 288-16,-1-6-96 16,1-4-40-16,-7-4 48 31,-10-12-64-31,2-6-136 16,-9-3 72-16,-4-4 248 0,0 0-152 15,-12 6-24-15,0 9-88 16,0 3 40-16,-1 9-96 15,2 2-80-15,-1 0-32 0,4 2-16 16,4 9 48-16,-4-2 32 16,8 3-24-1,0-2-16-15,0-4-8 0,0-2 96 16,0-4 48-16,0 0 24 16,0 0 8-16,0 0-80 0,0 0-344 15,-12 6-945-15,8 7-3007 16,-4-1-2586-16</inkml:trace>
  <inkml:trace contextRef="#ctx0" brushRef="#br0" timeOffset="73482">19822 7245 8729 0,'0'0'1969'15,"0"0"-753"-15,0 0-224 0,0 0 209 0,0 0-89 16,0 0-288-16,-9 4-384 15,1-1-296-15,-7 6-40 16,2 4 64 0,-2-1-160-16,6 5 0 15,2-5 0 1,7 1-8-16,0 0-80 0,0-4 72 16,7-3 8-16,10 1 320 15,3-7-16-15,-5 0-88 0,6 0-32 31,-2 0-40-31,-6-16-136 16,-6-3-8-16,1-3 16 16,-8-1 448-16,0 1 33 0,0 10-153 0,0 1 0 0,-4 5-288 15,-4 6-48-15,1 0 88 16,-2 3-96 0,-3 7-48-16,5 3-48 15,-2 3 24-15,1-1-256 16,8 2-577-16,-4 5-631 0,4-7-1377 31,0-2-2360-31</inkml:trace>
  <inkml:trace contextRef="#ctx0" brushRef="#br0" timeOffset="73929.82">20144 7556 7513 0,'0'0'2153'0,"0"0"-265"0,0 0-368 15,0 0-183-15,0 0-153 16,0 0-608-16,0 0-440 15,0 0-80-15,0 0 48 16,-43-3-104-16,30 19 0 0,2 0-8 16,7 3-104-16,4-4-168 15,0 2 56 1,4-1 24 0,11-7 200-16,9-6 184 15,-4 1-96-15,-4-4 24 16,4-4 48-16,-8-8 160 0,-4-8 416 15,-4 1 112-15,-4 0 65 16,0 3-57-16,0 4-344 16,-9 2-256-16,2 7-248 15,-9 3-8-15,4 0-40 16,0 16-432-16,1 19-1025 0,2-1-1615 16,5-1-1753-16</inkml:trace>
  <inkml:trace contextRef="#ctx0" brushRef="#br0" timeOffset="74348.81">20427 7947 9177 0,'0'0'3841'0,"0"0"-2336"16,0 0-169-16,0 0-856 31,0 0-176-31,0 0-8 16,-47 16-192-16,38-1-104 0,5 1-72 31,4-3-128-31,0-1-144 0,13-2 184 16,2-3 160-16,5-7 160 15,-4 0-48-15,4 0 16 16,-9-12 72 0,2-8 424-16,-9 1 96 0,-4-3 361 15,0 6-153-15,0 3-464 16,0 1-168-16,-8 8-296 0,-4 4-32 0,0 0-184 16,-4 7-536-16,0 21-1337 31,5-3-1864-31,2 1-1200 0</inkml:trace>
  <inkml:trace contextRef="#ctx0" brushRef="#br0" timeOffset="74765.53">20674 8229 5113 0,'0'0'7777'16,"0"0"-6216"-16,0 0-729 16,0 0-512-16,0 0-320 0,0 0 0 15,-16 7-16-15,16 2-168 16,0 3 64-1,0 2-264-15,0-5-296 0,12 1 319 16,0-3 297-16,8-5-112 16,0-2 160-16,-5 0 16 0,6-2 96 15,-10-12 337-15,-2-1 567 16,-5-2 112-16,-4 2 176 31,0-2-200-15,0 8-415-16,-8 0-329 0,-1 5-200 0,-2 4-144 15,-2 0-152-15,2 4-817 16,-5 14-1503-16,4 1-2225 0,8-2-6177 16</inkml:trace>
  <inkml:trace contextRef="#ctx0" brushRef="#br0" timeOffset="75367.13">21121 8690 928 0,'0'0'8762'0,"0"0"-6714"15,0 0 168-15,0 0-663 16,0 0-617 0,0 0-440-1,0 0-352-15,-8-26-144 0,3 26-184 0,5 4 120 16,-4 4-96-16,4 3-88 16,0 1-384-1,0-5 224-15,0 2 408 16,13-3-144-16,-2-6 360 31,1 0-88-31,-3 0 24 0,-2 0 48 16,1-9 24-16,-4-4 272 15,-4 1 0-15,0-1 288 0,0 3-360 0,-8 3-176 16,-3 5-176-16,-2-2-64 0,1 4-8 31,1 0-80-31,2 6-24 0,1 8-232 16,5-2-552-16,-5 4-624 15,3 0-769-15,-3-6-1711 0</inkml:trace>
  <inkml:trace contextRef="#ctx0" brushRef="#br0" timeOffset="75821.64">21435 8994 1792 0,'0'0'7185'0,"0"0"-5600"15,0 0-97-15,0 0-336 31,0 0-432-31,0 0-135 16,0 0-265-16,-32-12-112 0,16 18-32 16,4 3-112-16,1 4 16 15,2 1-80-15,5-2-72 0,4 1 24 16,0-5-136-16,0 3-120 31,17-5 296-31,2-4-40 0,5-2-96 0,0 0 144 16,0-5 88-16,-8-9 216 15,-4-5 328-15,-4-2 160 0,-4 1 208 16,-4 2-112-16,0 2-143 0,-12 6-401 31,0 7-216-31,-4 3-128 16,4 0-104-16,-4 13-312 0,5 12-1241 16,2 0-1407-16,9-2-2858 0</inkml:trace>
  <inkml:trace contextRef="#ctx0" brushRef="#br0" timeOffset="76253.47">21893 9264 6913 0,'0'0'3017'0,"0"0"-1089"16,0 0-312-16,0 0-207 0,0 0-553 16,-39-21-528-16,30 21-248 15,1 12-80-15,1 1-80 31,3 2-72-31,0 1-400 0,4-3-256 16,0 0 119-16,12-4 297 16,8-3-48-1,-1-2 440-15,1-4 72 0,-4 0 0 16,4-13 208-16,-8 0 689 16,-7-2 119-16,-2-1-88 15,-3 0 120-15,-3 7-424 0,-10 2-480 0,-6 7-216 31,-5 0 0-31,-1 13-1456 0,5 6-2433 16,5 0-2432-16</inkml:trace>
  <inkml:trace contextRef="#ctx0" brushRef="#br0" timeOffset="76623.31">22232 9607 7361 0,'0'0'3081'0,"0"0"-1801"16,0 0-688-16,0 0-328 0,0 0-72 15,0 0-128 1,0 0-64-16,-36 39-224 16,36-30-464-16,4 0 168 0,8-2 328 15,8-4-256-15,0-3 112 16,0 0 336-16,0-6 112 0,-9-5 856 16,-3 0 184-16,-8-6 337 31,0 5 95-31,0 2-600 15,-11 4-584-15,-10 6-400 0,-2 0-424 16,-1 12-2048-16,4 4-2530 16</inkml:trace>
  <inkml:trace contextRef="#ctx0" brushRef="#br0" timeOffset="76993.11">22435 9832 56 0,'0'0'10066'16,"0"0"-8122"-16,0 0-392 15,0 0-695-15,0 0-393 0,0 0-464 16,0 0-8-16,-23 19 8 31,10-6 56-31,5-1-56 16,1 2-104-16,3-5-408 0,4-2-297 15,0-1-63-15,4-3 592 0,11-3 160 0,1 0 120 16,4-3 144-16,-4-13 32 0,1 1 136 31,-10-4 216-31,-7 0 241 16,0 0 23-16,-7 6-368 0,-10 6-424 15,-7 7-456-15,5 0-1721 16,2 13-2320-16</inkml:trace>
  <inkml:trace contextRef="#ctx0" brushRef="#br0" timeOffset="77325.1">22642 10036 7257 0,'0'0'4793'15,"0"0"-3977"-15,0 0-456 0,0 0-360 16,0 0-128-16,0 0 128 16,0 21-24-16,0-4 24 0,0-1-776 15,0 0-72-15,0 0-616 16,0-4-169-16,13 1-287 15,2-7-697-15,2-2 2617 0,2-4 656 16,-3 0 1505-16,0-10 231 16,-8-9-39-16,0 0-329 0,-4-3-31 15,-4-1-625-15,0 5-592 32,0 1-384-17,-8 12-392-15,-12 5-1040 16,5 0-2761-16,-2 2-4592 0</inkml:trace>
  <inkml:trace contextRef="#ctx0" brushRef="#br0" timeOffset="85234.4">19164 6950 864 0,'0'0'1448'16,"0"0"-720"-16,0 0-584 0,0 0-136 0,-4 0 48 15,4 0 1697-15,-4 0-49 0,0 0-896 16,4 0-456-16,0 0-96 31,-4 0 104-31,4 0-32 16,0 0-120-16,0 0-64 0,0 0-56 15,0 0 57-15,0 0 63 16,0 0 40-16,0 0 88 16,0 0-48-16,0 0 80 15,0 0-48 1,0 0 48-16,0 0 40 15,0 0-128-15,0 0-64 0,0 3-64 16,8 0 96-16,0 7 336 16,0 2-64-16,8 4-151 15,0 0-89-15,0 3-80 0,0 6-64 16,0-2 0 0,-5 3-128-16,-6-1-8 15,-1 0 0-15,-4 0 8 0,0 4 0 16,0-4 96-16,0 1 0 15,0-1-80-15,0-2-16 0,0-1 48 16,11-3-8 0,6 3 48-16,-2-3-88 15,2 0 104-15,-6-7-24 0,-3 1-88 16,-4-3-104-16,-4-3-496 16,0-4-360-16,0-3 15 15,-8 2 9-15,-7-2-456 0,-2 0-1121 31,6-9-2600-31</inkml:trace>
  <inkml:trace contextRef="#ctx0" brushRef="#br0" timeOffset="85621.34">19204 7219 4440 0,'0'0'1121'0,"0"0"-321"15,0 0-96-15,0 0 344 16,0 0 112-16,0 0-103 16,0 0-177-1,-5-25-344-15,5 25-96 32,0 0-176-32,0 0-96 0,0 0-16 15,0 0-88-15,0 0-64 0,0 3-32 16,5 7 32-16,-1 2 104 15,0 4 72-15,4 7-80 16,-1-4-8 0,2 3 40-16,3-4 0 15,-1 6-8-15,2-2-40 0,-2-3-24 0,6 3 32 16,-2 0-80-16,2 1 48 16,-6-1-56-16,6-4 16 0,-10-1-16 31,5-1-384-31,-8-4-320 15,-4-5-72-15,0-5-328 0,-4-2-280 16,-11 0-433-16,-2-2-1175 16</inkml:trace>
  <inkml:trace contextRef="#ctx0" brushRef="#br0" timeOffset="88391.43">19259 7213 4584 0,'0'0'1433'15,"0"0"-497"-15,0 0-488 16,0 0-248-16,0 0 176 0,0 0 104 16,-4 0 0-16,4 13 521 15,4 6-401-15,5 0-120 0,3 3-112 0,-1 0-8 31,6 1 16-31,-2-1 8 16,1 0-144-16,5 0 40 0,-2 0-96 16,1 4-16-16,4-4-160 15,4 3 88-15,-5 1-16 16,2 3 0-16,-5-4-16 16,4 0 0-1,-9 2-56-15,2-2 0 16,-6 0-8-16,1-3 16 15,1 0-8-15,-2 1 48 0,2-1-48 16,2-3 16-16,1 0-16 16,4-1 40-16,0 6-40 0,-1-6 0 15,2 1 8 1,-5 0-16-16,-1 0 8 16,-2-3-16-16,-1 3 8 0,3-6-8 15,-2 3-56-15,2-4 64 16,1 1 0-16,5 4-48 15,-2-5 40-15,1 1 16 32,-1-1-8-32,2-2 56 15,-9 2-56-15,4-2 0 0,-9-2 0 16,2 2-56-16,-1 1 40 16,-8-5-64-16,4 0-24 15,-4 1 104-15,4 2 0 0,-1-3 8 31,1 1-8-31,5 2 8 0,-1-3 40 0,-1 4 24 16,6-1-72-16,-5 1 8 16,7 0-8-16,-6-1 8 0,2 1-8 15,1 3 0-15,1-1 56 0,-2-2-56 32,1-1 0-32,0 4 0 15,0-5 0 1,4-1 56-16,-4 3-40 15,0 0-16-15,0-4 97 0,-4 1-89 16,-5-1 0-16,1 0 0 16,1-3-8-16,-1 4 0 15,0-4 0-15,0 3 0 16,0 1 8-16,-1 2 8 16,5 0-8-16,1 1 0 0,-1 0 0 15,-1 2 0-15,6-3-8 16,-9 2 16-16,3-3-16 0,-7 3-8 31,8-3-97-31,-8-1 105 16,4 3 17-16,1-6 31 0,-1 2-40 15,3-1 0-15,-3 2 96 0,4-4-96 0,-4 1 0 16,5 2 40-16,-6-3 48 0,-3 0 64 31,4-3-16-31,0 0 16 16,-4 0 160-16,4 0 64 15,0 0-88-15,1 0-128 0,2 0-40 16,1 4 8 0,0-4-128-16,-4 0 56 15,4 3-56-15,0-3-8 16,-4 2 8-16,0-2-8 16,0 4 0-16,4-4 0 15,0 3 80-15,-4-3-24 16,7 3 32-16,-2-3-80 0,3 0 72 15,-1 0-8-15,2 0-24 0,-2 0-32 32,2 0 40-32,-5 0-8 15,7 0 0-15,-2-3 40 16,-2 0-16-16,6-1-72 0,-6-1 8 0,6 1-8 16,-6 1 8-16,1 0 88 15,0-3 0-15,0 2-40 31,-4 1-8-31,8 0-32 16,-4-3 48-16,-5 6-16 16,6-7-40-16,-5 5 48 0,4-2-56 15,0 1 48-15,-5 0-40 16,6-1-8-16,-5 1 8 0,3-1-8 16,2 2 0-1,-2 2 0-15,6-3-8 0,-6 3 8 16,1-3 0-16,1-1 0 15,-6 2 8-15,1 2 0 0,-4-5 56 16,0 5-56-16,1-2-8 16,2-4 8-1,-3 2 0-15,8 2 0 16,-4-3-8-16,4-1 8 16,-1 3-8-16,2-6 0 0,-5 2-8 0,-1-2-192 15,2-1 192-15,-9 1-80 16,8-1 88-16,-8 4 64 15,4-7 32 1,-4 4 56 0,4 0-64-16,-1-1-40 15,1 0-48-15,0 4 48 0,-4 0-32 16,5-3-16-16,-5-1-88 16,0-1 88-16,0 6 8 0,-5-5-8 31,-3-2 16-31,-3 1-8 15,3 2 48-15,-1-1-56 0,2 1 8 0,-1 0 8 16,4 2 32-16,0-2-40 0,-4-1-8 31,4-5 0-31,-4 2 8 16,0-6 8-16,-8 2-16 0,4-1 0 16,-4-1 8-16,1 2 40 31,2 3-48-31,1-3 8 0,5 1-8 15,-2 3 8-15,1-2 0 0,4 2 0 16,4-3-8-16,-3-1 16 16,3 6-8-1,0-6 0-15,-4 8 0 16,0-4 32-16,-1-2-40 16,1 1 0-16,-4 2-8 0,1-1 8 0,3 0 0 15,-5 4 8-15,5-7-8 0,-3 7 0 31,3-4 0-31,-4-3 0 16,4 3 0-16,-1-2 24 16,-2-2-24-16,-1 2 0 0,-5-3 0 15,6 1-8-15,-5 1-8 16,-1 0 8-16,2 4 0 16,-5-1 0-1,8 0 8-15,-4 0 0 16,1 4 0-16,6-7 0 15,-7 4 0-15,8-1 0 16,-3-7 0-16,-2 4 8 0,5 2-8 16,-4-3 0-16,1 1 0 15,-2 0 0 1,5 0 0-16,-7 3 0 0,7 1 0 16,-4-4 0-16,3 3 0 15,1 1 0-15,0-1 8 0,-3 1-8 16,3-4 0-16,-4 2 0 15,3-4 8 1,-2 2-16-16,3 0 16 0,-4 0-16 16,-1-3 8-16,5 3 0 15,-3-3 0-15,3 3 0 0,-4 1 0 16,4-4 0-16,-8 3 0 31,4-4 0-31,0 5 0 16,0-4 0-16,-4 2-8 15,4 1 0-15,1 4-8 0,-6-4 8 16,5 3 8-16,1 4-16 16,-2-4 8-16,-3 4-40 0,9-2 0 15,-5 3-16-15,-1-3-40 32,1 3 8-32,1-5-40 0,-1 3 88 0,-1-3-24 15,2 1 64-15,3-1 0 16,-4 3 8-16,-1-2-40 0,2 3 40 15,3-4 8-15,-4 0 0 16,-5 4-8 0,6-4 0-1,-1 3 0-15,0-2 0 16,0 1-8-16,0 3 0 16,0-3 0-16,4 3 0 0,-4-5 8 15,4 3-8-15,-4 1 8 16,0-4-16-16,0 1 16 31,-4-1 0-31,4 3 0 0,-4-2-8 16,-4 2-56-16,5 0 56 0,-2 1 0 0,-2 2-8 15,6 1 8-15,-2-3 8 0,3-1 0 16,-1 1 8-16,-2-4-8 31,3 3 8-31,-5-3 0 0,2 5-8 16,-1-3 0-16,0 5-8 15,4-3 8-15,-4 2 0 0,4-2 0 0,-4 7 0 16,4-9 8-16,4 8-8 16,0-3 0-1,0 2 0 1,0 1 8-16,4 3 0 0,-4-3-8 0,4 3 0 16,0 0 0-1,0 0 0-15,0 0-16 16,0 0-64-16,0 0-64 15,0 0-288-15,0 0-696 32,0 0-64-32,0 3-25 0,-4 4-751 15,0-1-1977-15</inkml:trace>
  <inkml:trace contextRef="#ctx0" brushRef="#br0" timeOffset="89411.63">19252 7238 3424 0,'0'0'1521'31,"0"0"-161"-31,0 0 56 0,0 0-136 16,0 0-303-16,0-44-257 16,0 32 8-16,0 2-112 0,0 1-136 0,0-7-56 15,-8 3-40-15,-5-4-112 0,2 3-48 32,-5-3-24-32,4 2 65 15,-4 3 55-15,4-2-112 0,8 1 176 16,-4 0 64-16,4 4-96 15,4 3 40 1,0-4-56-16,0 4 16 0,0 3-48 16,0 0-56-1,0 3-80 1,0 0-96-16,0 0-72 0,0 0-56 16,0 0-32-16,0 0-48 15,0 6-72-15,0 6 8 0,4 5 56 16,8 8 144-16,0 4 104 0,4 3 56 31,4 1-48-31,-8 6-104 0,4-1-8 16,-4-2 0-16,-9-2-472 15,1-6-344-15,-4 11-560 16,0-11-561-16,0-6-2368 0</inkml:trace>
  <inkml:trace contextRef="#ctx0" brushRef="#br0" timeOffset="101439.57">19407 8156 1304 0,'-8'4'680'16,"4"-4"-344"-16,-3 0 0 15,2 3-16-15,-3 0 272 0,-3 0-360 32,2 3-224-32,-3-3 64 15,5 1 945-15,3-1-441 0,-5 0-288 0,1 0-112 16,4 0-24-16,1 0-40 0,-1 1-32 16,0-4 72-16,0 3 40 15,-1-3 64 1,5 3 32-16,0-3 64 15,0 3-88-15,0-3 48 32,0 3 112-32,0-3-88 0,0 0 72 15,0 4-71-15,0-4-73 0,0 0 48 16,0 0 48-16,5 0 80 16,3 0 40-1,3 0 208-15,6 0-248 16,2 0-152-16,-3 0 16 15,5 0-72-15,-2-4 40 0,5 1-120 0,-4-3 8 16,0-1-87-16,0 1-65 0,0 0 88 31,-1-4-24-31,2 1-24 16,3-1 8-16,-5 4-48 16,5-3 80-16,0-1-88 0,-4 4 0 15,0-4 56-15,0 3-48 16,-4 0 64-16,0-1 32 15,-1 1 48 1,-2-3-64-16,2 5-8 16,2-5-32-16,-2 0 0 15,6 4-48-15,-6-3-8 16,5 2 8-16,-3 2 0 0,-2 0 8 16,-3-1-8-16,4 3 8 0,-1-3 0 15,6-1 16 1,-5 1-16-16,3 0 0 15,2-1 0-15,3 1 0 16,-5-3-8-16,1 2 40 0,5-2-40 16,-6-2 0-1,-3 6 8-15,0-1 0 0,0-1-8 16,-1-3-96-16,2 8 96 16,-6-5 16-16,6 1-8 15,-6-1 8-15,10 4-16 0,-10-2 8 16,10-2-8-16,-5 0 8 15,-1 0 0-15,2 2-8 0,-2-2 16 32,2 0-8-32,-6 1 0 15,1 3-8-15,0-7 0 16,0 8-40-16,0-5 40 16,0 1 16-16,0-4 32 0,4 4-48 15,-4 0 0-15,4-1 8 16,-4 1 8-1,0 0-16-15,4-4 8 16,0 7 0-16,-4-4 16 0,3-2-24 16,1 3 0-16,0-4 0 0,4 3 0 15,-7 2 8-15,2-5-8 16,-3 3-128 0,0-2 128-1,0 3 0-15,0-4 8 16,0 7 0-16,-4-4 64 15,-1 2 0-15,6-1-64 0,-5-1 0 16,4 0 40-16,0 4-48 16,-5-4-8-16,6 5 8 31,-5-2 8-31,-1 1 48 0,1 0-56 16,1 0 0-16,-1 0-16 0,-1-1 16 0,1-2 16 15,5 3-16-15,-10 0 8 0,9 0-8 16,-8-1-8-16,5 1 8 31,2 0 0-31,-7 0 8 16,9-3-8-16,-6 3 8 0,1-4 0 31,3 4-8-31,2-4 0 0,-5 5 0 16,4-5 8-16,-4 4 0 15,-4 0 0 1,0 3-8-16,-4-4-200 15,4 2 200-15,-4 2 32 0,0-4 240 16,0 4-96-16,3 0-96 16,-3 0-64-16,0 0 40 15,0 0-40-15,0 0-16 16,0 0-56-16,0 0-728 16,0 0-433-16,-11 0 449 0,-1 4-448 15,0 2-1713-15</inkml:trace>
  <inkml:trace contextRef="#ctx0" brushRef="#br0" timeOffset="104083.99">20435 8064 3744 0,'0'0'1825'0,"0"0"-537"16,0 0 80-16,0 0-39 0,0 0-473 31,0 0-112-31,0-7-184 16,0 7-328-16,0 0-224 0,0 0-8 15,0 0-1000-15,0 4-625 16,0 3-2695-16</inkml:trace>
  <inkml:trace contextRef="#ctx0" brushRef="#br0" timeOffset="104631.58">20387 8010 4416 0,'0'0'1569'15,"0"0"-913"-15,0 0-656 0,0 0-320 16,0 0 144-16,0 9-168 0,4 1-1481 16</inkml:trace>
  <inkml:trace contextRef="#ctx0" brushRef="#br0" timeOffset="107702.97">19216 6772 4841 0,'0'0'1912'15,"0"0"-464"-15,0 0-304 16,0 0 49-16,0 0-265 16,0 0-216-1,0 0-216-15,24-3-176 0,-24 3-168 16,0 0-80-16,0 0-72 15,0 0 0-15,0 6 0 16,4 1 96 0,0 2-24-16,0 4-24 15,3 2 8-15,2 4-48 0,3 2 88 16,-1 0-32-16,2 2 0 0,2-2-56 31,-2 2 64-31,-2-1-72 0,1-3 8 16,-7 0 0-16,-1-7-8 15,-1 4 8-15,1 1 40 0,0-5-48 16,0 4 0-16,5 0 8 16,-2 3 8-16,9 0 32 15,0 0-40-15,0 0 97 16,4 0-41 0,0 3-56-16,-4-3 8 15,0 1 32-15,-4-1-48 16,-5-1 0-16,2 1-8 0,-5-3 8 15,0-4 0-15,0-1 0 16,-1 1 8-16,1 1 0 0,0-3 0 16,5 2 0-1,-1-2 0-15,3 3 0 16,2-1 56-16,2 1-56 0,-2-1 0 16,2 1 64-16,-3-2-72 15,-4 0 0-15,4-1-8 16,-8 2 8-16,3-5 0 15,-2 3-8-15,3-4 8 16,-4 3 0-16,4-2 8 0,4 3 8 16,-4-1-8-16,7 0 0 15,-2 1 40-15,-2 3-40 16,2-4 0-16,-1 0 0 0,-5 1-8 31,6-1 0-31,-5-2 0 16,-5 2 16-16,9 1-16 15,-7-3 8-15,3 0 0 0,-1 1 32 16,5-1-32-16,0 3-8 16,0-5 0-16,0 5 8 15,0-3 8 1,0-1-8-16,-4-3 0 0,0 4 0 16,0-5 0-16,-4 5-8 0,4-4 8 15,-4 0-8-15,4 1 8 16,0 2-8-16,-1-3 16 15,6 3-8-15,-2 1 0 16,2-4 0 0,-1 0 8-1,-1 3-8-15,2-6 0 16,-6 7 0-16,1-4-8 0,-4 0 0 16,5 0 8-16,-5-3-16 15,-1 3 8-15,1 1 0 0,0-2 0 31,4 3 0-31,-3-3 0 16,6 1 0-16,1 0 8 0,0 3-8 16,0-1 8-16,-4-3-8 0,0-2 0 0,0 4 0 15,-4-4 0-15,0 3 0 16,-4-3 0 0,4 0 0-16,-1 2 0 15,2-2 0-15,3 0 0 16,0 0-8-16,-1 0 0 0,6 0 8 0,-1 0-8 15,-1 0 8-15,2-2-8 16,-2-1 0-16,2-1 8 16,-9-3-8-1,3 1 0-15,1 3 8 16,1-2-8-16,-1 0 8 16,-1-4-8-16,1 6 8 15,1-7-8-15,-2 4-8 31,1-3-48-31,0-1 64 0,1 1 0 16,-2-1 0-16,-3-2-72 16,4-1 56-16,0 0 16 15,-4 1 0-15,4-5-8 0,0 5-48 16,-4-1-48-16,-1-3 104 0,2 3 8 0,-5 0-8 16,4 1 0-1,-4-1 0-15,4 1 64 16,-4-1-64-16,0 0-64 15,0 4 64-15,0-4-184 16,0 1 31-16,0-2 113 0,0 5 40 31,0-4 64-15,-4 5 1-16,0-6-17 0,4 2-48 16,-8 2-80-16,8-3 80 15,-4 3 0-15,-4-2 0 16,0-1-161-16,0 4 161 0,0-4 88 15,0 4-72-15,1-4-16 16,-2 4 0-16,1-1-144 16,0 1 120-16,1-2 24 15,-2-1 64-15,-3-1-8 16,1 1-8-16,-2-1-48 0,2-3 8 16,-2 3 57-16,5-6-57 15,1 3 0-15,-6 1 0 0,5-1 8 16,1 0-8-16,3 0 0 15,-4-1 0-15,-1 6 40 16,2-6-48-16,-1 2-8 16,-5 0 8-16,2 1 0 0,-1-2 0 15,4 4 0-15,-4-1 0 16,1-3 8 15,2 3-8-31,-3 4 16 0,1-4-16 16,-2 1 0-16,5-1 8 15,1 2 0-15,-6 3-8 0,5-2 8 16,1 0-8-16,-1 1 8 16,-5-1 0-16,6 1-8 15,-1 0 0 1,-1 2 0-16,2 0 0 0,-1-2 8 16,-5 3-8-16,9-4 0 0,-3 4 0 15,-1-4 0-15,0 4 0 16,0-3 8-16,-4 2-8 0,4-2 0 31,-4 2-40-31,4 1 40 16,-4 3-8-16,8-4-193 15,-4 5 201-15,0-8 8 16,1 7 49-16,-2-8-49 0,-3 3 0 16,5-2 8-16,-6 0-16 15,-2 5 8 1,-2-6-8-16,6 2 0 15,-6 4 0-15,2-2 0 16,-2 3 0-16,2-2 0 0,-2-1 0 0,2 4 0 16,-1-3-8-16,0 2 8 15,0 1 0-15,0 1 0 16,-4-2 0 0,5 1-8-16,-2 3 0 15,2-3 0-15,-5 3 8 16,3 0-57-16,-2 0 49 0,2 0 8 0,-2 0-8 15,3 0 8-15,-5 0-8 0,6 0 8 32,3 3 0-32,0 0-48 15,0 1 40-15,5 1 8 16,-2 2-96-16,1-1 16 0,4 4-168 16,-3-1-392-16,-2 14-1024 15,-3-8-1081-15,1-2-3696 16</inkml:trace>
  <inkml:trace contextRef="#ctx0" brushRef="#br0" timeOffset="110809.72">14558 6470 6145 0,'0'0'1560'0,"0"0"48"16,0 0-183-16,0-25 111 0,0 22-288 15,0 0-103-15,0-1-89 31,0 4-264-15,0 0-240-16,0 0-304 16,0 0-136-16,0 0-56 0,0 7-56 15,4 10 56-15,-4 4 32 0,4 8 136 16,-4 5-40-16,4 4-16 0,0 7-24 31,-4-1-72-31,0 1 8 16,0-1-16-16,0-6 40 0,0 0-104 15,0-3 16-15,-8-2 41 16,4-8-57-16,0 0-105 0,1-6-615 16,3 0-536-16,0-3-1216 15,0-6-609 1,0-8-4105 0</inkml:trace>
  <inkml:trace contextRef="#ctx0" brushRef="#br0" timeOffset="111376.98">14948 6464 5801 0,'0'0'1608'0,"0"0"-280"16,0 0 41-16,0 0-169 0,0 0-176 16,0 0-40-16,17-25-215 0,-17 25-217 15,0 0-336 1,0 0-216-16,0 6-32 0,0 13 32 31,-4 6 384-31,0 3 120 16,-5 8-40-16,5 2-144 0,-3 3-24 15,7 0-128-15,-4 1-32 16,0-4-64-16,4-3-24 0,0-4-48 16,0-5 8-1,0-4 8-15,0-3 48 16,0-6-64-16,0-1-224 15,0-1-280-15,4-5-424 0,0 0-568 0,0-6-529 16,-1 0-1864-16,6 0-1520 16</inkml:trace>
  <inkml:trace contextRef="#ctx0" brushRef="#br0" timeOffset="111877.97">15371 6489 5065 0,'0'0'1728'0,"0"0"-256"32,0 0-736-32,0 0-319 31,0 0 207-31,0 0 304 0,0 0-208 15,0 0 16-15,0 0-280 16,4 86-8-16,-4-61-72 0,0 1-200 16,0 7 73-1,0-3-137-15,0 5 32 16,0-3-72-16,0 0-16 16,0-3-8-16,0-4-48 0,0 0 8 0,0-6-8 15,0 1-136-15,0-9-361 16,0 0-223-16,0-5-552 0,0-4-592 31,0-2-2169-31,4 0-2015 0</inkml:trace>
  <inkml:trace contextRef="#ctx0" brushRef="#br0" timeOffset="112348.04">15685 6534 4977 0,'0'0'1712'0,"0"0"-176"0,0 0-408 32,0 0-527-32,0 0-257 15,0 0 392-15,0 0 96 0,13 29-264 16,-5-17-40-16,-8 7 88 16,4 0-39-16,-4 3 7 15,0 4-192 1,0-1 128-16,0 0-16 15,0 5-104-15,0-5-112 16,0 6-40-16,-4-2-56 16,0-1-40-16,-4 2-8 0,8-3-96 15,0 3 48-15,0-2-40 16,0-3-48-16,0-2 64 16,0-2-72-1,0-5 16-15,0-3 40 0,0-3-56 16,0-3-440-16,-5-7-880 0,5 0-1009 15,-4 0-1503-15</inkml:trace>
  <inkml:trace contextRef="#ctx0" brushRef="#br0" timeOffset="113519.83">17132 6838 8705 0,'0'0'1945'16,"0"0"-57"-16,0 0 121 0,0 0-193 15,8-28-320-15,-8 28-640 16,-4 0-623-16,-16 9-185 0,-12 14 192 16,-8 12 48-1,-3 5 112 1,-10 12-32-16,-10 17 24 16,-5 15-80-16,8-9-112 0,8-5-128 15,17-20-56-15,10-17 80 16,2 5-88-16,-1-7-8 0,8-5-288 31,4-7-456-31,1-5-776 16,7-14-2401-16,-1 0-448 0,1-17-2033 15</inkml:trace>
  <inkml:trace contextRef="#ctx0" brushRef="#br0" timeOffset="113782.77">16673 6877 10562 0,'0'0'1872'16,"0"0"529"-16,0 0-113 16,0 0-1152-16,0 0-840 0,0 0 1 15,0 0 359 1,101 76 16-16,-50-12-136 16,17 18-176-16,-9-6-168 15,-7-6-88 1,-7-12-88-16,-18-14-16 0,1-3 0 15,0 0-208-15,-8-9-192 0,-8-11-328 32,-9 0-72-32,-3-2-537 15,0-5-1263-15,-3-3-2553 0</inkml:trace>
  <inkml:trace contextRef="#ctx0" brushRef="#br0" timeOffset="114752.86">17276 10836 13098 0,'0'0'4321'0,"0"0"-3281"15,0 0 145-15,0 0-457 16,0 0-240-16,0 0-264 16,-21-4-176-16,-2 23-32 31,-5 6 104-31,-9 8 8 0,2 2 8 16,-5 3-56-16,1 4 0 15,-2-1-16-15,2-3-64 0,3 0 0 16,4-7-392-16,4-2-944 15,8-10 256-15,8-9-1961 16,8-10-2248-16,4 0-3537 16</inkml:trace>
  <inkml:trace contextRef="#ctx0" brushRef="#br0" timeOffset="114954.55">16920 10989 6673 0,'0'0'6601'0,"0"0"-3736"0,0 0-1065 15,0 0-615-15,0 0-481 16,0 0-256-16,0 0 224 0,49 48 72 16,-25-11-344-16,0 1-200 15,-1 10-120 17,1-1-80-32,0 1 0 0,-3 3-344 15,-6-4-96-15,-7-3-1112 16,-4-8-1593-16,-4-18-5745 0</inkml:trace>
  <inkml:trace contextRef="#ctx0" brushRef="#br0" timeOffset="118300.35">21033 8921 3240 0,'0'0'480'31,"0"0"1857"-31,0 0-305 16,0 0-1024-16,0 0-311 0,0 0-89 15,15 7 160-15,-10-4-48 16,3 0-200-16,-1 4-168 0,1-1-40 15,1 0-16-15,2 7-144 16,-3-4-144 0,1 4 96-16,-1 0-16 15,3 3-80-15,2 3 72 0,2-4-32 0,-3 5 32 16,8-1 49-16,0-3-57 16,-1 3 16-16,2 0-24 0,3 0 16 46,0 3 16-46,-1 0-32 16,9 0 8-16,-4 0 8 0,4 3-64 16,0-2 40-16,4-1-48 15,-4 4 48-15,0-4-8 0,-4 1-40 16,-1-5 0-16,-3-2 40 16,0 1-32-1,-7-5 0-15,-6-3 72 0,1 3 16 0,-3-1-96 16,2 1 0-16,-3 1 8 15,4-3 40-15,-4-1-56 0,4 4 8 16,-5-4 0-16,6 1 48 31,-5-1-56-31,8 1 8 16,-4 0-8-16,-1-1 56 0,2 3-48 0,2-1 40 16,2 1-40-16,-2-2 8 0,1 1 0 15,0 3 32-15,4 2-40 0,-3-4 8 31,2 1 32-31,1 3-48 16,-8-4 64-16,8 5-56 16,-5-5 56-1,-2 1-56-15,2-1 88 16,2 1-40-16,-2 0 8 0,2-1 0 16,3 2 32-16,-1-3-48 15,-2 3-32 1,-2-2 48-16,1 1-16 15,0 0 8-15,0 0 24 0,0-1 16 16,0 1 56-16,-1-1-8 0,6-2-24 0,-6 3-48 31,-2-3-16-31,-2-1-8 16,-2-3-40-16,-1-2 0 16,-8-2-8-16,4 2 0 0,-1-1-8 15,-3-3-40-15,0 4 40 16,4-4 8-1,-4 2 8-15,0 1-8 0,0-3 16 16,4 0-16 0,-4 0 8-16,0 0 0 15,0 0-8-15,0 3-152 0,0-3-1280 16,0 0-945-16,-4 0-2776 0</inkml:trace>
  <inkml:trace contextRef="#ctx0" brushRef="#br1" timeOffset="127185.93">14172 8125 1320 0,'0'0'864'0,"0"0"1801"16,0 0-305-16,0 0-800 31,7 3-391-31,-7-3-241 0,0 0-96 16,0 0-120-16,0 0-152 15,0 0-24-15,0 0-120 0,0 0-215 31,0 0-97-31,0 0-88 0,0 0-16 16,0 3-8-16,0-3-64 16,0 0 72-16,0 3-48 0,0-3 0 0,5 2 24 31,-5-2 24-31,4 0 0 0,-4 5 0 16,4-5-193-16,-4 0 25 15,4 0 160-15,-4 0 8 16,0 0 112-16,0-10-96 0,0 1-16 15,0-2 200-15,-8-1 9 0,4 3 119 16,-1 2 224-16,1 0 488 16,1 7-608-16,3 0-432 15,-4 0-120-15,0 10 120 16,4 5 56-16,0 6 64 16,0-7-120-16,0 3-8 0,11-4 8 31,6-4 24-31,-2-6 40 0,9-3 336 31,-3 0-96-31,-2-3-160 16,-3-12-16-16,-4 2-128 15,0-6-120-15,-12-1-32 0,0 5 152 0,0 2 128 16,-16 4-24-16,1 9-104 16,-6 0-120-16,5 3 40 15,0 13 72-15,5 2 8 16,6 2-8-16,1 2 8 15,4-6-120-15,0-7 16 0,4 1-8 16,5-7 112-16,-5-3 48 16,-4 0-48-16,3 0-72 0,-3-10-1048 31,0-2-688-15,0-4-209-16,-3 7-1160 0,-1-1-3256 15</inkml:trace>
  <inkml:trace contextRef="#ctx0" brushRef="#br1" timeOffset="129088.42">14235 8153 3576 0,'0'0'2601'0,"0"0"-1321"16,0 0-272-16,0 0 209 0,0 0 15 0,0 0-88 15,0 0-360-15,0 0-264 0,0 0 88 16,0 0 73-16,0 0-25 16,0 0-56-1,4 0-112-15,0 0-88 16,8 0-96-16,0 0-16 16,8 0-112-16,1 3-80 0,-2 1-24 15,5-4-16-15,0 3-48 0,4 0 64 16,-5 3-64-16,5-3 8 15,0 0 32 1,0 1-40-16,-4-1-8 16,0 0 0-16,0-3 8 15,-4 0 0-15,4 3 8 16,-9-3 40-16,10 0-48 16,-9 0-8-16,3 3 0 0,5 0 16 31,-7-3-16-31,2 4 0 15,1-4 8-15,1 0-8 16,-2 0 8-16,1 3 0 0,-4-3-8 16,-4 0 8-16,4 3-8 0,-8-3 8 0,4 3-8 15,-1-3 0 1,2 3-8-16,-1 1 8 16,4-4 0-16,-1 2 0 15,2 3 0-15,2-3 0 16,-3 1 0-16,5 0 0 0,-6 1 16 31,-3-2-16-31,0-2 8 0,0 5-8 16,0-3 0-1,0-2 8-15,0 0 0 16,4 4 0-16,-1-4 0 16,6 2-8-16,-1-2 8 0,-1 0 0 15,2 4-8-15,-1-2 8 16,-1-2-8-1,-3 4 8-15,9-1-8 0,-10-3 0 16,5 4 8-16,0-1-8 16,0 0 0-16,0-1 0 0,-4-2 0 15,0 4 0-15,-1-4 8 16,6 3-8-16,-6 1 0 16,5-4 0-16,4 3 8 15,-4-3 0-15,4 0-8 0,-8 3 0 16,0-3 0-16,-4 0 0 15,-4 0 0-15,0 0 0 0,-4 0 0 16,-1 0 8-16,6 0 0 47,-1 0-8-47,3 0 8 0,6 0 8 0,-2 0-16 16,6 0 8-16,-5 0-8 15,3 0 0-15,-6 0 0 0,-2 0 0 16,-7 0 0-16,0 0 0 15,-4 0 0 1,0 0 8 0,4 0-8-16,-4 0 8 0,9 0-8 0,-2 0 16 15,5 0 0-15,0 0-16 0,0-3 8 16,-4 3-8-16,4 0 0 16,-8 0 8-16,0 0-8 31,0 0 0-31,0 0 0 0,-4 0 8 15,0-3-8-15,4 3 48 16,-1 0 40-16,2 0 72 16,-5 0-15-16,4-4 23 0,0 4-40 15,0 0-64-15,0 0-56 32,0-3 8-32,-4 3 40 15,0 0-48-15,0 0-8 0,0 0-144 16,0-4 80-16,-4 4-216 0,-8 0-241 15,3 0-631-15,-2-2-344 0,3-1-97 16,4 0 937 0,4-1-2136-1,0-3 1135-15,0 5-719 0,0-2 1024 16,0-2 1128-16,4 4 224 16,0-5 1248-16,-4 3 336 0,4-2 121 0,0 4-105 15,-4-5-80-15,0 3-336 47,0 1 145-47,0 3-249 0,0-3-360 16,0 3-208-16,0 0-136 15,-8 0-200-15,0 0-176 16,-4 0-48-16,0 10-40 0,-4 2 88 16,4 4 8-16,4 7 56 15,0 2-56-15,4-3-8 16,4-3-72-16,0 0-32 0,12-3-16 15,4-6 16-15,4-7 104 16,4-3 24-16,-4 0 24 0,0-10 48 16,-5-6 8-16,-2-2-56 15,-2-2 232 1,-7-1-16-16,1 0-64 0,-5 2-7 16,0 7-41-16,0 5 168 15,-9 7-320-15,2 0-72 0,-10 11 72 16,6 4 0-16,-5 11-8 15,4-4 0 17,4 0 0-32,4 0-80 0,4-3-305 15,0-6 49-15,12-4-80 16,0-5 240-16,4-4 48 0,4 0-64 16,-5-7-8-16,2-5 128 15,-9-7 80-15,-5-1 8 16,-3 2 136-16,0 1 368 15,-7 8 136-15,-14 3-271 0,-3 6-225 16,5 0-16-16,-1 8-56 16,8 6-80-16,8 2-88 0,4-4-56 15,0-2-153-15,0-3 49 32,4-7 248-32,8 0-112 0,-8 0-224 0,-1-7-1104 15,2-5-1265-15,-5-1-6713 16</inkml:trace>
  <inkml:trace contextRef="#ctx0" brushRef="#br1" timeOffset="130914.19">14299 8760 6025 0,'0'0'3873'0,"0"0"-2193"0,0 0-208 16,0 0-63-1,0 0-433 1,0 0-424-16,0-26-104 15,0 13-48-15,4 4-64 16,4-7-64-16,4-4 64 16,4 1-144-16,0 0-160 0,4 5-32 15,-1 0-16-15,2 5 16 32,3 2 0-32,4 4 0 0,4 3-8 15,-4 0 0-15,7 0 8 0,-3 6 0 0,4 7 0 16,0 1-8-16,-5 0 0 15,-3 5 8-15,0-2 0 16,-7 2-8 0,-6-4-88-16,1 2 0 15,0-4-32-15,0-1 64 0,4-2-24 16,-4-4-184-16,4 0-112 0,-8-6 72 16,3 0 88-16,-2 0 224 0,-2-3 80 15,-2-6-8 1,-1-7 0-1,-4 0-16-15,-4-6 0 0,0-1 32 16,0 2-8-16,0-3-64 16,-8 6 40-1,4 2 272-15,-5 6 64 0,9 4-144 16,-3 6 48-16,3 0-296 31,0 0 0-31,0 0-264 0,0 3 184 16,0 7 24-16,0-1 56 15,0 5 8-15,3-2 56 16,1 3-56-16,1 2 8 0,-1-2 16 0,-4 1-32 0,8 0-432 31,-4 3-256-31,-1-6-16 16,-3 0-480-16,0-7 311 0,0 0 345 16,0-6 296-16,0 0 232 15,0 0 8-15,4 0 312 0,0-9-208 31,5-7 8-31,-2 0 104 16,5-3 81 0,4-3-89-16,5 3-48 0,-6 3-96 15,2-1 88-15,-2 11 96 16,1 0-240-16,-4 4 40 16,3 2-48-16,2 0 64 0,3 0-72 15,-4 0 8 1,8 0 0-16,-4 5 0 0,-5-2 56 15,6 1-64-15,-2 3 48 16,-3-1-48-16,-4 0-96 16,4 3 48-16,-4-2 48 0,0 2 0 15,4 1 0-15,0-1 8 16,0 4 48-16,0-4-48 16,0 1-8-16,0-3-8 15,-1 2-96-15,-2-3-64 0,2-3 72 16,-2 1 16-16,-2-1 32 15,1-3 48-15,4 0 24 0,0 0 56 32,0 0-80-17,0 0 72-15,4 0 120 16,-5 0-64-16,6-3-56 0,-1-4 8 16,-1 1 32-16,-2 3 88 15,-2-7 72-15,5 1 64 0,-7-1 136 16,-5 1 48-1,3-4-24-15,-3 0-144 16,-3 1-184-16,2 1 32 0,-7 3-200 16,0 4-48-16,0-3 40 15,-24 7-1656-15,4 0-1265 0,1 0-6961 0</inkml:trace>
  <inkml:trace contextRef="#ctx0" brushRef="#br1" timeOffset="136929.68">14156 7883 3200 0,'0'0'472'0,"0"0"3217"16,0 0-2377-16,0 0-407 16,0 0 15-16,0 0-200 0,0 0-64 15,0 0-32-15,0 0-144 16,0 0-72-16,0 0-104 0,0 0-88 16,0 0-15-16,0 0-25 15,0 0-32-15,4 0-8 16,4 0-136-16,-1 0 304 15,2 0-136-15,7 0-64 0,0 0-48 16,3 0-56-16,9 0 48 0,-4 0-32 31,8 0 64-15,0 0-8-16,4 0-24 16,-1 0 40-16,-3 0-24 15,0 0 0-15,-4 0-56 0,-4 0 0 16,-4 0 64-16,0 0-24 15,0 0-24-15,0 0-16 16,0 0 48 0,4 0-56-16,0 0 0 0,4 0 0 15,0 0 0-15,0 0 8 0,4 0-8 16,-4 0 8-16,-5 0 32 16,-3 0-32-16,0 0-8 0,-4 0 8 31,-5 0 0-31,-2 0 0 15,3 0 8-15,0 0 0 0,-4 0-8 0,0-3 8 16,3 1-16-16,2-2 0 0,-2 4 8 16,6 0-8-16,-2 0 0 15,9 0-8 1,-4 0 8-16,0 0 0 16,4 0 0-16,0 0 0 15,0 0 8 1,-1 0-16-16,-2 0 16 0,3 4-8 15,-5-4 0-15,5 2 8 16,-4-2-8-16,1 3 0 16,-6 0 8-1,5-3-8-15,0 3 0 16,4 1 0-16,4 2 0 0,4-2 0 16,-4 1 0-16,3-2-8 0,-7 4 8 15,1-7 0-15,-10 4-96 31,-3-4 96-31,-8 0-16 0,0 0 16 16,0 0 0-16,4 0 0 16,0 0 0-16,0 0-8 0,8 0 8 15,0 0-16-15,0 3-32 16,8-3 48-16,-9 3-48 31,9 0-8-31,-7-3 56 16,2 3 0-16,-3-3 0 0,0 2-16 15,0-2-88-15,-4 5-144 0,0-5 112 16,4 2 64-16,0-2 72 16,0 4-16-16,0-4 8 15,3 3-8 1,-2 0 8-16,3 0 8 0,-5 1-8 16,6-1-16-16,-6 0 16 15,-2 3-128-15,-2-3-24 0,-3 0-88 0,1 1 64 16,-6-1 80-16,5 0 16 31,0 0 32-31,1 0 56 0,-2 0-8 16,5 4 0-16,0-4 0 15,0 3 0-15,-4 0 0 0,-1 1-57 16,-2 3-7-16,-1-1 56 16,-4-3-72-16,0 4 72 31,0 0-88-31,0 2 96 15,0-2 8-15,0-2 8 0,0 2 0 16,-4 1 8-16,4 1 0 16,0-3-8-16,0 4 0 0,0 0 0 15,0 0-8-15,0-1 8 32,0 1 40-32,4-1 8 0,-4 5-48 0,0-4-8 15,0-1 0-15,0 1 8 16,0 0 40-16,0-1-40 0,0 4-8 15,0-3 0-15,-4 0 8 0,4-1 8 32,-5 4-8-32,5-3 0 15,0-1-8 1,0 1 8-16,0-3 9 16,0 2-9-16,0 2 0 0,0-2 8 15,0-3-8-15,0 1 0 16,0-1 0-16,0 1 0 31,5 3-8-31,-1-4 0 0,-4 1-8 0,4-1 0 16,4 4-65-16,-4-4 73 0,-1 7 8 15,1-3 9-15,1-1-9 0,-1 1 8 32,-4 1-8-32,8-9 0 15,-8 2 32-15,4 0-40 0,-4-5 0 16,0 2-40-16,0-4 40 15,0 0 56-15,0 0 72 0,0 0 24 0,0 0 144 16,-4 0-224-16,-4-6 32 16,-5-1-48-1,2 3 0-15,-6-2-56 16,2 4-8-16,-1-2 8 0,-4 4 8 16,0-3 0-16,0 3 8 15,0-4-8 1,0 1 0-16,1 3 40 15,3-3-40-15,-9 3-8 32,1-3 8-32,1 0 48 0,3-1-56 15,0 1-8-15,-4 3 8 0,4-3 48 16,0 0-48-16,-3 0 0 0,-1 0 0 16,-4-4 0-16,0 4 16 0,-8 0-16 31,8 0-8-31,0 0 8 0,0 0 0 15,8-1 0-15,-3 4 0 16,6 0-8-16,-2 0 8 0,3 0 0 16,-5 0-8-16,2 0 8 15,-1 0 0 1,-4 0 0 0,-1 0 0-16,6 0 0 15,-5 0 8-15,0 0-8 0,5 0 8 16,-2 0-8-16,-3 0 0 15,5 0 8-15,-1 0-8 0,-4 0 8 16,3 0-8-16,2 0 0 31,-1 0 0-31,0 0-8 0,4 0 16 16,1 0-8-16,-6 0 0 16,5 0 0-16,0 0 0 0,-4 0 0 0,1 0 0 15,-1 0 0-15,-1 0-8 16,2 0 8 15,-1 0 0-31,3 0 0 0,6 0 0 16,-5 0-48-16,4 0-24 15,0 0 72-15,-4 0 0 16,4 0 0-16,-4 0-8 0,0 0 0 16,0 0 0-16,1 0 8 31,-2 0-16-31,2 0 8 0,-2 0-112 0,2 0 24 0,-1 0 8 15,0 0 24-15,0 0 56 16,0 4-120-16,-4-4 56 16,4 0 16-16,0 0-96 0,-4 0 80 31,4 0 0-31,-4 3 64 16,5-3-40-16,-2 3 40 0,6-3 0 15,-2 0 8 1,6 0 0-16,-9 0 8 15,4 0-8-15,0 0 8 0,-4 0-8 16,4 0 0-16,-4 0-8 16,4 0 8-16,0 0 0 0,-4 0 8 15,8 0-8 1,1 0 0-16,-2 0 8 16,5 0-8-16,4 0 8 0,-8 0 0 15,4 0 0-15,1 0 0 31,-6 0-8-31,5 0 8 0,-4 0-8 16,1 0 0-16,-2 0 0 16,1 0 0-16,4-3 8 0,-3 3-8 0,3-3 8 15,0-1 0-15,-1 4 40 0,1-3-40 32,4 0 48-32,-4 0 48 15,1-1-24-15,-5-1 24 0,0 1-56 16,3 1-40-16,-2 0 48 31,3 0-8-31,0-4 0 0,0 4 56 0,4-4 72 16,-4 5 48-1,4-7-56 1,0 2-56-16,0-3 80 0,0 1 40 16,0 2-80-16,0-6-80 15,0 5 32-15,-4-9-48 16,-1 1-40-16,2 0 88 0,-5-3-104 0,4 4 16 31,0-2-16-31,4 2 56 0,-4 5 64 16,4 0-72-16,0 1 48 15,0 0 16-15,0-1-56 16,0 1-56-16,0-1-8 0,0-2 8 16,0 1 0-16,0-1 48 15,0 5-40-15,0-2 48 16,0 0-40-16,0-4-8 0,0 0-8 15,4 1 16-15,-4-1-8 16,0-6 8-16,4 3-8 0,-4-3 48 16,0-3-48-16,0-1-8 31,0 1 0-15,0 0 80-16,-4 0-72 15,0 3 104 1,-1 0-104-16,5 6 120 15,-3 1 8-15,-1 1-80 0,0 6 64 16,4-2-72-16,0 7-40 0,0-3 0 16,-4 3 8-16,4 0-16 0,0 0-72 15,-4 0-344-15,-4 0-664 16,4 0-424-16,-4 3-1633 16,8-3-4353-16</inkml:trace>
  <inkml:trace contextRef="#ctx0" brushRef="#br1" timeOffset="144653.34">28296 6467 2496 0,'0'0'264'47,"-4"0"-160"-47,4-3 1873 0,0 3-57 16,0 0-512-16,0 0-167 15,0-3-201-15,0 3 72 0,0-2-240 16,0 2-208-16,0 0-64 15,0-5-63 1,0 3-225-16,0 2-88 16,0 0-104-16,0 0-112 0,0 0 32 0,0 0-40 15,0 0-104-15,-3 0-24 16,3 2-72-16,-5 11 200 0,1 4 176 16,0-2-16-16,4 8 56 31,-4-2-80-31,4 5 80 15,0-1-64 1,0 0-24-16,0 4 120 0,0 0-72 0,8-3 40 16,-4 2-24-16,4 0-56 15,-4 1-40-15,4 0-48 0,0-4-32 32,-4 3 32-32,0 1-32 15,4 0 32-15,-4-1-40 16,0 1 8-16,0-1-16 0,-4 1 48 15,4 0-40-15,-4-1 0 0,0-3 16 16,0 4-16 0,0 0 40-16,0-1-48 15,0 4 0-15,0-3 8 16,0-1-8-16,0 1 8 0,0-4 0 16,0-3 40-16,3 3-48 0,-3-1-8 0,0-3 8 15,0 1-8-15,0 0-64 31,0 0 72-31,-3 1 48 16,-1-4-48-16,4 3 8 0,0-3-8 16,0 4-8-16,0-2-40 15,0-2 56 1,0 4-8-16,0 0 16 16,0-8-16-16,0 3 16 15,0-4-16-15,0-1 0 16,0-1 0-16,0-2 0 15,0-1-8-15,0 1 0 0,0-4 8 16,0 3 0-16,0 1-16 0,0-1-24 16,0 2 32-16,0-3 8 15,0 3-216 1,4-1 216-16,-1-2 8 16,2 2 56-16,-1-3-8 0,0-2-56 15,0 5-40-15,0 0 40 16,0-4 8-16,-4 3-8 0,3-2-120 15,-3 3-176 17,0-4-336-32,4 0-576 15,1 0-353-15,-5 4-367 0,4-4-721 16,-4 1-1664-16</inkml:trace>
  <inkml:trace contextRef="#ctx0" brushRef="#br1" timeOffset="145085.45">28416 7985 5473 0,'0'0'3192'32,"0"0"-1735"-32,0 0-241 0,0 0-40 15,0 0-416-15,0 0-120 0,0 0-303 16,-32-10-57-16,23 23 112 15,2 0-184-15,3 3-208 0,4-1-56 16,0 2-40 0,4-2 96-16,7-5-8 31,6-1-88-31,-1-2-120 0,0-7-72 16,0 0 168-16,-8 0 120 15,-1-16 0-15,1-1 0 0,-8-8 160 16,0 0 584-16,0 0-144 31,-4 6 24-31,-4 3-240 16,1 10 8-16,3 6-280 0,-5 0-112 0,5 0-128 0,4 2-128 15,0 8-336-15,0 0-424 16,0-1 160-16,-7-3-313 0,-1-2-1895 31,-1-1-2882-31</inkml:trace>
  <inkml:trace contextRef="#ctx0" brushRef="#br1" timeOffset="146928.4">17140 7861 5233 0,'0'0'2080'0,"0"0"-1200"16,0 0-472-16,0 0 112 0,0 0 185 0,4-16 15 15,-4 16-72-15,0 0-8 16,0 0-16-16,0 0 80 16,0 0 48-16,0 0-15 15,0 0-41 1,0 0-120-16,0 0-136 0,0 0-168 31,0 0-272-31,-8 9-16 0,-8 8 16 16,-4 5 216-16,-12 3-16 31,4 7-96-31,-8 3-96 0,5-3 80 16,-1 0-8-16,4-7-80 15,0 0-200-15,8-6-664 16,4-3-832-16,4-7-473 0,12-9-479 0,0 0-1249 0,0-2 1096 16</inkml:trace>
  <inkml:trace contextRef="#ctx0" brushRef="#br1" timeOffset="147160.14">16885 7889 6225 0,'0'0'2696'0,"0"0"-439"16,0 0-617-1,0 0 249-15,0 0-321 16,0 0-704-16,0 0-640 16,16-11-176-1,0 19-48-15,-4 9 272 0,11 2-48 16,-2 6-64-16,-1 0-72 15,-5 0-88-15,6 2 88 0,-6 0-80 16,1-4-8-16,0-1-392 0,-8-7-968 31,-4 2-992-31,0-11-881 16,-4-4-5025-16</inkml:trace>
  <inkml:trace contextRef="#ctx0" brushRef="#br1" timeOffset="149121.35">24818 9131 6993 0,'0'0'5369'15,"0"0"-4041"-15,0 0-471 16,0 0-1-16,0 0-16 0,88-19 56 16,-37 13-48-16,17 3-352 15,24 3-231 1,23 0-169-16,4 3 8 16,-19 7-96-16,-28-5 8 0,-32 2-8 15,-12-4-16-15,0 4-377 0,-4-4-399 16,-9 3-720-16,-15 0-897 15,0 1-1527 17,-15-1-1145-32</inkml:trace>
  <inkml:trace contextRef="#ctx0" brushRef="#br1" timeOffset="149422.23">24906 9360 4352 0,'0'0'3073'16,"0"0"-1169"-16,0 0-127 16,0 0 95-16,0 0 113 0,0 0-113 15,88 3-512-15,-41-3-447 32,13 0-185-32,7 0-168 0,1 0-184 15,4 0-176-15,3 0-104 0,2 0 48 16,-6 0-136-16,0 0-8 0,-2 0-88 15,-14 0-240-15,-11 0-296 16,-12 0-344 0,-16 0-529-1,-16 0-1295-15,-12 3-1617 0,-16 3 1720 0,-4 4-2112 16</inkml:trace>
  <inkml:trace contextRef="#ctx0" brushRef="#br1" timeOffset="149704.47">24829 9599 992 0,'0'0'1344'0,"0"0"-432"16,0 0-208-16,0 0 377 0,0 0 1231 31,0 0-23-31,0 0-129 0,116 52-784 16,-40-48-151-16,20-4-313 15,19 0 328-15,-11 0-72 32,-21 0-176-32,-27 0-487 0,-20 0-257 0,-4 0-120 0,-1-4-128 31,-3-1 0-31,-15-2-272 16,-5 0-320-16,-8-1-1361 0,-4-3-775 15,-13 2-89 1,-2 4-2648-16</inkml:trace>
  <inkml:trace contextRef="#ctx0" brushRef="#br1" timeOffset="150046.98">25619 8938 11450 0,'0'0'2176'16,"0"0"-1175"-16,0 0-913 0,0 0 264 15,-100 91 320-15,56-27 224 16,-12 25-376-16,-8 19-272 15,1 3-176-15,7-19 8 0,12-25-80 16,16-33-536-16,4-4-224 31,1-3-480-31,-5-2 175 16,4-2-695-16,4-7-1024 0,8-9-1609 16</inkml:trace>
  <inkml:trace contextRef="#ctx0" brushRef="#br1" timeOffset="150379.06">25185 8963 4889 0,'0'0'6369'0,"0"0"-4801"16,0 0 193-1,0 0-225 1,0 0-960-16,0 0-576 0,0 0 408 0,56 34 312 31,-25 20-80-31,17 29-79 16,4 21-73-16,0 15 16 0,-1-14-152 15,-15-20-96-15,-12-28-112 32,-4-15-72-32,-1-7-64 0,-2 2 0 15,-2 5 56-15,5-3-64 16,-12-12 0-16,1-7 0 0,-1-9-368 0,-5 0-560 15,1-11-865-15,0 0-2696 0,0 0-1584 16</inkml:trace>
  <inkml:trace contextRef="#ctx0" brushRef="#br1" timeOffset="157062.66">14211 9334 368 0,'0'0'7897'16,"0"0"-6080"-16,0 0-849 16,0 0 112-16,0 0 432 15,0 0 81-15,0 0-305 0,0 0-344 16,0 0-176-16,0 0-143 16,0 4-81-16,0-4-80 15,0 0-24-15,0 0-120 0,0 0-80 16,0 0-64-16,0 0-56 15,0 0 40-15,5 0-40 0,3 0-72 16,3 0 80-16,13 0 136 31,4 0-144-15,4 0-40-16,8 0-16 0,0 0-64 16,8 0 8-16,4 0-8 15,4 0 16-15,-1 0-8 16,4-4 40-16,10 1-32 0,-5 0-16 0,3 0 8 31,1-1-8-31,-1 1 72 0,6 3-8 31,-6 0 8-31,5 0 8 16,-1 0 8-16,1 0-88 16,-4 0 16-16,-12 0 32 0,-9 0-48 15,-6 0 8-15,-6 0 0 16,-12 0 0-16,2 0 0 0,-13 0 0 0,-4-3 40 0,0 3-48 15,-8-3-40-15,0 3-8 16,0 0-32-16,0 0 72 0,0-3 8 31,0 3-288-31,0 0-256 16,-4 0-360-16,-17 0-608 0,6 0-1465 16,-5 0-2680-1</inkml:trace>
  <inkml:trace contextRef="#ctx0" brushRef="#br1" timeOffset="157629.89">14347 9651 968 0,'0'0'648'16,"0"0"1904"-16,0 0 1649 31,0 0-2480-31,0 0-177 0,0 0-56 16,0 0 233-16,0 0-209 15,4 6-216-15,4-6-400 16,4 0-159-16,0 5-25 0,4-5-32 16,7 2-120-16,2-2-96 15,6 0-144-15,14 0-48 16,6 0-112-16,21 0-80 0,20 0-64 16,-9 0 32-16,-7 4 0 15,-4-1-48-15,-13 0 0 0,5-3 0 16,7 2 8-1,-2-2 8 1,-5 0-8 0,-5 0 40-16,-7 0-40 15,-8 0-8-15,-1 0 16 0,-3-2-16 16,-8 2 56-16,-4 0-56 16,-8 0 0-16,-5 0 0 0,-2 0-48 0,-5 0 40 31,-4 0-80-31,-1 0-64 15,-3 0-80-15,0 0-240 0,0 0-760 16,-7 0-961-16,-14 0-951 16,2 0-1169-16</inkml:trace>
  <inkml:trace contextRef="#ctx0" brushRef="#br1" timeOffset="158169.16">14263 10011 1016 0,'0'0'5369'0,"0"0"-3417"0,0 0-783 16,0 0 599-16,0 0-152 31,0 0-111-31,0 0 263 0,0 0-336 16,60 32-496-1,-28-29-151-15,4-3-89 0,8 0-160 16,3 0-160-16,9 0-128 0,4 0-32 31,4 0-40-31,3 3-96 16,9-3-72-16,-4 2 64 16,4 2 24-16,-5-4-88 0,1 2 40 15,4-2 0-15,-4 0-32 0,-1 5-16 16,-7-5 8-16,-5 0 8 15,-3 0-8 1,-7 0 40-16,-14 0-48 0,-11 0-40 16,-8 0 32-16,-12 0-472 15,-4 0-1088-15,-32 0-441 0,-4 0-927 32,0-5-1833-32</inkml:trace>
  <inkml:trace contextRef="#ctx0" brushRef="#br1" timeOffset="158585.99">14391 10350 392 0,'0'0'8017'16,"0"0"-6128"-16,0 0-321 16,0 0 72-1,0 0 433-15,0 0 95 0,44 22-743 16,-8-15-497-16,7-4-344 0,5-3-264 16,8 0-56-16,4 0-88 15,4 0-48-15,-1 0-80 0,1 0-48 47,4 0 48-47,-1-3-48 0,1 0 16 16,0-1 32-16,-4 1-40 0,-4 0 0 15,-5 0-8-15,-11 3 8 16,-16 0-8-16,-9 0-56 0,-14 0-392 16,-5 0-1328-1,-33 0-1265-15,-2 0-1088 16,-5 0-4769-16</inkml:trace>
  <inkml:trace contextRef="#ctx0" brushRef="#br1" timeOffset="158817.78">14315 10643 9554 0,'0'0'3984'0,"0"0"-2319"32,0 0-321-32,0 0-208 15,124 19-392-15,-49-13-263 0,33-3-289 0,27-3-16 16,13 0-176-16,-4-3 0 16,-17-29-897-16,-44 3-3351 15,-15 0-7363-15</inkml:trace>
  <inkml:trace contextRef="#ctx0" brushRef="#br1" timeOffset="166928.6">24837 6613 1800 0,'0'-6'4561'0,"5"-4"-3401"0,-1 1 16 16,0-1 33-16,0 4 135 16,-1-3 0-16,5 2 593 15,-8-2-225-15,5 3-344 0,-1 1-328 32,-4 3-135-32,0 2-209 15,0 0-208-15,0 0-168 0,0 0-320 0,0 2-8 16,0 18-112-16,0 12 120 0,0 9 192 15,0 22-64-15,4 27 8 16,0 27 48 0,3 13-48-16,-3 7-32 15,-4-11-32-15,0-18-24 16,0-5-40 0,0-9 40-16,0 2-32 0,-4-23-8 15,0-13 8-15,1-18 56 16,3-7-64-16,0-2-8 15,0 6 0 1,0-4 0-16,0-9-48 16,0-11-136-16,0-2-408 0,0-13-520 15,0 0-16-15,0-15-217 0,3-15-2960 32,1-1-3632-32</inkml:trace>
  <inkml:trace contextRef="#ctx0" brushRef="#br1" timeOffset="167360.82">25786 6464 5721 0,'0'0'2232'15,"0"0"-1008"-15,0 0 273 0,0 0-233 16,0 0-432-16,0 0-448 0,0-16-384 31,0 52 552-31,-8 23 489 0,-4 27-209 16,-4 35-96-16,-4 13-200 15,4 1-24-15,0-4-208 16,0-23-184-16,0-7-64 0,4-15 8 16,1-20-56-16,2-11 40 15,5-17-40-15,0-4 48 0,1 6-48 32,-1-3 64-32,0 1-8 15,4-9-56-15,0-14-8 16,0-2-296-16,0-6-528 0,4-7-640 15,3-7-153-15,1-15-799 16,-4-3-3129-16</inkml:trace>
  <inkml:trace contextRef="#ctx0" brushRef="#br1" timeOffset="167714.98">26288 6696 8121 0,'0'0'1993'0,"0"0"-289"32,0 0-184-32,0 0-31 0,0 0-273 15,0 0-336-15,0 0-568 0,0 0-56 16,36 47 320-16,-36 20-32 15,0 29-207-15,0 33 63 0,-9 14-64 16,-2-6-144-16,3-16-112 0,0-29 0 16,4-7-72-16,-4-15 40 0,4-12-48 31,4-17-176-31,0-6-256 16,0 0-208-16,0 2-81 15,0-4-671 1,8-8-488-16,8-9-873 0,3-10-1648 15</inkml:trace>
  <inkml:trace contextRef="#ctx0" brushRef="#br1" timeOffset="168000.11">27189 6728 8849 0,'0'0'2489'16,"0"0"-625"-16,0 0-359 16,0 0-729-16,0 0-520 0,0 0 408 15,3 89 680-15,-3 5-271 0,0 40-329 16,-3 9-64 0,3 0-216-16,0-20-272 15,0-21 64-15,0-4-136 16,0-9-24-16,0-3-96 0,-32 0-272 15,-16-16-1240-15,4-17-3073 16,0-17-6274 0</inkml:trace>
  <inkml:trace contextRef="#ctx0" brushRef="#br1" timeOffset="168702.06">27853 9537 4721 0,'0'0'4592'31,"0"0"-2911"-31,0 0 159 0,0 0 193 16,53-73-97-16,-53 71-432 15,0 2-447-15,0 0-601 0,-16 9-288 0,-8 16 88 0,-8 7 184 16,-8 9-80-16,0 3-208 31,0 7-64-31,5 0-40 0,3 0-40 16,4-4-8-16,4-5-224 16,4-10-464-16,4-4-600 0,0-12-921 15,4-7-968 1,4-9-2432-16</inkml:trace>
  <inkml:trace contextRef="#ctx0" brushRef="#br1" timeOffset="168965.13">27634 9476 4424 0,'0'0'4409'0,"0"0"-2512"31,0 0-105-31,0 0-416 0,0 0-583 15,0 0-137-15,0 0 568 16,0 0-48-16,45 87-384 0,-26-43-351 16,9 0-185-16,-4 1-48 15,4-1-88-15,-4-2 16 32,0-4-88-32,-8-7-48 15,0-1-216-15,-8-8-1009 0,-8-3-367 16,0-7-2729-16,0-9-544 0</inkml:trace>
  <inkml:trace contextRef="#ctx0" brushRef="#br1" timeOffset="169571.19">25703 10062 7073 0,'0'0'2176'16,"0"0"-183"-16,0 0-81 0,0 0 81 15,0 0-57-15,19-45-600 0,-19 45-647 16,-4 0-417-16,-16 9-160 16,-3 11 88-16,-9 5-56 0,-5 3-64 15,5-2-80-15,1 2-128 32,-1-2-808-32,-8-4-1169 0,8-5-1104 15,4-9-2688-15</inkml:trace>
  <inkml:trace contextRef="#ctx0" brushRef="#br1" timeOffset="169740.44">25439 10020 5337 0,'0'0'6681'16,"0"0"-4889"-16,0 0-999 16,0 0-57-16,0 0 864 15,0 0-312-15,52 95-591 0,-20-57-257 16,0 1-440-16,0-2-88 15,7 5-1865-15,-7-13-3440 16,-8-11-3593-16</inkml:trace>
  <inkml:trace contextRef="#ctx0" brushRef="#br1" timeOffset="178698.26">17551 8651 2896 0,'0'0'3313'0,"0"0"-1953"15,7-22-48 1,-3 17-175 0,-4-6 391-16,0 5-344 15,0 0-112-15,0-1 9 16,0 4-137-16,-4-3-192 15,0 3-112-15,1-4-232 0,-5 1-184 16,-1-3-88-16,-2-1-32 31,-1-2-24-31,-1-1 48 16,-6 0 32-16,-1 0 48 0,0 1 1 16,-5 1-25-16,2 3 16 0,-1-3 32 0,0 9-8 15,0-2-96-15,1 2-40 0,-5 2-32 31,-8 0 0-31,-1 0-8 16,6 0 16-16,-9 6 32 16,4 1 0-16,1 2 40 0,3 0-24 15,-5 4 16-15,5 0-56 0,0 3-64 16,5 5 80 0,-1 2-40-16,4 5 16 15,0 4 8-15,4 4-24 16,-3 1 0-16,3 5-40 0,-1 2 40 15,6 0 24-15,2 3-72 16,2-2 0-16,3 0 0 16,4-1 0-16,4-3 0 31,0 1 0-31,0 3 0 16,12-4 0-16,4-3-48 0,3 0 40 15,6-3 8-15,-1 0-8 16,0 0 0-16,3-7-72 0,1 1 8 15,4-7 0-15,-4 1-32 16,3-2 96-16,1-5 0 16,5 0 8-16,-1-3 0 15,-1-1 0-15,5-5-152 0,-1 3 152 16,2-7 48-16,-1 3-40 0,-5-6 32 16,6 0 24-16,-9 0-64 31,-1-6 48-16,1-10-40-15,4-3-8 16,-4-10-40-16,0-3 40 0,3-8 40 16,5-2-24-16,0-2-16 15,-4-1 64-15,0-3-64 0,0 7 0 16,-8 0 0 0,-4 3-96-1,0-4 96-15,-9 4 88 0,-3-3-80 16,-4 0 80-16,-8-4-80 0,0 3 64 15,0-8 8-15,-3-1-32 16,-18-3 88 0,-3 1-80-16,-8-5-40 15,-7 11 0-15,-9 2-8 0,-4 10 0 0,0 14-8 16,0 8-56-16,9 13 48 0,-2 0-760 16,-10 31-1064-16,11 4-2561 15,8 0-1425-15</inkml:trace>
  <inkml:trace contextRef="#ctx0" brushRef="#br1" timeOffset="186107.98">17132 5864 760 0,'4'-13'7729'16,"4"4"-5704"-16,0-1-849 16,4-2-232-16,-4 5 0 15,0 1 377 1,0 6-161-16,-4 0-520 15,-1 0-400-15,-3 9-136 0,4 10-104 16,-4 10 96 0,0 3-16-16,0 3 48 15,-4 6-56 1,-7-3-24 0,3 0 8-16,-1-6-48 0,9-3 40 15,-3-10-40-15,3-4 8 16,0-8 56-16,20-7 88 0,4 0 336 0,12-22-112 15,7-10-151-15,9-13 7 16,8-2-112-16,4-7-80 16,-1 0 16-1,1 0-56-15,0 6 0 16,-12 10 0-16,-16 10 0 0,-8 9 8 16,-21 13-16-16,-7 6-576 15,0 0-1385-15,-39 28-535 31,-1 4 359-31,0-4-2168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196433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Factorization based Word Embeddings in Python: 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Term-document-matrix.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Term-context-matrix.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Latent Semantic Analysis: SVD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3DECD1-0EE1-407F-BBE2-FD7D8058D313}"/>
                  </a:ext>
                </a:extLst>
              </p14:cNvPr>
              <p14:cNvContentPartPr/>
              <p14:nvPr/>
            </p14:nvContentPartPr>
            <p14:xfrm>
              <a:off x="4452120" y="3655080"/>
              <a:ext cx="1449000" cy="108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3DECD1-0EE1-407F-BBE2-FD7D8058D3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2760" y="3645720"/>
                <a:ext cx="1467720" cy="11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077808" cy="1026325"/>
          </a:xfrm>
        </p:spPr>
        <p:txBody>
          <a:bodyPr>
            <a:normAutofit/>
          </a:bodyPr>
          <a:lstStyle/>
          <a:p>
            <a:r>
              <a:rPr lang="en-GB" sz="5400" dirty="0"/>
              <a:t>Term document matrix</a:t>
            </a:r>
            <a:endParaRPr lang="ru-RU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88767-14C3-4FC7-A68A-0B67B528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30" y="1803948"/>
            <a:ext cx="9369669" cy="1625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829E7-308C-441C-9908-2E7A9313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30" y="4014263"/>
            <a:ext cx="9369669" cy="15963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1A32E2-1370-445E-8174-D9DF9B98DCAA}"/>
                  </a:ext>
                </a:extLst>
              </p14:cNvPr>
              <p14:cNvContentPartPr/>
              <p14:nvPr/>
            </p14:nvContentPartPr>
            <p14:xfrm>
              <a:off x="2874240" y="934560"/>
              <a:ext cx="8726760" cy="150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1A32E2-1370-445E-8174-D9DF9B98DC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4880" y="925200"/>
                <a:ext cx="8745480" cy="15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077808" cy="1026325"/>
          </a:xfrm>
        </p:spPr>
        <p:txBody>
          <a:bodyPr>
            <a:normAutofit/>
          </a:bodyPr>
          <a:lstStyle/>
          <a:p>
            <a:r>
              <a:rPr lang="en-GB" sz="5400" dirty="0"/>
              <a:t>Term context matrix</a:t>
            </a:r>
            <a:endParaRPr lang="ru-R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3C970-24A6-457C-A285-E99AD8ED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76" y="2136531"/>
            <a:ext cx="9304324" cy="15969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A7CC47-1F88-4BFE-8586-A16F231C73E0}"/>
                  </a:ext>
                </a:extLst>
              </p14:cNvPr>
              <p14:cNvContentPartPr/>
              <p14:nvPr/>
            </p14:nvContentPartPr>
            <p14:xfrm>
              <a:off x="1730880" y="559800"/>
              <a:ext cx="10423800" cy="422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A7CC47-1F88-4BFE-8586-A16F231C73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1520" y="550440"/>
                <a:ext cx="1044252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0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Latent Semantic Analysis</a:t>
            </a:r>
            <a:endParaRPr lang="ru-RU" sz="5400" dirty="0"/>
          </a:p>
        </p:txBody>
      </p:sp>
      <p:pic>
        <p:nvPicPr>
          <p:cNvPr id="4" name="Picture 2" descr="Latent Semantic Analysis — Deduce the hidden topic from the document | by  Sanket Doshi | Towards Data Science">
            <a:extLst>
              <a:ext uri="{FF2B5EF4-FFF2-40B4-BE49-F238E27FC236}">
                <a16:creationId xmlns:a16="http://schemas.microsoft.com/office/drawing/2014/main" id="{E6602763-CBCD-4E95-A975-1F14FC94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60" y="1843271"/>
            <a:ext cx="8841248" cy="317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F9B16B-7C89-4F76-8FF9-D6182BA73EDF}"/>
                  </a:ext>
                </a:extLst>
              </p14:cNvPr>
              <p14:cNvContentPartPr/>
              <p14:nvPr/>
            </p14:nvContentPartPr>
            <p14:xfrm>
              <a:off x="3248640" y="281160"/>
              <a:ext cx="6999840" cy="436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F9B16B-7C89-4F76-8FF9-D6182BA73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9280" y="271800"/>
                <a:ext cx="7018560" cy="43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</TotalTime>
  <Words>40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Thème Office</vt:lpstr>
      <vt:lpstr>PowerPoint Presentation</vt:lpstr>
      <vt:lpstr>Term document matrix</vt:lpstr>
      <vt:lpstr>Term context matrix</vt:lpstr>
      <vt:lpstr>Latent Semantic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245</cp:revision>
  <dcterms:created xsi:type="dcterms:W3CDTF">2019-01-15T19:27:36Z</dcterms:created>
  <dcterms:modified xsi:type="dcterms:W3CDTF">2021-05-12T16:32:58Z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