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4" r:id="rId4"/>
    <p:sldId id="265" r:id="rId5"/>
    <p:sldId id="263" r:id="rId6"/>
    <p:sldId id="267" r:id="rId7"/>
    <p:sldId id="266" r:id="rId8"/>
    <p:sldId id="261" r:id="rId9"/>
  </p:sldIdLst>
  <p:sldSz cx="12192000" cy="6858000"/>
  <p:notesSz cx="6858000" cy="9144000"/>
  <p:defaultTextStyle>
    <a:defPPr lvl="0">
      <a:defRPr lang="fr-FR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B4D3D3D-6A0B-634C-80CD-E1EF94586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318636"/>
            <a:ext cx="1446475" cy="365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125DA2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29/12/2020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29/12/2020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7281" b="26329"/>
          <a:stretch/>
        </p:blipFill>
        <p:spPr>
          <a:xfrm>
            <a:off x="943707" y="2203176"/>
            <a:ext cx="1266093" cy="13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29/12/2020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29/12/2020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325" y="6239376"/>
            <a:ext cx="1446475" cy="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ne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9321684" cy="163032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 smtClean="0"/>
              <a:t>Feature Scaling/Normalization?</a:t>
            </a:r>
            <a:endParaRPr lang="en-GB" sz="5400" dirty="0"/>
          </a:p>
          <a:p>
            <a:r>
              <a:rPr lang="en-GB" sz="5400" dirty="0"/>
              <a:t>Explained for Beginners</a:t>
            </a:r>
            <a:endParaRPr lang="ru-RU" sz="54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8290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4000" b="0" dirty="0"/>
              <a:t>What is </a:t>
            </a:r>
            <a:r>
              <a:rPr lang="en-GB" sz="4000" dirty="0"/>
              <a:t>Feature Scaling</a:t>
            </a:r>
            <a:r>
              <a:rPr lang="en-GB" sz="4000" b="0" dirty="0" smtClean="0"/>
              <a:t>?</a:t>
            </a:r>
            <a:endParaRPr lang="en-GB" sz="4000" b="0" dirty="0"/>
          </a:p>
          <a:p>
            <a:r>
              <a:rPr lang="en-GB" sz="4000" b="0" dirty="0" smtClean="0"/>
              <a:t>Why it’s important? </a:t>
            </a:r>
            <a:endParaRPr lang="en-GB" sz="4000" b="0" dirty="0"/>
          </a:p>
          <a:p>
            <a:r>
              <a:rPr lang="en-GB" sz="4000" b="0" dirty="0" smtClean="0"/>
              <a:t>Let’s do some practice using python</a:t>
            </a:r>
            <a:r>
              <a:rPr lang="en-GB" sz="4000" b="0" dirty="0"/>
              <a:t>!</a:t>
            </a:r>
            <a:endParaRPr lang="en-GB" sz="40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69" y="5299140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Sajjad Mustafa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Feature Scaling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90968" y="3797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Imagine, </a:t>
            </a:r>
            <a:r>
              <a:rPr lang="en-US" dirty="0" smtClean="0">
                <a:latin typeface="Garamond" panose="02020404030301010803" pitchFamily="18" charset="0"/>
              </a:rPr>
              <a:t>You </a:t>
            </a:r>
            <a:r>
              <a:rPr lang="en-US" dirty="0">
                <a:latin typeface="Garamond" panose="02020404030301010803" pitchFamily="18" charset="0"/>
              </a:rPr>
              <a:t>have to pay 10,000 to two </a:t>
            </a:r>
            <a:r>
              <a:rPr lang="en-US" dirty="0" smtClean="0">
                <a:latin typeface="Garamond" panose="02020404030301010803" pitchFamily="18" charset="0"/>
              </a:rPr>
              <a:t>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One is from Europe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Other one is from USA</a:t>
            </a: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aramond" panose="02020404030301010803" pitchFamily="18" charset="0"/>
              </a:rPr>
              <a:t>1 EUR  ==  1.22 USD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aramond" panose="02020404030301010803" pitchFamily="18" charset="0"/>
              </a:rPr>
              <a:t>10,000 EUR  </a:t>
            </a:r>
            <a:r>
              <a:rPr lang="en-US" dirty="0">
                <a:latin typeface="Garamond" panose="02020404030301010803" pitchFamily="18" charset="0"/>
              </a:rPr>
              <a:t>==  12,249 USD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135558" y="2241756"/>
            <a:ext cx="2406946" cy="993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GB" sz="2000" b="1" dirty="0" smtClean="0">
                <a:solidFill>
                  <a:schemeClr val="tx1"/>
                </a:solidFill>
              </a:rPr>
              <a:t>Importance</a:t>
            </a:r>
          </a:p>
          <a:p>
            <a:pPr algn="ctr">
              <a:spcAft>
                <a:spcPts val="600"/>
              </a:spcAft>
            </a:pPr>
            <a:r>
              <a:rPr lang="en-GB" sz="2000" b="1" dirty="0" smtClean="0">
                <a:solidFill>
                  <a:schemeClr val="tx1"/>
                </a:solidFill>
              </a:rPr>
              <a:t>in </a:t>
            </a:r>
          </a:p>
          <a:p>
            <a:pPr algn="ctr">
              <a:spcAft>
                <a:spcPts val="600"/>
              </a:spcAft>
            </a:pPr>
            <a:r>
              <a:rPr lang="en-GB" sz="2000" b="1" dirty="0" smtClean="0">
                <a:solidFill>
                  <a:schemeClr val="tx1"/>
                </a:solidFill>
              </a:rPr>
              <a:t>Machine Learning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22142" y="24150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Ranges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Age (0 to 150)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Salary (20k to 500k)</a:t>
            </a:r>
            <a:endParaRPr lang="en-U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Methods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71536" y="159895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32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MinMax </a:t>
            </a:r>
            <a:r>
              <a:rPr lang="en-US" sz="3200" dirty="0">
                <a:latin typeface="Garamond" panose="02020404030301010803" pitchFamily="18" charset="0"/>
              </a:rPr>
              <a:t>Scaler</a:t>
            </a:r>
          </a:p>
          <a:p>
            <a:endParaRPr lang="en-US" sz="3200" dirty="0" smtClean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  <a:p>
            <a:endParaRPr lang="en-US" sz="32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Standard Scaler</a:t>
            </a:r>
            <a:endParaRPr lang="en-US" sz="3200" dirty="0"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30" y="4685272"/>
            <a:ext cx="1743075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11" y="2696036"/>
            <a:ext cx="31337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Practice</a:t>
            </a:r>
            <a:endParaRPr lang="en-GB" sz="18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19252" y="2593199"/>
            <a:ext cx="560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Garamond" panose="02020404030301010803" pitchFamily="18" charset="0"/>
              </a:rPr>
              <a:t>Let’s go to </a:t>
            </a:r>
            <a:r>
              <a:rPr lang="en-US" sz="3200" b="1" dirty="0" smtClean="0">
                <a:latin typeface="Garamond" panose="02020404030301010803" pitchFamily="18" charset="0"/>
              </a:rPr>
              <a:t>jupyter notebook</a:t>
            </a:r>
            <a:endParaRPr lang="en-US" sz="32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Before</a:t>
            </a:r>
            <a:endParaRPr lang="en-GB" sz="18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500" y="120906"/>
            <a:ext cx="8240047" cy="62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593199"/>
            <a:ext cx="3085373" cy="85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3300" b="1" dirty="0" smtClean="0">
                <a:solidFill>
                  <a:schemeClr val="tx1"/>
                </a:solidFill>
              </a:rPr>
              <a:t>After</a:t>
            </a:r>
            <a:endParaRPr lang="en-GB" sz="18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64" y="236434"/>
            <a:ext cx="82867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0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91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mg</cp:lastModifiedBy>
  <cp:revision>84</cp:revision>
  <dcterms:modified xsi:type="dcterms:W3CDTF">2020-12-29T14:24:58Z</dcterms:modified>
</cp:coreProperties>
</file>