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6" r:id="rId5"/>
    <p:sldId id="319" r:id="rId6"/>
    <p:sldId id="324" r:id="rId7"/>
    <p:sldId id="321" r:id="rId8"/>
    <p:sldId id="30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8T20:13:34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5630 9890 5313 0,'3'-22'912'15,"5"-17"-912"1,0 9-432-16,1-6-1609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8T20:15:2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5860 11281 3144 0,'0'0'3081'47,"0"-3"-833"-32,0-1-1175-15,0 1 15 16,0 3-120-16,0 0 16 0,0 0-240 16,0 0-192-16,0 0-15 15,0 0 39-15,4 0-64 0,-4 0-112 0,0 0-64 16,0 0-24-16,0 0-48 16,0 0-160-16,0 0-104 15,0 0-128-15,0 0 32 0,-4 0-40 16,-4 0 64-16,1 0 72 0,-10 0 208 15,-7 0-184-15,1 0-24 32,-9 0-80-32,4 0-64 15,0 3 48-15,4 1 96 0,0-1-24 0,9-3-216 16,-2 2 240 0,9 2 96-16,1-4-88 0,3 0 8 31,4 3-8-31,0-3 0 15,0 0 0-15,0 0 0 16,0 0 8-16,0 0-8 0,-5 3 96 16,1-3-32-16,0 3 24 15,0 1 96-15,1-1-32 0,-1 0-152 0,4 3 0 16,-8 1 48 0,3 2-32-16,-3 0 72 15,1 4-24-15,3 1-64 16,-4 0 48-16,-1 3-48 0,2 2 0 15,-1 4-8-15,0-2 8 16,3 2-8 0,2-1 80-16,-1-3-16 31,0 3 40-31,4-2-32 16,0-1 64-16,0 2-24 0,-4 1-40 15,4 3-24-15,-8 2-40 0,3 1 64 16,2 0 24-16,-5 2-96 0,0-2 72 15,0 0-72 1,4-2 8-16,-4-1 8 16,0 0-8-16,4-6 0 0,4 3 48 15,-7-2-56-15,7-1 8 16,-5 0 8-16,5 0 64 0,-4 0 16 16,0 4-40-16,4-1-8 15,-4 0 0 1,4 3 1-16,0 0-33 0,-4-3 32 15,4 1 0-15,-3 3 32 0,3-8-80 16,0 1 16-16,-4 1-8 16,4-1 0-16,-4-4 40 15,4 5-48 17,-5-2 8-32,1 4 48 15,0 1 16-15,0 5 32 0,1-2-96 16,-5 3 40-16,8-1 40 15,-5 0-88-15,1-2 48 0,0 3-40 16,0-2-8-16,4 0 48 16,-3-2-40-1,-1 4 40-15,4-1-32 0,-4 7 32 0,4-4-40 16,-4-1 56-16,-1-2 24 16,5 1-32-16,-4-4-48 15,0 4 8-15,4-1 40 0,-7 1-56 31,3 3 16-31,0 2-8 16,-5-2 56 0,-2 3-64-16,3 1 8 0,-5-3 64 15,6 3-64-15,-5-1 40 16,3 0-40-16,2-4 8 0,-1 5 32 16,0-2-40-1,0 1 0-15,0-3 0 16,0 3-8-16,1-3 8 15,-2 2 0-15,5-2-8 0,-4 0 0 16,4 3 0-16,1-3 0 16,3-1 8-1,-4 1 56-15,-1-3-64 16,1-2 16-16,0 3-8 0,0-5 0 16,0 3 0-16,4-2 48 0,-3 0-48 15,-1 0-8-15,0-1 16 0,-1-4-16 16,1 5 16-16,0-1-16 0,0 1 8 31,-3-4 0-31,3 0 40 16,-5 0-40-16,5 1 0 0,-3-1 0 15,3-3 0-15,-4 6 0 16,4-3 40 0,-1 4-48-16,-2 3 0 0,-1-1 0 15,0 3 8 1,3 2 0-16,-2-2 40 15,-5 7-48-15,4-6 0 16,0 1 0-16,0-5 0 0,-4 4 8 16,8-4-8-16,-4 0 16 31,0-2-16-31,4 3 0 0,0 2 0 0,0-2 0 16,-4 3 0-16,4 2 0 15,-4 1 8-15,1 0 0 0,-2-2 0 16,1-2-8-16,0-2 8 15,5-1-8-15,-1-2 0 16,4-5-8-16,-4 5 8 31,-1 2 0-31,5-5 0 16,-4 5 8-16,4 1 0 0,-4-1 0 16,0 1 8-16,4-1-16 15,-3 4 8-15,3 1 32 16,-4-5-32-16,0 4-8 0,4-4 0 15,0 4 8-15,0-3-8 16,0 3 0-16,-4-1-8 16,4-2 8-16,-5 2-8 0,5-1 8 15,0 3 0-15,-4-1-16 16,4 3-32-16,0-3 48 16,0 3-48-1,0 0 48-15,0-4 80 0,0 5-32 16,0-4-40-16,4-1 48 0,-4 1 8 15,5-1-8-15,-1 1-56 16,0 0 72-16,0-3-64 16,-1 0 0-16,1-4-8 15,0 0 0 1,9 1 24 0,-6-5 96-16,1 5-40 0,5-3-72 15,-2 2 40-15,6 1 8 16,-6-1 8-16,1 3-56 15,4-2 0-15,-4 0 48 16,4-1-40 0,0-6-8-16,0 2 0 15,3-4 0-15,-2-1 8 0,3-7-16 0,3-3-64 0,1-2-168 16,0-4-256-16,12-17-704 16,-4-5-1353-16,-4-9-4528 15</inkml:trace>
  <inkml:trace contextRef="#ctx0" brushRef="#br0" timeOffset="10229.24">6207 11512 360 0,'0'0'672'32,"0"0"-400"-32,0 0-192 0,0 0 96 15,0-3-136-15,0 3-40 16,0 0-8-16,0 0-80 15,0 0-272-15,0 0-584 0,0 0 745 16,0 0 199-16,0-3 0 16,0 3 0-1,0 0 87-15,0 0 337 0,0 0 0 0,0 0-424 16,0 0-600-16</inkml:trace>
  <inkml:trace contextRef="#ctx0" brushRef="#br0" timeOffset="10476.23">6207 11512 936 0</inkml:trace>
  <inkml:trace contextRef="#ctx0" brushRef="#br0" timeOffset="10861.71">6207 11512 936 0,'-27'-19'1792'0,"27"19"2281"0,0 0-2865 0,0 0 56 0,-4 0 289 0,4-3-209 16,0 0-80-16,0 0 137 15,0 0-321-15,0 0-240 16,0-1-120-16,0 1-328 16,0 3 80-16,0-3-176 0,4 0-151 31,7-4-145-31,1 4-8 0,4-1-73 16,4 1 65-16,-4 3 16 0,0 0 73 15,-4 0-73 1,-5 0-73-1,2 10 57-15,-9 3-120 16,0 6-72-16,0 0 8 0,-12 6 200 16,-13 1 48-16,2 3 0 0,-5 0 80 15,0-1-8-15,4-3-104 0,8-6-8 32,0-3 8-32,9-7-8 15,7 1-8-15,0-7-112 0,0 1-24 16,7-2 128-16,9 1 8 15,12 1 256-15,4-1-7 0,8-3-1 0,0 0-104 0,-5 0-48 32,1 0-40-32,-12 0 16 15,-7 0-72-15,-10 0-352 0,-7 0-593 16,-7 0-1159-16,-17 0-2393 16,-1-3-3401-16</inkml:trace>
  <inkml:trace contextRef="#ctx0" brushRef="#br0" timeOffset="11648.07">5896 12544 9329 0,'0'0'4025'0,"0"0"-2456"15,0 0-25-15,0 0 0 0,0 0-455 16,0 0-505-1,-4 0-296-15,4 0-104 16,0 0-16-16,4 0-40 16,8 0-80-16,0 0 328 0,1 0-176 31,6 0-32-31,-3 0-24 16,0 0-88-16,4 0-56 0,-5 0-432 31,6 0-768-31,7-10-1169 0,0 1-1768 15,-4-4-2000-15</inkml:trace>
  <inkml:trace contextRef="#ctx0" brushRef="#br0" timeOffset="12049.12">6343 12319 8873 0,'0'0'3145'0,"0"0"-1441"15,0 0 81 1,0 0-25-16,0 0-784 16,0 0-952-1,0 0-24-15,0 0 0 0,-21 28 136 16,14 1-40-16,3-3-80 0,0-1 32 16,4-3-48-16,0 0 0 15,8-9-72-15,8-7-96 16,7-6 40-1,1 0 120-15,12-12 8 16,-4-4 0-16,0-10 0 0,-8 6 8 0,-4 6 72 16,-8 3-56-16,-9 6 240 15,-3 5 137-15,0 0-401 16,0 0-96-16,0 18 48 16,-11 5 48-16,-6 8 368 15,2 11-168-15,-1 2-104 0,-4 7-88 16,0 3-8-16,-8 31-112 15,4-17-2057-15,5-12-2160 0</inkml:trace>
  <inkml:trace contextRef="#ctx0" brushRef="#br0" timeOffset="13020.34">6171 13389 10242 0,'0'0'3953'0,"0"0"-2393"0,0 0 264 15,0 0-271-15,0 0-585 16,0 0-504-16,-12 0-184 15,12 0-80 1,0 0-128 0,0 0-72-16,0 0 0 15,12 0 0-15,8 2 224 0,8 2 16 16,8 3-48-16,3-7-88 16,2 3 64-16,-9-3-24 15,-8 0-48-15,-9 0-88 16,-11 3 8-16,0 0-16 15,-4 0-96-15,0 10-104 16,-4 0 200-16,-4 9 0 0,-8 6 104 16,1 4-16-16,-10 6-80 15,5 4 64-15,1 2-72 0,-1 4-288 32,-1-1-496-32,10-2-1064 15,3-4-777-15,4-10-2672 16,4-18-5857-16</inkml:trace>
  <inkml:trace contextRef="#ctx0" brushRef="#br0" timeOffset="13205.39">6068 13655 11930 0,'0'0'4073'15,"0"0"-2841"1,0 0 56-16,0 0-519 0,0 0-393 15,87-3-32-15,-35 3-184 0,12 0-32 16,8 6-128-16,12 7-32 16,-13-3-2073-16,-19-4-4184 0</inkml:trace>
  <inkml:trace contextRef="#ctx0" brushRef="#br0" timeOffset="13891.67">6139 14391 11802 0,'0'0'2673'0,"0"0"-1425"15,0 0 176-15,0 0-360 0,0 0-616 0,0 0-367 16,0 0-81-16,-4 4-441 16,-4 9-1495-16,1 0-1161 15,-2-1-3888 1</inkml:trace>
  <inkml:trace contextRef="#ctx0" brushRef="#br0" timeOffset="14070.06">6040 14693 10362 0,'0'0'3072'16,"0"0"-2175"-16,0 0-313 0,0 0 216 31,0 0-800-31,0 0-280 16,0 0-1593-16,0 0-1999 0</inkml:trace>
  <inkml:trace contextRef="#ctx0" brushRef="#br0" timeOffset="14208.19">5968 15040 7761 0,'0'0'912'0,"0"0"-912"15,0 0-368-15,0 0 56 16,0 0-1824-16</inkml:trace>
  <inkml:trace contextRef="#ctx0" brushRef="#br0" timeOffset="14424.19">5912 15179 6081 0,'0'0'968'0,"0"0"-664"31,0 0-88-31,0 0-48 16,0 0-104-16,0 0 472 0,0 0 456 16,0 0 329-16,-7 32 247 15,10-29-88-15,-3-3-287 0,4 4-489 16,-4-4-456-16,0 3-248 15,-4 0-1897 1,-8-3-6344-16</inkml:trace>
  <inkml:trace contextRef="#ctx0" brushRef="#br0" timeOffset="17864.47">5701 15881 9097 0,'0'0'3089'15,"0"0"-1353"-15,0 0-39 0,0 0-193 0,0-2-640 16,0 2-512-16,0 0-344 31,0 0-8-31,0 8 0 16,0 5 96-16,0 6 241 0,-4 4-81 15,0 5-16-15,-3-2-96 16,-2 5-72-16,1-2 64 16,-3-1-72-1,2-3-64-15,1-3-176 16,0-2-729-16,8-1-1359 16,-3-6-969-16,3-7-3488 15</inkml:trace>
  <inkml:trace contextRef="#ctx0" brushRef="#br0" timeOffset="18165.34">5892 15862 7393 0,'0'0'4073'15,"0"0"-2569"1,0 0 425-16,0 0-241 15,0 0-712-15,0 0-504 0,0 0-296 16,0 0-8-16,-12 31 409 16,5-8-89-16,-6 3-120 0,5-1-24 15,5 0-80-15,-5 4-112 32,4-4-80-32,-1 1-56 15,1-5-16-15,4-2-320 16,0 4-808-16,0-4-1065 0,0-3-2856 15,4-3-5209-15</inkml:trace>
  <inkml:trace contextRef="#ctx0" brushRef="#br0" timeOffset="18365.97">5984 16154 11778 0,'0'0'5969'0,"0"0"-4560"0,0 0 79 0,0 0-192 32,0 0-600-32,3-3-504 0,-3 3-184 15,5 0-8-15,-5 0-424 16,0 0-576-16,8-6-1032 16,-4-1-2209-16,0 4-6474 0</inkml:trace>
  <inkml:trace contextRef="#ctx0" brushRef="#br0" timeOffset="18920.53">6207 15992 5145 0,'0'0'4985'16,"0"0"-3737"-16,0 0-304 0,0 0 88 0,0 0 9 16,0 0-393-16,0 0-240 15,0 0-104-15,80-66-56 0,-60 63-8 31,-1-1-152-31,1 4 0 16,-3 0-88-16,-9 0-56 0,-1 0-128 16,-3 7 176-16,-4 2 8 15,0 4 600-15,-4 2 72 0,-7 5 48 0,-2-5-208 16,2 5-215 0,3-5-81-16,-1-2-216 15,9 0-64-15,0 0-8 16,0-1-64-16,5 2 72 0,7-3-73 15,-1 3-135-15,6-2 96 16,-6 1 32 0,-2-5 64-16,-1 6 24 15,-8-4-8 1,0 2 56-16,0 1 8 0,-8 0 56 16,-9-1-48-16,-3-2 224 0,-8-1 56 15,5 1-128-15,-9-7-160 16,-12-3 0-1,4-3-1920-15,8-13-4953 0</inkml:trace>
  <inkml:trace contextRef="#ctx0" brushRef="#br0" timeOffset="28653.95">7076 11262 2680 0,'0'0'0'0,"0"0"2817"0,0 0-377 16,-4-4-1224-16,4 4-311 15,0-3 263 1,0 3-88-16,-5-4-344 31,5 4-256-31,-4 0-40 16,4 0 17-16,0 0-25 0,-4 0-136 15,4 0-152-15,0 0-144 16,0-3 0-16,4 3-80 0,13 0 80 16,3-2 72-1,3 2 8-15,9 0-72 16,0 0 56-16,0 0-64 0,-8 2 0 0,0 5 0 15,-9 3-48-15,-2 3-88 32,-2-4 16-32,-7 4 0 0,1-1 32 15,-5 1 32-15,4 3 56 16,-4-4 8-16,4 4 40 16,-4 4-32-16,4 2-8 0,0 0-8 0,-1 3 16 15,5-2-16-15,-3 2 0 0,-5 0-72 16,0 4-32-1,0 0 96-15,0 0-8 16,0 2 16-16,0 1 80 16,-9-1-72-16,5 1 0 15,-3-4 56 1,3 1-8-16,0 3-48 16,-5 0 48-16,5-4-56 0,1 4 0 15,-5 0 48 1,0 0-32-16,3 2-16 15,1 1 56-15,-3 4-48 16,3-4-8-16,-4 2 48 0,4 2 0 16,-4-4-48-1,4 3 16-15,-4-7 48 0,4 4-56 16,-3-3 0-16,-2-3 0 16,5 2 8-16,-4 1-8 15,1-3 72-15,-2-1-16 0,5 8-56 31,-4-3 40-15,1 6 32-16,-6 3-24 0,1 2 40 16,5 0-40-16,-6 1-8 0,-2 0 16 15,2-4-64-15,2 1 24 16,-1-2 32-16,-1 2-48 16,6-1 0-16,-1-3 56 0,-1 3-56 15,5-3 96-15,4 4-56 16,-3-5-40-1,3-2 0-15,0 4 40 0,-4-2 24 16,0-1-72-16,0 2 0 16,0-4 8-16,0 5-8 0,-1-4 0 15,-2 5 8-15,-1-1-8 16,0 2 0 0,5-3 0-16,-6 6 0 0,5-2 0 15,-4-1 8-15,4-3-8 16,-4 0 8-16,4-3-8 0,4-3 0 15,-4-3 0-15,0 3 8 16,4 2 0-16,0 1-8 31,0 7 0-15,0-4 8-16,0 6 0 0,0 0 0 0,0 4 40 16,0-3-48-16,0-1 8 15,-4-3 8-15,0 1 0 0,1-7-8 31,-1 3 0-31,-5 0 0 16,5-3 0-16,0 3-8 16,-3-1 8-16,3 3 0 0,-5 0-8 15,9-1 0-15,-4-4 0 0,0 2 8 0,4-2 0 16,0 0-8-16,0 0 0 16,0 0 0-1,0-3 8 1,0-1 40-16,0 4-40 0,0-3-8 15,0 0 8 1,0 0 0-16,0 4 0 0,0-3-8 16,0 3 16-16,0-5-16 15,-4 4 8-15,4 0 48 32,0 0-56-32,-3-7 0 0,3 4 0 15,-4-3 16-15,0-4-8 16,4 1 0-16,-4-1 0 0,4-2 0 0,-5 3-8 0,1-1 0 31,0 0 0-31,1 4-8 16,-1-4-24-16,0 3 32 15,-5-2 8-15,5 2 40 0,0-3-48 16,4 1 0-16,-3 0 8 0,-1-1-8 16,0 4 8-16,4-1-8 0,-8 1 8 15,3-1-8 1,-2-2 0-1,-1-1 0-15,0-3 0 0,-1 3 0 16,2-2-8-16,-1 2 8 16,4 1 0-16,-5 0 0 0,6-1 88 15,-1 0-80 1,0-3-8-16,4 1 56 31,0-1-48-31,-4-4-8 0,0 1 8 16,0-3 40-16,1 0-48 15,-2 4 8-15,-3-5-8 0,0 4 16 16,1-3 24-16,3-3-40 16,-5 0 0-16,5 0 8 15,0-1-8-15,0-2 0 16,4 5 0 0,-3-2 0-16,-1 3 0 15,0 4 0-15,-5-1-8 16,1 2 8-16,-3-2 0 0,2 1 0 15,-2-5 8 1,3-2-8-16,-1-3-64 16,1 2 64-16,-3-5 0 0,-2 2-128 15,-2-3 112-15,-2 1 16 16,-6 2 16-16,-5-3 40 0,0 4 112 16,-3-7 144-1,3 4 152-15,3-4-144 16,10-3-128-16,-1-10-192 0,8-9-1040 15,4-6-2993-15</inkml:trace>
  <inkml:trace contextRef="#ctx0" brushRef="#br0" timeOffset="29919.64">6331 10236 7481 0,'0'0'4585'16,"0"0"-2913"-16,0 0 1 0,0 0-105 0,0 0-304 15,0 0-351-15,-13-37-129 16,13 32-272-16,0 3-272 0,0-5-144 16,13 1-24-16,2-1-64 31,2 1 112-31,2-1-112 0,5 5-8 16,0 2-8-1,1 0-48-15,-2 2 56 0,1 15-96 16,-8 1 0-16,0 8 8 15,-9 3-40-15,-2 3-16 0,-5 2 40 32,0 4 40-32,-5 1 64 15,-14-2 16-15,-9 2 80 0,-4-1-88 16,-3-7 40-16,-1-2 16 16,-1-3-24-16,14-7-40 0,-1-10-216 15,11-3-184 1,6-6-232-16,7-2-201 15,0-21-1415-15,16-21-705 0,7 2-111 16,5-2-1809-16</inkml:trace>
  <inkml:trace contextRef="#ctx0" brushRef="#br0" timeOffset="30358.79">6809 10083 6313 0,'0'0'2360'0,"0"0"-1215"31,0 0-257-31,0 0 464 16,0 0-368-16,-92 0-288 0,72 13-191 16,-3 3 103-16,2 3-48 15,6 7 16-15,-2-1 0 0,6 4-200 16,2 6-40-16,5-5-88 15,4 6-80 1,0-4-40-16,4 3-16 0,13-3-112 16,-2 0-24-16,5-7 24 15,4-3 0-15,1-6 48 16,-6-7 96-16,1-6-40 0,0-3-8 16,-4 0 208 15,0-12-47-31,0-4-145 0,-5-9 48 15,2 3-80-15,-6 3-72 16,-3 2 88-16,0 11-48 16,-4-1-48-16,5 5 0 0,-5 2-640 15,0 0-1793-15,0 9-376 16,0 1-3672-16</inkml:trace>
  <inkml:trace contextRef="#ctx0" brushRef="#br0" timeOffset="44537.28">6506 11443 3776 0,'0'0'1305'0,"0"0"631"16,3 0-728-16,-3 0-328 0,0 0-311 0,0 0-201 31,0 0-176-31,0 0-104 16,0 0 8-16,0 0 32 0,0 0 56 16,0 0-24-16,0 0-32 15,0 0-32-15,0 0 8 0,0 0-96 31,0 0 0-15,0 0-8-16,0 8 0 16,0 3-8-16,0 1 16 15,0 1 104-15,0 6 160 0,0-3-112 0,-3 3-24 16,-1 0-72-16,4-3-64 16,-4-3 8-1,4-5 8-15,0-4 40 16,0-1 16-16,0-3 96 15,0 0 256-15,11-3 264 0,6-13 137 16,3-5-425-16,7-6-280 16,5-4-16-16,1-1-104 0,-1 4 8 15,0 2 0 1,-9 10 0 0,1 4-8-16,-8 2-8 15,-4 6-80-15,-5 4-536 0,-3 0-249 16,-4 0-71-16,0 0-664 15,0 4-825-15,0 6-2152 0</inkml:trace>
  <inkml:trace contextRef="#ctx0" brushRef="#br0" timeOffset="51690.59">4008 16316 4320 0,'0'0'1609'0,"0"0"-745"16,0 0 16-1,0 0-72-15,0 0 40 16,0-4 161-16,0 4 575 0,0-2-488 16,0-2 329-16,0 4 7 15,0-2-248-15,0 2-296 0,0 0-71 16,0 0-97-16,0 0-208 31,0 0-168-15,0 0-80-16,-4 0-48 0,4 0-32 15,-4 0-16-15,4 0-120 0,0 0-40 16,-4 6-8-16,4 3 0 16,-4 7 0-1,-1 3 56-15,1 7-48 16,4-1-8-16,-3 7 48 16,3-4-40-16,0-2-8 0,0-1 0 15,0-3 0-15,0-4-8 16,3-1-240-16,-3-1-464 0,9-7-480 0,-9 1-809 15,4-3-839 1,-4-4-1089 0,0-3-1512-16</inkml:trace>
  <inkml:trace contextRef="#ctx0" brushRef="#br0" timeOffset="52138.38">4151 16443 5793 0,'0'0'1704'16,"0"0"-840"-16,0 0 241 16,0 0 63-16,0 0-128 15,0 0-144-15,0 0 96 16,4-10 65-16,-4 10-449 0,0 7-144 15,-8 5-96-15,0 4-64 16,4 7-16-16,0 2-200 0,4 1 120 16,0-1-56-1,0-3-72-15,0-3-80 16,8 0-120-16,4-6 64 0,0-7-128 16,0-3-280-1,0-3 40-15,3 0 152 16,-2-15-232-16,-5-1 368 0,-4-9-160 47,-4-5 296-47,0 2 104 15,0 3-104-15,-8-1 80 0,-4 10 224 16,0 4-8-16,0 2-296 0,4 7 0 0,4 0-32 16,4 3-824-16,0-3-545 15,4 3-1311-15,8-4-2257 0,8 1 2408 16</inkml:trace>
  <inkml:trace contextRef="#ctx0" brushRef="#br0" timeOffset="52439.13">4346 16430 3912 0,'0'0'4897'0,"0"0"-3920"15,0 0-561-15,0 0 488 0,0 0-256 16,0 63-216-16,0-44-248 15,0 0-168-15,0 1-16 16,13-8-96-16,-2-2-56 16,5-7-88-16,0-3-160 15,4 0 224-15,0-9-248 0,-8-10 424 16,0-3 232-16,-8-4 192 16,-4 0 512-16,0-2 633 31,-8 6-9-31,-8 3 24 0,0 3-232 0,0 7-599 0,-3 5-361 15,-2 4-352-15,6 0-40 16,-2 7-976-16,6 6-1625 0,6-4-2552 16</inkml:trace>
  <inkml:trace contextRef="#ctx0" brushRef="#br0" timeOffset="55230.38">6299 10712 4656 0,'0'0'2241'15,"0"0"392"-15,0 0-801 0,0 0-376 16,0 0 17-16,0 0-105 16,0-3-304-16,0 3-424 15,0 0-272 1,0 0-208-16,0 0-72 0,4 0-24 15,0 0-64-15,4 0 0 16,8-3 0-16,3 3 64 0,9-3-8 16,4 0-40-1,0-4-8-15,4 4 80 47,-5-4-72-47,6 0 40 0,-1-1-56 16,0-2 96-16,-1 1-80 15,-3-1 40-15,0 0-48 0,-8 1 80 16,0 2-88-16,-5-2 0 16,-2 6 8-16,-9-4-16 15,-5 7-168-15,1 0-440 0,-4 0-640 0,0 0-800 0,-11 7-625 16,-6 5 433-16,-6 1-2658 0</inkml:trace>
  <inkml:trace contextRef="#ctx0" brushRef="#br0" timeOffset="55647.04">6259 10865 4064 0,'0'0'4001'0,"0"0"-2656"31,0 0-201-31,0 0 320 0,0 0-152 16,0 0-399-16,0 0-337 16,12 0 24-16,7-3 200 31,2-4-216-31,11-2-96 0,-1-1-48 0,5-2-120 16,0 2-40-16,8-3 64 15,0 1-151-15,-5-5 95 0,6 4-8 0,-2 1-144 16,-11-1-56-16,0 4-80 31,-12 2 88-31,-4-2-88 0,-4 6 56 16,-4 0-56-16,-5 3 0 15,-3 0 8-15,0 0-8 0,0 0-200 16,0 0-360 0,0 0-537-16,0 0-567 15,4 0-488 1,-4 3-577-16,5 0-5081 15</inkml:trace>
  <inkml:trace contextRef="#ctx0" brushRef="#br0" timeOffset="61245.12">19598 8476 3832 0,'0'0'2297'0,"0"0"535"16,0 0-871-16,-4-19-209 15,0 17 233-15,4 2-193 0,0-4-584 16,0 4-264-16,0 0-335 16,0 0-185-16,0 0-136 15,0 0-104-15,0 0-184 0,-4 0-112 16,1 13-64-16,-1 3 176 16,-5 10 32-1,1 6 32 1,1-1-64-16,3 4 72 15,0-1-48-15,0-1-16 16,4-1 8-16,0-1-8 0,0-5-8 16,0-1-8-16,0-6-400 15,0-3-288-15,0-4-441 16,0-6-783 0,0 1-945-16,0-7-2824 15</inkml:trace>
  <inkml:trace contextRef="#ctx0" brushRef="#br0" timeOffset="61911.83">19714 8604 7889 0,'0'0'2793'31,"0"0"-953"-31,0 0-424 15,0 0 1-15,0 0-393 0,0 0-424 16,0 0-464-16,0-10-136 0,-4 13-248 16,0 7 160-16,0 7 80 0,0 2-40 15,-1 0 48 1,5-1 64 0,0 1-64-16,0 0-8 15,5-3-40-15,11 0-48 0,-5-6-240 16,6-4-192-16,-6-6 24 0,2 0 456 0,-5 0 48 15,-5-6 144-15,-3-10-144 16,0-3 8-16,0 0-8 31,0-4 200-31,-7 2-144 0,3 4-56 16,0 4-8-16,0 5-232 16,4-3-776-16,0 8-897 15,16 0-471-15,4 0-41 0,-1 3 201 16,1 0 479-16,-3 0 649 31,-6 0 1096-31,-3 0 728 0,-4 0 576 16,-4 0 217-16,0 3-257 15,0 10 8-15,0 3-135 0,-8 3-321 16,4 2-416-16,1 6-192 16,3-2-72-1,0-3-136-15,0 0-120 16,15-9-488-16,-2-4-360 0,6-6-161 15,1-3 441-15,0 0 264 16,-8-18 424-16,-1-5 984 0,-6-5 809 0,-5-4-169 47,0-2 128-47,0 8-47 16,-8 0-249-16,-4 10-432 0,-4 4-552 15,0 12-472-15,0 0-104 16,0 0-200-16,0 12-880 0,4 18-976 15,5-9-1689-15,3-2-2817 0</inkml:trace>
  <inkml:trace contextRef="#ctx0" brushRef="#br0" timeOffset="62165.8">20220 8541 10354 0,'0'0'2600'0,"0"0"-1143"16,0 0-977-16,0 0-408 0,0 0-72 0,0 0 392 15,-28 50 16-15,16-24-232 47,-4 2-56-47,4-2-40 0,-4-1-32 16,0-6-48-16,1 0-24 15,-2-6-1416-15,-2-4-537 0,6-5-1191 16,6-4-3202-16</inkml:trace>
  <inkml:trace contextRef="#ctx0" brushRef="#br0" timeOffset="62381.47">20080 8585 5297 0,'0'0'5401'15,"0"0"-3425"-15,0 0-656 0,0 0-575 16,0 0-425-16,0 0-88 31,0 0 368-31,0 0-32 0,53 66-176 16,-42-43-208-1,1 2-88-15,0-3 0 16,-4 4-96-16,-4-7-328 0,0 0-896 16,-1-3-833-1,-3-4-1831-15,0-5-3426 16</inkml:trace>
  <inkml:trace contextRef="#ctx0" brushRef="#br0" timeOffset="62597.71">20380 8556 9778 0,'0'0'4192'0,"0"0"-2351"0,0 0-553 16,0 0-696-1,0 0-416-15,0 0-112 0,0 0 24 16,0 54 256-16,0-19-176 31,0 3-48-31,0 0-39 0,0 1-81 16,0 11-81-16,0-9-1551 16,0-5-2993-16</inkml:trace>
  <inkml:trace contextRef="#ctx0" brushRef="#br0" timeOffset="69776.67">24288 8887 1136 0,'0'0'7641'0,"0"0"-5672"0,0 0-489 0,0 0-272 16,0 0-111-16,0-7-345 15,0 7-496-15,0 0-256 16,0 13 0-16,0 3 304 15,-5 6 96-15,5 3-72 32,0 7-80-32,0-3-24 15,-3 5 8-15,3-2-88 0,0 1-24 16,0-2-112-16,0-3 40 16,0-2 32-16,0-3-72 0,0-4-8 15,0-5-296 1,-4 0-624-16,4-9-968 0,0 2-609 15,-4-7-1848-15</inkml:trace>
  <inkml:trace contextRef="#ctx0" brushRef="#br0" timeOffset="70178">24472 9068 5921 0,'0'0'2912'0,"0"0"-1255"0,0 0-345 16,0 0-344 15,0 0 369-31,0 0-249 0,0 0-1088 16,0-19-80-16,0 27 8 16,0 9 72-16,-5 8 8 15,-3 1 0-15,8 6 48 0,0-1-56 31,0-2 0-31,4-3 0 16,8-7 40-16,4-5-40 0,0-3 0 0,0-8-112 0,0-3 104 16,-4 0-96-16,0-16 96 15,-4-3-40-15,-4-7 40 16,0 1-72 0,-4-4-96-16,0 4 80 15,-4 0-441-15,0 6 33 16,-4 6-24-1,8 7 56-15,0 2-624 0,0 4-1433 16,4 0-1479-16,19 0 2591 16,-3 0 169-16,5 0-927 0</inkml:trace>
  <inkml:trace contextRef="#ctx0" brushRef="#br0" timeOffset="70493.88">24710 9068 104 0,'0'0'2968'0,"0"0"113"15,0 0-689-15,0 0-767 0,0 0-1161 16,0 0-352-16,-8 6-48 0,0 10 248 15,1 3 0-15,-2 3-312 32,9 4 0-32,0-1 8 0,0 0-8 15,9-8-88-15,6-3-368 16,-3-9 88-16,8-5 368 0,-4 0 160 0,0-11 24 16,-4-11-16-16,-4-6 528 0,-4-1 32 31,-4-3 112-31,0 4 401 15,-8 9-305-15,-8 2-280 0,-3 9-224 32,-2 8-280-32,-3 0-128 15,4 2-24-15,4 18-784 0,0 2-856 16,12 10-121 0,4-4-839-16,0-9-3770 15</inkml:trace>
  <inkml:trace contextRef="#ctx0" brushRef="#br0" timeOffset="70762.94">25140 9055 8833 0,'0'0'2633'15,"0"0"-1585"-15,0 0-512 0,0 0-216 16,0 0-304-16,0 0 40 31,0 0 96-31,0 0 224 16,-55 63-47-16,35-40-153 0,-4 5-72 15,4 0-96-15,-4-1 112 16,4-6-120-16,0 2-296 16,4-8-1025-1,0-2-687-15,4-10-793 0,5-3-1808 16</inkml:trace>
  <inkml:trace contextRef="#ctx0" brushRef="#br0" timeOffset="70994.38">24945 9049 5169 0,'0'0'3168'16,"0"0"-655"-16,0 0-681 15,0 0-287-15,0 0-601 0,0 0-472 16,24-11-376-16,-16 22-8 15,9 4 256-15,-2 8-56 0,1 2-168 16,0 4-40-16,-5-1-72 31,-2 0-8-31,-1 1 0 0,-4 0-16 0,3-4-680 16,-2-6-680-16,7-3-201 0,-1-3-1455 16,2-10-4314-16</inkml:trace>
  <inkml:trace contextRef="#ctx0" brushRef="#br0" timeOffset="71241.39">25348 9076 7433 0,'0'0'3217'16,"0"0"-961"0,0 0-295-1,0 0-345-15,0 0-664 0,0 0-544 16,0 0-408-1,0 0-256-15,0 0 256 16,0 0 80-16,11 81 208 0,-11-46-128 16,0-1-64-16,0-3 24 31,-4 5-120-31,0-4-24 16,4 6-1168-16,0-7-1720 0,0-8-2626 0</inkml:trace>
  <inkml:trace contextRef="#ctx0" brushRef="#br0" timeOffset="80234.36">19395 5988 7825 0,'0'-7'2673'0,"0"1"-1105"16,0-3-656-16,0 2-64 15,0 4 209-15,0-3-201 0,0 6-88 16,0-3-424-16,0 3-344 0,-4 0-288 0,-4 0-1072 16,-8 0-1185-1,-19 16 649-15,3 2-1105 16,0-5-2576-16</inkml:trace>
  <inkml:trace contextRef="#ctx0" brushRef="#br0" timeOffset="80372.36">19036 6128 5025 0,'0'0'1544'0,"0"0"-872"16,0 0-280-16,0 0-80 0,0 0-152 16,0 0-160-16,-107 69-216 15,75-44-1568-15</inkml:trace>
  <inkml:trace contextRef="#ctx0" brushRef="#br0" timeOffset="80566.37">18602 6543 880 0,'0'0'4865'0,"0"0"-4177"31,0 0-336-31,0 0-40 15,0 0-128-15,-60 79-136 16,49-49 40-16,-13 21-88 0,3-11-1096 16,-3 2-1137-16</inkml:trace>
  <inkml:trace contextRef="#ctx0" brushRef="#br0" timeOffset="80688.46">18292 7045 2960 0,'0'0'1168'15,"0"0"-271"-15,0 0-377 0,0 0 96 16,-25 96-136-16,25-68-296 15,0 3 8-15,-3 7-192 16,-5 27-88-16,0-9-2313 16,-4-5 177-16</inkml:trace>
  <inkml:trace contextRef="#ctx0" brushRef="#br0" timeOffset="80851.2">18125 7782 616 0,'0'0'1656'16,"0"0"-24"-16,0 0-175 15,-13 79-433-15,13-54-352 16,0 4-360-16,8-1-96 0,4 4-200 31,4 3 112-31,4 19-128 0,-5-3-776 16,2-3-2041-16</inkml:trace>
  <inkml:trace contextRef="#ctx0" brushRef="#br0" timeOffset="81020.61">18411 8810 4672 0,'0'0'1193'0,"0"0"-257"16,0 0-360 0,0 0-240-16,40 77-40 15,-12-52-296-15,24 16-128 0,-9-2-2024 31,2-7-3576-31</inkml:trace>
  <inkml:trace contextRef="#ctx0" brushRef="#br0" timeOffset="81174.09">19388 9481 6809 0,'0'0'5809'0,"0"0"-4561"0,0 0-1248 15,0 0-72-15,111 53-752 16,-72-30-1176-16,-2-5-2905 0</inkml:trace>
  <inkml:trace contextRef="#ctx0" brushRef="#br0" timeOffset="81368.08">20567 9899 15251 0,'0'0'1512'15,"0"0"-1512"-15,88 19-1328 0,-34 0-1129 16,-9-3-1976-16,-2 0-2304 0</inkml:trace>
  <inkml:trace contextRef="#ctx0" brushRef="#br0" timeOffset="81506.09">21602 10096 11898 0,'0'0'2553'31,"0"0"-2529"-15,97 7-24-16,-54 2-937 15,24 4-431-15,-11-1-1529 0,-12-2-5264 16</inkml:trace>
  <inkml:trace contextRef="#ctx0" brushRef="#br0" timeOffset="81791.24">22650 10211 9818 0,'0'0'3056'16,"80"0"-1879"-16,-24 0-1041 15,11 0-136 1,1 7-801-16,-4 1-71 15,-1 5-88-15,1-1 224 0,1-1 184 16,2-2-825 0,1-9 105-16,-1 0-1416 0,1 0 847 15,-4-3 1841-15,-1-10 1448 32,2 1 353-32,-1-5 335 15,-1 4-767-15,1 4-433 0,0-1-352 16,-5 8-384-16,1-2-200 15,-4 1-424-15,16 3-856 0,-13 0-2001 0,-11 0-2392 0</inkml:trace>
  <inkml:trace contextRef="#ctx0" brushRef="#br0" timeOffset="81954">24515 10199 6953 0,'0'0'2360'16,"0"0"-1375"-16,84-5-497 15,-37 3-488-15,-2-2-568 0,-2 1-305 16,-3 3-975-1,-4 0-544-15,4 0 463 16,-1 0 241-16,1 0 201 0,8 0 1487 16,0 0 391-16,24 0 337 15,-9-9-728-15,-10-1-728 0</inkml:trace>
  <inkml:trace contextRef="#ctx0" brushRef="#br0" timeOffset="82192.27">25945 9855 12426 0,'0'0'2489'0,"0"0"-1577"15,0 0-384-15,0 0-424 16,96-80-104-16,-80 62-672 0,4 1 0 47,8-5-793-47,-9 3-1159 0,5 1-1577 15</inkml:trace>
  <inkml:trace contextRef="#ctx0" brushRef="#br0" timeOffset="82377.14">26479 9309 8281 0,'0'0'2697'0,"0"0"-1105"0,40-77-424 0,-24 49-447 16,4-1-337-16,-4-2 16 16,0 3-400-16,-4-8-24 0,0 1-560 15,4 0-1017-15,-8-6-7 16,-1 0-392-16,5-25 159 31,1 11-751-31,-2 4 63 0</inkml:trace>
  <inkml:trace contextRef="#ctx0" brushRef="#br0" timeOffset="82524.39">26810 8328 6225 0,'0'0'2008'32,"0"0"-351"-32,24-104-681 15,-8 58-336-15,-4 4-128 0,0-1-96 16,-4 1 0 0,-1 1-216-16,-3 3-200 15,0-3-536-15,-4-19-1024 0,0 8-1561 16,-4 8-2104-16</inkml:trace>
  <inkml:trace contextRef="#ctx0" brushRef="#br0" timeOffset="82655.77">26858 7277 6329 0,'0'0'1136'0,"0"0"-1136"31,-28-108-288-31,12 67-2265 0</inkml:trace>
  <inkml:trace contextRef="#ctx0" brushRef="#br0" timeOffset="82793.75">26642 6575 7313 0,'0'0'832'0,"0"0"-832"15,-20-72-952-15,13 42-1785 0</inkml:trace>
  <inkml:trace contextRef="#ctx0" brushRef="#br0" timeOffset="82956.52">26368 6136 4889 0,'0'0'1608'0,"0"0"-528"0,-32-82-432 47,16 50-368-47,-4 4-184 0,-4 6-96 16,0 0-72-16,-24 0-480 15,13 3-1552-15,-6 2-2697 0</inkml:trace>
  <inkml:trace contextRef="#ctx0" brushRef="#br0" timeOffset="83094.14">25694 5734 7041 0,'0'0'2192'0,"0"0"-1023"16,0 0-473-16,0 0-392 0,-88-80-224 31,61 71-80-31,-29-7-1016 0,0 7-1457 16,4-1-4176-16</inkml:trace>
  <inkml:trace contextRef="#ctx0" brushRef="#br0" timeOffset="83209.64">24659 5426 8057 0,'0'0'1168'15,"0"0"-1168"-15,-108-32-2000 16,64 23-5049-16</inkml:trace>
  <inkml:trace contextRef="#ctx0" brushRef="#br0" timeOffset="83372.39">23579 5197 5113 0,'0'0'960'15,"0"0"-656"-15,-120-31-304 0,48 15-880 32,12 6-505-32,9 1-383 0</inkml:trace>
  <inkml:trace contextRef="#ctx0" brushRef="#br0" timeOffset="83525.8">22479 4956 2800 0,'-95'-22'1224'0,"-5"-1"-255"16,24 8-473-16,16 5-352 0,17 3-32 16,2 5-112-16,-2-2-80 15,-25 4-120-15,8 0-681 0,4 0-791 16</inkml:trace>
  <inkml:trace contextRef="#ctx0" brushRef="#br0" timeOffset="83895.03">21025 4835 6433 0,'0'0'1264'0,"0"0"-656"0,-108-3-360 31,61 3-248-31,-2 10-128 0,6-4 48 16,2 3 64-16,2 4-88 15,-1 1-544-15,0-2-312 16,-4 3-112 0,5-2 111-16,-6-1 353 0,2 1 608 15,-5-3 152 1,1 3 657-16,-9-4 23 16,3 7-312-16,-6-3-272 0,4 3-152 15,-5 3-32-15,4 0-64 16,4 1-72-16,-4 1-168 15,5 5-496 1,-5-1 32-16,4 4-441 16,-4 2 57-16,1 4 440 0,-5 0 304 15,4-4 0-15,-4 5 344 16,0-4 160-16,0-4 512 0,8 1 144 16,1-1-112-16,3 5-288 0,-16 20-416 15,12-6-152 16,13-5-1232-31</inkml:trace>
  <inkml:trace contextRef="#ctx0" brushRef="#br0" timeOffset="84079.59">18582 6553 1320 0,'0'0'816'16,"0"0"-376"-16,0 0-440 0,0 0-1536 16</inkml:trace>
  <inkml:trace contextRef="#ctx0" brushRef="#br0" timeOffset="90927.52">23108 3495 4304 0,'0'0'7498'0,"-4"-22"-5634"16,0 16-247-16,4-4-417 31,-3 7 96-31,3 3-384 0,0-3-343 16,0 3-393 0,0 0-176-16,0 0-96 15,0 0-128-15,0 9-24 0,0 10 136 16,0 11 112-16,0 3 8 15,0 9 120-15,-4 9 16 16,4 3-8-16,0 3-128 16,-4 0 72-16,4 4-32 31,0-4 0-31,-4-7 0 0,4-5 0 0,-5-10-32 0,1-9 64 0,0-8-80 16,-3-1-104-16,7-5-224 15,-4-2-457-15,0-7-703 0,0 0-320 16,-5-3-385 15,-2-10-215-31,3-6-3065 16</inkml:trace>
  <inkml:trace contextRef="#ctx0" brushRef="#br0" timeOffset="91397.47">23025 3403 4384 0,'0'0'1033'0,"0"0"431"15,0 0-136 1,8-86-31-16,0 64-289 0,4 3-272 16,0 3-264-16,3 1-168 0,2 2 80 15,7 4-224-15,8-1-40 16,3 0 104-16,5 3 136 0,8 5 32 15,-1 2-112-15,2 0-216 32,-2 9 121-32,-7 7-185 15,-8 6 0-15,-8 4-56 16,-8 5-16-16,-5 5-113 0,-11 1 9 16,0 5 176-16,0-1 80 15,-19 0-8 1,-1-2 153-16,-4-8 79 15,-4 0-224-15,1-4 48 16,-5-2 80-16,-1-9 40 0,-3-3-72 0,4-4-80 16,-3-9 80-16,3 0 120 15,0 0-16-15,8-9 64 0,5-4 224 16,6-3-192 0,2 0-280-1,11 7-96-15,0 2-40 0,0 7-704 16,0 0-1937-1,11 3-4144-15</inkml:trace>
  <inkml:trace contextRef="#ctx0" brushRef="#br0" timeOffset="92747.79">23527 3991 7433 0,'0'0'2217'16,"0"0"-665"-16,0 0-256 0,0 0-32 15,0 0-55-15,0-20-449 47,0 20-408-47,0 0-352 0,0 0-80 16,0 7-240-16,0 6 40 0,-4 3 248 15,0 6 32-15,-4 0 80 0,4 4 88 16,0-5-16-16,4 2-72 16,0-2-80-16,0-1 8 15,0 0 56-15,12-1-64 16,0-4 0-16,3 1-248 16,6-6-672-16,10-4-801 0,-3-6-1447 15,-3 0-4962-15</inkml:trace>
  <inkml:trace contextRef="#ctx0" brushRef="#br0" timeOffset="94521.2">23622 3940 6081 0,'0'0'2048'0,"0"0"-1968"31,0 0 112-31,0 0-168 16,0 0 328-16,0 0-80 16,-48 95-120-16,37-66-48 0,7-1-96 0,0-3 57 15,4 0-57-15,0-8 56 16,4-1-64-16,11-7-24 15,2-5 24-15,3-4 368 16,3 0-192-16,-3-13-176 16,-3-6-96-16,-2-7-240 15,-7 1-121-15,-8-1 249 0,0 4 208 32,0 3 489-32,-8 10 239 0,-3 9-8 15,-6 0-488-15,2 13-232 0,-6 12-104 16,10 0 56-16,-2 7 48 15,9 0 16-15,4-4 32 0,0-2-48 16,4-7-72 0,9-6-312-16,-2-10 384 0,1-3 144 31,1 0 40-31,-2-16-136 16,-3-10-48-16,-3 1-568 15,-5-7 312-15,0 7 176 0,0-1 80 16,0 10 160-16,-9 14 304 15,-3 2-104-15,1 9-352 16,-2 10-8-16,2 10-160 0,3-4 112 16,8 0 48-16,0 1 16 15,0-10-16-15,0-7-248 16,4-2-40-16,4-7 288 0,-5 0-280 16,1-29 64-1,0 4-1833-15,-4-4-1120 16</inkml:trace>
  <inkml:trace contextRef="#ctx0" brushRef="#br0" timeOffset="95808.56">23650 3956 1584 0,'0'0'6121'16,"0"0"-4432"-16,0 0-561 0,0 0-88 16,-3-19 8-16,-1 19-24 31,4 0-415-31,0 0-609 16,0 0 0-16,0 9-361 0,-4 10 137 0,-1 7 224 0,1 6 200 15,0 2-48-15,0 1 81 16,4 3-9-16,0 0-112 0,0 4 88 15,0-1 80-15,0 0-104 32,0-2 40-32,0-2-104 0,0 2-8 15,4-8 32 1,-4-5-72-16,0-4-56 16,0-10 72-16,0-1-72 0,0-6 56 15,0 2-64-15,0-4 8 16,0 1 88-1,0-4-96-15,0 0-224 16,4 0-976-16,-4 0-665 0,0 0-1271 16,4-4-3882-16</inkml:trace>
  <inkml:trace contextRef="#ctx0" brushRef="#br0" timeOffset="96589.03">23897 4219 6449 0,'0'0'2488'16,"0"0"-903"-1,0 0-457-15,0 0-264 16,0 0-240-16,0 0-624 16,0 0-56-16,0 0 56 0,-11 41 8 15,6-15 56-15,1 2 64 16,4 0-72-16,0-2-16 0,0-3-40 31,0-1-40-31,9-6 40 16,2-7 0-16,1 1 232 0,4-7 24 15,-4-3-56-15,4 0-127 0,0-13-25 16,-4-6 32-16,-4-6-80 0,-4-3 0 16,-4-4-144 15,0 3-137-31,0 8 217 16,-4 1-152-16,0 7 208 0,0 7 8 15,4-1-264-15,0 7-928 16,4 0-616-16,8 0 247 0,4 0 873 15,0 0 40-15,4 0 88 16,-5 0 544-16,-2 0 16 16,-2 0 232-16,-7 0 624 15,0 0 152-15,-4 0-271 0,0 0-697 16,0 7 24-16,0 8-64 16,-4 9 560-16,4-3-296 15,0 5-64 1,0-1-120-16,0 1-56 31,9-7 88-31,6-1-112 0,6-5-392 16,-2-7 184-16,5-6 208 0,0 0 184 15,-8-15-40-15,4-7 48 16,-12-8 608-16,0-5 144 16,-8-3 400-1,0 7-207-15,-4-1 63 16,-12 7-528-16,-4 9-400 0,-3 6 128 0,-1 10-376 15,-1 0-24-15,-3 10-104 16,4 6-320-16,5 9-752 0,6-3-769 16,13 10-255-16,0-7-841 31,9-5-3136-31</inkml:trace>
  <inkml:trace contextRef="#ctx0" brushRef="#br0" timeOffset="96845.14">24563 4182 5697 0,'0'0'5625'0,"0"0"-4233"0,0 0-472 16,0 0-920-16,0 0-8 0,0 0 8 15,-44 53 96 1,25-21-24-1,-2-1 0-15,1 5 16 0,1-9-40 16,2 3-40-16,2-5-8 16,2-9-632-16,-2-3-952 0,6-7-752 0,1-6-2169 0</inkml:trace>
  <inkml:trace contextRef="#ctx0" brushRef="#br0" timeOffset="97043.51">24399 4171 10098 0,'0'0'2608'0,"0"0"-1408"31,0 0-1200-31,0 0 112 16,0 0-112-16,0 0 689 0,56 80-81 16,-32-45-152-16,0-4-152 15,0 5-56-15,-4-1-144 16,0-4-104-16,-8-2-664 0,-1-4-784 15,2-6-1065 1,-6-9-3232-16</inkml:trace>
  <inkml:trace contextRef="#ctx0" brushRef="#br0" timeOffset="97275.35">24941 4084 10658 0,'0'0'4081'0,"0"0"-3049"16,0 0-1032-16,0 0-24 0,0 0 24 31,0 0 240-31,4 65 280 16,0-30-80-16,-4 4-184 16,0 2-88-16,0 4-64 0,0-5-72 15,-4 2-32-15,0 9-1008 16,-3-9-1384-16,-2-15-2666 0</inkml:trace>
  <inkml:trace contextRef="#ctx0" brushRef="#br0" timeOffset="98981.41">17395 8979 7481 0,'0'0'2297'0,"0"0"-697"0,0 0-416 15,0 0-112-15,0 0 257 16,-12-13-185 0,12 13-288-16,0 0-352 15,0 0-304-15,0 0 40 0,4 0-56 16,8 0-24-16,8 0 24 16,7 0 305-16,18-3-161 0,7 0-120 15,8-4-104-15,3 4 48 16,-8 0-144-16,-3 0-8 0,-16 3 0 0,-8 0-464 31,-8 0-713-15,-8 0-295-16,-8 0-600 15,-4 3-353-15,-12-3-560 0,-8 0-1664 0</inkml:trace>
  <inkml:trace contextRef="#ctx0" brushRef="#br0" timeOffset="99182.04">17403 9062 8241 0,'0'0'2857'16,"0"0"-1529"-16,0 0-280 0,0 0 609 16,0 0-153-1,0 0-576-15,0 0-408 0,84-5-272 0,-37 3-16 16,5-2-7-16,12 2-145 15,-4 2-80-15,24 0-233 16,-17 0-1951-16,-11-4-3057 0</inkml:trace>
  <inkml:trace contextRef="#ctx0" brushRef="#br0" timeOffset="100499.24">27026 8918 3952 0,'0'0'6794'0,"0"0"-5466"16,0 0-896-1,0 0 64-15,0 0 801 16,0 0 95-16,0 0-360 0,11 0-64 31,1 0-272-31,12 0-351 16,8-6-273-16,7 3-8 15,6-3 40-15,2 2-96 0,-3 1 0 16,4 0 40-16,-4 0-40 16,-5 0 0-16,-11 3-8 15,-7 0-280-15,-6 0-881 0,-11 0-943 16,-4 0-513-16,0 0-1488 16,-4 3-976-16</inkml:trace>
  <inkml:trace contextRef="#ctx0" brushRef="#br0" timeOffset="100721.47">27069 9045 4504 0,'0'0'2673'0,"0"0"-1889"0,0 0 120 0,0 0 937 16,0 0-73-16,0 0-360 15,120 4-319-15,-73-4-313 16,5 0-344-16,0 0-232 0,-5-4-200 16,5-9-1224-16,-12 5-1377 31,-12-9-5008-31</inkml:trace>
  <inkml:trace contextRef="#ctx0" brushRef="#br0" timeOffset="122736.19">17371 4829 8225 0,'0'0'1913'16,"0"0"-1209"-16,0 0-368 0,0-3-24 31,-4 3 344-31,4 0 176 16,0 0-256-16,0 0-408 0,0 0-168 15,-8 0-744-15,-8 12-1824 16,1 1 583-16,-6 3-1327 0</inkml:trace>
  <inkml:trace contextRef="#ctx0" brushRef="#br0" timeOffset="122905.47">17100 5172 5145 0,'0'0'1184'32,"0"0"-776"-32,0 0 64 15,0 0 16-15,0 0 16 0,-103 79-232 0,75-46-184 16,-4 0-88-16,-8 25-656 0,5-10-1032 15,2-4-1561-15</inkml:trace>
  <inkml:trace contextRef="#ctx0" brushRef="#br0" timeOffset="123090.37">16654 5928 3040 0,'0'0'1256'0,"0"0"9"16,0 0-577-16,-24 92-200 0,20-67 0 15,0 0-88 1,4 3-160 0,-4 2-120-16,0 1-16 0,0 4-104 15,-8 3 0-15,-8 28-392 0,1-11-1064 16,2-4-1153-16</inkml:trace>
  <inkml:trace contextRef="#ctx0" brushRef="#br0" timeOffset="123275.26">16431 6797 1800 0,'0'0'1328'0,"0"0"497"16,0 0-497-16,-12 99-392 0,12-67-312 0,0 3-128 16,0 2-192-1,4 8-96-15,4 9-136 16,0 6-16-16,-4 5-48 16,-4 0-8-16,0 2-128 0,0 1-528 15,4 19-952-15,0-16-505 31,-1-10-407-31</inkml:trace>
  <inkml:trace contextRef="#ctx0" brushRef="#br0" timeOffset="123422.4">16518 8106 2128 0,'0'0'1488'16,"17"76"-880"-16,-10-22-320 15,6 0-160-15,-2-3-120 16,5 2 73-16,4-2-73 15,12 10-8-15,-4-11-481 0,-4-5-3575 16</inkml:trace>
  <inkml:trace contextRef="#ctx0" brushRef="#br0" timeOffset="123575.98">17029 9192 9642 0,'0'0'1392'16,"0"0"-1392"-16,75 98-1504 16,-51-54-3674-16</inkml:trace>
  <inkml:trace contextRef="#ctx0" brushRef="#br0" timeOffset="123723.16">17897 10236 9458 0,'0'0'0'16,"64"79"-937"-16,-36-37-5920 0</inkml:trace>
  <inkml:trace contextRef="#ctx0" brushRef="#br0" timeOffset="123876.85">19276 10925 1088 0,'0'0'0'0</inkml:trace>
  <inkml:trace contextRef="#ctx0" brushRef="#br0" timeOffset="124139.87">20515 11185 5209 0,'0'0'0'0,"143"29"-1745"31,-32-4 417-31,18 4 1328 0,-6-1 304 16,-12-2 1168-16,-15-4 513 15,-5 0-481-15,-3 1-184 0,-8-4-367 0,-1-7-425 16,-6 1-384 0,-13-3-144-16,19-2-488 15,-23-1-1121-15,3-3-2456 0</inkml:trace>
  <inkml:trace contextRef="#ctx0" brushRef="#br0" timeOffset="124293.1">23228 11433 10018 0,'0'0'2056'15,"123"4"-2056"1,-59 2-3889-16</inkml:trace>
  <inkml:trace contextRef="#ctx0" brushRef="#br0" timeOffset="124508.9">24535 11544 7577 0,'83'-7'1408'0,"1"1"-1408"15,-24 3-344-15,-12 0-352 0,-1-3 696 16,9-4 688-16,20-3 57 16,20-5 311-16,15-9-104 0,5-1-440 31,-4 2-168-15,-9 1-272-16,-7 6-72 15,-5 3-432-15,-3 1-648 0,-20 5-833 16,-16 4-2680-16</inkml:trace>
  <inkml:trace contextRef="#ctx0" brushRef="#br0" timeOffset="124677.92">26906 10912 1384 0,'0'0'10474'16,"0"0"-9314"-16,120-25-1160 15,-65 21-1776 1,1 2-3385 0</inkml:trace>
  <inkml:trace contextRef="#ctx0" brushRef="#br0" timeOffset="124878.09">28141 10449 9634 0,'0'0'2120'16,"0"0"-1304"-16,111-61-576 15,-63 36-240-15,-4 6 0 16,0 3 56-16,-4 0-56 16,-5 4-80-16,29-5-616 15,-12-2-1432-15,-4 6-465 0</inkml:trace>
  <inkml:trace contextRef="#ctx0" brushRef="#br0" timeOffset="125040.98">29464 9826 10506 0,'0'0'2224'16,"0"0"-952"-16,63-73-943 15,-31 45-329 1,0-4-913-16,4 3-487 15,20-9-240-15,-5 4-1657 16,-3 2-1768-16</inkml:trace>
  <inkml:trace contextRef="#ctx0" brushRef="#br0" timeOffset="125372.97">30316 9096 7945 0,'0'0'1681'15,"0"0"359"-15,72-108-856 0,-36 61-200 16,0-1-471-16,-1 6 199 0,1 1-216 15,1 3-168-15,-2 0-184 16,5 3-144 0,-8-2-832-16,7-1-697 31,-3-4-311-31,1 3 168 16,2-5-329-16,5 2 169 0,0-8 47 15,3 3 1081-15,-2-5 704 0,-2 5 889 16,-11 3 679-16,-4-4-16 15,-8 4-448-15,-4-5-135 16,4 2-313-16,-5 0 64 16,9-1-152-16,1-3-440 0,3-3-128 15,3-3-112-15,18-22-864 32,-14 10-889-32,5 5-2616 0</inkml:trace>
  <inkml:trace contextRef="#ctx0" brushRef="#br0" timeOffset="125510.69">31376 6588 10490 0,'0'0'1896'32,"0"0"-1080"-32,0 0-816 15,16-108-480-15,-13 80-1328 0,2-2-3841 0</inkml:trace>
  <inkml:trace contextRef="#ctx0" brushRef="#br0" timeOffset="125673.44">31125 5722 10850 0,'0'0'1824'0,"0"0"-1240"31,0 0-584-31,28-102-80 15,-28 70-1024-15,0 0-4425 0</inkml:trace>
  <inkml:trace contextRef="#ctx0" brushRef="#br0" timeOffset="125858.37">30448 4749 10778 0,'0'0'1720'0,"0"0"-1120"16,0 0-560-16,0 0-40 0,0 0-1072 16,-60-79-1376-1,28 60 191-15,4 0 769 16,0 3-545-16</inkml:trace>
  <inkml:trace contextRef="#ctx0" brushRef="#br0" timeOffset="126011.66">29591 4191 8329 0,'0'0'1473'0,"-95"-54"-641"0,35 26-640 32,-8-2-88-32,0 5-104 0,-35-10-816 0,19 10-1681 15,8-4-2624-15</inkml:trace>
  <inkml:trace contextRef="#ctx0" brushRef="#br0" timeOffset="126142.82">28379 3635 7297 0,'0'0'1664'0,"0"0"-999"32,-111-60-425-32,63 41-240 0,-23-3-256 15,11 2-1849-15,4 4-3392 0</inkml:trace>
  <inkml:trace contextRef="#ctx0" brushRef="#br0" timeOffset="126296.37">27583 3305 6361 0,'0'0'1728'0,"0"0"-784"16,-84-48-207-16,49 32-321 15,-1 1-280-15,-5 2-136 16,-2 3-368-16,-28-5-777 0,6 4-1047 15,10-1-793-15</inkml:trace>
  <inkml:trace contextRef="#ctx0" brushRef="#br0" timeOffset="126412.25">26583 3016 1768 0,'0'0'2016'15,"0"0"-535"1,-116-45-809-16,65 30-376 0,3 3-88 15,-32-5-208-15,21 7-160 0,-1 1-1865 16</inkml:trace>
  <inkml:trace contextRef="#ctx0" brushRef="#br0" timeOffset="126597.11">25551 2739 4721 0,'0'0'1544'16,"0"0"-800"-16,-88-28-368 15,44 21-224-15,8 5-72 0,-3-2-72 32,-1 4-8-32,-20 0-280 15,12 10-1104 1,5-4-2521-16</inkml:trace>
  <inkml:trace contextRef="#ctx0" brushRef="#br0" timeOffset="126744.22">24523 2632 7881 0,'0'0'1889'0,"-79"-25"-897"0,30 14-560 16,-3-1-320 0,5 9-40-16,3-1-72 15,4 4-8 1,-3 4-584 0,-25 11-552-16,3-1-1009 0,7-3-2728 15</inkml:trace>
  <inkml:trace contextRef="#ctx0" brushRef="#br0" timeOffset="126882.23">23216 2682 5761 0,'0'0'1424'31,"0"0"-792"-31,-95 4-368 16,54 2-264-16,5 6-584 0,1 5-584 16,-17 8-505-16,4-2-39 15,0-8-200-15</inkml:trace>
  <inkml:trace contextRef="#ctx0" brushRef="#br0" timeOffset="127198.62">22109 2946 4825 0,'0'0'1592'0,"0"0"-600"0,-84 12-416 15,44-7-304 1,1 3-160-16,-2-2-96 15,-6 8-16-15,6-5-200 0,-2 4-296 16,-1 0-384-16,0 2-168 0,1 4 72 47,-2 0 519-47,-2-3 97 0,-5 3 224 16,5-6 136-16,-6 4 88 15,5-5 632-15,5 1 297 0,-6-5-129 16,6 6-256-16,-5-2-168 15,1 1-256-15,2 6-80 16,-2-3-128 0,-29 12-256-16,12-2-1096 0,0-4-1809 0</inkml:trace>
  <inkml:trace contextRef="#ctx0" brushRef="#br0" timeOffset="127583.97">20124 3460 6513 0,'0'0'1752'0,"-83"13"-664"0,38-7-591 31,2 7-385-31,7 0-112 0,8 3-208 16,4 3 200-16,0 4-425 16,0-4-199-16,1 6-120 0,-9 0 48 15,-16 13-296 1,-8 1-1097-16,-4-6-863 16,9-4 1793-16,19-16 1167 0,0-1 1719 31,-5 5 81-31,-2 2-231 31,-4 3-609-31,-6 8-488 0,10 0-376 16,-1 2-96-16,0 0-912 15,-4-3-193-15,0-4-47 0,-3-3-8 16,2-3 1160-16,2-3 72 0,-1 0 1096 16,8 0-280-16,0-3-327 0,-4-1-249 15,-3 1 120-15,-1 3 272 0,-4-3 56 16,-4 0-80-16,-4 2-216 0,-4 4-264 31,4 3-200-31,1 0-80 16,-9 10-896-16,13-7-1632 15,6-2-369 1</inkml:trace>
  <inkml:trace contextRef="#ctx0" brushRef="#br0" timeOffset="127862.59">18048 4442 1872 0,'0'0'1856'16,"0"0"-447"-16,-119 28-209 0,67-14-344 15,4-2-256-15,0 1-224 16,9-1-184-16,-1 3-112 16,4 5-80-16,-4-4-96 0,0 6 96 31,1 0 0-31,-6 4-112 0,2-1 96 16,-2 0-72-16,2 0-64 0,7 0-80 15,1 1-8-15,-1-3-16 16,4 2 56-16,-1-3 192 0,1 1-176 15,1 2 184 1,4 0 72-16,-6 4-16 0,6-1 48 16,-1 5-104-16,4-2-56 15,-4-6-24-15,0 7-808 16,0-10-464-16,8-2-457 0</inkml:trace>
  <inkml:trace contextRef="#ctx0" brushRef="#br0" timeOffset="130870.31">15236 13808 416 0,'0'0'14187'15,"0"0"-11611"-15,0 0-1688 16,0 0-640-16,0 0 609 0,-9 0 327 15,9 0-528-15,0 0-392 16,0 0-192-16,0 3-72 16,0 0-8-16,9 4-80 0,6-1 88 15,9 3 88-15,4 1 192 16,12-4-272-16,8-6 192 0,3 0-16 16,9 0-128-1,0-9-56 1,-8-7-112-1,-4-3-16-15,-8-6-88 0,-12 0-24 16,-9-5-48-16,-10-1 16 16,-9-1 32-16,-4 7 16 15,-24-1 96-15,-13 7 112 0,-10 10-240 0,-9 2 96 32,-12 7 160-32,1 4 16 0,-5 11-16 15,4 10 0-15,5 4 80 16,3 9 16-16,12 4 48 15,8 9-72-15,5 9 56 0,7 0 160 32,16 7 24-32,4-1-56 15,12-2 72-15,0 2-24 16,28 1-88-16,8-6-80 0,11-4 0 16,5-13 120-16,23-6-208 15,22-12 128-15,18-14-32 16,-7-12 120-16,-25 0 9 0,-24-6-33 31,-22-4-72-31,7 1-32 0,-1-1-128 0,1-2 40 16,-12 2-40-16,-4 4 0 15,0 0-8-15,-9-1-264 16,2 3-361-16,14-8-407 16,-7-1-1400-16,-4 0-3850 15</inkml:trace>
  <inkml:trace contextRef="#ctx0" brushRef="#br0" timeOffset="131694.38">15371 12821 5881 0,'0'0'5257'16,"0"0"-3281"-16,0 0-239 0,0 0 55 15,0 0-280-15,0 0-535 16,0 0-577-16,0-10-256 0,16 10-48 47,7 0 232-47,14 0 112 15,14 0-128-15,9 0-64 0,8 0-56 16,0 0 0-16,0 0-48 0,-9 0-40 16,-11 3-56-16,-13-1-40 15,-10 3 0 1,-13-5 0-16,-8 2 64 0,-4-2 192 16,0 0 24-16,0 0-112 0,0 0-112 15,0 0-56-15,0 0-8 16,0 0-8-16,0 0-280 0,0 4-464 31,0 2-904-31,0 4-1361 16,0-7-3032-1</inkml:trace>
  <inkml:trace contextRef="#ctx0" brushRef="#br0" timeOffset="133993.99">16761 12364 8145 0,'0'0'2481'0,"0"0"-505"0,0 0-944 16,0 0 449-16,0 0 15 16,-4-4-768-16,-11 4-312 0,-5 12 96 15,-16 11-160 1,-5 5 17-16,-2 17-65 15,0 6 64-15,-2 9-80 0,10 0-184 16,7 7-56-16,8-9-48 0,12-6-112 31,8-10 64-31,3-10-8 0,18-13-88 16,11-9-152-16,-1-7 296 16,5-3 176-16,0-16 64 0,-4-12 8 15,-8-14 24-15,-12-5 72 16,-8-3 16-16,-4 1 24 15,-9 8-16-15,-14 8-152 16,-1 14-168 0,-4 13-40-16,0 6 40 15,4 6-48-15,5 20-528 16,6 7-920-16,13 20-809 16,9-5-2104-16,6-8-1896 15</inkml:trace>
  <inkml:trace contextRef="#ctx0" brushRef="#br0" timeOffset="134163.34">16865 12791 12762 0,'0'0'5329'0,"0"0"-3336"0,0 0-705 15,0 0-216 17,0 0-288-32,0 0-327 0,0 0-313 15,0 0-144-15,-12-66-424 16,12 66-841-16,0 0-2704 15,0 0-1584-15,0 0-5257 0</inkml:trace>
  <inkml:trace contextRef="#ctx0" brushRef="#br0" timeOffset="134548.69">17331 12366 10538 0,'0'0'3080'0,"0"0"-1415"15,0 0-65-15,0 0-344 16,0 0-71-16,0 0-529 0,4-19-656 16,-8 25-136-1,-12 13 136 1,1 11 88-16,-13 4 64 0,4 4-56 15,-4 7-96-15,0 0 72 0,3-5-64 16,10-1 32-16,-1-4-32 0,8-7-8 16,4-6 0-16,4-3-96 15,0-2 88-15,12-9-32 0,12-1 40 32,4-7 240-32,11 0-24 15,2-3-216-15,2-13-72 0,2-3-488 0,-10 0-448 16,-7-3-369-16,-5-13-839 0,-6 6-745 15,-9 4-4072-15</inkml:trace>
  <inkml:trace contextRef="#ctx0" brushRef="#br0" timeOffset="134764.93">17463 12539 8969 0,'0'0'4681'16,"0"0"-3056"-1,0 0-337-15,0 0-128 0,0 0-159 16,0 0 463-16,-49 72-528 0,26-34-240 16,-1 6-248-16,0 7-160 15,-4-4-128-15,9 1-88 0,-5 0-72 32,3-3-144-32,10-5-624 0,-2 11-1088 15,6-12-3113-15,3-11-5826 0</inkml:trace>
  <inkml:trace contextRef="#ctx0" brushRef="#br0" timeOffset="141566.12">17268 11837 12186 0,'0'-14'2489'15,"0"7"-977"-15,0 2-736 16,0-5-96-1,0 6-184-15,-4 2-224 16,-1 2-272-16,1 0-680 0,-24 0-1112 0,5 0-417 16,-5 6-2168-16</inkml:trace>
  <inkml:trace contextRef="#ctx0" brushRef="#br0" timeOffset="141719.87">16770 11776 9209 0,'0'0'2017'0,"0"0"-1169"16,0 0-440-16,0 0-272 15,-84-42-40-15,36 42-96 16,8 0-840-16,1 10-2449 0</inkml:trace>
  <inkml:trace contextRef="#ctx0" brushRef="#br0" timeOffset="141897.82">15953 11855 9994 0,'0'0'2392'0,"0"0"-1208"0,0 0-583 16,-80-18 335 0,64 18-376-16,-4 0-560 15,4 6-824-15,-24 29-457 16,4-4-1039-16,4-3-2657 15</inkml:trace>
  <inkml:trace contextRef="#ctx0" brushRef="#br0" timeOffset="142051.67">15144 12239 5433 0,'0'0'1256'15,"0"0"-656"-15,0 0-320 16,0 0-256 15,-88 64-24-31,68-35-696 0,5-1-1881 16</inkml:trace>
  <inkml:trace contextRef="#ctx0" brushRef="#br0" timeOffset="142217.66">14641 12671 8001 0,'0'0'1785'15,"0"0"-1049"-15,0 0-568 16,0 0-168-16,0 0-168 0,-43 98-688 31,35-53-1297-31,4-3-3160 0</inkml:trace>
  <inkml:trace contextRef="#ctx0" brushRef="#br0" timeOffset="142355.67">14387 13284 7241 0,'0'0'2529'0,"0"0"-1137"16,0 0-584-16,0 0-320 15,-52 85-336-15,52-59-56 0,0 9-24 16,12 32-72-16,0-6-1552 0,4-3-2681 0</inkml:trace>
  <inkml:trace contextRef="#ctx0" brushRef="#br0" timeOffset="142502.9">14319 14218 10986 0,'0'0'1936'31,"0"0"-1720"-31,0 0-216 16,0 0-136-16,32 126-88 0,-8-68-2496 15,0-1-1537-15</inkml:trace>
  <inkml:trace contextRef="#ctx0" brushRef="#br0" timeOffset="142656.49">14654 14947 8905 0,'0'0'1841'16,"0"0"-1273"-16,0 0-568 15,51 83-536 1,-23-45-1857-16,0-6-271 0</inkml:trace>
  <inkml:trace contextRef="#ctx0" brushRef="#br0" timeOffset="142787.98">15303 15373 5801 0,'0'0'1920'31,"0"0"-1104"-31,0 0-232 16,0 0-271-16,0 0-313 0,0 0-977 15,116-25-1671-15,-76 25-2441 0</inkml:trace>
  <inkml:trace contextRef="#ctx0" brushRef="#br0" timeOffset="143025.97">15861 15300 3368 0,'0'0'2481'0,"0"0"-297"16,0 0-431-16,0 0-89 0,96-60-920 15,-65 44-496-15,14 0-248 16,22 4-464-16,21-5-384 0,-1 8 8 15,-11 2-353-15,-8 2 1089 32,-24-6 104-17,3 5 433-15,-2-6-97 0,-13-1 184 16,-5-3 176-16,-7-3 288 16,0 0-176-16,-1-3-472 0,9-4-336 15,21-9-1152 1,-10 10-1553-1,-3 0-4072-15</inkml:trace>
  <inkml:trace contextRef="#ctx0" brushRef="#br0" timeOffset="143342.51">17172 14659 6665 0,'0'0'2368'0,"0"0"-511"0,0 0-417 0,0 0-344 0,72-87 201 16,-52 73-481-16,7-3-496 15,1-2-320-15,4 0-784 0,4-3-865 16,0-7-567-16,0-2-689 31,-8-7-1856-31,0-4 2993 0,-13 1 1768 16,2 0 3257 0,-10 3-785-16,1 3-255 15,5-4-545-15,-2 1-680 0,1 3-504 16,4-3 128-1,0 4-312 1,4 2-200-16,-4 1 129 16,4 4-33-16,-8-1-200 0,4 6-112 0,-4-13-841 15,-4 3-1319-15,-4 7-3801 0</inkml:trace>
  <inkml:trace contextRef="#ctx0" brushRef="#br0" timeOffset="143789.98">17873 13369 8705 0,'0'0'2257'16,"0"0"-1361"-16,0 0-320 15,32-82-272-15,-24 60 96 0,-4 0 8 32,4 2-408-32,-4-5-328 15,-4-1-536-15,0 1-1088 0,0-6-1041 16,0-1 1153-16,0 0-513 15,0 1-487-15,0-4 2840 0,4 2 1440 16,-1-1 1609 0,2 5-193-16,-5-3-471 15,0 1-481-15,4-1-600 0,0 3-503 16,0-5-329-16,0 2-272 16,0-3-96-16,-1 0-104 0,-3 2-336 15,0 5-417 1,0 0-455-16,0-1-232 15,0 1 48-15,0 2 415 0,0-2 785 16,0 0 192-16,0 2 352 16,-3-3 297-16,-1 1-57 15,4-1-160-15,-4 4-176 0,-4 3-104 32,-1 0-40-32,-2 5-56 15,-6 4-112-15,2 1-24 16,-5 2-392-16,4 1-88 0,-8-1-1105 15,9 1-951-15,-2-4-329 0</inkml:trace>
  <inkml:trace contextRef="#ctx0" brushRef="#br0" timeOffset="143890.23">17773 12065 440 0,'0'0'2352'0,"0"0"-31"15,0 0-689 1,-35-76-400-16,14 53-104 0,2 4-495 16,-1 4-329-16,-4-2-144 15,4 8-160-15,-20-1-961 16,8 4-1471-16,0 3-1761 0</inkml:trace>
  <inkml:trace contextRef="#ctx0" brushRef="#br0" timeOffset="144028.22">17268 11843 4384 0,'0'0'2617'16,"0"0"-617"-16,0 0-951 0,0 0-465 15,-92-51-368 1,83 48-216-16,2 3-496 15,-1 0-2041-15,0 6-3768 0</inkml:trace>
  <inkml:trace contextRef="#ctx0" brushRef="#br0" timeOffset="145932.32">18351 13658 8553 0,'0'0'4841'31,"0"0"-3016"-31,0 0-993 16,0 0 32-16,0 0 416 0,0 0-119 15,0 0-369-15,12-9-408 0,8 9-216 16,8-3 136-16,16 3-64 15,23-3-80-15,25 3-8 16,24 0-32 0,15 0-24-16,-12 0-48 15,-23 3 56 1,-32 3 88-16,-16-3-64 0,-12 4-128 16,-5-4 8-16,-3 0 8 15,-3 0 40-15,-14-3-48 0,-7 0-8 31,-4 0-104-31,0 0-200 16,0 0-328-16,0 0-488 16,0 0-633-16,0-3-1215 0,-4-10-1969 0</inkml:trace>
  <inkml:trace contextRef="#ctx0" brushRef="#br0" timeOffset="146226.04">19216 13430 10898 0,'0'0'4681'0,"0"0"-3145"15,0 0-104 1,0 0 145-16,0 0-369 16,0 0-576-16,0 0-392 15,-24-16-240-15,31 23-136 0,14 5 8 16,11 7 128-16,12 6 120 0,7 4 104 16,-3 4-104-16,0-6-112 0,-17 5 64 31,-10 0-72-31,-14 3-144 31,-7 3-8-31,-24 3 120 0,-23 4 32 16,-9 2 88-16,-15 1-80 15,3 0-8-15,0-3-432 0,13 5-1184 16,18-12-3417-16,22-9-5682 0</inkml:trace>
  <inkml:trace contextRef="#ctx0" brushRef="#br0" timeOffset="146695.45">20902 13674 11522 0,'0'0'4921'16,"0"0"-4001"-1,0 0-344-15,0 0 329 0,0 0-57 0,0 0-360 16,0 0-296-16,11-6-176 0,13 6 520 16,12 6 24-16,16 1-168 15,8-4-152-15,7 0-136 32,1 0-8-32,-4-3-48 0,-12 0-48 15,-13 0 0 1,-15 0-344-1,-8 0-288 1,-11 0-104-16,-5-6-624 0,-24-20-2729 16,-4 4-304-16,0 0-2809 0</inkml:trace>
  <inkml:trace contextRef="#ctx0" brushRef="#br0" timeOffset="146879.79">21140 13414 11330 0,'0'0'3825'16,"0"0"-2537"-16,0 0-296 15,0 0-256-15,0 0-416 0,0 0 689 16,-12 108 79 0,-3-41-456-16,-2 18-344 15,-3 20-136-15,5-13-64 16,7-19-80-16,8-19-8 0,0-3-704 16,4-6-1657-16,7-11-3720 0</inkml:trace>
  <inkml:trace contextRef="#ctx0" brushRef="#br0" timeOffset="147095.51">21794 13674 16563 0,'0'0'2841'0,"0"0"-1929"16,0 0-592-16,0 0-272 0,0 0-32 15,0 0-16-15,0 92 120 16,0-42-120-16,-4 8-328 0,-5 9-1368 31,6-13-2577-31,-1-13-3625 0</inkml:trace>
  <inkml:trace contextRef="#ctx0" brushRef="#br0" timeOffset="147264.79">21973 13293 16075 0,'0'0'2929'16,"0"0"-1841"-16,0 0-752 16,0 0-336-16,0 0-520 0,0 0-857 15,-27 71-135 1,22-33-3249-16</inkml:trace>
  <inkml:trace contextRef="#ctx0" brushRef="#br0" timeOffset="147565.1">22053 13716 5065 0,'0'0'10578'16,"0"0"-8714"-16,0 0-1032 0,0 0-231 0,0 0-529 15,0 0-72 1,0 0-48 0,24 114 48-16,-20-63 0 0,-4 0-273 0,3-11-343 15,5-1 88-15,-4-17 240 16,9-9 32-16,-2-13 256 0,6-3 664 16,7-22 104-16,11-27-103 15,9-24 119-15,-9 0-112 16,1 9-416-1,-8 7-104-15,-15 28-152 0,2 4-176 16,5 15-800-16,-8 10-1977 0,-3 3-5153 16</inkml:trace>
  <inkml:trace contextRef="#ctx0" brushRef="#br0" timeOffset="147881.45">22475 13899 9738 0,'0'0'2552'0,"0"0"-1600"16,0 0-296-16,0 0-247 0,103-50-137 15,-63 34-240 1,8-6-32-16,1-3-312 16,-6-3-89-16,-7-11-151 0,-5-3 216 0,-14-2 336 15,-13 6 664-15,-4 9 705 31,-24 14 383-31,-12 8-800 0,-8 7 41 16,0 28-9-16,8 14-408 16,1 18-136-16,14 1-256 15,18 6-184 1,3-1-64-16,24-15 16 0,19 2-496 16,21-11-448-1,48-16-937-15,-13-11-1960 16,-7-15-3848-16</inkml:trace>
  <inkml:trace contextRef="#ctx0" brushRef="#br0" timeOffset="148013.06">23630 13697 15315 0,'0'0'4969'0,"0"0"-4161"0,0 0-592 16,0 0-216-16,0 0-248 15,-56-16-360-15,20 6-3313 16,-3 1-9282-16</inkml:trace>
  <inkml:trace contextRef="#ctx0" brushRef="#br0" timeOffset="149601.1">16507 12230 4656 0,'0'0'2121'0,"0"0"-617"16,0 0-544-16,0 0-463 0,0 0 295 31,0 0-200-31,0 0-352 0,0-9-168 16,-4 9-72-16,0 0-112 31,0 0-584-31,-9 6-312 0,2 4-1561 16,-2-1-2224-16</inkml:trace>
  <inkml:trace contextRef="#ctx0" brushRef="#br0" timeOffset="149739.23">16371 12386 960 0,'0'0'2432'16,"0"0"-1312"-16,0 0-551 0,0 0-441 15,-31 79 112-15,22-54-112 16,5 7-128-16,-4 12-336 0,1-6-809 16,3-3-1887-1</inkml:trace>
  <inkml:trace contextRef="#ctx0" brushRef="#br0" timeOffset="149870.74">16267 12953 3304 0,'0'0'1144'0,"0"0"-791"32,0 0-273-32,20 70-80 15,1-44-865-15,-6-4-1583 0</inkml:trace>
  <inkml:trace contextRef="#ctx0" brushRef="#br0" timeOffset="150071.29">16809 13353 4624 0,'0'0'2081'16,"0"0"-1433"-16,0 0-648 0,0 0-1296 15</inkml:trace>
  <inkml:trace contextRef="#ctx0" brushRef="#br0" timeOffset="150240.54">17300 13268 12602 0,'0'0'2569'0,"0"0"-1577"16,0 0-120-16,0 0-64 0,0 0-320 15,0 0-488 1,0 0-1208 0,47-60-952-16,-23 60-321 15,0-4-2632-15</inkml:trace>
  <inkml:trace contextRef="#ctx0" brushRef="#br0" timeOffset="150356.44">17579 13023 3208 0,'0'0'2625'0,"0"0"-1817"16,0 0-808-16,0 0-368 0,71-79-696 0,-55 63-1913 16</inkml:trace>
  <inkml:trace contextRef="#ctx0" brushRef="#br0" timeOffset="150704.1">17730 12328 3064 0,'0'0'1977'15,"0"0"247"-15,-16-85-1192 16,0 50-672-16,4-1 32 0,-8 5 1 0,4 2-81 31,-8 4-240-31,-4 3-72 16,-8 3-120-16,0 3-176 0,-3 2-217 16,-6-1-327-16,-2 5 280 15,-5 2-336-15,-4-3 120 16,1 5 776-16,-1-3 552 0,4 2 896 15,4-2 161-15,12 5 55 16,8 4-488-16,9 0-616 16,6 0-560-16,13 20-488 0,0 1-1336 15,0-2-2209-15</inkml:trace>
  <inkml:trace contextRef="#ctx0" brushRef="#br0" timeOffset="156288.99">6816 9826 3880 0,'0'0'1505'15,"0"0"191"-15,0 0-1176 0,0 0 1377 16,13-25-233 15,-13 18-648-31,0 5-160 0,0-2-208 16,0 4-39-16,0 0-137 16,0 0-144-16,0 0-72 15,0 0-128-15,0 0-128 0,-4 0 48 16,-5 0 72-16,2-3-64 15,-5 3-48-15,-8-3-8 0,-1 3-104 16,-2-3 16-16,-1-1 24 16,-4-2 64-16,4 3 0 15,-4-3 0-15,4-1-8 16,-3 4 0-16,3 3-40 0,-4 0 40 47,0 0-152-47,0 0 152 0,0 0 8 15,0 3 8-15,5 7-8 16,-5-1-16-16,4-2 16 0,3 2 0 16,-3 2 0-16,1-3 0 0,3 2 16 15,-4 2-16 1,4 2 0 0,0 0 0-16,-4 3-8 0,4 2 0 0,1 3 0 15,-2 0 0-15,-3 0 8 16,5 4 0-16,-5 0 0 0,0-5 0 15,-1 4 8-15,6 1-8 32,-5 0-8-32,4 2 8 15,1 1-48-15,2-1 48 0,2 2 0 0,-2-3-8 0,6-2-8 16,-2 5 8-16,5-2-8 16,5-3-32-16,3 4-32 0,-4-4 56 31,4 1-24-31,0 0 48 15,0 2-8-15,4 1 0 0,-1-4 8 32,5 4-8-32,5-1 8 0,-6-3 0 15,5 1-8-15,1-7-8 16,-2 0-64-16,6-3-48 16,-2 0 72-1,1 0 56-15,4-4 8 16,-4 1-8-16,-1-1-8 0,6 2 8 15,-5-2 56-15,0-2-40 0,4 0-8 0,-5 2-8 16,9-5-8-16,-3-1-64 31,-2 3 72-31,5-2 8 16,0 2 64-16,0-2-64 0,-1-1 56 16,2 0-64-16,-1-3 0 15,4 1-40-15,4-4-16 16,-4 0 32-16,7 0-16 0,1-4 32 31,0-5 8-31,-1-2 0 16,6 0 8-16,-5-3 0 15,-1 2 0-15,5 3 8 0,-8-3-16 16,-1-2 16-16,2 4-16 0,-6-2 16 16,1-1 0-16,4 3 0 0,-4-2-8 15,0-1 0 1,-4-3 8-1,4 4-8-15,-4-4 8 0,-4 2-8 16,0 0 64-16,-5-2-24 16,2-1-48-16,-6-5 8 0,6 0 0 0,-6 0 0 47,6-4 96-47,-6 1-96 15,6 3 0-15,-6-3-8 0,1-1-8 16,0 5 8-16,-4-9 56 15,-4 5 16-15,0-1-48 0,-4 1 104 16,0-4 0-16,0 8 16 16,0 2-16-16,0 0-80 15,0-4 0-15,0 7 0 16,0-3-32-16,0-3 32 0,0 0-48 16,0-1 0-16,-8-5-80 0,-3 3 80 15,-6-1 152-15,2 0-72 16,-6 1 72-16,-3 0-48 15,0 3-96 1,-3 3 64-16,3-3-64 0,-4 3 0 16,-4 0 48-16,4 0 0 15,-7-4-56-15,3 7 0 0,-9 0-8 16,5 4-80 0,-3 5 24-16,-4 4 16 31,2 3-32-31,1 0-552 0,-12 22-856 15,17-3-913-15,-1 4-2272 0</inkml:trace>
  <inkml:trace contextRef="#ctx0" brushRef="#br0" timeOffset="160466.87">7482 8874 3120 0,'0'0'4969'0,"0"0"-3336"16,0-10-537-16,0 8-192 0,0 2-56 15,0 0-80-15,-8 0-416 16,0 2-120-16,-8 14-79 0,0 7 31 15,-7 8 112-15,-9 7 8 16,4 7 152 0,-8 6-128-16,-1 6-48 15,6 0-112-15,-1 4-88 0,4-5-64 16,5-2 48-16,2-6-56 0,10-10 8 47,-2-6 24-47,9-13-32 0,1-3-16 15,3-10-120-15,0 0-272 16,0-6-296-16,0 0 8 0,-4 0-1 16,4 0-103-16,0-22-632 15,0-3-2905-15,0-1 1152 0</inkml:trace>
  <inkml:trace contextRef="#ctx0" brushRef="#br0" timeOffset="160745.51">7140 9169 3368 0,'0'0'1433'0,"0"0"111"16,0 0-152-16,0 0-120 0,0 0 49 31,0 0-57-15,0 0-232-16,0 0-32 16,7-60-375-16,-7 60-625 0,0 9 152 15,0 11-104-15,-7 8 488 16,-1 7-104-1,-5 2-128-15,9 5-104 16,1-4-96 0,3-3-8-16,0-3-80 15,0-7-8-15,3 1-8 0,9-11-8 16,4-2-8-16,5-6-184 16,-2-2-480-16,13-5-665 15,-4 0-927-15,-4 0-2521 0</inkml:trace>
  <inkml:trace contextRef="#ctx0" brushRef="#br0" timeOffset="160946.01">7402 9296 9177 0,'0'0'2521'0,"0"0"-1065"16,0 0-335-16,0 0-609 16,0 0-80-1,0 0-152-15,-71 38-88 16,43-12-56-16,0 6-64 0,0 0-24 15,5 1-48 1,-5 3-256-16,7-1-1376 16,5-10-1393-16,4-9-4649 0</inkml:trace>
  <inkml:trace contextRef="#ctx0" brushRef="#br0" timeOffset="164809.21">23634 8347 1096 0,'0'0'1736'0,"0"0"-720"31,0 0-192-31,0 0-151 0,0 0 183 15,0 0-80-15,0 0-144 16,-8 6-96-16,8-6-88 0,0 0-120 0,0 0-56 16,0 0-39-16,0 0-1 0,0 0 48 31,0 0 104-31,0 0 88 16,0 0 120-16,0 0 0 0,0 0 40 15,0-6-216-15,0 0-408 31,4-7-8-31,5 3 0 0,-1-2 0 16,-1 3 200 0,1 2-136-16,1-3 272 15,-2 4-232-15,1 3-104 16,0-4 0 0,-4 7-152-16,4-3 152 15,0 3 0-15,0 0-8 0,4 0 8 0,-4 0 0 16,0 0 8-16,4 7 8 31,4-1 0-31,-5 3-8 0,6 1 0 16,-2-2-8-16,2 3 8 15,-1 2-8-15,-4-4-8 16,-1 4 0-16,-2 0-72 16,2-1 72-16,1 1 0 0,-3-1 8 15,2 1 0-15,1-3 8 0,0 2-8 16,0 1 8-16,1-1 0 15,2 2 0-15,1-2 0 16,0 2-8-16,0-5 8 0,3 3 0 31,-2 1 8-31,2-6-16 0,-2 2 0 16,-2-6-152-16,1 0 40 0,-4 0-16 16,1-3 72-16,-2 0 48 15,-3 0-56-15,-3 0 56 16,-1 0 0-16,3 0-8 0,-3-9-56 0,4 0-32 47,-4-7 56-47,8 2 24 0,-8-1 24 15,4-4 8-15,0 7-8 16,-4-1 8-16,0 2 8 16,4 2 64-16,-8 6 72 0,4 1 24 31,0 2 32-31,-4 0-32 15,4 0-48-15,-1 0-128 0,-3 0-56 0,9 0 48 0,-5 5-80 16,4 11-24-16,-5-4-16 16,1 5-8-16,5 2-168 0,-5-4 80 31,0 5-112-31,0-5-56 16,-4-2 40-16,7 0-40 0,-3-7 64 15,-4 1-248-15,5-4-16 0,-5 0-49 16,4-3 305-16,0 0 336 15,-4 0 128-15,7-6-56 0,-3-7-64 16,9-3 40 0,-5 1 184-1,7-5-47-15,1-1-17 0,0 4 168 0,4-1-160 32,0 5 8-32,-4 7-40 15,4-1-136-15,-4 7-8 0,4 0 0 31,-4 0 120-31,3 0-64 16,2 0 48-16,-1 7-48 0,-5-1 40 16,6 0-40-16,-6 1-32 15,2 2-16-15,-2-4 40 0,1 6-48 0,0-1 8 16,4-1 0 0,-4 0-8-16,4 4 8 15,0-3 8-15,-5 2-8 0,2-2-8 16,-2-1 0-16,2 1 16 15,-2-4-16-15,2 0 16 16,-2 0 56 0,5-2-64-16,-3-4 64 15,2 0-64 1,-3 0 56-16,8 0 8 16,-4-4 0-16,4-5 32 0,-4-4 32 0,3-2 32 15,-2-2 40-15,-6-4-112 16,5 5-88-16,-3-3-16 15,-6 3-56 1,-3-4-696-16,-4 5-616 16,-4 3-1809-16</inkml:trace>
  <inkml:trace contextRef="#ctx0" brushRef="#br0" timeOffset="167900.89">6618 9283 4905 0,'0'0'2264'15,"0"0"-912"1,0 0-231 0,-4-45-33-16,4 36 96 0,0 4-120 0,0 1 105 15,0 1-249-15,0-1-240 16,0 4-16-16,0 0-96 0,0 0-176 16,0 0-192-16,0 0-200 31,0 0-120-31,0 11-224 0,0 8 344 15,0 9 0-15,0 10 184 16,0 3-64-16,0 8-24 16,0-3-88-16,0-4 48 15,0-1-8-15,0-9-40 0,0-7 0 32,0-6 48-32,0-6-56 15,0-4-80-15,0 1-992 0,0-10-568 16,0 0-345-16,-4 0-271 0,-9 0-953 15</inkml:trace>
  <inkml:trace contextRef="#ctx0" brushRef="#br0" timeOffset="168163.89">6481 9493 6785 0,'0'0'2905'15,"0"0"-889"-15,0 0-752 31,0 0-23-31,0 0-209 0,0 0-480 16,-7-6-552-16,7 6-200 16,7 12 200-16,2 1 232 15,3 3-32-15,4 3-120 16,-4 0 104-16,4-3-56 0,-4 3-128 31,-1-7-112-31,6 1-840 16,-6-3-825-16,2 0 17 0,6-10-809 15,-2 0-1431-15,-2-3-1248 0</inkml:trace>
  <inkml:trace contextRef="#ctx0" brushRef="#br0" timeOffset="168364.46">6769 9399 8545 0,'0'0'2713'15,"0"0"-1137"-15,0 0-135 16,0 0-153-16,0 0-504 0,0 0-584 0,0 0-192 47,-8 27 112-47,0 2 208 0,-8-1 0 15,4 7-80-15,-4-3-72 16,-4 0-64-16,5-1-64 16,2-8-48-16,1 5-320 0,9-5-1504 15,3-11-2569-15</inkml:trace>
  <inkml:trace contextRef="#ctx0" brushRef="#br0" timeOffset="169605.14">10554 8862 9394 0,'0'0'2456'0,"0"0"-744"16,0 0-439-16,0 0 255 0,0 0 24 31,0 0-439-31,0 0-609 31,0 0-256-31,12 0-16 0,4-7 32 16,3 3-168-16,9-2-16 15,0-1-32-15,4 5 0 0,0-5 0 0,-4 4-48 16,0 3 0 0,-12 0-520-1,4 0-832-15,-12 0-833 16,-8 6-584-16,0 0-1431 0,-12 5-2034 0</inkml:trace>
  <inkml:trace contextRef="#ctx0" brushRef="#br0" timeOffset="169805.63">10530 8997 4352 0,'0'0'3057'0,"0"0"-1913"0,0 0-263 16,0 0 175-16,0 0 176 31,0 0-96-31,52 0-304 16,-25 0-287-16,6 0-225 0,3 0-160 31,15 0-160-31,-11 0-737 0,-8-3-3599 0</inkml:trace>
  <inkml:trace contextRef="#ctx0" brushRef="#br0" timeOffset="175103.01">23200 8638 2776 0,'0'0'5409'0,"-16"0"-3752"16,4 0-977-16,4 5-24 15,0-5 168-15,5 2 0 16,-1-2-8-16,4 0-247 0,0 0-73 16,0 0 40-16,0 0 8 0,0 0 16 15,0 0 24 1,0 0-48-16,0 0 16 15,11 0-104-15,1 0-63 16,12-2 143-16,8-9-280 0,12-1-136 16,3-7-40-16,6 0 24 31,-1-7-40-31,3 4-56 0,-7-6-8 16,-5 2 0-16,-2 3-104 0,-13 2 112 15,-5 2-8-15,-7 6 8 0,-4 0 8 16,-4 4-8-16,4-4 0 0,0 7-136 31,-3-4-144-31,-2 7-280 0,-3-4-425 16,-4 7-383-16,0 0-448 15,0 0-353-15,-8 0-1704 16,-4 0-696 0</inkml:trace>
  <inkml:trace contextRef="#ctx0" brushRef="#br0" timeOffset="175450.7">23615 8238 8065 0,'0'0'2665'32,"0"0"-233"-32,0 0-543 0,0 0-385 15,0 0-424-15,0 0-488 0,0 0-440 16,0 0-152-16,0 0-232 15,7-14 136-15,10 19 96 0,6 4 200 16,9 2-56 0,-4-3 112-16,4-1-111 0,-8 0-25 31,-8-2-72-31,-8-1-48 16,-4 3-88-16,-4-1-201 15,0 7 65-15,-4 9 176 0,-13 3 48 16,2 7 0-16,-9 3 144 15,-4 2-24-15,-4-1-120 0,4-4-344 16,-4 6-952-16,8-7-1024 16,13-12-2097-16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8T20:20:37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20355 7553 1328 0,'0'0'3184'31,"0"0"-743"-31,0 0-849 0,0 0-231 0,0 0-161 0,0 0-288 16,0 0-192-16,0 0-56 16,0 0 33-16,0 0-89 15,0 0-128 1,0 0-104-16,0 0-56 15,0 0-112-15,0 0-56 0,0 0-104 16,0 0 0-16,0 0 8 0,0 0-48 16,8 3 176-16,0 4 56 15,4 2-128-15,4-3 16 0,-4 4 0 16,4-1-56 0,0-2-64-16,0 2 64 15,4 2-24-15,0-3-48 0,-1 5 16 31,6-6 56-31,-5 2-72 16,3-2 8-16,1-1 16 0,-4 0 32 16,5-3-48-16,-2 0 96 31,1-3-56-31,4 0 96 16,0 0-48-16,0 0-40 0,-4 0 16 0,4 0-72 15,0 0 64-15,-1 0-64 0,5-3 48 16,-4 0-40-16,-4 1 72 0,0-2-32 31,-4 1 40-31,-1 0 8 16,6 3-16-16,-5-4-8 0,8 1-72 15,-1-1 65-15,5 1-57 16,-1-2 0 0,2-1 40-16,3-8 8 0,-4 4-48 15,-4 1 8 1,0 0 32-1,-9-4-40-15,-2 7 136 0,-6-4 80 16,2 1 112-16,-6 2-112 0,1 1-24 16,-4-1-40-16,-4 5-136 15,0-3-24-15,0 5-168 0,0 0-48 32,-4 0-496-32,-20 5-1593 15,5 7-1592-15,-5-2-5281 0</inkml:trace>
  <inkml:trace contextRef="#ctx0" brushRef="#br0" timeOffset="3407.27">20623 8207 1344 0,'0'0'928'16,"0"0"-368"-16,0 0 1008 15,0 0 1-15,-17-19-529 0,13 16 408 0,1 0-303 16,3-1 223-16,0 1-232 16,0 3-16-16,0-3 257 0,0 3-145 31,0 0-224-31,0 0-192 16,0 0-160-16,0 0-95 15,0 0-137-15,0 0-240 16,0 0-176-16,0 0-8 0,0 0-176 15,0 10 80-15,0-1 96 16,0 10 80 0,3 0-16-16,1 7-56 15,-4-1 80-15,0 3-80 16,0-2 56-16,0 0 0 0,0-1-64 16,0-3-64-16,0 0-200 0,0-6-505 15,-4 1-911-15,4-3-864 16,-3 0-1305-1,3-7-2305-15</inkml:trace>
  <inkml:trace contextRef="#ctx0" brushRef="#br0" timeOffset="4126.7">20793 8243 6065 0,'0'0'2280'16,"0"0"-439"-16,0 0-441 16,0 0-480-16,0 0-328 0,0 0-424 15,0 0-104-15,-7 21 384 16,-1 2 105-16,-5 2-161 16,6 1 40-16,3 2-112 0,0-3-96 15,4-3-216-15,0-3 80 16,0-2-88-16,4-9-40 0,11 3-40 15,6-8-96 1,-5-3 72-16,3 0 40 16,-2-14 24-16,-2-5 40 15,-2-6 16-15,-9-3 136 0,-4-7-96 16,0 3 240 0,0 7 56-16,-8 6-240 31,-1 2 64-31,-2 11 112 0,3 0-288 15,8 6-232-15,-5 0-576 16,5 0-424-16,0 0 95 0,5 6-127 16,10-2-168-16,2-2 624 15,2-2 63-15,-3 0 137 32,0 0 512-32,0 0 96 0,-8-2 96 0,0 2 664 0,-5-4 513 15,-3 4-89-15,0 0-656 16,0 0-520-16,-3 13 0 0,-5 3 472 31,4 5-176-31,-4 3-192 16,5 1-16-16,3-3-40 0,0 0-56 15,0-6-112 1,11-2-208-16,4-9-272 16,-2-5 48-16,-1 0 496 0,4-3 48 15,-8-16 96-15,-1-6 576 16,-7-4 144-1,0 1 361-15,0 0 175 16,-11 5-616-16,-9 4-104 0,8 7-416 16,-4 7-64-16,0 5-152 0,0 0-56 15,4 17-920-15,5 11-840 0,3 1-1185 16,4-7-4409-16</inkml:trace>
  <inkml:trace contextRef="#ctx0" brushRef="#br0" timeOffset="4426.97">21231 8226 5329 0,'0'0'4361'0,"0"0"-2497"16,0 0-448-16,0 0-680 0,0 0-488 15,0 0 129-15,0 0-73 16,-43 50-16-16,27-20-32 0,-4-2-104 16,8 1-56-16,-4-1-88 31,5-2-8-31,2-7-288 0,5 0-865 0,0-6-1135 15,1-7-3473-15</inkml:trace>
  <inkml:trace contextRef="#ctx0" brushRef="#br0" timeOffset="4642.52">21124 8210 3088 0,'0'0'8002'0,"0"0"-5962"15,0 0-1264-15,0 0-303 16,0 0 343-16,0 0 312 16,0 0-392-16,79 80-272 15,-54-55-232-15,-5 3-96 16,-9-2-136-16,2-1-24 0,-5 1-920 16,-1-1-896-16,-3-6-345 0,-4-7-1872 15</inkml:trace>
  <inkml:trace contextRef="#ctx0" brushRef="#br0" timeOffset="4858.29">21506 8217 11266 0,'0'0'3873'0,"0"0"-2185"0,0 0-560 0,0 0-456 15,0 0-431-15,0 0-81 0,25 44 32 16,-22-12-48-16,1 3-112 16,0 3-32-16,-4 9-745 31,0-9-1543-31,0-9-3377 0</inkml:trace>
  <inkml:trace contextRef="#ctx0" brushRef="#br0" timeOffset="19218.22">20539 8791 120 0,'0'0'1336'15,"0"0"-368"1,0 0 16 0,0 3 144-16,0-3 337 0,0 0-361 0,0 0-56 15,0 0-120-15,0 0-71 0,0 0-25 16,0 0-56-16,0 0-144 31,0 0-168-31,0 0 48 16,0-3-264-16,0 0-192 0,0-3 16 15,0-1 192-15,4 4-64 16,3-3-200-16,2 0 0 0,3 2 65 16,-1-2-1-16,2 6-56 15,-2 0 0-15,1 0-8 16,-3 0-24-16,-2 0-129 15,-3 10 1-15,4-1 48 0,-3 4 104 16,2-1 0-16,1 1 8 16,4 0 8-16,0-4 64 0,7 0-32 31,2 2-48-15,-1-5-16-16,4-4-184 15,-1 3-192-15,-2-5 96 0,-6 0 112 16,-2 0 56-16,-6-7 128 15,1 1 120-15,-3-7 88 16,-1 1 128-16,0-2-80 16,-4 1 0-16,0 1 17 15,0 2-137-15,3 4 104 0,-3 0-24 16,0 3 104-16,0 3-184 16,0 0-88-16,0 0-48 15,0 0-56-15,4 0-64 0,-4 0 8 16,4 0-88-16,0 0 128 31,0 3 72-31,1 6 0 0,2-2-64 0,1 5 16 0,-4 1 48 16,4 0 0-16,0 2 0 15,0-2-368-15,0-3-9 16,-4-1-159 0,4-2 0-16,-8-4 168 15,0-3 136-15,0 0 232 0,0 0 8 16,0 0 224-1,0-3-80-15,4-6-144 16,0-8-8-16,4 1 0 16,-1-3-8-16,2 0 0 0,3 3-8 15,-1 7 16 1,2-1 168-16,-2 7-112 16,6 0-48-16,2 3 96 0,1 0-64 15,1 0-32-15,2 0-8 16,1 6 64-16,0 1 0 0,-4-1 0 15,0 0-64-15,-4 4 0 32,-1-1 0-32,-2-2 8 0,-1 2 16 15,-5-2-16-15,2 0 8 0,-1-5 32 16,-1 1 8 0,1-3 16-16,5 0 112 15,-6-3 88 1,10-10-56-16,-2-3 33 15,6-6-73-15,-2-3-120 0,1-4-16 16,-3-2-40-16,-2 3-120 31,-7 4-273-31,-8 6-87 0,0 8-1536 16,0 1-5674-16</inkml:trace>
  <inkml:trace contextRef="#ctx0" brushRef="#br0" timeOffset="32861.03">11590 6794 3928 0,'0'0'6514'0,"0"-6"-4818"0,0 6-1024 16,-4-6-248-16,0 2 192 15,0 1 705-15,0 3-569 16,0-3-368-16,4 0-208 0,-4 0-112 16,0 3-64-1,-4 0-704 1,-4 0-936-16,-20 0-649 0,4 0-784 0,-3 0-3064 0</inkml:trace>
  <inkml:trace contextRef="#ctx0" brushRef="#br0" timeOffset="33023.67">11176 6750 9025 0,'0'0'1849'16,"0"0"-1193"-16,0 0-296 15,0 0 616-15,0 0 56 16,0 0-335-16,0 0-409 16,-36-19-288-1,16 19-504-15,-4 0-793 16,-28 5-903-16,8 9-1849 0,1-5-1368 15</inkml:trace>
  <inkml:trace contextRef="#ctx0" brushRef="#br0" timeOffset="33193.06">10661 6842 6041 0,'0'0'2104'16,"0"0"-1008"0,0 0-551-16,0 0-233 0,-95 12 96 15,83-7-24-15,0 0-248 0,4 4-136 31,-4 4-304-31,0 4-816 0,-7 8-609 16,2 0-911-16,2-3-457 0</inkml:trace>
  <inkml:trace contextRef="#ctx0" brushRef="#br0" timeOffset="33308.83">10251 7229 1304 0,'0'0'1040'0,"0"0"-600"16,0 0-280-16,-32 74-80 15,29-53-80-15,-6 2 72 16,5-1-64-16,-11 16 64 0,-2-7-72 16,2 2-440-16</inkml:trace>
  <inkml:trace contextRef="#ctx0" brushRef="#br0" timeOffset="33462.08">9969 7743 3064 0,'0'0'672'16,"0"0"200"-16,0 0-431 0,-41 93-281 15,29-58-64-15,1-3-96 0,-2 1 0 16,2 22-528-16,-2-14-585 0,9-2-1215 16</inkml:trace>
  <inkml:trace contextRef="#ctx0" brushRef="#br0" timeOffset="33577.96">9857 8280 496 0,'0'0'1360'0,"0"0"-272"16,-16 92-184-16,7-54 9 0,2-3-17 15,7-4 8 1,-4-1-360-16,4-2-224 0,0 4-224 16,15 12-96-16,6-9-664 0,-5 3-1849 15</inkml:trace>
  <inkml:trace contextRef="#ctx0" brushRef="#br0" timeOffset="33747.22">10100 9141 10546 0,'0'0'2056'0,"0"0"-1624"0,0 0-384 15,0 0-48 1,0 0-224-16,95 66-368 16,-46-24-752-16,-10-8-1049 15,-3-2-3376-15</inkml:trace>
  <inkml:trace contextRef="#ctx0" brushRef="#br0" timeOffset="33878.71">10801 9515 7273 0,'0'0'2441'0,"0"0"-1257"16,0 0-792-16,88 0-392 0,-56 3 0 0,15 10-952 16,-7-4-1689-16,-8 1-2128 0</inkml:trace>
  <inkml:trace contextRef="#ctx0" brushRef="#br0" timeOffset="34025.48">11490 9569 8833 0,'0'0'2505'0,"0"0"-1761"0,0 0-520 16,0 0-224-1,0 0-432-15,96-25-776 16,-80 25-833-16,0 0-3048 15</inkml:trace>
  <inkml:trace contextRef="#ctx0" brushRef="#br0" timeOffset="34147.89">11964 9407 9353 0,'0'0'2417'0,"0"0"-2337"0,0 0-80 15,0 0-1672-15,60-73-2649 16</inkml:trace>
  <inkml:trace contextRef="#ctx0" brushRef="#br0" timeOffset="34294.99">12403 9004 8673 0,'0'0'1625'16,"0"0"-1625"-16,0 0-792 0,47-76-777 15,-27 47-503-15,1 6-153 16</inkml:trace>
  <inkml:trace contextRef="#ctx0" brushRef="#br0" timeOffset="34679.67">12697 8413 4913 0,'0'0'856'0,"0"0"-856"0,-35-85-320 15,27 47 320-15,4-1 128 16,4 5 560 0,0-8-432-1,0 3 192-15,8 2-56 16,3-5-88-16,-2 2 16 0,-5-2 480 16,0 3 105-16,-4 2 255 15,0-1-328-15,-4 1-560 0,-9-5-272 16,2 3-176-16,-1-1-672 31,-4 1-464-31,8 4 55 0,0 0 121 0,3 7-192 16,5-2 968-16,0 5 360 0,0 6 1264 15,0-2 528-15,-3 2-183 16,-5-4-185-16,-4 1-352 0,0 0-144 31,-4 0-447-31,0-5-265 31,4 6-216-31,-4-5-505 0,-3 4-1455 16,-2-3-288-16,1 7-633 16,8 4-1320-16</inkml:trace>
  <inkml:trace contextRef="#ctx0" brushRef="#br0" timeOffset="34811.26">12367 7117 2712 0,'0'0'2849'15,"0"0"-905"-15,-80-46-816 0,41 24-143 0,-2-1-337 16,-2 4-352-16,3-3-176 15,-4 3-120-15,-7-13-592 0,6 7-1297 32,9 2-3720-32</inkml:trace>
  <inkml:trace contextRef="#ctx0" brushRef="#br0" timeOffset="34980.3">11666 6724 8585 0,'0'0'1193'0,"0"0"-849"0,0 0-240 15,-100-32 56-15,76 26 320 16,0-3-192-16,8 5-168 0,4 1-56 31,-3 3-64-31,-9 0-568 16,3 10-953 0,2-4-2415-16</inkml:trace>
  <inkml:trace contextRef="#ctx0" brushRef="#br0" timeOffset="41659.54">23746 8188 4304 0,'0'0'2865'31,"0"0"216"-31,0-13-1313 0,0 10-304 0,4-3 337 0,-4 3 15 16,0 3-360-16,0 0-423 15,0 0-377-15,0 0-256 0,0 0-208 16,0 0-192-16,0 0-208 15,0 6-88-15,0 10 176 0,0 6 120 32,0 7 64-32,-4 6 8 0,4 0-64 15,0 2 64-15,0 2-72 0,0-8-120 16,0 1-440-16,0-6-432 16,0-4-793-16,4-7-479 15,8-5-313-15,-4-3-2096 16,0-7-1984-16</inkml:trace>
  <inkml:trace contextRef="#ctx0" brushRef="#br0" timeOffset="42267.61">23961 8290 6081 0,'0'0'2576'0,"0"0"-719"16,0 0-361-16,0 0 112 0,0 0-167 0,0 0-1337 0,0 0-104 15,0 7-496-15,-8 14 496 32,-4 4 304-32,4 4-104 0,0 0-120 15,8-4 0-15,0-2-72 16,0-8-8-16,0-3-256 0,16-5-136 16,0-3 88-1,8-4-105-15,-4 0-127 16,4-16 72-16,-8-10-16 15,0-2 192-15,-4-1-152 16,-8-3 376 0,-4 7 64-16,0 6 8 0,0 4 128 15,0 8-40-15,-4 4 120 0,4 3 160 16,0 0-376-16,0 0-512 31,4 3-544-31,4 6 648 0,7 0-56 16,-2 1-80-16,2 0-105 15,-2-4-263-15,-2 1 24 0,-3-1-400 0,1 3 296 16,-5-2 695-16,-4-1 225 16,3 4-88-16,-3-7 160 0,0 0 144 0,4-3 585 31,0 0 551-31,4 0 192 16,1 0-720-16,2-6-80 0,-3-7 113 15,4-3 87-15,-4-3 40 16,-4 3-80-16,-4-2 64 15,0-3-87 1,0 9 79-16,0-1 24 16,-8 5-456-1,-4 1-240-15,-8 3 104 0,-4 4-320 16,-4 0-224-16,0 11-1456 0,-11 10-737 16,15 2-1600-16,8-4-2888 15</inkml:trace>
  <inkml:trace contextRef="#ctx0" brushRef="#br0" timeOffset="42499.42">24670 8328 10298 0,'0'0'2544'0,"0"0"-943"0,0 0-737 16,0 0-232-16,0 0-528 31,0 0-96-31,-56 38-8 0,32-10 0 16,-3 4 8-16,3-1-8 0,0-5-552 0,0-1-720 16,-8 1-593-16,13-13-1256 15,-2 0-2264-15</inkml:trace>
  <inkml:trace contextRef="#ctx0" brushRef="#br0" timeOffset="42699.91">24487 8318 9402 0,'0'0'3208'0,"0"0"-2184"0,0 0-1024 15,0 0 8-15,0 0 521 16,0 0 119-1,52 99-200-15,-33-71-368 16,2 1 192-16,-1 0-272 0,-1-7-56 0,1 0-1641 16,-3-6-991-16,-2-4-3785 0</inkml:trace>
  <inkml:trace contextRef="#ctx0" brushRef="#br0" timeOffset="42884.81">24897 8429 8993 0,'0'0'4177'16,"0"0"-3705"-16,0 0-472 0,0 0 376 15,0 0 321-15,0 0-89 16,-12 96-256-16,12-68-216 0,0 13-136 31,0-6-1512-31,-3-7-3938 0</inkml:trace>
  <inkml:trace contextRef="#ctx0" brushRef="#br0" timeOffset="52018.99">24017 10328 5217 0,'0'0'5241'0,"0"-19"-4081"15,-4 10-432 1,-4 2-88-16,0-3 473 31,0 3 47-31,-8 2-376 0,0 2-120 16,-4-1-128-16,-8 2-136 16,-8 2 0-16,-3 0-8 0,-6 0 65 15,6 6 23-15,-5 9 8 16,9 5-160-1,-2 5-160-15,10 10-80 0,7 3-88 16,7 10-80-16,13 3 72 0,0-1-64 16,17-1 72-16,11-5 0 15,15-11 144-15,9-3 168 0,8-11-312 16,-8-10-920-16,3-6-689 31,5-12-1039-31,-16-13-465 0,-8-8-3920 0</inkml:trace>
  <inkml:trace contextRef="#ctx0" brushRef="#br0" timeOffset="52235.12">24197 10490 5233 0,'0'0'5385'0,"0"0"-2593"16,0 0-911-16,0 0-369 15,0 0-176-15,0 0-127 16,0 0-377-16,0 6-504 0,-4 7-48 15,-5 9 256-15,1 4-120 32,4 2-200-32,-3 5-96 0,7-8-48 0,-4 3-64 0,4-3-8 15,0-3-224-15,0 13-672 16,4-6-1505-16,0-12-4704 16</inkml:trace>
  <inkml:trace contextRef="#ctx0" brushRef="#br0" timeOffset="52821.01">23750 11382 6753 0,'0'0'7666'0,"0"0"-5490"16,0 0-272-16,0 0-471 16,0 0-553-16,0 0-440 15,0 0-312-15,-4 13-120 16,-4 6 88-16,1 6 32 0,-2 7-8 16,1 0-56-16,0 2-16 15,0-2 32-15,4 3-80 16,-4-2-200-16,8-5-360 0,0-3-592 31,12 0-985-31,4-8-1880 16,8-8-3192-16</inkml:trace>
  <inkml:trace contextRef="#ctx0" brushRef="#br0" timeOffset="53353.49">23953 11528 11506 0,'0'0'2905'0,"0"0"-1009"0,0 0-1200 16,0 0-696-16,0 0 136 16,0 0 104-16,0 0-136 15,-20 90-32-15,20-62-72 0,0-6-240 16,13-3-232 15,2-6-64-31,5-7-64 0,-4-6 96 16,0 0 104-16,-4-16 328 15,-4-9 72-15,-5-3 200 32,-3-8 160-32,0 2-344 0,-11 1 0 15,3 8 160-15,8 9-176 16,0 7-400-16,0 9-1073 0,12 0-335 0,12 6 904 0,0 10 336 16,0 0 72-16,-5 3-65 15,-6 0 225-15,-5-1-32 0,-8-1 368 16,0 2 328-16,0-3 609 31,-4 3-9-31,0 0-248 0,-1 0-256 16,5 0-240-16,0-6-112 0,9 0-64 15,10-11-8-15,9 1-272 16,0-3-648-16,0-3-120 0,-4-16 1040 16,-8-9 32-1,-8-8 1072-15,-8-1 416 16,0-5 225-16,-20 7-297 0,-8 7-392 31,-8 12-560-31,1 10-200 16,-1 6-296-16,4 3-224 0,12 26-1960 31,12-4-745-31,8-2-4296 0</inkml:trace>
  <inkml:trace contextRef="#ctx0" brushRef="#br0" timeOffset="53538.36">24535 11451 7665 0,'0'0'7618'15,"0"0"-5858"-15,0 0-816 0,0 0-840 16,0 0 8-16,0 0-56 16,-72 77 40-1,49-36-96-15,2 4-312 0,5-4-840 16,-3 0-1416-1,6-12-633 1,5-10-4073-16</inkml:trace>
  <inkml:trace contextRef="#ctx0" brushRef="#br0" timeOffset="53723.26">24431 11448 3792 0,'0'0'8618'0,"0"0"-7602"0,0 0-720 15,0 0 753-15,36 80-113 0,-20-44-208 16,8 1-376-16,-8 5-176 16,0-4-176-16,0 3-1240 15,-8-13-1153-15,-4-6-3792 0</inkml:trace>
  <inkml:trace contextRef="#ctx0" brushRef="#br0" timeOffset="53923.75">24913 11418 13378 0,'0'0'3185'0,"0"0"-2617"0,0 0-240 16,0 0 72-16,-31 94-104 0,23-49-176 31,-1-1-120-31,5 17-272 15,0-11-2072-15,1-15-3937 0</inkml:trace>
  <inkml:trace contextRef="#ctx0" brushRef="#br0" timeOffset="54725.86">25870 11192 5217 0,'0'0'8978'16,"0"0"-6506"-16,0 0-936 15,0 0-335-15,0 0-297 0,0 0-488 16,0 0-416-16,0 0-48 15,24 12-32-15,-20 10 72 0,-4 3-32 16,0 5-184-16,-8 1-360 31,-12-2-216-31,-24 6-393 16,0-7-991-16,8-9-2289 16</inkml:trace>
  <inkml:trace contextRef="#ctx0" brushRef="#br0" timeOffset="55296.1">26934 10369 9402 0,'0'0'2008'15,"0"0"-592"-15,0 0 185 16,0 0-265-1,0 0-224-15,0 0-272 0,-84-38-72 16,60 38-103-16,-8 19-201 16,0 7-144-1,4 11-72-15,0 5-64 32,4 6-160-32,12 2-24 0,5-2 0 15,7-3-48-15,7-8 0 16,18-5-80-16,10-6-232 0,5-10-32 15,12-7-665-15,15-9-655 16,-7-9-1169-16,-8-11-2936 0</inkml:trace>
  <inkml:trace contextRef="#ctx0" brushRef="#br0" timeOffset="55643.86">27112 10632 10874 0,'0'0'4217'0,"0"0"-2929"16,0 0-216-16,0 0-272 31,0 0-311-31,0 0-209 0,96 0-136 16,-76 11-64-16,-3 4-80 15,-10-2-152-15,-7 6-128 0,-4 0 280 16,-16 3 32-16,-4-6 584 16,1 3-104-16,3-7-120 0,3-1-200 15,13-6-192-15,4 2-40 16,9-1 24-16,18-2 16 16,17-4 0-16,12 0-472 0,24-7-1169 15,-13-8-2848-15,-11-2-6137 0</inkml:trace>
  <inkml:trace contextRef="#ctx0" brushRef="#br0" timeOffset="56098.36">26678 11506 11130 0,'0'0'2728'0,"0"0"33"16,0 0-168-16,0 0-577 15,0 0-616-15,0 0-712 0,9-41-383 0,-9 41-281 16,0 0-24-1,0 9-168-15,0 10 47 16,0 10 121-16,0 6 40 0,0 3 17 16,0 0-57-16,0-3-105 15,0-3-431-15,0 2-552 0,8-8-1424 16,3-10-3594-16</inkml:trace>
  <inkml:trace contextRef="#ctx0" brushRef="#br0" timeOffset="56615.52">26970 11490 10666 0,'0'0'4281'0,"0"0"-2609"0,0 0-808 32,0 0-728-32,0 0-40 15,0 0 24-15,-9 74 32 16,9-43 16-16,0 0-168 0,0-2-96 15,0-6-720-15,5-8-288 16,6-8-232-16,1-7 584 16,0 0 319-16,0-16 305 0,-4-10 128 15,0-9 248-15,-4 1 265 16,0-2 95-16,4 5-232 16,-4 12 32-16,4 3-144 0,0 13-184 46,0 3-80-46,3 0-64 0,2 9 48 0,-1 10-112 16,-5 3 0-16,2 4 56 16,-5 6-8-16,0-6 80 15,-4 2 48-15,4-9-40 0,-1 0 40 16,6-7-48-16,3-5-248 16,3-7-280-16,5 0 144 15,4-10-129-15,1-15 513 16,-6-6 96-16,-3-9 705 15,-8 3 103-15,-4-4 56 0,-4 6-144 16,0 9-144-16,-8 5-111 31,-8 10-377-31,-4 8-184 0,0 3-377 16,-4 23-1135-16,9 2-1208 16,7-3-1545-16</inkml:trace>
  <inkml:trace contextRef="#ctx0" brushRef="#br0" timeOffset="56800.42">27606 11471 7521 0,'0'0'6586'16,"0"0"-4490"-16,0 0-816 0,0 0-888 16,0 0-336-16,0 0 64 15,-43 35-16-15,19 0-56 16,0 2-48-1,1 3-792-15,-9 4-1568 0,8-10-1825 16,3-8-3761-16</inkml:trace>
  <inkml:trace contextRef="#ctx0" brushRef="#br0" timeOffset="56978.81">27436 11509 4785 0,'0'0'7865'15,"0"0"-5224"-15,0 0-2001 0,0 0-352 16,0 0 312-16,0 0-32 16,75 83-272-1,-51-52-104-15,4 11-192 16,-4-7-1288-16,-5-10-3297 0</inkml:trace>
  <inkml:trace contextRef="#ctx0" brushRef="#br0" timeOffset="57348.5">27866 11506 10122 0,'0'0'5673'0,"0"0"-3449"0,0 0-103 16,0 0-865-16,0 0-672 31,0 0-584-31,0 0-64 0,0 0 32 0,0 83 32 16,0-39 104-16,0 4-104 15,0-1-24-15,-13 8-704 0,10-15-1256 16,-9-14-3290-16</inkml:trace>
  <inkml:trace contextRef="#ctx0" brushRef="#br0" timeOffset="57881.06">28523 10890 11082 0,'0'0'4969'0,"0"0"-3649"16,0 0-256-16,0 0-175 16,0 0-401-16,28 25-232 31,-16-9-96-31,-4 6-160 16,-8 3-24-16,0 4-72 0,0 3-416 15,-28 7-873-15,-4-11-1655 16,4-9-4074-16</inkml:trace>
  <inkml:trace contextRef="#ctx0" brushRef="#br0" timeOffset="58351.02">29555 10490 5569 0,'0'0'5977'31,"0"0"-3585"-31,0 0-223 0,0 0-505 0,0 0-431 16,0 0-305-16,0 0-520 0,0 0-336 16,-52-25 160-16,20 43-88 15,-7 11-8-15,-2 9-72 0,6 4 104 16,3-2-56-16,8 4-80 47,12-2-32-47,8 4-64 0,4-6 64 15,24-1 104-15,12-8-104 0,8-5-536 16,23-14-640-16,-7-9-1521 0,-12-3-3584 16</inkml:trace>
  <inkml:trace contextRef="#ctx0" brushRef="#br0" timeOffset="58883.26">29842 10747 9161 0,'0'0'3257'15,"0"0"-1448"-15,0 0 191 0,0 0-432 16,0 0-615 0,0 0-361-16,75-32-288 0,-54 32-24 15,3 0-24 1,-9 0-48-1,5 3-80-15,-8 4-128 16,-7-1-40-16,-5 4-240 0,0 2-32 16,0 1 216-16,-13 3 96 0,-2 3 48 15,2-2 64-15,-2 1 64 0,2-3-88 16,6 2-88-16,3-4-192 31,4 2-88-31,0 1 32 0,4-6-40 16,3 2-104-16,10 1 199 15,-10-1 89-15,6-5 104 0,-9 3 8 16,0-1-8-16,-4 1-136 16,0-4-208-16,-8 4 8 31,-12 3 224-31,-8-5 112 16,-4 3 264-16,-24-3-264 0,9-1-1448 15,6-7-3713-15</inkml:trace>
  <inkml:trace contextRef="#ctx0" brushRef="#br0" timeOffset="59468.85">29496 11626 9818 0,'0'0'5289'16,"0"0"-3273"-16,0 0-119 0,0 0-321 31,0 0-576-31,0 0-456 16,0 0-464-16,3 0-80 0,-3 20-152 0,0 2 152 15,0 10 0-15,0 0 64 0,0 3-64 16,0-5-72-16,0-4-536 0,0 6-800 31,0-9-1697-31,0-11-3088 0</inkml:trace>
  <inkml:trace contextRef="#ctx0" brushRef="#br0" timeOffset="59954.79">29675 11700 592 0,'0'0'11114'0,"0"0"-8049"15,0 0-1377-15,0 0-1032 0,0 0-536 16,0 0-40-16,0 0-80 16,0 0 64-16,0 76 32 0,0-51-96 31,0-10-512-31,4 2-760 15,8-11-481-15,4-2 449 0,-1-4 896 16,6-6 408-16,-6-15 0 0,-2-3 536 16,-2-8 344-16,1 4 49 15,-4-4-249-15,-4 6-168 0,0 10-56 0,0 7-424 32,0 9-32-32,4 0-624 0,-4 16 384 15,4 3 192-15,0 6 48 16,-4-2-80-16,3-2 8 15,-7-2 64-15,0-2 8 0,5-5 0 32,-1-2 8-17,4-7 32-15,3-1-32 16,10-2 328-16,7 0-112 0,0 0-160 16,-4-12-64-16,-1-3 64 15,-3-5 328-15,-12-2 336 0,-4-3 160 16,-4 3 105-1,-8-4-89-15,-16 10-472 16,-8 4-176-16,0 3-240 0,-3 9-16 16,7 6-1264-16,3 9-1673 15,14 1-2112-15</inkml:trace>
  <inkml:trace contextRef="#ctx0" brushRef="#br0" timeOffset="60155.4">30316 11649 12378 0,'0'0'3081'0,"0"0"-1249"31,0 0-520-31,0 0-1087 16,0 0-129-16,0 0-96 0,-72 76 0 0,44-48-112 0,4 4-529 15,5-3-1063-15,3-6-833 16,8-9-1975-16,8-7-2810 15</inkml:trace>
  <inkml:trace contextRef="#ctx0" brushRef="#br0" timeOffset="60309.22">30241 11611 7481 0,'0'0'5233'0,"0"0"-3112"0,0 0-1025 16,0 0-560-1,0 0-8-15,52 79-112 16,-37-44-232-16,1 4-32 16,4 5-152-16,-4-9-1352 0,0-10-3129 0</inkml:trace>
  <inkml:trace contextRef="#ctx0" brushRef="#br0" timeOffset="60487.55">30710 11643 4809 0,'0'0'11874'0,"0"0"-10042"16,0 0-1495-16,0 0-209 0,0 0 272 31,17 104-128-31,-13-54-48 16,-4 15-224-16,-4-15-2177 16,-5-9-7521-16</inkml:trace>
  <inkml:trace contextRef="#ctx0" brushRef="#br0" timeOffset="64368.46">9933 11801 6385 0,'0'0'5753'16,"0"0"-3632"-16,0 0-209 16,0 0-392-1,0-34-319-15,0 34-353 16,0 0-360-16,4 0-256 0,11 0 8 16,5 0-120-16,20 0-104 0,8 2 40 31,3 12-56-31,-2 0 0 0,-2 5-16 15,-10 8-32-15,-14 1 48 16,-7 7-88-16,-12 0 32 16,-4 7-152-16,-12-2 80 0,-19 2 128 15,-10-1 360-15,-6 0-32 0,-2 1-112 16,6-4 64-16,-1-3-152 16,8-4 16-16,12-5-144 31,12-1-8-31,5-3-96 15,7-2 104-15,3-2 0 0,22-1 80 16,10-2 8-16,13-5-80 16,20-7-8-1,19-3-128 1,1 0-240 0,-12-3-480-16,3-16-712 0,-31 6-3129 15,-8-4-4465-15</inkml:trace>
  <inkml:trace contextRef="#ctx0" brushRef="#br0" timeOffset="64569.1">9885 12227 9329 0,'0'0'2921'15,"0"0"-1217"-15,0 0-327 16,0 0-393-1,91-11-256-15,-27 3-96 0,28-3-256 16,-5 5-104-16,-7 0-224 0,-12 6-48 16,0 0-64-16,-9 10-2288 15,-7-3-3073-15</inkml:trace>
  <inkml:trace contextRef="#ctx0" brushRef="#br0" timeOffset="64784.84">10813 12204 10818 0,'0'0'4801'0,"0"0"-2977"16,0 0-784-16,0 0-439 15,0 0-265-15,0 0 336 0,0 0 72 16,-24 111-376-16,12-66-216 0,4 6-56 16,0 3-96-16,8 22-656 31,0-13-1040-31,5-11-3850 0</inkml:trace>
  <inkml:trace contextRef="#ctx0" brushRef="#br0" timeOffset="65138.13">11554 12427 13378 0,'0'0'4337'0,"0"0"-2944"32,0 0-41-32,0 0-432 0,0 0-272 15,0 0-248-15,0 0-240 0,112-19-120 16,-49 19-40-16,5 0-520 0,16 3-1096 16,-17 9-2521-1,-14 1-2568-15</inkml:trace>
  <inkml:trace contextRef="#ctx0" brushRef="#br0" timeOffset="65303.59">11535 12595 12642 0,'0'0'4449'0,"0"0"-3617"15,0 0 209-15,0 0-417 0,127 7-224 16,-28-5-192-16,29 5-208 15,7-2-8-15,-31 0-1689 0,-29-5-7529 16</inkml:trace>
  <inkml:trace contextRef="#ctx0" brushRef="#br0" timeOffset="65823.28">13319 12402 12378 0,'0'0'2761'31,"0"0"-1985"-31,0 0-368 0,0 0 440 16,0 0-552-16,87-16-200 15,-38 6-24-15,3-2-72 0,-1-5-208 0,-3-5-304 16,-8-3 56-16,-12-7 152 0,-17-3 72 31,-11-3 232-31,-15 7 0 0,-21 1 720 16,-12 15-32-16,-12 8-16 15,-4 7-128-15,-3 20 265 32,7 12-169-32,12 12 0 0,12 6-136 15,21 1-336 1,15 4-40-16,7-3 16 15,29-3 24-15,28-2 0 0,31-6-168 16,25-15-112-16,0-19-424 16,-25-7-1048-16,-35-14-2833 15</inkml:trace>
  <inkml:trace contextRef="#ctx0" brushRef="#br0" timeOffset="66493.25">13112 11347 10402 0,'0'0'3056'15,"0"0"-911"1,0 0-225-16,0 0-119 16,0 0-321-16,0 0-696 0,0 0-528 15,-48-35-256-15,60 35-144 0,15 7 144 16,10 2 224-16,31 7 32 16,-1 0-104-16,8 0-32 15,-2-7-112 1,-13 1 40-16,-4-8 24 0,-13 2-72 15,-15-4 48-15,-13 0 0 0,-6 0-40 32,-5-6-8-32,-4 0-112 15,0-1-336-15,0 1-280 0,-8-1-1000 32,0 7-3249-32,4 0-5714 0</inkml:trace>
  <inkml:trace contextRef="#ctx0" brushRef="#br0" timeOffset="67511.69">14299 10776 9177 0,'0'0'2569'0,"0"0"248"0,0 0-385 15,0 0-399-15,0 0-441 16,0 0-984-16,0 0-608 15,9 2-48-15,-26 52 48 0,6 4 192 16,-6 5-96 0,2 8-40-16,2-14 0 0,2 9-8 31,3-9-48-31,-1-3-408 16,9-6-456-16,0-7-568 15,0-6-1025-15,13-9-1472 0,-2-14-2024 16</inkml:trace>
  <inkml:trace contextRef="#ctx0" brushRef="#br0" timeOffset="67765.34">14542 10764 10746 0,'0'0'1816'15,"0"0"1001"1,0 0-985-1,0 0-984-15,0 0-520 16,0 0-320-16,0 0 505 16,-12 75 79-16,5-27-176 0,-2 6-192 15,1 4-88-15,4 1-64 16,1-2 64-16,-1 4-136 16,0-7-224-16,-1 12-1000 15,5-12-2809-15,0-9-3649 0</inkml:trace>
  <inkml:trace contextRef="#ctx0" brushRef="#br0" timeOffset="68534.97">17809 10883 4240 0,'0'0'5498'15,"0"0"-3362"-15,0 0-472 0,0 0 41 16,0 0 311-16,32-44-415 16,-28 41-377-16,-4 3-512 15,0 0-400-15,0 3-312 16,0 16-72-16,0 6 72 0,-4 14 168 16,-8 8-64-16,1 4-40 0,-2 3-8 15,6 0-56-15,3-4-368 16,0-2-880-16,4 0-777 15,8-13-1792-15,3-13-1432 0</inkml:trace>
  <inkml:trace contextRef="#ctx0" brushRef="#br0" timeOffset="68766.38">18112 10931 8937 0,'0'0'3937'0,"0"0"-1640"16,0 0-665-16,0 0-792 0,0 0-560 16,0 0-272-16,0 0 520 15,-32 87-15-15,21-40-217 32,-6 3-120-32,6-1-104 0,-2 1 24 0,5-9-96 0,5-3-400 15,3 0-1025-15,0-12-1647 16,7-11-2330-16</inkml:trace>
  <inkml:trace contextRef="#ctx0" brushRef="#br0" timeOffset="69082.42">18471 10807 9578 0,'0'0'2656'0,"0"0"-823"0,0 0-145 16,99-8 40-16,-67 8-407 0,-4 2-585 15,-4 15-448-15,-16 1-288 16,-8 11 0-16,-4-1 168 31,-24 7-16-31,-4-4-56 0,-3 2-32 16,3-7 56-16,12-5 32 15,4-2-152-15,16-3-48 0,16-3 40 16,32-4-128-16,47-5-752 16,-7-4-1433-16,-1 0-2392 15</inkml:trace>
  <inkml:trace contextRef="#ctx0" brushRef="#br0" timeOffset="70351.94">15128 11037 8953 0,'0'0'2945'0,"0"0"-776"16,0 0-273-16,0 0-144 0,0 0-463 16,0 0-601-16,52-65-272 15,-37 65-256-15,6 0-112 16,3 0-48-16,0 10-72 0,-5 9 56 16,1 4-40 15,1 4 8-31,-18 5-80 0,-3 0-176 0,0 0-192 0,-16-1 104 15,-12-2 223-15,-8-6 121 16,-3-2-200-16,3-4-104 0,8-4-592 31,8-7-408-31,12-6-240 16,16-9 575-16,20-11-2079 0,4-1-3610 0</inkml:trace>
  <inkml:trace contextRef="#ctx0" brushRef="#br0" timeOffset="70640.1">15598 10931 6433 0,'0'0'2985'0,"0"0"-793"16,0 0-816-16,0 0-255 15,0 0 143-15,-91 3-320 16,50 20-72-16,2 5-208 16,3 1-64-16,8 5-39 0,12 1-337 15,8-3-120 1,8 3-16-16,16-3 88 15,20-3-56 1,4-3-16-16,8-12-8 16,3 0-96-16,-3-11-24 15,-12-3-224-15,-8 0-64 0,-13-10-8 16,-6-2 88-16,-9 3-89 16,0-2-695-16,-20 5-608 0,-8 6-241 31,4 3-975-31,1 6-4914 0</inkml:trace>
  <inkml:trace contextRef="#ctx0" brushRef="#br0" timeOffset="71387.95">15949 11166 4825 0,'0'0'6073'0,"0"0"-3937"0,0 0 121 16,0 0-129 15,0 0-471-31,0 0-777 15,4-16-480-15,12 16-232 0,7 0-64 16,5 3 56-16,4 1-64 16,9 3-16-16,2-5-24 0,-3 4-40 31,-5-2 40-31,-7-4-40 0,-4 0-8 16,-7 0 40-16,-13 0-48 0,-1 0-328 15,-3 0-400-15,0 0-697 16,0 0-1543-16,0 0-3634 0</inkml:trace>
  <inkml:trace contextRef="#ctx0" brushRef="#br0" timeOffset="71757.83">16913 11026 256 0,'0'0'9138'16,"0"0"-6930"-16,0 0-480 0,0 0 113 15,0 0-209-15,0 0-408 32,-16-76-239-32,4 73-313 15,-4 3-280-15,0 0-64 0,-8 3 48 16,1 11 8-16,-5 7-168 0,7 8-64 15,-3 3-128-15,13 3-16 0,-1-1 0 16,12 1 8 0,0-3 80-16,19-3-16 15,9-3-80 1,8-5-72-16,12-5-280 0,0-7-224 0,4-5-448 31,11-4-1073-31,-7-13-1912 0,-12-3-2568 0</inkml:trace>
  <inkml:trace contextRef="#ctx0" brushRef="#br0" timeOffset="71989.6">17272 11160 9273 0,'0'0'4457'0,"0"0"-1896"16,0 0-305-16,0 0-855 0,0 0-817 15,0 0-512-15,0 0 104 16,-28 44 40-16,16-11-88 0,3-2-40 16,2 7-40-1,3 0-48-15,-4 19-1040 16,3-15-1913 0,5-4-4712-16</inkml:trace>
  <inkml:trace contextRef="#ctx0" brushRef="#br0" timeOffset="73691.92">9769 13553 10898 0,'0'0'2800'15,"0"0"-527"-15,0 0-489 16,0 0-319-16,0 0-769 16,0 0-336-16,0 0-208 0,84-28-72 46,-49 31-8-46,5 13-64 16,-3 6 0-16,-5 3-8 0,-9 7-8 0,-11 3-96 16,-12 6-96-16,-8 4 184 15,-24 0 16-15,-12-1 416 0,-4 0-104 16,1-5-24 0,7-8-120-16,12-1-32 0,12-9-136 15,12-5-8-15,4-3-112 16,28-4 120-16,28-2 48 0,32-7-48 0,-5 0-408 0,1 0-480 31,7-7-729-31,-31 1-2287 16,-8-6-2434-16</inkml:trace>
  <inkml:trace contextRef="#ctx0" brushRef="#br0" timeOffset="73908.03">9832 13897 8345 0,'0'0'6410'0,"0"0"-4634"15,0 0-136-15,0 0-359 0,0 0-665 16,96-39-264 0,-44 33-176-16,8 0-72 15,4 6-16-15,3 0-88 16,13 0-440-16,-20 9-3289 0,-13 1-3601 15</inkml:trace>
  <inkml:trace contextRef="#ctx0" brushRef="#br0" timeOffset="74393.73">10609 13909 10882 0,'0'0'3857'0,"0"0"-2313"15,0 0 144-15,0 0-527 0,0 0-665 32,0 0-304-32,0 0-104 15,92 7-32-15,-68 5 8 0,-4 4-64 16,-12 0 0-16,-8 1-176 15,0 4 176-15,-15 2 440 0,-17-4 32 32,0 3-256-32,8-7 32 0,0-2-104 15,16-3-144-15,8-4-104 16,15-3-264-16,37-3 256 0,48 0-888 0,-9-3-1625 31,1-9-3464-31</inkml:trace>
  <inkml:trace contextRef="#ctx0" brushRef="#br0" timeOffset="74825.67">11817 13935 12066 0,'0'0'4617'16,"0"0"-3585"-16,0 0 9 0,0 0 159 15,0 0-504 1,-8 0-416-16,28 4-72 0,12-2 120 15,12 1 64 1,11 0-200-16,9-3-192 0,-1 0 0 0,10 4-752 16,-17-2-2161-16,-21-2-3448 15</inkml:trace>
  <inkml:trace contextRef="#ctx0" brushRef="#br0" timeOffset="74995">11757 14097 1560 0,'0'0'10146'0,"0"0"-8690"16,0 0-720 15,0 0 1113-31,0 0-17 16,163 15-1016-16,-39-8-816 0,20-4-56 16,-25-3-1872-16,-19 0-2777 0</inkml:trace>
  <inkml:trace contextRef="#ctx0" brushRef="#br0" timeOffset="75441.8">13378 14074 12138 0,'0'0'4345'16,"0"0"-3689"-16,0 0 16 16,0 0 112-16,0 0-287 15,0 0-249 1,37 3 24-16,-10 1-80 0,6-4-192 16,3 0-256-16,-1-7-376 15,1-8-17-15,-8-8 73 0,-8-2 112 0,-12-7 296 16,-8-3 64-16,-4-3 104 31,-24 3 600-31,-11 13 40 0,-14 9 81 16,-6 13-41-16,-5 10 48 15,0 21-40-15,12 14-224 0,9 3-80 16,15 5-120-16,19-2-168 0,9 0 88 0,24 3-88 31,32-6 16-31,36-4-32 16,31-15-8-16,17-20-72 0,-12-9-144 15,-29-19-48-15,-28-22-328 16,-19 6-1816-16,-24-9-5522 0</inkml:trace>
  <inkml:trace contextRef="#ctx0" brushRef="#br0" timeOffset="76050.44">13287 13372 2472 0,'0'0'10226'0,"0"0"-7601"16,0 0-929-16,0 0-32 0,0 0-207 15,0 0-705-15,8 4-320 0,12-1-160 0,8 4 64 16,16-2-88-16,7 2-80 0,5-3-88 16,-4-1-8-16,-4-3-72 31,-8 0-48-31,-8 0-352 0,-8 0-272 15,-16 0-200-15,-8 0-416 16,-4-3-2777-16,-12-1-2145 0</inkml:trace>
  <inkml:trace contextRef="#ctx0" brushRef="#br0" timeOffset="76382.25">14029 13119 9794 0,'0'0'2664'16,"0"0"-431"-16,0 0-617 15,0 0-536-15,0 0-864 16,0 0-8-16,0 0 136 0,-28 104-128 16,11-62-96-16,-3 5-16 0,9 1-32 15,-5-3-72-15,4-4-896 16,8 3-1336 0,4-15-1977-1,0-7-3345 1</inkml:trace>
  <inkml:trace contextRef="#ctx0" brushRef="#br0" timeOffset="76598.5">14267 13043 11442 0,'0'0'4489'15,"0"0"-3329"-15,0 0-776 16,0 0 720-16,0 0 1 0,-75 104-361 15,55-62-272-15,4 5-256 16,4 4-72-16,0 1-144 16,-1-5-16-16,6 10-1104 0,-1-13-1473 15,4-12-4360-15</inkml:trace>
  <inkml:trace contextRef="#ctx0" brushRef="#br0" timeOffset="77954.42">14546 13339 7801 0,'0'0'5433'32,"0"0"-3384"-32,0 0-337 15,0 0-272-15,0 0-455 16,32-81-489-16,-8 69-280 16,4-1-48-16,4 7-16 0,3 2-96 31,1 4-48-31,-4 0-8 0,-4 17 0 15,-8 8-104-15,-8 7 8 0,-12 3-40 16,0 5 8-16,-23-1 24 16,-9-1 104-16,-5-6 0 0,1-7 72 15,5-3-72-15,6-9-128 16,10-7-384 0,15-6-353-1,0 0 305-15,32-19-536 0,11-9-1064 0,17-10 687 16,9-8-143-16,2-4-897 0,0 3 497 15,-11 3 2016-15,-15 9 2232 16,-18 11 337-16,-15 12-368 31,-12 10 295-31,0 2-1096 0,-20 2-752 16,-8 17-183 0,-8 7 199-16,4 6-136 0,4-1-136 15,13 8-96-15,2-7-128 0,13-1-168 31,0 1 0-31,25-7 184 16,10 1-184-16,6-7-528 16,26-7-1168-16,-12-6-2721 0,-6-6-5273 0</inkml:trace>
  <inkml:trace contextRef="#ctx0" brushRef="#br0" timeOffset="78186.28">15442 13455 11122 0,'0'0'6121'31,"0"0"-4705"-31,0 0 129 16,0 0-353-16,0 0-536 0,0 0-392 15,0-3-208-15,24 3-8 16,12 3-48-16,28 7-176 0,24 2-656 15,12-2-864-15,-17 0-1305 16,-23-7-4216-16</inkml:trace>
  <inkml:trace contextRef="#ctx0" brushRef="#br0" timeOffset="79019.06">16710 13141 8425 0,'0'0'2817'0,"0"0"-761"0,0 0-335 0,0 0-25 15,0 0-400 1,-80-25-391-1,44 25-169-15,1 9-72 0,-2 13-152 16,5 7-144-16,5 6-200 0,11 6-56 16,8 4-88-16,8 2 32 15,8 0-56-15,27 5 0 0,10-8-48 32,10-6-824-32,21-10-656 15,-8-11-1545-15,-9-11-3785 0</inkml:trace>
  <inkml:trace contextRef="#ctx0" brushRef="#br0" timeOffset="79520.25">16948 13468 9738 0,'0'0'4096'16,"0"0"-2135"0,0 0-73-16,0 0-527 0,0 0-481 0,0 0-560 15,73-6-232-15,-54 19-16 16,1-1-72-16,-4 4 8 15,-11 0-8-15,-5 4-280 0,-5-6 280 32,-18-1 248-32,-1 4 216 15,3-9-136-15,2-1-64 0,6 0-120 0,13-4-144 16,0 3-192-16,17-4-32 0,19 3-24 16,35-5-1064-16,-4 0-2689 15,-7 0-2609-15</inkml:trace>
  <inkml:trace contextRef="#ctx0" brushRef="#br0" timeOffset="80258.36">17571 13255 9458 0,'0'0'2864'16,"0"0"161"-16,0 0-305 15,0 0-455-15,0 0-825 16,0 0-720-1,11-32-688-15,-11 49-32 16,0 11 0-16,-3 10 64 0,-10 9 40 16,5 8-88-16,-3 2 40 0,-2 0-40 15,2 0-16-15,-1-3-432 16,3-3-632-16,2-10-720 16,7-2-1033-1,0-17-1704 1,0-13-2952-16</inkml:trace>
  <inkml:trace contextRef="#ctx0" brushRef="#br0" timeOffset="80489.5">17809 13221 10186 0,'0'0'3184'0,"0"0"-119"15,0 0-993-15,0 0-687 0,0 0-753 16,0 0-624-16,0 0 344 15,-28 91 16 1,13-39-72-16,-6 0-152 16,6 9-72-16,-1 1-24 15,0-6 16-15,7 4-64 0,6-6-112 16,3-3-752-16,3-3-816 0,14-13-2625 16,-2-16-3313-16</inkml:trace>
  <inkml:trace contextRef="#ctx0" brushRef="#br0" timeOffset="80922.16">18069 12947 12914 0,'0'0'3041'0,"0"0"-1137"31,0 0-783-31,0 0-433 0,0 0-296 15,103 17-112 1,-75 8-224-16,-13 2 16 16,-2 6-72-16,-13 2-88 15,0-3 40-15,-17-4 48 0,-2-3 16 16,-1-5 304-16,4-11-128 16,12-3-64-16,4-2-32 15,4-4-88-15,36 0 200 16,28 0-40-16,7 0-168 15,-3 0-72-15,12-4-1168 0,-33 2-1473 16,-6-2-4216-16</inkml:trace>
  <inkml:trace contextRef="#ctx0" brushRef="#br0" timeOffset="83092.25">9813 14983 8649 0,'0'0'4129'16,"0"0"-2224"-16,0 0-89 15,0 0-224-15,0 0-719 0,0-17-617 0,16 17 16 16,4 0-160-16,4-3 32 15,3 3-48-15,1 0-24 0,-4 0 32 32,-4 0-56-32,0 9-32 15,-8 2-16-15,0 2-8 0,-8 5-152 16,-4-2 0-16,0 6 64 16,0 0 96-16,-8 1 24 31,-7-1 112-31,-2 0-88 15,-7 0 0-15,1-6 104 0,-1 1 72 16,3-5 72-16,1 1-8 0,9-7-136 16,7-3-56-16,0 0-88 15,4-3 56-15,0 0 0 32,0 0-56-32,0 0 48 0,0 0-48 0,0 0 0 15,0 0 56-15,-4 4-56 16,0-1-8-16,-5 3 8 0,-2 3 192 15,-2 4-64-15,2 3-136 16,-5-3 48-16,4 2-40 0,0-1 0 16,5-5 0 15,-2-3 64-31,5 1-64 16,0-1 88-16,0-2-16 0,0-1 8 15,4-3 24-15,0 0-112 16,0 0-40-16,0 2-48 31,0-2-120-31,12 3 160 0,12 1 48 0,12-4 184 16,24 0 48-16,24 0-232 0,3 0-288 15,-11-7-248-15,8 5-680 16,-33-1-1289-16,-11-1-3376 0</inkml:trace>
  <inkml:trace contextRef="#ctx0" brushRef="#br0" timeOffset="83408">9817 15107 11002 0,'0'0'2752'32,"0"0"-463"-32,0 0-265 0,0 0-615 15,0 0-537-15,0 0-712 16,0 0-160-16,8-7-200 0,12 7 200 16,12 0 216-16,15 7-112 0,1-7-104 0,32 2-256 31,-12-2-1409-31,-8 0-3776 0</inkml:trace>
  <inkml:trace contextRef="#ctx0" brushRef="#br0" timeOffset="83892.44">10506 15252 9722 0,'0'0'4192'15,"0"0"-2511"-15,0 0 111 0,0 0-680 16,0 0-543-16,0 0-281 15,56-15-216-15,-32 15-24 16,4 0-48-16,-5 0-128 0,-6 0-144 16,-6 3 64-16,-2 3-57 15,-9 0-159-15,0 4 208 0,-9 2 216 16,-2 1 392-16,-1 0-88 31,3-1-143-15,2 5-73-16,7-2-88 0,0 4-8 15,20 1-48-15,3 2-457 16,5 0-151-16,-4 0-8 16,0 1 104-16,-12-4 272 0,-12-3 72 0,0-4 224 31,-19 2 456-31,-13-3 792 16,-9-1-160-16,-2-1-319 0,-5 1-289 15,12-4-320-15,8-6-160 16,16 0-1833-16,8 0-3264 0</inkml:trace>
  <inkml:trace contextRef="#ctx0" brushRef="#br0" timeOffset="84177.39">11658 15272 13122 0,'0'0'4217'0,"0"0"-2624"15,0 0 63-15,0 0-712 0,0 0-336 16,0 0-336 0,0 0-120-16,119-17-80 15,-59 17-64-15,3 0-8 0,-3 0-24 16,-12 0-752-16,-16 10-1464 31,-12-3-2257-31,-20 2-1080 0</inkml:trace>
  <inkml:trace contextRef="#ctx0" brushRef="#br0" timeOffset="84340.14">11586 15459 6129 0,'0'0'5793'0,"0"0"-4329"0,0 0 281 31,0 0-225-31,119 6-632 0,-47-3-520 16,24-3-192-16,11 4-176 15,-15-4-1184-15,-17 0-5385 0</inkml:trace>
  <inkml:trace contextRef="#ctx0" brushRef="#br0" timeOffset="84863.55">13159 15554 13290 0,'0'0'3201'0,"0"0"-1865"16,0 0-439-16,0 0-241 16,0 0-312-16,0 0-272 0,56 4 224 15,-16-4-24-15,8 0-272 31,4-4-72-31,3-6-280 16,-7-5-152-16,-8-2 88 16,-12-8 136-16,-15-3 135 15,-13-7-7-15,-9 2 128 0,-23 3 24 16,-11 6 353-16,-17 13 31 0,-4 11-16 31,0 0 56-31,1 18-8 16,15 15-96-16,8 8-80 0,16 6-120 15,12 0 8-15,12 4-64 0,16 1-56 16,19-5 48-16,18-3-48 0,6-12 128 16,13-4-80-1,0-11-56 1,3-9-152-16,17-10-944 16,-21-14-3177-16,-15-6-8226 0</inkml:trace>
  <inkml:trace contextRef="#ctx0" brushRef="#br0" timeOffset="85327.14">12976 14998 9706 0,'0'0'3208'0,"0"0"-895"0,0 0-753 16,0 0-416-16,0 0-552 15,0 0-520-15,0 0 329 0,0 0 495 16,124 45-376-16,-72-33-128 15,0-2-176-15,-5-3-136 16,-6-5-80-16,-6-2-1000 16,-3 0-745-16,-8-2-1415 0,-4-8-2105 15</inkml:trace>
  <inkml:trace contextRef="#ctx0" brushRef="#br0" timeOffset="85659.24">13833 14772 9337 0,'0'0'3017'0,"0"0"-24"15,0 0-577-15,0 0-815 32,0 0-721-32,0 0-864 0,0 0 136 0,0 0-136 15,-44 100 208-15,28-50-128 0,-3 0 0 16,2 2-88-16,6-8-8 16,7 0-400-16,-1-9-672 0,5-3-977 31,5-13-1800-31,6-6-1824 0</inkml:trace>
  <inkml:trace contextRef="#ctx0" brushRef="#br0" timeOffset="85844.13">14029 14758 9113 0,'0'0'2777'0,"0"0"208"16,0 0-921-16,0 0-1096 0,0 0-560 15,0 0 617-15,-41 101-305 16,26-51-288-16,2 2-240 0,-2-2-72 31,7-2-120-31,-1 12-240 16,6-13-1304-16,3-5-3289 0</inkml:trace>
  <inkml:trace contextRef="#ctx0" brushRef="#br0" timeOffset="86568.52">14403 14991 10818 0,'0'0'2752'0,"0"0"-335"16,0 0-537-16,0 0-719 15,0 0-321-15,0 0-360 0,0 0-320 16,103-37-152-16,-79 53-8 15,-4 10-120-15,-8 5-32 16,-8 4-56-16,-4 7 56 0,-28-2 144 16,-11 2 16-16,-10-4 136 15,-2-3-16-15,3-7 16 16,8-6-24 15,16-5-64-31,8-8-56 16,16-9-176-16,5 0-336 0,30-3 24 0,9-20 384 15,20-7-224-15,3-12-313 16,9-6 1-16,-12-4 376 16,-4 2 264-16,-13 3 40 15,-19 12 560 1,-12 13 625-16,-16 11-161 0,0 11-408 0,-12 0-512 16,-11 19 72-16,-5 4 24 15,0 9-128-15,8 1-16 16,0 0-32-16,15 2-56 0,5 1 32 31,0-1-40-31,25-1-280 16,27 4-528-16,0-5-1080 15,-5-12-3866-15</inkml:trace>
  <inkml:trace contextRef="#ctx0" brushRef="#br0" timeOffset="86746.87">15088 15316 13674 0,'0'0'4361'16,"0"0"-2672"-16,0 0-617 15,0 0-632-15,0 0-48 0,88 0-152 16,-41 10-240 0,26 1-888-1,-14 0-2193-15,-7-1-3384 0</inkml:trace>
  <inkml:trace contextRef="#ctx0" brushRef="#br0" timeOffset="87216.88">16284 15055 9826 0,'0'0'2408'0,"0"0"-319"16,0 0-209-16,0 0-368 16,0 0-319-16,0 0-265 31,-101-53-192-31,66 53-128 16,-5 0-16-16,0 12-144 15,0 7-72-15,4 7-160 0,8 5-104 16,9 1-112-16,6 9 0 15,13 1-56-15,9 2-16 0,19 4 72 16,16-4-48-16,11-6-240 16,5-9-464-16,23-16-632 15,-14-7-857-15,-9-6-3664 16</inkml:trace>
  <inkml:trace contextRef="#ctx0" brushRef="#br0" timeOffset="87717.42">16451 15366 9874 0,'0'0'2832'0,"0"0"-495"0,0 0-321 31,0 0-584-31,0 0-223 16,0 0-713-16,0 0-264 0,0 0-232 0,0 0-72 16,84-31 72-16,-64 37 40 0,-5 4-40 15,-3 0-64-15,-7-1-80 16,-5 4-152-1,0 0 192-15,-17-1 104 16,2 4 176-16,-5 0 120 16,3-1-56-1,6 2-216-15,7-2-24 0,4 5-48 16,0-1-8-16,15 3-208 16,9-4-224-16,0 5-120 15,-3-1 143 1,-10-6 193-16,-3-3 64 0,-8-4-136 15,-8 1 344-15,-16-4 272 16,-8-6 441-16,-3 0-169 0,-5 0-248 16,4 0-296-16,8-3-440 0,12-7-4633 0</inkml:trace>
  <inkml:trace contextRef="#ctx0" brushRef="#br0" timeOffset="88133.21">16948 15049 10234 0,'0'0'2600'15,"0"0"17"-15,0 0-161 16,0 0-535-16,0-16-465 0,-7 16-896 15,-5 7-512-15,0 12-40 16,-8 12 152-16,-4 11-56 0,4 5 24 31,4 7-56-31,0 3-24 16,8 1-40-16,4 2-8 16,-3-3-240-16,7-3-496 0,0 0-920 15,0-12-2225-15,0-17-1168 0</inkml:trace>
  <inkml:trace contextRef="#ctx0" brushRef="#br0" timeOffset="88386.72">17188 15052 11426 0,'0'0'4433'31,"0"0"-2185"-31,0 0-799 16,0 0-713-16,0 0-328 0,0 0 352 16,-56 80-200-16,28-33-72 15,0 7-184-15,1 3-152 0,3 4-40 16,0-4-48-16,3 0-64 16,6-6-112-1,2-4-456-15,13 5-456 0,0-18-928 16,0-9-3345-16</inkml:trace>
  <inkml:trace contextRef="#ctx0" brushRef="#br0" timeOffset="89072.41">17427 14879 9706 0,'0'0'2896'0,"0"0"-151"0,0 0-513 15,0 0-479-15,0 0-577 16,0 0-736-16,0 0-288 0,96 14-88 0,-72 9-64 16,-9-1 0-16,-11 10-184 15,-4-4-80 1,-28 4 264-16,-12-3 144 0,-7-4 80 16,3-2 64-16,4-8-136 15,16-5-72-15,16-1-80 0,8-3-88 16,32 5 88-16,36-6 80 15,3-2-80-15,5 1-48 32,20-8-992-17,-32-8-1753-15,-1-5-3144 0</inkml:trace>
  <inkml:trace contextRef="#ctx0" brushRef="#br0" timeOffset="91957.4">16690 11414 3320 0,'0'0'4921'32,"0"0"-2320"-17,0 0-1561-15,0 0-576 0,0 0-120 16,0 0-152-16,0 19-136 16,0-4 200-16,0 8-24 0,0-1 24 15,11 4 105 1,-2 2-41-1,7 1-96-15,4-4-88 0,4 4 8 16,8-8-8-16,11-1 8 0,5-4-40 16,7-3 88-16,9-10-112 0,-4-3 0 15,-8 0 16-15,-9-13-48 32,-11-6 56-32,-11-1 0 15,-9-1 184-15,-4-5 8 0,-8 5-120 0,0 7 48 16,0 2-224-16,0 5-32 0,-4 7-216 15,0 0-928-15,-5 7-64 0,2 5-401 32,-1 2-1543-32</inkml:trace>
  <inkml:trace contextRef="#ctx0" brushRef="#br0" timeOffset="92959.82">16443 13706 10306 0,'0'0'2592'0,"0"0"-1824"15,0 0-704 1,0 0-56-16,0 0 657 15,0 0-153-15,15 77 72 0,6-52-256 0,3 0 96 16,4 0-192-16,0-2-56 16,3-7-40-16,5-7 16 0,4-3 96 31,-1-6-40-31,6 0-8 16,-6-6 0-16,1-13-16 0,-4 0 40 15,-4-6-112 1,-9-2-24-16,-2 2-16 15,-10 4-16-15,-2 9 16 0,-5 1-72 16,-4 8-192 0,-4 3-928-16,-9 7-1768 15,2 2-937-15</inkml:trace>
  <inkml:trace contextRef="#ctx0" brushRef="#br0" timeOffset="95457.98">16211 15712 7361 0,'0'0'3137'0,"0"0"-1593"16,0 0-368-16,0 0 425 0,0 0-161 15,-4 0-208-15,4 0-384 31,0 0-383-31,0 0-233 0,0 4-136 0,0 9 32 16,4 2 136-16,5 11-112 16,-1 0-64-16,-1 2-80 0,10 4 80 15,-2-7-80-15,9 0-8 16,8-12 16 0,4-1-16-16,8-12-152 15,-4 0 144-15,-1-8-120 0,1-15 120 16,-3-3 16-16,-14-2-8 0,-7 3 48 15,-4 6-8-15,-8 3-40 16,-4 9-208-16,0 7-1185 31,-12 4-1511-31,0 4-1529 0</inkml:trace>
  <inkml:trace contextRef="#ctx0" brushRef="#br0" timeOffset="105771.68">9709 14309 7257 0,'0'0'4721'0,"0"0"-2448"0,0 0-1657 16,0 3-312-16,0-3 904 31,0 0 32-31,0 0-664 16,13 4-256-16,10-2 25 0,5 2 47 15,7 2-80-15,6 5-56 16,2-6-64-16,6 4 0 16,-2-2-64-16,1-1-56 0,-4 5-16 15,-4-5-48-15,-8-3 40 32,-4 2-48-32,-9-1 0 15,-6-1 8-15,-2 1-8 0,1 2-664 16,12-3-649-16,-8-3-3087 15,0 0-4042-15</inkml:trace>
  <inkml:trace contextRef="#ctx0" brushRef="#br0" timeOffset="106789.75">9885 15766 11810 0,'0'0'4121'0,"0"0"-3377"16,0 0 240-16,0 0 401 15,0 0-353-15,0 0-584 0,15-5-328 16,9 0 40-16,12 3 16 15,12 2-48-15,8 0-16 16,0 0-40-16,8 0-64 0,-9 0 0 16,-7 2 40-16,-12 5-48 31,-8-4 0-15,-12 4 0-16,-8-3-120 0,-8-2 56 0,0-2-64 15,0 4-48-15,0 2-504 16,0 3-472-16,-8 4-2705 15,-1-6-4865-15</inkml:trace>
  <inkml:trace contextRef="#ctx0" brushRef="#br0" timeOffset="111257.05">21048 8026 1088 0,'0'0'5073'16,"0"0"-2953"-16,0 0-1264 16,0 0-199-16,0 0-217 0,0-2 312 15,0-5-32-15,0 3-368 31,0 4 32-31,0-3 0 0,0 3-160 16,0 0-16-16,0 0-56 16,0 0 0-16,0 0 24 15,0-3-96-15,-8 0-24 0,1-4 193 16,-1 1-169-16,-5-3 16 16,-2-1 16-16,-1 1-16 0,0-1 112 15,0-2 144-15,-3 2-224 16,2 1 192-16,-3-2-96 15,4 3-72-15,0 1-104 16,-3-3 40-16,-2 7 0 0,1-2-88 31,-3-2 0-31,-1 4 24 0,-4-1 112 16,0 4-64-16,4-3 0 16,-4 3 0-16,5 0-24 15,-5 0 40-15,4 0-40 0,-1 7-40 0,6-4 0 16,-5 6 0-1,0-3-8 1,0 1 8-16,0 3 0 0,4-2-8 16,0 3-8-16,0 3-88 0,1 3 80 15,2 2 0-15,2 3-48 16,-6 10 64 0,6 3 16-16,-5 3 72 15,-1 10 24-15,6-4-64 0,-5 8-40 31,4-2 48-31,4-5-56 16,4-1-8-16,0-2-56 16,5-4-8-16,-2-1 72 0,5-2 96 15,0 0-24-15,0 3 24 16,0-2-88-16,0-5 64 16,5 1-72-16,6-4-32 0,-3 1 32 15,8-1 80-15,3-2-8 16,2-5 8-16,3 3-56 0,0-6 32 15,-1-2 8-15,1 0-64 16,0-3 8 0,4 0 0-16,-3-4-8 0,6-3-8 15,1 4-208-15,4-7 72 16,-4 0 32-16,0-3-88 0,-1 0 152 16,-3 0-32-16,4 0-8 0,4-3-120 46,-4-3 32-46,3-4 104 0,1 1 72 16,1-4 8-16,-1-6 0 16,-5 0 0-16,1-3 64 15,0-8-64-15,-4 2 40 0,-4-7-32 16,-1-2 24-16,-2-2 8 31,-1 2-40-31,-1-1 104 0,-2-1-40 0,-2 4 56 0,-2-3-16 16,-6 0 160-16,-3 0 88 15,-4-4 0-15,0-5-112 0,-8-1-64 16,-8 0 312-16,-3 1-159 31,-9-1-145-31,4 7-160 0,-4 6 24 16,3 4-112 0,6 6 48-16,-5 5-1217 15,8 4-1599-15,4 3-5658 16</inkml:trace>
  <inkml:trace contextRef="#ctx0" brushRef="#br0" timeOffset="116286.41">9546 11785 6145 0,'0'0'4289'0,"0"0"-3233"0,0 0-288 16,0 0 104-16,52-32 705 16,-44 29-49-16,-4 0-296 31,3 0-432-15,-7 3-255-16,0 0-153 0,0 0-128 0,0 0-80 15,0 0-184-15,-11 0-24 16,-13 0 24-16,-4 0 16 0,-12 0 64 15,-3 3-80-15,-9 0-112 32,3 4 112-32,2 0-56 0,-1-2 56 15,1 2 48-15,6 0-48 16,5 2-8-16,4 0 0 0,8 1-64 16,5-1 72-16,3 1-48 0,8-1-24 15,-4 3 64 1,0 5-40-1,4-1 40-15,0 3-56 16,-4 3 64-16,4 3 0 16,0 3 0-16,0 2 0 0,4-1 48 15,0 2-40-15,0 7 112 16,-4-3-40-16,1 3 16 31,-2-1 0-31,1 5 0 0,-3 6 48 16,-2-1-16-16,-2 4 0 0,-2 3-8 0,2 0 24 15,2 6-88-15,-2 14 32 0,2-8-8 16,9 1-16-16,-3-3 16 31,3-10-72-31,0 2 56 16,0-1-56-16,-1-5 8 0,-2 1 40 31,3-2-48-31,-8-5 0 0,0 3 72 16,0-6-80-16,-4 8 8 15,4-5 56-15,1 3-64 0,2 0 56 16,1 8-56-16,4-1 0 0,0 3 40 16,4-1-40-16,0 5 0 15,0-5 8 1,0 5 80-16,0-3 64 0,0-2-48 16,0 2-56-16,0-1 24 31,-3 1-64-31,-1-1 0 0,-5-1 8 15,-3 2 80-15,5-4-16 16,-2-3-8-16,-3-4 40 0,5-2-8 16,-6 0 48-16,5-1-8 0,1-3 16 0,3 1-64 31,0 1 56-31,0-1-104 16,-1 2 0-16,5 2 16 0,-4 0-56 15,1 1 0-15,3 2 48 16,-8-2-48-16,8 1 88 0,-4-1-48 31,0 4 0-31,4-3 65 16,0-1-113-1,0 2 72-15,0-2-64 0,4 0 0 16,-4 1 0-16,4 3 0 16,-4 0 8-16,0-1 24 0,0 2-40 15,0-2 0-15,-4 4-8 16,-5 0 8-1,-2 3 0-15,7-3 0 0,-8 0-8 16,12 0 8-16,0-4 0 16,0-1 8-16,0-2-8 0,12 0-8 31,8-2 0-31,8-3-160 16,-1-5 119-16,14-5 41 15,2-6-32-15,13-8 40 16,15-8 0-16,21-7-88 0,16-3-424 15,-12-15-1088-15,-25-11-4697 16</inkml:trace>
  <inkml:trace contextRef="#ctx0" brushRef="#br0" timeOffset="117973.61">11060 11820 520 0,'0'0'6177'16,"0"0"-3448"-16,0 0-1041 0,0 0-384 0,0 0-248 16,-12-37 233-16,12 32-9 15,0 3-344-15,0 2-448 16,4-4-336-16,8 1-144 0,8 3-8 47,8 0 72-47,0 0-72 0,0 0-16 15,0 7 8-15,-5 6-64 16,-7-1-24-16,-4 3 16 16,-4 6-16-16,-8 4 0 0,0 3-72 15,-4 7 104-15,-12 6 64 16,-4 4 8-16,5 2 72 0,-2 4-64 15,2 4-8-15,6-3 48 16,-2 3-48-16,-1 2 72 16,3 1-80-16,-2-8 0 0,-1 7 64 15,0-3-16-15,0 1 24 32,-4-5 64-17,4 4 64-15,0-3 48 0,4 0-16 16,4-7-24-16,4 1 40 15,-4-1-71 1,4 1 7-16,0 2-8 16,0 4-120-16,0-1 136 0,0 2-96 15,0-2-48-15,4 4 32 16,0 0-72-16,4-3 64 0,-4 6-24 16,-4-3-32-16,0 4-16 15,-4-1 48-15,-4-1-48 0,-4 6 48 16,0-6-48-16,0-2 8 15,1 0 48 1,-2-4-56-16,5-1 8 0,1-2-8 16,3-2 0-16,0-4 0 0,4-4 0 15,0 2 0-15,0-4 64 0,0 0-64 16,0 0 0-16,4-4 72 31,3 5 0-31,5-5 96 0,-3 4-16 16,2 0-24-16,1-1-56 15,-8-1-56 1,4-1 32-16,-4-4 0 16,0 4-40-16,-4-1 72 0,0 2-72 15,4-1 192-15,0-1-64 0,0 4-8 16,4 0 96 0,-4 4-16-16,4-5-64 15,-4 7 72-15,0-6-112 16,0 0-48-16,-4 0 40 0,0-4-48 15,-4 4-40-15,-8 1 64 32,-4 1-56-32,0 2 56 0,0 3-24 0,0-2 8 15,0 2-40-15,4-1-8 16,1 3 56-16,2-3-56 16,1 1 0-16,1-1 40 15,-2 4-48-15,1-8 0 31,4 2 0-31,-3 1-8 0,-1-1 8 16,-1 2 0-16,-2 0 0 16,3 0 0-16,-1-5 8 15,2-2-8-15,-1-1 8 0,4-2-8 16,4-2 0-16,-4-4-8 16,4-2 8-16,0-1 8 15,-5-6-8-15,-2 3 16 0,-5-7-16 16,-8 7 0-16,-8 0-48 15,-4-3 40 1,-11 0 8-16,-6 0 0 0,-10-7-8 0,-17-3-392 31,-23-6-608-31,11-9-1328 0,16-13-5346 0</inkml:trace>
  <inkml:trace contextRef="#ctx0" brushRef="#br0" timeOffset="128501.39">23383 7674 8105 0,'0'0'2537'0,"-4"0"-993"16,4 0-600-16,0 0-200 16,0 0 97-16,0 0-81 0,0 0-136 15,4 0-240-15,13 0-296 16,7 4 344 0,8 1-352-16,7 5 112 0,8-4-88 15,9 3 8 1,8 1 48-1,5-3 56-15,-2-1-56 0,1-3 24 16,-5 4-56-16,-7-1-48 16,-12-3-64-16,-9 3-16 0,-14-2 0 15,-10-1-144-15,-6-3-304 0,-1 0-256 32,-4 0-416-32,0 0-672 0,-9 0-761 15,-2 0-2064-15</inkml:trace>
  <inkml:trace contextRef="#ctx0" brushRef="#br0" timeOffset="128871.06">23428 7845 6409 0,'0'0'2696'16,"0"0"-1423"-16,0 0-425 0,0 0 72 16,0 0 208-16,0 0 201 15,0 0-625-15,0 0-456 0,28 4 136 16,0-1 128-16,7-1 128 0,9-2-88 47,4 0-8-47,3 0-120 0,1 0-79 15,-4 0-161-15,-12 0-48 16,-8 0-88-16,-5 0 16 16,-10 0-56-16,-6 0 8 0,-3 0 56 15,0 0-24-15,-4 0-48 16,0 0-312 0,0 0-745-16,0-2-1151 0,4-1-2409 0,1-3-5145 15</inkml:trace>
  <inkml:trace contextRef="#ctx0" brushRef="#br0" timeOffset="136453.93">24204 12616 8705 0,'0'-14'2745'16,"0"1"-1585"-16,0-4-136 0,-4-2 385 15,-8 7 103-15,-4-1-336 16,-4 4-560-1,-12 2-239-15,-3 4-33 0,-9 3-32 16,-4 0 56 0,-4 19-24-16,-3 6-24 15,-1 11-24-15,4 11-80 16,12 4-72-16,8 3-120 0,12 0-24 16,20 0 0-16,4-3-16 15,32-4 64-15,27-3 88 0,2-12 80 31,6-6-112-31,1-13-104 16,-12-13-536-16,-1 0-872 0,-3-29-1137 16,-16-2-1728-16,-12-2-4913 0</inkml:trace>
  <inkml:trace contextRef="#ctx0" brushRef="#br0" timeOffset="136892.66">24399 12868 1328 0,'0'0'9482'0,"0"0"-6746"0,0 0-679 15,0 0-545-15,0 0-456 16,0 0-552-16,0 0-504 0,9 0 49 31,-18 19 95-31,5 0 48 16,-7 7-72-16,7 0-64 0,-1-8-48 15,5 1 40-15,0-6-40 0,0-7-8 16,0-4 8-16,13-2-8 0,2 0 296 16,5-8-120-1,4-9-88 1,-8 2-40-1,0-1 24-15,-4 7 40 16,-8-1 392-16,-4 8 112 0,0 2 8 16,0 0-448-16,0 0-176 0,0 2-120 15,-4 15 120-15,-4 1 16 32,0 10 56-32,0 4-72 15,0 7-264-15,8 5-1496 0,0-10-2817 0,0-8-5369 0</inkml:trace>
  <inkml:trace contextRef="#ctx0" brushRef="#br0" timeOffset="137271.54">25049 13100 12754 0,'0'0'4929'15,"0"0"-3985"-15,0 0-463 16,0 0 167-16,0 0-184 16,0 0-200-16,0 0-192 0,72 47-72 31,-64-22-128-31,-8 7 128 16,0 0 16-16,-8 3-16 15,-16-3-240-15,0-3-408 0,-16 3-841 16,8-10-1271-16,8-6-2993 0</inkml:trace>
  <inkml:trace contextRef="#ctx0" brushRef="#br0" timeOffset="137641.62">26296 12816 312 0,'0'0'11458'0,"0"0"-8505"15,0 0-1273-15,0 0-336 16,-80-52 25-16,48 52-401 0,0 12-320 15,-7 14-320-15,7 11-112 16,4 5 16-16,8 2-144 0,8 3-16 31,12-3-72-31,0 2 0 0,24-5-8 16,8-5-384-16,11-9-288 0,6-7-192 16,22-20-1129-16,-11 0-2848 15,-8-14-5273-15</inkml:trace>
  <inkml:trace contextRef="#ctx0" brushRef="#br0" timeOffset="137942.13">26587 13036 3080 0,'0'0'12531'0,"0"0"-10019"31,0 0-1287-31,0 0-441 0,0 0-128 0,0 0-504 0,0 0-80 16,0 0-16-16,0 0-40 16,-16 80 16-16,40-49-16 15,-1 1-16 1,9-3-128-16,-4 3 128 16,-4-4 72-16,-7-6-40 0,-10 0-32 15,-7-2-176-15,0-5 72 0,-20 2 40 16,-8-9 56-16,-4-1-560 15,-11-7-880-15,2-7-2481 16,10-12-1553 0</inkml:trace>
  <inkml:trace contextRef="#ctx0" brushRef="#br0" timeOffset="138080.12">26810 12953 10962 0,'0'0'3048'0,"0"0"-1967"0,0 0-41 16,79 5-256-16,-47 6-784 0,-4 6-576 15,-7-1-4273-15</inkml:trace>
  <inkml:trace contextRef="#ctx0" brushRef="#br0" timeOffset="138296.22">27767 13300 14563 0,'0'0'2992'0,"0"0"-2280"0,0 0-496 15,0 0-216 1,0 0-432-16,0 0-1856 0,55 9-905 15,-27-6-5081-15</inkml:trace>
  <inkml:trace contextRef="#ctx0" brushRef="#br0" timeOffset="138443.19">28495 13322 9778 0,'0'0'3104'0,"0"0"-2288"0,0 0-512 16,0 0-304-16,92-3-584 16,-68 3-2176-16,0 0-5226 0</inkml:trace>
  <inkml:trace contextRef="#ctx0" brushRef="#br0" timeOffset="138596.68">29252 13341 12874 0,'0'0'4177'0,"0"0"-3609"16,0 0-400-16,0 0-168 0,0 0-664 31,0 0-1032-31,84-19-1289 0,-80 19-4536 0</inkml:trace>
  <inkml:trace contextRef="#ctx0" brushRef="#br0" timeOffset="139364.04">24507 14318 416 0,'0'0'11458'15,"0"0"-8785"-15,0 0-857 16,0 0-88-16,0 0 9 16,-35-69-873-16,7 69-456 0,-13 0-96 0,-2 6-88 15,-6 13 0-15,-2 14-8 16,3 1-48-1,12 11 32-15,8 5-112 16,13 1-80-16,15 3-8 16,8 0-40-16,39 3 40 0,33 0 0 15,47-8-120-15,17-16-296 16,8-28-608-16,-41-5-1721 0,-43-19-7345 0</inkml:trace>
  <inkml:trace contextRef="#ctx0" brushRef="#br0" timeOffset="139887.53">25125 14598 4064 0,'0'0'10595'16,"0"0"-6819"-16,0 0-2767 0,0 0-65 15,0 0-272 1,0 0-384-16,0 20-240 16,0 8 128-16,-4 3 64 15,0 10-72-15,-1 1-152 16,5 3 64-16,0-4-80 16,0 0-176-16,0-6-792 15,5 1-824-15,3-15-2297 0,3-9-2193 16</inkml:trace>
  <inkml:trace contextRef="#ctx0" brushRef="#br0" timeOffset="140366.28">25411 14725 11682 0,'0'0'4881'0,"0"0"-3473"15,0 0 81-15,0 0-313 16,0 0-784-16,0 0-392 15,0 0-248-15,0 0 152 0,0 0-488 16,17 58-328-16,2-39-121 16,1-3-207-16,4-4 96 31,-4-9-144-31,-4-3 503 16,0 0 385-16,-4-6 312 0,0-10 88 15,0 1 152-15,-4-2 208 16,7 4-128-16,-2 5-39 0,6 4-137 15,1 4-56-15,-3 0 0 32,2 10-64-32,-6 9-129 0,-2 3 41 0,-11 3 48 15,0 4 104-15,0-4 16 16,0-2 112-16,0-5-128 0,8-5-360 16,5-10-360-16,6-3-184 15,5-6-816 1,4-20-529-1,0-9 2249-15,0-12 336 16,-9-1 568-16,-6 1 209 16,-13 2-105-16,0 13 528 0,-17 13 17 15,-11 10-1201-15,-11 9-352 16,3 6-1233-16,8 10-3872 0</inkml:trace>
  <inkml:trace contextRef="#ctx0" brushRef="#br0" timeOffset="140836.29">26236 14741 3288 0,'0'0'7954'16,"0"0"-5674"-16,0 0-1367 0,0 0 263 16,-84 38-352-16,73-12-424 0,7-1-400 0,4 4-64 31,0-4-560-31,15-2-480 16,13-11 232-16,4-6-17 0,4-6-415 15,-4 0 144-15,-4-18 1096 0,-8-10 64 16,-12-11 1760-16,-8 1 209 15,0-4-169 1,-16 7-664 0,-12 7-368-1,-28 8-768-15,0 15-736 0,4 1-3737 16</inkml:trace>
  <inkml:trace contextRef="#ctx0" brushRef="#br0" timeOffset="147769.06">19399 8668 624 0,'0'0'7601'0,"-8"0"-5384"0,5 0-745 31,3 0-312-31,0 0 433 0,0 0-177 15,0 0-464-15,0 0-360 16,0 0 24-16,0 0-15 16,3 0-57-1,1 0-232-15,4 0-40 0,8 0-120 16,8 0 336-16,7 0-24 16,18 0-128-16,3-6-96 0,8-1-72 0,-2-3-40 15,-5 3-16-15,-1 1-104 31,-5-2 48-31,-15 4-56 0,0-3 48 16,-12 4-32-16,-12-3 48 16,0 6-56-16,-4-3 32 0,-4 3-40 15,0 0-96-15,0 0-168 0,0 0-224 16,0 0-432 0,0 0-376-16,0 0-881 15,-9 0-655-15,2 0-433 0,-1-7-2816 16</inkml:trace>
  <inkml:trace contextRef="#ctx0" brushRef="#br0" timeOffset="148069.54">19794 8471 2496 0,'0'0'8506'15,"0"0"-6362"-15,0 0-135 0,0 0-289 16,0 0-280-16,0 0-487 15,0 0-465 1,0 0-440-16,0 0 104 0,56-14 120 16,-24 21-56-16,3 3-96 15,1-1-64-15,0 5-48 0,-8-3 32 16,-4 3-40-16,-13 2-144 16,-7-1-64-16,-4 4 24 31,0 3 136-16,-15 8 24-15,-13-3 24 0,0 9 160 0,-12-2-56 16,4 1-104-16,4 0-424 16,5 6-945-16,7-9-1407 0,12-13-2217 15</inkml:trace>
  <inkml:trace contextRef="#ctx0" brushRef="#br0" timeOffset="150316.84">8478 13278 8793 0,'0'0'1929'31,"0"0"-1041"-31,0 0-416 16,0 0-16-16,0 0-16 16,0 0-64-1,0 0-224-15,-83-80-56 16,59 68 16-16,-8-2 56 0,-9 2-7 15,-6-1-9-15,-13 7 56 16,0-1 576 0,-7 7-304-16,-1 0-16 15,5 7-80-15,-6 16-112 0,5 4-96 16,1 9-24-16,3 2-144 0,9 6 0 0,10-2 0 16,9-2-8-16,13-4-120 31,7-8 64-31,8-6 56 15,4-6-200-15,0-3-80 0,0-13-552 16,4 0-1041-16,3-13-743 16,2-9-1753-16</inkml:trace>
  <inkml:trace contextRef="#ctx0" brushRef="#br0" timeOffset="150611.07">7789 13046 7737 0,'0'0'5265'16,"0"0"-3800"-16,0 0-441 31,0 0-248-31,0 0-320 0,-99 12 208 16,50 11-32-16,-3 5-152 0,5 7-296 16,-1 4-47-16,4-1-89 15,12 3-40-15,8-3-8 0,13 3-8 16,7-6-112-1,4 3 23-15,8-3 1 32,16 0 88-32,11 0-40 0,9-7 48 15,12-5-8-15,11-7-152 16,29-7-568-16,-20-6-992 0,-12-3-2249 16</inkml:trace>
  <inkml:trace contextRef="#ctx0" brushRef="#br0" timeOffset="151419.93">4502 13402 11162 0,'0'0'4345'0,"0"0"-3097"0,0 0-248 15,0 0-88-15,0 0-7 16,0 0-385-16,0 0-512 16,-20 41 304-1,12-7 112-15,-4 17-176 16,4 4-64 0,0-2-80-16,4 5-56 15,0-1 0-15,0-3-48 0,4-4-64 16,0-8-520-16,4-7-728 0,28-16-1289 15,-8-6-1648-15,8-13-2464 16</inkml:trace>
  <inkml:trace contextRef="#ctx0" brushRef="#br0" timeOffset="151936.95">4825 13547 8785 0,'0'0'7842'0,"0"0"-6282"16,0 0-1064-16,0 0-223 15,0 0 23-15,-92 102-200 0,83-67-96 16,9 3-64-16,0-2 56 16,13-11-376-16,6-6-577 15,2-10-55-15,3-9 128 0,-4 0 480 32,-5-22-80-17,2-9 176-15,-13-11 312 16,0-9 216-16,-4 0 320 0,0 3 40 15,0 4-112-15,0 12 48 0,7 10-48 16,10 9-464-16,11 10-128 16,7 3-96-1,1 3-8-15,-8 13-136 16,-4 10-112-16,-8-1 160 0,-16 6 168 16,0 2 152-16,-4-3 144 15,-17 0 288-15,6-2 48 16,2-3-64-16,6-5-264 0,7-4-152 15,0-4-200 1,11-8-400-16,17-4 24 16,0 0-224-1,8-12-553-15,-4-8-535 0,-4-9-64 16,-8-3 1263-16,-12 1 689 16,-8-1 737-16,-12-3 911 0,-16 3-288 31,-4 7-424-31,4 3-407 15,8 6-73-15,12 6-456 0,8 4-320 16,17 6-3521-16,43-3 2521 0,-5 3-1873 16,-3 0-3047-16</inkml:trace>
  <inkml:trace contextRef="#ctx0" brushRef="#br0" timeOffset="152199.99">5418 13471 4809 0,'0'0'3960'0,"0"0"-2135"0,0 0-329 0,0 0-448 31,0 0-79-31,-35 93-361 16,31-74-456-16,4 3-152 0,4-6-64 16,15-4-977-1,9-2 169-15,4-10 80 16,4 0 0-16,0-16 120 0,-4-9 272 16,-4-7 400-16,-17-10 1264 15,-7 1 888-15,-4-3 201 0,-15-1-353 0,-17 11-687 31,0 2-457-31,-8 16-344 16,0 9-376-16,4 7-136 16,-12 30-952-16,16 0-1953 0,4 6-2408 0</inkml:trace>
  <inkml:trace contextRef="#ctx0" brushRef="#br0" timeOffset="152585.54">4267 14205 5921 0,'0'0'5505'0,"0"0"-3985"16,0 0-1168-16,0 0 681 15,0 0 135-15,0 0 664 0,100 6-327 16,-13-12-265-16,24-20-168 31,20-2-368-31,9-11-312 0,-8 4-160 16,-9 4-224-16,-7 8-8 15,-28 8-160-15,-25 5-328 16,-31 7-440-16,-11-1-544 16,-10 4-297-16,-3 0-991 0,-8 0 391 15,-16 11-1968-15,-8-2 1329 16</inkml:trace>
  <inkml:trace contextRef="#ctx0" brushRef="#br0" timeOffset="152823.57">4502 14430 4624 0,'0'0'5538'16,"0"0"-3746"-1,0 0-248-15,0 0 273 16,-80 57-425-16,80-54-544 0,4-3-464 0,24 0 481 16,32-3 295-16,32-22-400 15,39-13-272-15,21-3-176 0,-5-1-96 31,-19 13-72-31,-42 17-144 16,-21 6-472-16,-14 2-1528 16,-15 1-3874-16,-16 0-3296 15</inkml:trace>
  <inkml:trace contextRef="#ctx0" brushRef="#br0" timeOffset="155174.65">20582 6261 392 0,'0'0'8641'0,"0"0"-6736"15,0 0-825-15,0 0-376 0,0 0 312 16,0 0-479-16,41-54-193 0,-18 35 16 16,5-3 168-16,7-1-328 47,6 2-24-47,-1 2-104 0,-1 0-24 15,6 2 8-15,-6 1-56 16,9 4 0-16,-4 2 0 0,4 7-72 15,-1-3 72-15,2 6 0 16,2 0 0-16,-3 0-8 16,-1 0 8-1,-6 0 0-15,-2 9 0 0,1 4 56 0,-3 2 40 16,2 8-48-16,-3 2 48 0,3 4-80 16,2 3 40-16,-5 2-48 15,3 5 72-15,-3-1-80 31,-1 2 8-31,-3 2-24 0,-8 3-96 16,-7-4 48-16,-6 6-72 0,-3-3 136 16,-8 5 8-16,0-5 104 0,0 0-32 15,0 5-32-15,0-2-40 16,0 1 16 0,0-1-16-16,0 6-8 15,-8-1 8-15,-3-2-8 0,-6 5-72 31,-2-5-112-31,-5-2 144 0,0-1 40 16,-4 1 8-16,0-4 40 16,0-5 24-16,0 2-64 15,0 0 8 1,1 1 40-16,-6-1-48 0,6 0 0 16,-5 0 0-16,-4-2-8 15,0-4-48-15,-4 0-160 0,-3-10 208 0,-1-3 0 16,-4 0 80-16,4-3 8 31,-8-6-88-31,5-1 72 0,2-2 48 16,2-1-120-16,3-2 0 15,0-3 48-15,0-4 40 0,1 0-24 16,-1 0-56 0,-1 0-8-16,2-4 0 15,-5 2 24 1,8-9-24-16,-4 3 64 15,1-3 24-15,3-1 8 0,-1-7-80 16,5 3 112-16,1-7-120 16,4-2 56-16,-1 0-56 0,4-4 56 15,3-3-64-15,2-3 0 16,-1 4 40 0,-4-4-32-16,8 0 56 0,-4 3-56 15,0 0 0-15,4 4 0 16,4-4-16-16,4 1-72 15,0-4 16-15,4-7 64 0,4-3 40 16,0-2-40 15,0-3 104-31,8-1 72 0,0-3-96 16,-1 3 8-16,-2 0-88 16,-5 0 0-16,4 0 56 15,-4 1-8-15,4-2-40 16,0 2-8-16,4-4 8 0,8 6-8 15,-1-2-208-15,6 2 112 16,7 0-8-16,4 4 96 0,7-8 8 16,6 2-104-16,6-7 104 15,12-3 0-15,14-10-160 16,22 3-48-16,24 1-56 0,1 11 152 31,-21 24-32-31,-30 12 144 0,-30 12 96 0,-11 7-24 16,-8 0-72-16,0 0-1008 15,-12 10-977-15,-5 6-551 16,-7-4-2881-16</inkml:trace>
  <inkml:trace contextRef="#ctx0" brushRef="#br0" timeOffset="156108.22">21918 6103 5977 0,'0'0'1472'16,"0"0"-696"0,0 0-216-1,23-90-240 1,-3 58 193-16,0 1 135 0,8-2-152 15,0 2-120-15,4-1-120 16,4 4-96-16,-4 2-48 0,3 4 88 16,1 3 72-16,0 3 88 0,8 4-16 31,-1-2-64-31,10 6-88 0,-2 2-8 16,5 1 0-16,-4 5-64 31,0 0 56-31,-5 0-128 15,-6 0 17-15,2 11-57 0,-7 2 0 16,-1-1-8-16,1 7 0 16,1 3-8-16,-5 3-48 15,0 7-1-15,-4 6 57 0,-1 3 8 16,-3 7 121-16,0 6-1 16,0 3 0-16,0 1-24 0,-9-5-8 15,6-8-88-15,-10-10 8 31,2-4 48-31,-5-12-56 0,-1-6 0 0,-3-3 40 16,-4-8 0-16,0 2 136 16,0-4 48-16,0 0 8 15,0-6-80-15,0-19-160 0,-8 2-1921 16,1 4-2480-16</inkml:trace>
  <inkml:trace contextRef="#ctx0" brushRef="#br0" timeOffset="156392.89">22769 6303 992 0,'0'0'9290'0,"0"0"-7490"0,0 0-1008 0,0 0-8 15,0 0 361-15,0 0 143 0,69 19-280 16,-42-10-272-16,5 0-296 31,-4 1-240-31,9-1-96 16,-6 4-48-16,1-4 16 0,0 1-55 15,0-4-17-15,4 1-145 0,-8-7-799 16,3 0-528-16,-6-7 88 0,6-27-625 16,-11 5-223-1,0-9-1849 1</inkml:trace>
  <inkml:trace contextRef="#ctx0" brushRef="#br0" timeOffset="156608.88">23368 5911 8265 0,'0'0'2737'0,"0"0"-1033"31,0 0-159-31,0 0 103 0,0 0-272 0,0 0-728 15,0 0-648-15,-13 17-40 0,5 5 40 16,-3 9 264-16,-2 10-80 0,-2 7-48 16,2 6-24-16,-2 0-24 15,3 0-88-15,0 0-616 0,8 7-1192 16,0-14-2065-16,4-12-5217 0</inkml:trace>
  <inkml:trace contextRef="#ctx0" brushRef="#br0" timeOffset="159715.23">25057 15179 1400 0,'0'0'9106'15,"0"0"-7250"-15,0 0-1344 16,0 0-384-16,0 0-32 0,8 10 8 16,-4-3 96-1,7 5 192-15,6 1-111 0,7 3-9 16,4-1 0-16,8 1-32 16,7-3 32-16,5-1-40 0,8-1-88 31,3-3-40-31,1-1-32 15,0-3-64 1,3 2 168-16,1-3 72 16,5 0 40-16,-2-1 128 15,5 2-48-15,11-4-40 0,17 0 16 0,-12 0-96 16,-8 0-80-16,-13-6-88 16,-16-3 0-16,2-1 8 15,-1-2-8 1,-13-2-32-16,-15 5-40 0,-3 0 48 15,-18-1 57-15,-3 3-65 0,0 1-48 16,0 0-64-16,-3 3-337 16,-14-4-783-16,-3 4-824 0,1 0-1169 31,2 0-4385-31</inkml:trace>
  <inkml:trace contextRef="#ctx0" brushRef="#br0" timeOffset="161256.46">20184 9849 8753 0,'0'0'2921'31,"0"0"-2033"-31,0 0-560 0,0 0 208 16,0 0 617-16,0 0-145 15,0 0-344-15,-4 6-216 0,4-6-48 16,0 0 24-16,4 0 32 15,-4 0-24 1,8 0 153 0,0 0 231-1,7-12 8-15,10-11-528 0,6-9-192 16,10-9-32-16,2-10-64 0,13-16-8 16,-12 1-56-16,-5-1-184 0,-6 3 184 15,-14 20 8-15,-6 6 32 31,-5 13-24-31,-8 12 40 0,4 7 96 16,-4 6-96-16,0 0-184 16,0 0-160-16,0 0-344 0,0 12 192 15,-8 4-241 1,-1 3-807-16,-10 3-664 16,2-9-457-1,2-2-3696-15</inkml:trace>
  <inkml:trace contextRef="#ctx0" brushRef="#br0" timeOffset="161619.66">20275 9392 224 0,'0'0'9282'0,"0"0"-6898"15,0 0-968-15,0 0-151 0,0 0-57 0,0 0-392 16,-4 0-472-16,12 0-184 31,9 0 40-31,3 0 144 16,8-7-72-16,4-6-96 0,7-2-112 15,-3-8-16-15,3-8 0 0,-2-1-56 16,-10-3 16-16,-3 0-8 0,-7 9 64 16,-10 8 104-1,-3 8 393 1,0 4-225-16,-4 6-336 0,0 0-224 15,0 12 8 1,0 10 216-16,0 7 8 0,0 3 56 16,4 3-16-16,12 3 8 15,5 0-56-15,2 0-48 32,9 6-753-32,-4-9-1791 0,-8-6-3361 15</inkml:trace>
  <inkml:trace contextRef="#ctx0" brushRef="#br0" timeOffset="167599.89">1287 2530 728 0,'0'0'9898'0,"0"0"-8266"16,0 0-1216-16,-8 0-264 0,8 0 8 16,0 0 416-16,0 0 297 15,0 0 55-15,0 0-296 16,0 0-256-16,0 0-176 15,0 0-96-15,0 0-56 0,0 0-40 16,0 0-8-16,0 0-48 0,0 0-72 16,4 0-152-16,7 0 200 15,10 0 72-15,7 0 344 32,11 0 128-17,8 3-56-15,9-3-56 0,0 0-64 16,0 0-80-16,4 0 24 15,0 4-55-15,0-2-89 0,3-2 0 16,5 5-24-16,16-3 8 16,15-2 40-1,21 0-64-15,3 0-40 0,-7 0 88 16,-16 0-56-16,-25 0 64 16,-15 0-24-16,-16 0 8 0,-8 0 48 15,0 3-96-15,-5 0-40 16,1 1 72-16,-12-4-80 31,-8 2 8-31,-4-2-8 16,-4 5 0-16,0-5 8 0,-4 0-8 15,0 0-64-15,8 2-296 16,11-2-529-16,-2 0-871 0,3 0-3081 16</inkml:trace>
  <inkml:trace contextRef="#ctx0" brushRef="#br0" timeOffset="168654.94">8291 2828 4608 0,'0'0'5674'15,"0"0"-4274"-15,0 0-872 16,0 0-144-16,20 0-40 0,-12 0 416 16,8-2 25-16,3-3-201 15,9 0-112-15,8 2-184 0,28 0-64 0,23 3-16 0,41 0-8 16,12 0 72-16,7 0 56 16,-15 0-56-16,-17 0 64 0,-8 6-40 15,-2-3-24-15,-26-1 56 31,-16-2 1-31,-18 0-97 0,-13 5-32 16,0-5-120 0,-8 0 32-16,-5 0-104 15,-6 0 72-15,-10 0-8 16,-3 0-24-16,0 0 16 0,0 0-64 16,0 0 0-1,0 0-376-15,0 0-353 16,4 0-687-16,4 0-1072 0,-4 0-4858 15</inkml:trace>
  <inkml:trace contextRef="#ctx0" brushRef="#br0" timeOffset="186543.13">24137 6000 2512 0,'0'0'1592'0,"-9"-12"-615"15,1 2-457-15,1 4-80 16,-1-3 304-16,4 2 128 0,-5 1 208 15,5-1-23-15,-3 4-89 16,-1-3-224-16,-1 3-176 0,-2 0-272 16,-1-1-160-16,0 2-80 15,-4-3-8-15,4 3 24 0,0 2 8 16,1-4 0 0,-6 4 48-16,2 0 48 15,-2 0-48-15,-3-2-48 0,-3 2-16 16,-5 0 16-16,0 0-8 15,-4 0-8 1,0 0 56-16,0 2 8 0,4 2 81 31,8 3-57-31,0-1-64 16,4-3-32-16,5 2-48 0,-6 2 8 16,6 0 32-16,-9 2-40 15,-1 0 96-15,-2 4-24 16,-1-3 24-16,-4 6 0 0,0-3-32 15,-4 2 32-15,8 1-40 16,-4 0-56-16,4 3 16 16,1 0-16-16,-1 4 80 0,0-1-80 15,0 0 0-15,0 0 40 16,0 0-32-16,0-3-16 0,0 0 8 31,5-3 80-15,-5 6 24-16,3-5-64 15,2 5 48-15,-1-3-48 0,3 0 8 16,2 3 40-16,-5 0-88 16,0 4 88-16,4-1 0 15,-4 0-96-15,8 1 56 16,-3 0 16-16,6-1 144 16,-3-3-32-16,5 3 48 15,2 1-40-15,-3 2-40 0,0-3-48 16,1 0-48-16,3 1 16 15,-5 0-8-15,5 2-64 0,0-2 8 32,-3 3 72-32,3 3 8 15,0-1-40-15,-1 4 0 16,5 0-32-16,0 4-8 16,0-2-8-16,0 5 56 0,0-4-16 31,0 3-40-31,5 1-72 0,3-8 72 15,-1 7 96-15,5-6-88 16,-3-3-8-16,2-1 168 0,-3 1-72 16,5 3-88-16,-6 4 48 0,1 1-40 15,5 5 48-15,-6-4-56 16,1 1 40-16,5-2-48 16,2-1-56-1,1-4-184-15,0-3 240 0,0-4 88 16,3-2-32-16,-2-1 40 0,-2-3 32 15,2 1-40-15,-2-1-88 16,-2 0 56-16,2-3-56 0,-2 1 0 31,2 1 16-31,5-2-16 16,-4 0-88-16,8-1-8 16,0 3 8-16,4-2 88 15,4-4 8-15,0-2 40 0,3 0 120 16,-3-1-48-16,4 1 1 15,0-3-73 1,-4 2-40-16,4-3 72 16,-9 4-72-16,10 0 0 15,-5-1 8-15,0-1-16 0,3-5 0 16,1 2 8-16,0-1-8 0,3 0 0 16,2-4 0-16,-2 4 8 15,-3-4 56 1,-4-3-64-16,0 6 64 15,0-6-56-15,-1 4 0 0,-3-4 56 16,4 0-64-16,0 0 0 0,0 0-8 31,5-4 8-31,-2-2-8 0,-3 0 0 47,0-1-40-47,-4-2 40 16,0 0 8-16,0-1 0 15,-5-3 8-15,-3-4 0 0,4 3-8 16,-4-3 0-16,4 1-8 0,-4-3-40 0,-1 3 48 16,5 1 16-16,1-4-16 0,-5 3 0 15,3-8 0-15,1 3-200 16,-4-2 55-16,0 2 57 0,-4-2 40 16,4 1-40-16,-8 3 88 15,4 0 0-15,0 0 8 0,0 3-8 16,0 1 0-1,0-2 8-15,-1 2-8 16,-2-4 0-16,-5 3-8 16,3-1 8-16,2 2-48 0,-5-1 40 0,3-3 8 15,-3 0 0-15,4 0-8 16,0-4 8 15,1 4 0-31,-2 1 0 16,-3-1 40-16,4-1-40 15,-4 1-16-15,0-3-40 0,-4 3 8 16,0 0 48-16,-4-6 200 16,0 3-104-16,0-4-15 0,0-2 231 15,0 2-168 1,0 0-40-16,0-2-24 0,0 3-32 16,0 0-32-16,0-1 88 0,0-3-8 15,0 0-16-15,0 1 8 16,0-4 16-16,-4-3-32 0,0 1 8 31,-4-1-32-31,4-1-40 16,0 5 32-1,-4 2-32-15,4 1-8 16,-4 2 0-16,4 5-8 0,-3-5-88 0,-2 8 88 16,1-6-80-16,0 6 88 15,-4-5 88 1,0 1-88-16,-3 3 8 15,2-3 80-15,2 0-88 16,-6-1 56-16,6 1-40 0,-6-7 32 16,2 4-48-16,2 0 8 31,-6-4 8-31,3 1-8 0,0-1 0 0,-4 3-8 16,-4 1 0-16,5-1 8 15,-6-2 0-15,1 3 56 16,0 3-56-16,-4-1 48 15,9 2 8-15,-9-2-64 16,4-3 48-16,0 1-32 0,-4-4-16 31,-4 1 16-31,0-4-8 16,0 1 0-16,-7 2-8 16,-1-3 8-16,0 6-8 0,-4 1-232 15,5 6-392-15,-2 4-368 0,-10 8-905 16,7 4-992-1,8 3-2872-15</inkml:trace>
  <inkml:trace contextRef="#ctx0" brushRef="#br0" timeOffset="-165826.84">12271 9928 3752 0,'0'0'6810'0,"0"0"-4994"16,0 0-608-16,0 0 65 0,0 0-193 16,0 0 0-16,-16-22-160 15,12 22-376 1,4 0-175-16,0 0-225 15,0 0-24-15,0-3-112 16,0 3 104-16,0-7 32 16,8-6 272-16,4-6-304 0,8-9-80 15,8-7-32-15,8 3-56 32,12-6 48-32,12 6 8 15,11 7 64-15,29 0-56 0,19 5 0 16,9 11 48-16,-5 9-56 0,-7 0-56 15,-8 12-192-15,-1 13-48 16,9 11 160-16,3 11 56 16,9 7 80-16,3 7 0 15,9 2-64-15,-1-6-128 16,12-3-209-16,9-12 185 0,7-7-80 31,4-16 216-31,13-10 80 0,-1-9-224 16,0 0-200-16,-7-22 48 15,-17-14-288 1,-15-16-232-16,-26-19-40 16,-17-6 311-16,-18-7-87 0,-27 14 504 15,-21 12 208-15,-10 14 376 16,-9 9 368-16,-4-3 89 16,4-3-73-16,-8 3-168 15,-4 9-48-15,-4 7 104 16,0 9-160-16,0 8-96 0,0 0-224 15,0 5-168-15,3 0-160 16,1 16-128-16,-4 6 240 0,8 10 48 16,1 7 0-16,-2 5 8 15,5 1-8-15,0 2-64 16,0 1-408-16,4-4-96 16,-4 0-288-16,4-8-176 0,0-8 152 15,-5-5 103-15,2-11-31 16,-1-10-144-16,-9-2 728 0,2-2 224 47,3-21 168-47,-4-4 136 0,4-12 216 15,-1-9 16-15,6-2 0 0,2-8 8 16,9-2 81-16,8 3-193 16,4 2-184-16,8 8-48 15,7 9-192 1,2 10 128-1,6 9-128-15,5 6 48 16,4 4 176-16,-1 5-64 0,6 4-16 16,-2 0-144-16,0 0 8 15,2 13 40-15,-10 3-48 0,-3 6 0 16,4 7-8-16,-4 2 0 16,3 8 0-16,1-5 16 15,4 5-32-15,-5-4 64 16,5-4 0-16,4-6-48 0,11 1 72 15,17-3-64-15,20-11 160 16,11-10 112-16,-7-2 32 0,-12-12-128 31,-17-16 56-31,1-7 40 16,-8-16-16-16,-5-9 8 0,-24 2 121 0,-14 8-193 16,-22 12 80-16,-10 6-112 15,-6 3-168-15,-3-3-112 16,-4 7-280-1,-15 6-1193-15,-9 6-2448 16,-4 4-3944-16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8T20:23:53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3319 12360 10850 0,'0'0'4305'0,"0"0"-3305"16,4-21-168-16,-4 10 560 0,0 2 217 16,0 2-497-16,0 1-408 15,0 0-240-15,0 3-112 0,0-4-56 0,-13 1-136 0,5 3-80 31,-7 0 0-31,-9-1-64 16,-12 4-16-16,-8 0 0 16,-8 10 8-16,-3 12 0 0,-1 4 0 15,0 6 64-15,4 6-56 0,8 6-16 32,12 0 0-32,8 7-48 31,13-1-40-31,11 5 8 0,7-4 24 15,25-7-56-15,16-2 104 0,8-14-80 16,8-9-136-16,4-6-336 16,15-13-696-16,-15-4-1769 0,-12-14-3632 15</inkml:trace>
  <inkml:trace contextRef="#ctx0" brushRef="#br0" timeOffset="253.17">3466 12639 13114 0,'0'0'5417'15,"0"0"-4600"-15,0 0-81 16,0 0 336-16,0 0-352 0,0 0-448 16,0 35-168-16,-8-9 152 15,0 6 32-15,0 5-96 0,-1 2-72 31,2-4-64-31,-1-7-8 16,0 1-48-16,4-7-464 0,4-5-688 0,0-9-2993 16,8-4-3144-16</inkml:trace>
  <inkml:trace contextRef="#ctx0" brushRef="#br0" timeOffset="754.43">3996 12656 12274 0,'0'0'5257'0,"0"0"-4289"0,0 0 81 15,0 0 255-15,0 0-376 32,0 0-496-32,0 0-432 15,0 0 0-15,0 0 0 0,0 0 104 16,111 0 104-16,-71-4-80 15,4 1-128-15,-5 0-352 0,-7 0-904 0,-11 3-1305 0,-10 0-2064 32,-6 3-960-32</inkml:trace>
  <inkml:trace contextRef="#ctx0" brushRef="#br0" timeOffset="923.87">3924 12865 5129 0,'0'0'7281'15,"0"0"-4416"-15,0 0-1585 16,0 0-8-16,0 0-39 0,44 6 39 16,-4-6-440-16,12 0-392 0,4 0-224 15,23-9-216-15,-12-4-1608 0,-7-3-5050 16</inkml:trace>
  <inkml:trace contextRef="#ctx0" brushRef="#br0" timeOffset="2010.79">5048 12478 12634 0,'0'0'4473'0,"0"0"-3393"16,0 0 129 0,0 0 327-16,0 0-648 0,0 0-448 31,0 0-368-31,63-74 72 16,-27 67-80-16,4 5-56 15,0 2-8-15,0 0 0 0,-8 13-8 16,-8 6-80-16,-9 10-40 15,-11-1-40-15,-4 10 40 0,-12 0 120 16,-19-1 8-16,-5-1 120 16,-4-4 64-16,0-4-48 15,8-9-56-15,8-6-8 16,12-6-72-16,12-7-8 0,0 0-112 16,21-17-176-16,10-14-152 15,17-10-392 16,8-13 160-31,3-7-224 16,5 4-345-16,-8 7 545 0,-13 12 688 0,-15 12 16 16,-11 16 144-16,-13 7 320 15,-4 3 553-15,0 0-257 16,-17 6-192-16,-2 13 136 16,-9 7-16-16,4 6-184 15,0 3-112-15,5 3-160 0,2-4-104 16,13 1-128-16,4 0-32 15,4-3-40-15,20 0 56 16,12-7-320-16,8-6-224 0,28-12-688 31,-9-4-1225-31,-7-3-3944 0</inkml:trace>
  <inkml:trace contextRef="#ctx0" brushRef="#br0" timeOffset="2258.39">5880 12468 13194 0,'0'0'4065'0,"0"0"-2192"0,0 0-193 15,0 0-680-15,0 0-528 16,0 0-256-16,0 0 72 16,-24 57 128-16,13-25-87 15,-6 2-129 1,6 5-16-16,-6-1-88 15,6 0-88-15,-1-3 64 0,0-4-72 0,8 5-592 16,4-11-873-16,0-9-4576 0</inkml:trace>
  <inkml:trace contextRef="#ctx0" brushRef="#br0" timeOffset="3244.92">3059 13595 4320 0,'0'0'7578'15,"0"0"-6122"-15,0 0-183 16,0 0 919-16,0 0-183 16,0 0-713-16,0 0-536 0,-64-42-232 15,40 42-152-15,-3 13-64 16,-5 10-64-16,-4 4 8 0,4 12-104 31,4 9-16-31,5 0-56 16,10 3-80-16,13-4-112 0,0-2 64 15,24-11-152-15,12-4-408 0,40-18-336 0,-12-10-1208 16,0-2-3466-16</inkml:trace>
  <inkml:trace contextRef="#ctx0" brushRef="#br0" timeOffset="3545.38">3259 13706 11802 0,'0'0'6994'16,"0"0"-6026"-16,0 0-384 15,0 0 168-15,0 0-624 0,0 0-64 16,39 26-64-16,-14-11 72 0,-5 8-16 16,-9-2-48-16,-7 4-8 0,-4 2-88 31,-4-2 88-31,-16 1 536 15,-4-8-32-15,5 2-160 16,-2-8-64-16,14-5-160 0,7 0-120 0,0-7-184 16,11 0-416 15,34 0 48-31,34-26-472 0,-3 0-1969 16,-1-3-3928-16</inkml:trace>
  <inkml:trace contextRef="#ctx0" brushRef="#br0" timeOffset="3761.29">4043 13694 8249 0,'0'0'10587'15,"0"0"-9059"-15,0 0-992 31,0 0 72-31,0 0-480 0,0 0-64 16,0 0 168-16,104 0-232 16,-56-4-792-16,15-2-1496 0,-10 3-2297 15,-14-1-2705-15</inkml:trace>
  <inkml:trace contextRef="#ctx0" brushRef="#br0" timeOffset="3945.89">4056 13877 2632 0,'0'0'12027'31,"0"0"-10251"-31,0 0-616 0,0 0 425 16,83 0-633-16,-35-3-560 0,12-3-336 15,32-10-56-15,-17 0-1360 0,-3 3-4858 0</inkml:trace>
  <inkml:trace contextRef="#ctx0" brushRef="#br0" timeOffset="4877.75">5283 13541 14347 0,'0'0'3744'0,"0"0"-3015"16,0 0 695-16,0 0-464 31,0 0-184-31,0 0-408 16,0 0-208-16,44-66-64 0,-16 59-88 15,3 7 0-15,1 0-8 16,0 0-8-16,-4 16-72 0,-4 9-32 15,-12 7 16-15,-8 10-128 32,-4 2 80-32,-28 3 96 0,-8 4 48 15,-7-6 64-15,-6-4-8 16,6-9 8-16,7-10 32 0,16-6-32 0,7-10-64 16,13-6-72-16,0-6-144 15,28-20-168 1,17-13-376-1,18-19 200-15,5-3-328 0,-1-3-1033 0,-3 10 313 32,-23 19 1608-32,-6 7 184 0,-10 15 624 0,-18 10 152 0,-7 3 281 31,0 0-345-31,-12 19-160 16,-8 1 296-16,0 7-352 0,1 2-248 15,-1 3-176 1,12-4-136-16,8 1-120 0,0-4-8 15,15-2-496-15,21-4-280 0,31-12-800 16,-2-7-3297-16,-10 0-8362 16</inkml:trace>
  <inkml:trace contextRef="#ctx0" brushRef="#br0" timeOffset="5146.76">5901 13570 12426 0,'0'0'4665'15,"0"0"-3313"1,0 0-271-16,0 0-417 0,0 0-368 16,0 0-24-16,51 16-80 15,-39 3-168 1,0-1-24-16,-12 8 8 0,0 2 128 16,-16 1 216-16,-11 4 72 31,-1-2 56-31,0-6-96 0,7-6-184 15,14-6-160-15,7-4-40 16,0-9-208-16,28 0 128 16,19 0 16-16,13-13-128 0,35-24-1000 15,-15 2-3545-15,-8 0-7770 16</inkml:trace>
  <inkml:trace contextRef="#ctx0" brushRef="#br0" timeOffset="5995.59">3749 14414 15891 0,'0'0'4033'15,"0"0"-3833"-15,0 0-128 31,0 0-72-31,0 0-96 0,0 0-936 16,0 35-497-16,0-16-2232 16,0-3-1784-16</inkml:trace>
  <inkml:trace contextRef="#ctx0" brushRef="#br0" timeOffset="6117.99">3708 14684 7785 0,'0'0'3857'0,"0"0"-3369"16,0 0-280-16,0 0-208 0,0 0-1864 16,0 0-6282-16</inkml:trace>
  <inkml:trace contextRef="#ctx0" brushRef="#br0" timeOffset="6296.39">3757 14938 6585 0,'0'0'11706'0,"0"0"-9945"0,0 0-1465 31,0 0-296-31,0 0-520 16,0 0-3905-16,0 0-9378 0</inkml:trace>
  <inkml:trace contextRef="#ctx0" brushRef="#br0" timeOffset="7166.26">2995 15859 10610 0,'0'0'4521'0,"0"0"-3785"16,0 0 408-16,0 0 665 15,0 0-337-15,0 0-520 0,-28-44-632 16,21 40 168-16,-9 4-248 16,-8 0-96-1,-8 0-96-15,-8 13-40 0,-7 9 240 16,-6 11-104-16,2 7-8 0,3 4 0 15,12 11-24-15,12-1-104 16,13-3-8-16,11-4 0 0,15-6-88 31,37-6-144-31,32-9-72 16,19-17-32-16,4-9-248 0,-26-7-1184 16,-29-11-3977-16</inkml:trace>
  <inkml:trace contextRef="#ctx0" brushRef="#br0" timeOffset="8067.84">3283 16227 1032 0,'0'0'10570'0,"0"0"-8578"15,0 0-1175-15,0 0 399 16,0 0-480-16,0 0-560 0,-16 13-168 31,8-1 296-31,0 8 56 16,-4-1-88-16,0 6-72 0,-1-3-64 15,2 3-16 1,-1-8-40-16,7-1-72 16,2-10 24-16,3-3-32 0,0-3 0 15,0 0 312-15,12-16-144 16,7-10-16-16,9-8-95 0,0 3 7 0,0-5 64 31,-3 7-120-31,-10 11 88 16,-2 5 16-16,-10 13-112 0,1 0-72 15,0 0-120-15,0 16 192 16,5 3 72-16,-2 3 80 16,1 3-32-16,0-3-64 15,4-2 16 1,-4-8-64-16,4-2-8 15,0-7 8-15,0-3 56 16,0-3 144-16,0-14 424 0,-1-8 176 16,2 0-8-16,-1-7-168 15,-5 1-296-15,-3 2-144 0,-4 7-96 32,5 6-96-32,-1 7 0 0,4 2-704 15,3 7-1712-15,-2 0-5090 0</inkml:trace>
  <inkml:trace contextRef="#ctx0" brushRef="#br0" timeOffset="8421.53">4123 16183 7345 0,'0'0'10322'0,"0"0"-8689"0,0 0-1153 15,0 0 400-15,0 0-536 16,0 0-288-16,0 0-32 16,104-10-24-16,-60 4-232 15,3-5-712 1,2 6-985-16,-18 2-2056 16,-11 0-2112-16</inkml:trace>
  <inkml:trace contextRef="#ctx0" brushRef="#br0" timeOffset="8583.9">4071 16323 5841 0,'0'0'8442'0,"0"0"-6226"0,0 0-992 0,0 0 401 16,104 3-769-16,-52-10-656 15,24-12-200 1,-12 3-2185-16,-5-3-10729 15</inkml:trace>
  <inkml:trace contextRef="#ctx0" brushRef="#br0" timeOffset="9237.7">5804 15672 10938 0,'0'0'7353'0,"0"0"-6200"15,0 0-713-15,0 0 216 16,0 0-112-16,0 0-112 16,-92 94 32-16,53-49-144 0,-1 6-112 15,1 3-104-15,-6 0-40 0,10 3 0 31,-1-5-64-31,8-5-208 16,4-10-672-16,5-4-1136 0,6-14-3714 16,9-10-6680-16</inkml:trace>
  <inkml:trace contextRef="#ctx0" brushRef="#br0" timeOffset="9438.39">5418 15798 7401 0,'0'0'9866'0,"0"0"-7449"15,0 0-1793-15,0 0-296 16,0 0 176-16,0 0 232 0,44 86 104 31,-13-44-328-31,6 5-175 16,3 4-185-16,-1-7-152 16,-3 0 0-16,-4-8-457 15,0-1-559-15,-8-7-1800 0,-8-12-4218 16</inkml:trace>
  <inkml:trace contextRef="#ctx0" brushRef="#br0" timeOffset="10158.53">5964 16186 512 0,'0'0'12434'15,"0"0"-7513"-15,0 0-3856 16,0 0 15-16,0 0-168 0,0 0-512 16,-4 10-288-16,0 9 0 31,-4 3-48-31,-4 3-56 15,0 4 88-15,0-4-96 0,5-3-64 16,-6-4-64-16,9-4-64 16,0-8-24-16,4-6 216 15,0 0 0-15,0-9 0 0,12-13-48 16,8-11 48-16,4 0 8 0,0-9 56 31,-1 1-64-31,2 8 16 0,-13 12 208 16,0 8 16-16,-8 10-72 15,-1 3-168-15,1 3-96 0,-4 13 96 16,9 6 0-16,-1 7 8 16,-4-4 64-16,3 0-72 15,2-3-144-15,3-3-344 16,-1-2 24-16,6-9 56 16,-6-1-272-16,6-7 360 0,-2 0 64 15,-2-7 256-15,2-12 120 16,-7-6 296-16,4-6 272 0,-4-8 24 31,3 2-256-31,-6-1-56 16,-1 8-112-16,0 9-112 15,-4 8-176-15,0 10-8 16,0 3-1328-16,-4 3-3345 0,0 10-7474 16</inkml:trace>
  <inkml:trace contextRef="#ctx0" brushRef="#br0" timeOffset="17947.96">5693 11953 10338 0,'0'0'2648'0,"0"0"-1776"16,0-3-55-16,0 3 135 31,0 0-184-31,0 0-600 16,0 0-168-16,0 10-256 0,0 8 0 16,0 5 256-16,-4 9 56 0,4 0 8 15,0 0-8-15,0-7-56 31,0-6-80-31,4-7 80 16,4-8 16-16,3-4 224 0,10 0 752 0,7-13-64 16,7-9-423-16,14-13-257 15,-6-6-88-15,5-8-88 0,-4 5-72 16,-12 10-480-16,-12 11-433 16,-12 14-527-1,-1 9-1777-15,-3 13 33 16,-4 6-1961-16</inkml:trace>
  <inkml:trace contextRef="#ctx0" brushRef="#br0" timeOffset="18696.34">6103 13221 8809 0,'0'0'4225'16,"0"0"-3489"-16,0 0-608 0,0 0 81 47,0 0 375-47,0 0-80 0,-39 79-288 15,39-60-56-15,0-6-160 16,0-4-48-16,4-3 48 16,12-6 216-16,3 0 872 0,13-13-408 15,4-12-272 1,-4-3-184-16,4-4 48 0,-13-3-96 0,-2 4-176 16,-10 6-472-16,-6 8-400 15,-5 10-544-15,-5 7-3425 16,-2 0-5329-16</inkml:trace>
  <inkml:trace contextRef="#ctx0" brushRef="#br0" timeOffset="19482.68">5821 15265 7985 0,'0'0'9146'0,"0"0"-7177"16,0 0-1961-16,0 0 56 15,0 0 192-15,0 0-144 0,-21 19 40 16,17-3-144-16,-3 7 0 16,3-2 0-16,-4 1 64 15,8-5-72-15,0-4 0 0,0-7-8 16,0 0-80-16,12-6 88 16,8 0 184-16,3-10 40 15,9-5-96 1,9-14-88-1,-2-2-40-15,4-8-536 16,-6-2-1657-16,-14 9-2136 0,-6 10-2264 16</inkml:trace>
  <inkml:trace contextRef="#ctx0" brushRef="#br0" timeOffset="24594.52">10637 3464 928 0,'0'0'2200'0,"0"0"1113"0,0-16-1625 0,0 6-808 16,9-2-343-16,-1-1-17 16,3 0 208-16,-2-3 504 15,-1 3-32-15,-1 5 281 0,-3-3 303 32,-4 5-408-32,4 0-247 0,-4 6-225 15,0-3-64-15,0 3-160 16,0 0-128-16,0 0-152 0,-4 0-136 15,-4 9-104-15,-8 10-56 0,-7 7 16 16,-1 6 32 0,-8 9-64-1,4 0-88-15,0 0 0 0,0-3 16 16,9 1-16-16,-5-8-248 0,11-6-248 16,1-6-656-16,5-3-1264 0,-2-16-1801 31,1 0 344-31,4-12-1168 0</inkml:trace>
  <inkml:trace contextRef="#ctx0" brushRef="#br0" timeOffset="24779.41">10463 3391 5145 0,'0'0'6113'0,"0"0"-4089"16,0 0-319-1,0 0-337-15,0 0-376 0,0 0-544 16,0 0-368-16,0 0 240 15,35 47 200-15,-23-15-199 0,4 0-153 16,-4 3-64-16,4-1-104 16,-4-2-320-16,8-3-1425 31,-8-7-2168-15,4-12-1688-16</inkml:trace>
  <inkml:trace contextRef="#ctx0" brushRef="#br0" timeOffset="24964.27">10745 3476 11482 0,'0'0'4289'0,"0"0"-3105"0,0 0-624 15,0 0-264-15,0 0-176 16,0 0 24-16,0 0 360 0,8 64-247 16,-8-33-57-16,0 1-200 15,8 13-240 1,-3-11-2137-16,6-7-3600 15</inkml:trace>
  <inkml:trace contextRef="#ctx0" brushRef="#br0" timeOffset="25512.53">11932 3377 12882 0,'0'0'4657'31,"0"0"-3256"-31,0 0-241 16,0 0-480-16,0 0-456 0,0 0-104 15,0 0-24-15,-64 80-24 16,45-42-56-16,-1 1-16 15,4-5-144 1,0-6-872-16,4-1-569 16,4-12-1575-1,0-8-1649-15,4-7-4689 0</inkml:trace>
  <inkml:trace contextRef="#ctx0" brushRef="#br0" timeOffset="25666.14">11733 3435 10562 0,'0'0'4641'0,"0"0"-4185"0,0 0-304 16,0 0 808-16,0 0-168 16,40 86-128-16,-16-61-344 15,8 0-87-15,0-2-233 0,3 2-1289 32,-11-6-3464-32,-7-9-5049 0</inkml:trace>
  <inkml:trace contextRef="#ctx0" brushRef="#br0" timeOffset="25960.36">12056 3498 11706 0,'0'0'4873'16,"0"0"-3753"-16,0 0-680 15,0 0-144-15,0 0-136 16,0 0-15-16,0 0-145 0,52 42 0 15,-52-19-97 1,0-2 97 0,-8-2 369-16,-8 1 319 0,4-2-8 0,0-5-120 15,4-3-224-15,8-7-328 16,0-3-8-16,8 0-152 0,16 0 144 16,12-3 8-16,23-20-776 31,-3 5-1217-31,-12-2-2952 0</inkml:trace>
  <inkml:trace contextRef="#ctx0" brushRef="#br0" timeOffset="28304.25">26802 3248 6305 0,'0'0'6569'0,"0"0"-4336"32,0 0-369-32,0 0-392 15,0 0-367-15,0 0-257 16,4-13-408-16,-8 13-368 0,-8 10-72 15,-8 12 0-15,-8 6 248 0,-12 11-16 16,-3 4-128-16,2 3-8 16,2-2-8-16,3-2-88 15,4-5-48-15,8 1-560 0,4-9-1016 16,4-10-1497 0,9-6-1304-16,3-10-2472 15</inkml:trace>
  <inkml:trace contextRef="#ctx0" brushRef="#br0" timeOffset="28520.41">26551 3359 9994 0,'0'0'2680'0,"0"0"-1079"0,0 0 23 16,0 0-120-16,0 0-464 15,0 0-399-15,0 0-257 16,28 16 112-16,-17 5 48 0,2 9-192 15,-1 1-128 1,0 1-120-16,3 0-8 0,-7-1-80 16,5-1-16-16,-2-5-288 0,2 3-904 15,-2-9-1553-15,-3-3-2800 0</inkml:trace>
  <inkml:trace contextRef="#ctx0" brushRef="#br0" timeOffset="29576.37">26957 3527 11762 0,'0'0'2929'0,"0"0"-1689"16,0 0-528-16,0 0-312 15,0 0-400-15,0 0 40 16,-36 36-40-16,17-15 96 0,3 5-8 16,4-4-40-16,0-3 16 15,0-10-56 1,8-2 0-16,4-4 112 16,0-3-16-16,0 0 144 0,0-6 248 15,8-10-352-15,7-9-16 0,2-2 33 16,3-1-33-16,-5 6-56 15,2 3 56-15,-10 9 120 16,-3 5-88 0,0 5-160-1,-4 0-176-15,4 11-64 16,0 8 160-16,5 4 80 0,-6 0 48 16,5 2-48-16,0-6-272 31,4-3-241-31,-4-7-199 0,9-2 392 15,-6-7 64-15,5 0 256 16,0-19 296-16,4-7 56 0,-4-5 528 0,4-8 129 16,-5-1-129-16,-6 4-184 0,-1 8 48 15,-4 9-232-15,-4 6-248 16,0 10-264 0,0 3-24-16,0 0-752 15,0 25-896-15,-4-3-617 16,4 3-2512-1</inkml:trace>
  <inkml:trace contextRef="#ctx0" brushRef="#br0" timeOffset="29723.62">27543 3363 15187 0,'0'0'2528'0,"0"0"-1608"0,0 0-431 31,0 0-489-31,0 0-561 0,0 0-3391 16,0 0-5490-16</inkml:trace>
  <inkml:trace contextRef="#ctx0" brushRef="#br0" timeOffset="37715.46">17634 14243 2456 0,'0'0'5129'0,"0"-7"-2496"31,0 4-961-31,0 0-184 15,0 3 321-15,0 0 71 0,0 0-520 16,-4 0-279-16,0 0-201 16,4 0-304-1,-8 0-240-15,4 0-128 0,-7 13 0 16,2-1-40-16,-3 7-24 0,5 7-24 31,-2 2-48-31,9 2 24 16,0-2-88-16,16 4 40 0,5-4 0 15,10 3-40-15,1-5-8 16,4-1 0-16,-8 0-64 0,-9-6 8 16,-6 0-24-16,-9-2 64 31,-4 2-64-31,-4-3 32 0,-16-4 40 0,-8 5 0 16,-8-5-40-16,-4-3-264 15,5-5-808-15,3-4-753 0,4-13-1167 16,8-16-1513-1,3-2-4873-15</inkml:trace>
  <inkml:trace contextRef="#ctx0" brushRef="#br0" timeOffset="37893.8">17594 14259 4424 0,'0'0'8034'16,"0"0"-5761"-1,0 0-1041 1,0 0 240-16,123-23-55 15,-67 17-121-15,8 3-480 0,-4-3-320 16,0 3-288-16,-17-1-208 16,-15 4-664-16,-19-3-1689 15,-9 3-3256-15,0 0-5521 0</inkml:trace>
  <inkml:trace contextRef="#ctx0" brushRef="#br0" timeOffset="38517.21">17575 14916 10730 0,'0'0'4617'15,"0"0"-3649"-15,0 0-144 16,0 0 456-16,0 0-319 0,-13-7-465 0,37 5-64 0,16 2-208 31,12-7-72-31,12 0-64 16,-1 1 8-16,1-2-88 15,-8 1 48-15,-17 3-56 0,-11 1-296 16,-11 0-408-16,-13 3-248 0,-4 0-617 16,-21 0-1519-1,-7 0-1361-15,-3 0-2489 16</inkml:trace>
  <inkml:trace contextRef="#ctx0" brushRef="#br0" timeOffset="38748.8">17558 15027 2840 0,'0'0'5689'0,"0"0"-2968"31,0 0-1313-31,0 0 225 0,0 0 31 16,0 0-216-16,0 0-336 16,80 22-367-16,-32-22-329 15,4 0-128-15,8 0-104 0,-1-6-88 31,-3 0-96-31,-8-1-96 16,-13 4-960-16,-14-10-1233 16,-18 7-2376-16,-3 0-3865 0</inkml:trace>
  <inkml:trace contextRef="#ctx0" brushRef="#br0" timeOffset="39850.64">12184 15119 10986 0,'0'0'2024'0,"0"0"-1032"31,0 0 161-15,-88-12 111-16,52 12-200 0,-4 12-272 16,4 10-151-16,-3 3-73 0,11 5-112 15,0 7-56-15,16-2-104 16,8 4-112-16,4-9-136 0,12 6 112 31,27-11-64-31,10-2 24 0,10-7-40 16,5-7-80-16,4-6-416 15,16-6-1104-15,-21-13-2313 16,-12-6-1424-16</inkml:trace>
  <inkml:trace contextRef="#ctx0" brushRef="#br0" timeOffset="40019.49">12578 15163 12586 0,'0'0'5473'16,"0"0"-3880"-16,0 0-393 0,0 0-224 15,0 0-368-15,0 0-304 32,-12 39-56-32,4-11-128 15,-4 7-120-15,4 4-56 0,0 15-640 0,-4-14-1248 16,8-1-4353-16</inkml:trace>
  <inkml:trace contextRef="#ctx0" brushRef="#br0" timeOffset="40782.83">13977 15554 7865 0,'0'0'8066'0,"0"0"-5938"0,0 0-1463 46,0 0-465-46,0 0-48 0,0 0 72 16,0 0 144-16,7 54-184 0,-11-25-184 16,-12-1-360-16,-3 7-1017 15,2-9-2687-15,6-11-4482 0</inkml:trace>
  <inkml:trace contextRef="#ctx0" brushRef="#br0" timeOffset="41106.82">14933 15272 6553 0,'0'0'6561'0,"0"0"-4832"16,0 0-921-16,0 0 880 0,0 0 241 31,0 0-297-31,0 0-776 16,0 0-472-16,-40-29-120 0,0 51 128 15,0 10-128-15,8 6-16 0,4 4-127 16,8-1-113-16,12 0-8 16,8-3-121-1,8-6-463 1,24-3-512-1,36-14-1496-15,-4-2-4210 0,-4-10-4040 16</inkml:trace>
  <inkml:trace contextRef="#ctx0" brushRef="#br0" timeOffset="41353.86">15223 15472 7217 0,'0'0'8914'15,"0"0"-6506"-15,0 0-1031 0,0 0-369 0,0 0-424 0,0 0-312 32,80-17-152-32,-59 34-40 15,-14-2-80-15,-3 7-72 16,-4 4-48-16,-4 0 120 0,-12-1 168 16,0-3-80-16,4-3-32 15,4-6 8-15,8-4-64 0,0-2-304 16,20-4-112-1,40-3-984-15,-4-7-3297 16,-5-5-3089-16</inkml:trace>
  <inkml:trace contextRef="#ctx0" brushRef="#br0" timeOffset="41585.48">15957 15766 9514 0,'0'0'7145'16,"0"0"-6297"-16,0 0-200 16,0 0 265-16,0 0-185 0,-28 93-288 15,8-61-440-15,-4 3-208 16,4-5-2585-16,8-6-5657 0</inkml:trace>
  <inkml:trace contextRef="#ctx0" brushRef="#br0" timeOffset="42001.98">17547 15591 11690 0,'0'0'4745'0,"0"0"-2993"15,-84-14 41-15,40 14-521 0,0 0-296 16,0 19-296 0,4 6-296-16,13 3-255 15,7 10-129-15,16 4-8 16,4-1-89-16,19 0 25 15,22 0-152 1,15-2-184-16,2-11-720 0,30-12-1448 16,-15-9-2778-16,-10-7-4912 0</inkml:trace>
  <inkml:trace contextRef="#ctx0" brushRef="#br0" timeOffset="42409.43">17953 15789 1112 0,'0'0'12418'0,"0"0"-10033"16,0 0-761-16,0 0-736 16,0 0-343-16,0 0-249 0,0 0-200 15,80-12-48-15,-65 18-48 16,2 7-8-16,-9-4-136 15,-1 1-80-15,-7 2-80 0,0 1 304 16,-7-4 304-16,-6 1 112 16,5 3-32-16,1-4-88 15,3 1-200-15,4-1-96 0,4 7-72 16,16-1-248-16,12 8-408 31,-4 0-209-31,-5 2-303 0,-3-3 536 16,-16 3 352-16,-4-6 352 15,-24-3 704-15,-8 0 496 0,-4-4-288 16,1-5-383-16,3 0-529 0,11-7-112 16,14 0-2361-1,7 0-6449 1</inkml:trace>
  <inkml:trace contextRef="#ctx0" brushRef="#br0" timeOffset="42572.24">18598 15980 12826 0,'0'0'6202'0,"0"0"-4922"0,0 0-728 0,0 0-296 16,0 0-160-16,0 0-48 0,40 82-48 16,-48-53-408-16,-24 9-648 15,1-13-889-15,3-6-2672 16</inkml:trace>
  <inkml:trace contextRef="#ctx0" brushRef="#br0" timeOffset="42989.28">20359 15674 10938 0,'0'0'4313'16,"0"0"-2113"-16,0 0-495 15,0 0-281-15,-84-31-328 16,41 31-360-16,3 6-264 0,-4 19-144 16,4 5-95-16,9 4-209 15,6 7-24 1,14 7-48-16,11-1 40 0,4 5-161 15,24-5-279-15,7-2-352 16,33-4-1312-16,-4-16-2609 16,-12-9-3857-16</inkml:trace>
  <inkml:trace contextRef="#ctx0" brushRef="#br0" timeOffset="43326.8">20686 15872 5393 0,'0'0'10338'0,"0"0"-7546"16,0 0-1583-16,0 0-665 16,0 0-280-1,0 0 352-15,-35 70-264 16,22-32-216-16,-2-3-48 16,6-1-88-16,9-4-168 15,0-11-296-15,0-5-416 0,20-14 272 31,4 0 264-31,8-3 24 0,0-13 240 0,0-3 80 16,-8 4 368-16,-12 5 664 16,-5 4-8-16,-7 6-320 15,0 3-704-15,0 13-168 0,0 6 168 16,-4 10 0 0,1 0-576-1,3 6-1120-15,0-9-3417 16,0-7-8298-16</inkml:trace>
  <inkml:trace contextRef="#ctx0" brushRef="#br0" timeOffset="43542.69">21495 16177 12242 0,'0'0'4385'15,"0"0"-2929"-15,0 0 121 16,0 0-793 0,20 95-416-16,-20-67-200 15,-9 1-168 1,-14-2-992-16,3 0-2809 16,4-12-6681-16</inkml:trace>
  <inkml:trace contextRef="#ctx0" brushRef="#br0" timeOffset="44076.77">22842 15881 120 0,'0'0'8089'0,"0"0"-5552"15,0 0-1089 1,0 0-480-16,0 0-336 15,0 0-151-15,0 0-17 16,11-13-136 0,-7 10 80-16,0 3 144 15,0-3-8-15,-4 0 464 0,0 0 104 16,0-1-327-16,0 4-33 0,0 0-160 31,0-3-208-31,-8 3-216 16,-11 0-48-16,-9 0-56 0,-16 0 96 0,-7 7 88 15,-9 9-64-15,0 5-24 16,4 9-16-16,8 1-8 0,12 7-72 16,12 7-64-16,12-3 0 15,12-2-72 17,4 2-16-32,28-5-40 0,16-5-120 15,7-3-320-15,14-9-480 16,26-20-520-16,-11 0-2657 0,-16-14-6922 15</inkml:trace>
  <inkml:trace contextRef="#ctx0" brushRef="#br0" timeOffset="44508.33">23184 16068 9057 0,'0'0'4513'0,"0"0"-2320"0,0 0-553 15,0 0-624-15,0 0 65 16,0 0-249 0,-63 83-448-1,42-51-216-15,10-4-88 16,2-2-80-16,9-4-152 15,0-2-96-15,17-12-40 0,7-2 64 16,8-6 168-16,7 0 8 16,5-6 48-16,-4-13 8 31,-4 0 80-31,-8 3 168 0,-9 1 264 16,-10 5 136-16,-5 4 288 0,-4 6-528 0,0 0-416 15,-4 13-136-15,-13 9 136 0,2 3 120 31,-2 4-48-31,2 3-72 16,6-1-368-16,-2 4-592 16,3-3-904-16,0-13-4194 0</inkml:trace>
  <inkml:trace contextRef="#ctx0" brushRef="#br0" timeOffset="45047.26">23351 16112 3224 0,'0'0'8058'16,"0"0"-5378"-16,0 0-319 0,0 0-369 31,0 0-591-31,0 0-521 15,0 0-488 1,-63 14 64-16,35 8-96 0,4 0-144 16,0 4-72-16,8 2-56 15,8 0-88-15,8 7 0 0,0-3 0 16,12 0 168-16,8 0-48 16,8 0-24-1,0-4 0-15,0-6-48 0,0 0-40 16,-5 1 0-16,-3-4-8 15,-12-3-8-15,-8 0-64 0,0 3-72 16,-15-3 24-16,-13-4 120 31,-17 4 16-31,-2-6-16 16,-9-4-56-16,0-6-608 16,-15-16-824-16,15-12-2569 0,16-7-5457 15</inkml:trace>
  <inkml:trace contextRef="#ctx0" brushRef="#br0" timeOffset="45231.95">23332 15942 6673 0,'0'0'10546'16,"0"0"-8089"-16,0 0-969 0,96-36-376 16,-57 36-368-16,9 0-351 15,7 3-265 1,5 11-128-1,0-2-345-15,32-3-791 16,-12-2-3361-16,-13-7-6977 0</inkml:trace>
  <inkml:trace contextRef="#ctx0" brushRef="#br0" timeOffset="45394.22">24264 15996 6665 0,'0'0'7041'0,"0"0"-4208"15,0 0-1137-15,0 0-535 16,0 0-609-16,0 0-552 0,4-16-2137 31,-20 9-4296-31</inkml:trace>
  <inkml:trace contextRef="#ctx0" brushRef="#br0" timeOffset="50144.16">9012 4994 3000 0,'0'0'8042'0,"0"0"-5946"16,0 0-791-16,-3-9-553 16,3 9-264-16,0 0-96 15,0 0-200-15,0 12-176 0,0 11-8 31,7 8 408-31,5 7-112 0,8 7-160 16,4 2-144-16,8 1 264 16,0 0-232-16,7-4 40 0,5-4 120 15,-4 0-40-15,4-12-152 0,4 0 168 16,-5-6 8 0,1 2 16-16,0-10-88 0,-4 0-8 31,-8-5-48-31,-1-2-40 15,-6-4 57-15,-9 0-65 16,-4-3-97-16,-1 0-151 0,-7 0-352 16,1 0-648-16,-5 0-480 15,0 0-745 1,0 0-3184-16</inkml:trace>
  <inkml:trace contextRef="#ctx0" brushRef="#br0" timeOffset="50407.01">9215 5591 11082 0,'0'0'2920'0,"0"0"-2231"16,0 0-593-16,0 0 304 15,0 0 560 1,0 0 472-1,80 16-552-15,-37-13-263 0,2-3-321 16,2 3-168-16,-2-3-128 16,-10 0-368-16,-3 0-721 0,0 0-959 15,-12-6-817-15,-8-3-1312 0</inkml:trace>
  <inkml:trace contextRef="#ctx0" brushRef="#br0" timeOffset="50606.9">9621 5242 9658 0,'0'0'3232'0,"0"0"-1567"16,0 0-865-1,0 0-272-15,0 0 88 32,0 0-144-32,0 0-96 15,0 0 336-15,0 0 33 0,0 92-353 16,-4-51-192-16,-3 0-56 31,-1 4-40-31,-5-1-104 0,-2 10-961 0,-1-10-2063 16,8-12-4290-16</inkml:trace>
  <inkml:trace contextRef="#ctx0" brushRef="#br0" timeOffset="57346.36">12032 15735 3040 0,'0'0'5185'31,"0"0"-3768"-31,0 0-825 16,0 0-200-16,0 0 184 0,0 0 16 15,0 0-88-15,0 0-120 16,0 0 48-16,0 0 0 0,-8 3 0 16,4 7 1-16,-8 3 135 31,1 3 8-31,2 3-208 0,-6 6-168 0,2 0 16 15,5 10-72-15,-7 0-8 16,6 3 24-16,-2 6-152 16,-1 4 96-16,3-1-48 0,-2 5-40 15,-1-5 64 1,0 4-32-16,0-1-40 16,0 2 0-16,4 1 8 0,-4-2-8 15,0 0 64-15,4-3-64 16,-4 0 112-16,9-7-24 0,-6-3 136 15,5 4 80-15,-4-5 24 16,4 2-40-16,1 2-63 0,-6-3-25 31,5 0-16-31,-4 0-64 16,4 3-8-16,-3-3 8 16,-2 0-32-16,1 1-80 15,4 2 56-15,-3-3-64 0,7 0 56 16,-4-3-64-16,4-4 48 0,-5 1-40 31,1 0 8-31,4-3 32 16,-4-1-40-16,4 1-8 0,-4-1 16 15,1-2-8-15,3-5 0 0,0 3-8 16,0-2-72 0,7-3-24-1,1-4-88-15,1-2-16 0,6-4 72 16,2-2 32-16,-2 2 16 0,-2-5 8 31,2-4-192-31,5 0 143 0,-4 0 49 16,4-4 24-16,0-12-8 15,0-3 48-15,0-6 0 0,4-3-112 32,-1-4-248-32,1 1-96 15,-4-5 128-15,-4 1 88 16,0 3 240-16,-4-2 0 0,0-2 8 0,-4-2 0 0,0-3 72 15,4-6 56-15,-4 2 48 0,0-6 88 32,0 4-128-32,0-1-16 15,0 1-56-15,0 3-8 16,4-5-40-16,-4 2 0 0,0 3-16 16,3-2 8-1,-2 6 56-15,-1 2-8 16,-1 2 8-16,-3 1 48 0,-4 3 48 15,4 5 40-15,-4-5-7 16,5 3 15-16,-5-6-40 0,4 3-88 16,0-2 8-16,-1 2 16 0,1 1-88 31,-4-5-16-31,4 4 8 0,-4 1 0 16,0-1 72-1,0 3-80-15,0-3 128 16,0 1 64-16,0-4-24 15,0 3-96-15,0-6-64 0,0-4 88 16,0 1-24-16,0-6-64 16,0 5 88-16,0 1-48 15,-4 7 128-15,-7 2 160 16,-2 6-16-16,-2 10-128 16,2 1-56-16,-2 5-136 0,-2 7-8 15,-2-1-312-15,-1 4-432 31,-8 0-912-31,0 0-1465 16,9 0-3553-16</inkml:trace>
  <inkml:trace contextRef="#ctx0" brushRef="#br0" timeOffset="58708.88">14897 15948 8729 0,'0'0'2993'15,"0"0"-1473"-15,0 0-551 0,0 0-137 16,0 0-288-16,-4 22-232 16,-8 4 424-1,0 15-144 1,-12 1-240-1,9 8-128-15,-10 1-8 0,1 6-40 16,-8 10 0-16,-3 18 144 16,-6 17 265-16,-2 9-233 0,3-7-88 15,5-5 8 1,7-11-112-16,0-1-8 16,4-2-152-16,3-2 48 0,10-16 16 15,3-14-64-15,-1-9 0 16,5-2-128-16,-3 6-72 0,3 6 8 15,-4 13-32-15,4-10 120 16,-1 0 56-16,5-3 0 16,0-7-128-16,5-5-432 15,7-8-9-15,12-5-207 0,-1-7-96 16,5-6-296-16,-4-3 144 16,4-6 511-16,0-7 281 0,0 0 88 15,-4 0 144-15,4-10-32 31,-5-6-120-15,5-5 80-16,0-6 72 0,0-8 48 16,0-3 8-16,0-4 120 15,0-8 88-15,0-4 168 0,-5 4 0 16,-2-8 177 0,-1 5 303-1,-5-2 88-15,-2-2 128 0,-1-10-144 16,8-12-319-16,-1 2-273 0,1 8-192 15,1 9-72-15,-10 8-16 0,6-4 8 16,2-4-8-16,-7-1 32 16,4 0-8-16,-5 2 8 31,2 1-96-31,-1 1 112 0,0 0 72 16,-4 3 48-16,-4 0 64 15,0 0 24-15,-1 3-80 16,1 4 8-16,-4-4-72 0,5 4-88 31,-5 2 8-31,0 4-40 16,0 3-40-16,0 9 40 0,0 1-48 15,0 3 0-15,0 1 0 16,0 2 0-16,0 0 0 0,0-3-8 0,-9-1-56 16,-2-2-232-16,-6-4-296 15,-6 4-704 1,-21-1-1137-1,8 7-1672-15,4 6-3696 0</inkml:trace>
  <inkml:trace contextRef="#ctx0" brushRef="#br0" timeOffset="60010.87">17414 16338 9450 0,'0'0'3104'16,"0"0"-1704"-16,0 0-567 0,0 0-121 0,0 0 112 15,0 0-176-15,-19 32-112 16,-5 0 24 0,0 12-136-16,-12 20-183 15,-7 22-65-15,-17 22 24 0,0 9 48 16,0-3-104-16,8-6 32 16,9-9-56-1,-2-4-56-15,2-6-56 16,3-7 8-16,4-6 64 15,9-9-64 1,7-13 40-16,3-10 8 16,9-2-64-16,1 5-272 0,-1 7-48 15,8 3-8-15,0-5-273 0,8-8-127 16,7-6-64-16,9-7-48 0,4-8-176 16,4-4 176-16,4-13-49 31,4-6 361-31,0-3 232 0,-1-19-8 15,10-10-328-15,-10-6 144 16,5-12 456-16,4-18 32 0,-5-14 792 16,9-20-256-1,0-5 32 1,-4 5 104-16,-4 7 89 16,-12 13 23-16,-4 14 168 0,-9 15-208 15,-2 12 128-15,-6 3-104 16,6-7-295-16,-2-9-57 15,2-3-120-15,2-4-8 0,-7 1-136 16,8-16-80-16,-4-10 16 16,-1 7 16-1,-2 9-104-15,-5 12 8 0,-4 18 200 16,-4 1-112-16,0-3 152 0,0 11-24 16,-8 6-8-16,0 6 48 15,-4 6-216-15,4 4-48 0,-8 5-176 31,-4 1 168-31,0 3-208 0,-8 0-432 16,0 7-600-16,-8 15-1265 16,8-7-1520-16,5 5-4497 0</inkml:trace>
  <inkml:trace contextRef="#ctx0" brushRef="#br0" timeOffset="61330.43">20404 16504 760 0,'0'0'4561'0,"0"0"-1697"31,0 0-1287-31,0 0-489 16,0 0-64-16,0 0-80 16,-73 82-96-16,45-47 185 15,0 9-225-15,-4 8-160 0,-3 4-8 16,-9 17-16-16,-8 23-8 0,-4 14-48 15,5 8-95-15,7-7-177 16,12-12-128 0,8-17-64-16,5 1-16 15,-2-1-8-15,10 3-80 0,2 2 72 16,-3-5-24-16,9-12-48 16,-1-13 0-16,0-16-152 0,4-6-96 15,0 7-72 16,0 2 32-31,0-2-153 16,4-5 17-16,11-5-248 0,2-7 56 16,2-5-200-16,9-4 48 15,-4-10 32-15,8-3 247 0,0-3-175 32,3 0 88-32,2-20-88 15,3-5-120-15,3-8 216 0,-4-13 264 0,10-14 304 16,3-26 160-16,-1-28 456 0,5-10 72 15,-8-2-168-15,-4 8 72 16,-9 19 160-16,2 7 65 0,-10 3 87 31,-3 7-168-31,-4 15 40 16,-8 9-152-16,-3 18-96 0,-2 2 32 0,-7-7-135 16,4-6-33-16,0-3-96 15,-4-3-56-15,0 3 48 0,0-2-80 16,-8 4-16-1,1 2-80-15,-6 5 8 16,-7 4-16-16,1 3-96 16,-6 6-8-1,10 6 0-15,-9 8-120 16,7 5 120-16,2 7 0 0,2 6-784 31,-2 0-288-31,7 31-1113 16,0-2-944-16,4 2-2616 0</inkml:trace>
  <inkml:trace contextRef="#ctx0" brushRef="#br0" timeOffset="62517.82">22715 16656 200 0,'0'0'6553'0,"0"0"-3728"0,0 0-281 15,0 0-367-15,0 0-473 16,0 0-368-16,-13-13-448 0,9 16-416 16,-7 13-271-16,-2 6-1 15,-6 13 120 1,-9 16 48-1,-4 16-128-15,-13 22-64 16,-6 22-64-16,-1 6 16 0,4-9-80 16,1-12 48-16,15-20-48 31,-4 7-40-31,4-1 48 0,4 0-40 16,0 7 40-16,0 0-56 15,4-6-256-15,4-11-216 0,5-14-160 0,11-13 144 0,0-11-529 16,4 7-23-16,0 0 304 15,0-1-216-15,4-7-16 16,7-3-145 0,2-11-607-16,-2-4 352 15,5-5-857-15,0-4 1081 16,0-6 952 0,4 0 184-16,4 0-640 15,0-6-288-15,4-7-57 16,-1-9 897-16,1 0 96 0,4-10 104 15,0-3 1481 1,-4-3 215-16,4-3-456 16,-1-7-71-16,1-2-161 0,0-5-248 15,1-2-240-15,3-6-72 0,-4 2 224 32,-4 4 57-32,0 2-145 0,-9 5-168 15,5 6-160-15,-9 2 184 16,6 1-208-16,-5-3-96 0,3-1-136 15,-2-5-56-15,-2-1 32 16,2-20 40-16,-2 8 56 16,-2-3 144-16,-6-5 96 15,1 15 25-15,-8-8 103 0,0 10-184 16,0 3-40-16,-8 4-72 16,-3 6 40-16,-2 3-64 0,-2 0-24 15,2 6-16-15,-2-3-80 31,2 9-104-31,-2 1-80 0,-2 2 32 16,-2 5-48 0,-5 2-216-16,-4-1-352 15,4 5-480-15,-12 5-1417 0,8 1-1696 16,4 6-4209-16</inkml:trace>
  <inkml:trace contextRef="#ctx0" brushRef="#br0" timeOffset="110847.22">11666 15577 6793 0,'0'0'2873'15,"0"0"-1081"-15,0 0-464 0,-8-7 81 16,3 7 103-16,5 0-80 15,0 0-416-15,0 0-207 16,0 0-185-16,0 0-184 16,0 0-104-16,0 0-88 15,0 0-88-15,0 0-64 16,0 0-96-16,5 0-88 0,7 3 88 16,8 1 24-16,7 8 24 15,13-3 152-15,8 1-80 0,8 3-16 16,7-4-8-16,5 1-32 31,0-1-16-31,-4-2 16 0,-4-1-48 0,-13 0-8 16,-7-2 56-1,-12-2-56-15,-12-2 0 16,-8 0 56-16,-4 0-56 16,-4 0 8-1,0 0 40-15,0 0-40 16,0 0 56-16,4 0-72 0,8 0-336 15,0 0-200-15,20-6-1256 16,-8-3-2673-16,-4-1-5561 0</inkml:trace>
  <inkml:trace contextRef="#ctx0" brushRef="#br0" timeOffset="111812.19">14499 15779 520 0,'0'0'10514'16,"0"0"-7986"-16,0 0-951 15,0 0-417-15,0 0-56 16,0 0-240-16,-8-13-175 0,16 13-425 0,3 0-248 16,9 7 272-16,12 6-16 0,4 3-48 31,7 3-80-31,10 0 0 15,2 0 40-15,9 3 32 16,4-3-72-16,4 0 0 0,-4-7-88 16,-1 1 56-1,-7-9-64-15,-8-4 0 0,-8 0-48 16,-13-6-224 0,-3-13-488-16,-7-6-840 15,-10-1-2369-15,-7 6-3049 16</inkml:trace>
  <inkml:trace contextRef="#ctx0" brushRef="#br0" timeOffset="112629.6">17096 16091 9578 0,'0'0'2928'16,"0"0"-711"-1,0 0-465-15,0 0-288 0,0 0-87 16,0 0-345-16,0-10-544 16,0 10-336-16,0 10-152 15,8 3-152-15,4 9 152 16,4 3 144 0,4 4-48-1,4-1-24-15,12 1-16 0,0-7-8 16,12-2 0-16,-1-6 136 15,9-7-32-15,4-3-72 16,-4-4-80-16,0-4-280 0,-9-15-704 16,1-13-1137-16,-16 4-2720 15,-9 3-4417-15</inkml:trace>
  <inkml:trace contextRef="#ctx0" brushRef="#br0" timeOffset="113672.86">20247 16287 6993 0,'0'0'2769'0,"0"0"-913"16,0 0-168 0,0 0 153-1,0 0-305-15,0 0-176 0,0 0-199 16,0 0-329-16,-15-25-384 0,15 25-400 16,0 0-48-16,8 3-184 0,8 13 184 15,12 3 112-15,8 4 312 31,11 5 24-31,5-3 16 0,4 1-64 16,-4-4-120-16,3-3-96 16,-14-6-104-16,-2-4-80 0,-3-6-32 15,-8-3-568-15,20-19-448 0,-16-6-1321 16,4-6-4232 0</inkml:trace>
  <inkml:trace contextRef="#ctx0" brushRef="#br0" timeOffset="114406.08">22391 16538 6225 0,'0'0'5641'16,"0"0"-3296"-16,0 0-801 0,0 0-88 16,0 0-344-16,0 0-391 15,8 13-409-15,8-1-16 0,0 8-56 16,8 5 16-16,0 1-72 0,0 5-32 31,4-3-72-31,4 2-16 0,0-5-56 16,11-3 104-16,2-6-40 15,10-6 112-15,1-7-48 16,0-3-136-16,-4 0-280 16,-1-16-672-16,5-22-1105 0,-17 10-2312 31,-7-5-4200-31</inkml:trace>
  <inkml:trace contextRef="#ctx0" brushRef="#br0" timeOffset="135740.26">10459 2470 9193 0,'0'0'2665'16,"7"0"-1697"-16,1 0-704 15,0 0 64-15,4 0 681 0,0 3 159 16,4-3-104-16,0 3-280 16,0 0-240-16,7 0-160 15,1 4-120-15,12-4-7 16,1 0 23-16,14 4-8 0,1-5-72 15,23 2-96-15,22 2 40 16,22 4-48-16,4-4 48 0,-3 3-16 31,-16 1 32-31,-25-3-56 16,-15 0-32 0,-16-1-72-16,-5-6 8 0,13 2 64 15,4-2-24-15,8 0-48 16,19 0 0-16,13-15-200 0,23-11-368 15,10-6-560 1,-10 1-1401-16,-31 9-2416 16,-32 5-4881-16</inkml:trace>
  <inkml:trace contextRef="#ctx0" brushRef="#br0" timeOffset="136473.4">16232 2527 11506 0,'0'0'4369'0,"0"0"-3665"32,0 0-704-32,0 0 8 15,0 0 280-15,83 44 432 0,-3-24-64 16,39-4-175-16,25-4-161 16,7-5-184-16,-8-5-32 0,-7-2-104 15,-4 0-168-15,-13 0-353 0,-27-2-671 0,-21-11-904 31,-30 7-521-31,-26-5-4712 0</inkml:trace>
  <inkml:trace contextRef="#ctx0" brushRef="#br0" timeOffset="137260.48">20842 2517 1816 0,'0'0'9114'31,"0"0"-6234"-31,0 0-1919 16,0 0-561-16,0 0-216 0,0 0 216 16,147 7 184-16,-40 2 88 15,53 2-224-15,19-3-80 0,1-4-120 0,-17-4-96 16,-32 0 48 0,-19-12 48-16,-28-2 17 15,-28 1 39-15,-21 4-48 16,-19 3-104-16,-7-1-56 0,-2-2 32 15,-7 2-128-15,0 4-72 16,-20 0-1057-16,-32 3-1215 0,5 0-2281 16,2 0-6065-1</inkml:trace>
  <inkml:trace contextRef="#ctx0" brushRef="#br0" timeOffset="141452.76">30069 10458 13730 0,'0'0'2961'0,"0"0"-1945"0,0 0-352 31,-16-7-87-31,-4 14-1 16,-12 18 168-16,-7 10 40 0,-10 13-160 15,-2 6-280-15,-5 7-32 16,4 5-144-16,5-2-48 0,-1-1 0 31,4-3-40-31,4-5 16 16,4-7-48-16,8-4-48 0,0-6-8 16,13-7-280-16,-2-5-384 0,10-7-840 15,3-17-873 1,0-2-2256-16,4 0-1224 0</inkml:trace>
  <inkml:trace contextRef="#ctx0" brushRef="#br0" timeOffset="141784.44">29547 10522 7161 0,'0'0'6073'15,"0"0"-4336"1,0 0 487-16,0 0-383 15,0 0-257-15,0 0-416 0,0 0-504 16,0 0-288 0,16-39-208-16,4 65-168 0,7 15 136 15,22 27 177-15,14 14-33 0,1-4-104 47,-4-5-40-47,-8-12-40 0,-16-20 0 0,3 7-48 0,2-1-40 16,-14-8 0-16,-7-7-8 0,-7-7 8 15,-2-9-8-15,-7-7 0 0,-4-2-16 16,0-7-64 15,0 0-64-31,0 0-160 0,0 0-233 16,0-10-511-16,0-6-1360 16,0-6-6546-16</inkml:trace>
  <inkml:trace contextRef="#ctx0" brushRef="#br0" timeOffset="142355.25">29679 11569 4320 0,'0'0'12187'0,"0"0"-10003"15,0 0-1079-15,0 0-129 0,0 0-24 31,0 0-368-31,0 0-352 16,0 39-184-16,0 8 200 16,-4 23 96-16,-5-3-103 0,2 6-97 0,-1-4 0 15,0-8-32-15,-4 9-8 0,8-3-40 16,-4-4-56 0,4-9-8-1,-1 0-24-15,5-10-264 16,-3-8-193-16,3-8-463 0,-4-6-1088 15,-8-9-3473-15,4-10-5506 0</inkml:trace>
  <inkml:trace contextRef="#ctx0" brushRef="#br0" timeOffset="142586.67">29336 12211 9177 0,'0'0'8410'32,"0"0"-6409"-32,0 0-1609 15,0 0-104-15,0 0 592 0,0 0-96 16,16 92-248-16,0-56-328 0,4 1-104 16,-4 1-104-16,3-3-408 15,-2 0-568 1,3-7-880-16,-1-6-1969 15,5-12-1032-15,-3-7-3993 0</inkml:trace>
  <inkml:trace contextRef="#ctx0" brushRef="#br0" timeOffset="142771.18">29878 12246 10898 0,'0'0'6065'0,"0"0"-3976"16,0 0-529-16,0 0-640 15,0 0-304-15,0 0 176 0,-100 79-207 16,52-35-321-16,1 3-264 16,-5 8-64-16,0 18-665 15,-7 22-1063-15,10-12-3361 16,10-10-6978-16</inkml:trace>
  <inkml:trace contextRef="#ctx0" brushRef="#br0" timeOffset="143440.19">29535 13389 14131 0,'0'0'4208'0,"0"0"-3463"15,0 0 471-15,0 0-40 16,0 0-448-1,0 0-288 1,0 0-200-16,96 19-104 0,-44 3-32 0,4 3-96 16,-1 4 80-16,-15 6-80 0,-8-1 0 15,-13 4-8-15,-19 4-72 16,-11 2 72-16,-25 7 265 31,-16 4 95-31,-12-2-56 0,1-5-128 16,-1 0-24-16,12-8-16 15,8-4-88-15,20-4 0 0,17-7-48 0,7 0-16 0,24-3 16 32,27 1 104-32,33-11-104 15,32-12-112-15,11 0-264 0,-11-19-320 16,-37-3-321-16,-31 6-1191 16,-12-9-2769-16,-8 0-3321 15,-9 6 2057 1</inkml:trace>
  <inkml:trace contextRef="#ctx0" brushRef="#br0" timeOffset="143671.54">29368 13791 18227 0,'0'0'4729'16,"0"0"-4200"-16,0 0-385 16,143 0 104-16,-35 7 80 0,16 3-160 31,-5-2-168-31,-12-8-1177 16,-35 0-3496-16,-16-8-10650 15</inkml:trace>
  <inkml:trace contextRef="#ctx0" brushRef="#br0" timeOffset="143818.43">30790 13665 15987 0,'0'0'6945'16,"0"0"-6072"-16,0 0-721 16,0 0-112-16,0 0-40 15,0 0-673-15,0 0-1431 0,-80-25-6898 16</inkml:trace>
  <inkml:trace contextRef="#ctx0" brushRef="#br0" timeOffset="147196.62">30009 13300 4809 0,'0'0'4729'0,"0"0"-3513"16,0 0-288-16,0 0 240 0,0 0 361 15,0-10-169-15,0 10-440 16,0-3-232 0,0 3-32-16,-4 0-152 0,0-3-223 15,0-3-105-15,0-1-56 16,1 1-8-16,-10-7-48 0,5 4-16 31,-3-1-40-31,-6 0 0 0,2-2 64 31,-1 3 16-31,-9-2-8 16,6 3 72-16,-9 1-136 16,0 3 32-16,0 1-48 0,0 0 0 0,-4 3 8 15,1 0 40-15,-1 0-48 16,0 0 0 0,-4 0 0-16,4 0-8 0,4 3 8 15,0 0 0-15,0 4-8 16,4 3 0-16,5-4 8 0,-1 1-8 15,-1-1-40-15,2 7 48 16,-9-4 0-16,0 4-8 31,-4 2 16-15,0 2-8-16,1 1 8 0,-5-2-8 0,4 3 0 16,4 4 0-16,0-5 0 15,0 8-8-15,4 0 8 0,4-1-8 16,0 4 0-16,4-1 0 31,4-3-40-31,5 7 40 0,-6-1 0 16,9 1 0-16,-3 3-8 15,3 4 16-15,4 5 0 0,0 1-8 0,0 5 0 16,0-2 8-16,8 3 8 16,3 0 64-1,5-4-64 1,5-3 64-16,-2 1 16 0,1-3-32 0,1-4-48 15,2 3 40-15,-3-7 24 0,4-2-64 16,-5 0 48-16,6-7-48 16,3 0 32-16,-1-2-40 31,1-1-72-31,8 1 64 0,0-1-104 16,0-6 40-1,4-1 0-15,0 1 24 0,-1-3-8 16,2-1 56-16,-6-1 0 0,1 2 0 15,4-4 8-15,-5 0-8 32,1-2-96-32,1-1-72 15,-5-3-184-15,3 0 8 0,-7-3 151 16,4 0 113-16,-4 0 64 0,0 0-24 16,4 0 40-16,-4 0 8 0,4-6 0 15,0 0-8 1,-4-1 8-1,3 3 0-15,1-1 64 0,-5-4 0 16,5-2 8-16,-4 5-7 16,0-7-9-1,4 5-64-15,0-6 16 0,0 1 40 16,-1-2-48-16,1-1 0 31,1-3 56-31,-6 0-64 0,-3 3 0 16,0-3 0-16,0-3 8 15,-4 0-8-15,-4-1 8 0,4 0 40 16,-4 2-48-16,0-5-8 0,0 1 8 0,4 3 0 31,-5-7 0-31,2 4-8 16,-6-1-56-16,2 1 64 0,-5 3 0 16,-4-7-8-16,-1 4-96 15,1-4 56-15,-4-2 48 0,0-1 0 16,0 0 8-16,0-3 0 15,0 0 144 1,-7 2-32-16,-1 3 72 0,-9 2-72 16,6-5-64-1,-6 2-8 1,-2 2-32-16,-1-3 184 0,0 4-104 16,-4-5-88-1,0 2 120-15,0 2 112 16,0 1-48-16,-8-1 8 0,4 4-80 31,-4-3-16-31,1 2 8 16,-5 8-56-16,0-1-48 0,-3 2 8 15,-2 1-8-15,2 3 8 16,-5 1-16-16,0 2 0 0,0 4-8 0,0-4-40 16,0 7-176-16,0 0-224 0,5 3-352 15,-14 3-985-15,18 10-1984 16,3-3-2864-16</inkml:trace>
  <inkml:trace contextRef="#ctx0" brushRef="#br0" timeOffset="169752.1">18140 10836 336 0,'0'0'4953'0,"0"0"-3369"0,0 0-1168 0,-12 0-272 31,12 0 48-31,-3 0-88 16,3 0-24-16,0 0-64 15,0 0 328-15,0 0 384 0,0 0 129 16,0 0-249-16,0 0-312 0,0 3-296 15,-5 1-568 1,5-1-2089 0,-4 0-568-1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29/04/2021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10094499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Gaussian Basis Model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8491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What is a Gaussian basis function?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How can it be used as a feature extractor?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K-Means with Gaussian Basis Model.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887F7C-0AEB-4955-9A5E-67E7AB9FD640}"/>
                  </a:ext>
                </a:extLst>
              </p14:cNvPr>
              <p14:cNvContentPartPr/>
              <p14:nvPr/>
            </p14:nvContentPartPr>
            <p14:xfrm>
              <a:off x="2026800" y="3514680"/>
              <a:ext cx="10440" cy="4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887F7C-0AEB-4955-9A5E-67E7AB9FD6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440" y="3505320"/>
                <a:ext cx="2916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106508" cy="1026325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What is a Gaussian basis function</a:t>
            </a:r>
            <a:endParaRPr lang="ru-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FEF3F5-BEC9-4406-A4CB-FC9EDCAA54A4}"/>
                  </a:ext>
                </a:extLst>
              </p:cNvPr>
              <p:cNvSpPr txBox="1"/>
              <p:nvPr/>
            </p:nvSpPr>
            <p:spPr>
              <a:xfrm>
                <a:off x="3873011" y="1600199"/>
                <a:ext cx="7280776" cy="2415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3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3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FEF3F5-BEC9-4406-A4CB-FC9EDCAA5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011" y="1600199"/>
                <a:ext cx="7280776" cy="2415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B3627B-81A3-4681-AF4E-FBF0CEC2C758}"/>
                  </a:ext>
                </a:extLst>
              </p14:cNvPr>
              <p14:cNvContentPartPr/>
              <p14:nvPr/>
            </p14:nvContentPartPr>
            <p14:xfrm>
              <a:off x="1432800" y="927720"/>
              <a:ext cx="9875880" cy="514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B3627B-81A3-4681-AF4E-FBF0CEC2C7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3440" y="918360"/>
                <a:ext cx="9894600" cy="51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35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106508" cy="1026325"/>
          </a:xfrm>
        </p:spPr>
        <p:txBody>
          <a:bodyPr>
            <a:normAutofit/>
          </a:bodyPr>
          <a:lstStyle/>
          <a:p>
            <a:r>
              <a:rPr lang="en-GB" sz="4800" dirty="0"/>
              <a:t>Feature Extraction</a:t>
            </a:r>
            <a:endParaRPr lang="ru-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FEF3F5-BEC9-4406-A4CB-FC9EDCAA54A4}"/>
                  </a:ext>
                </a:extLst>
              </p:cNvPr>
              <p:cNvSpPr txBox="1"/>
              <p:nvPr/>
            </p:nvSpPr>
            <p:spPr>
              <a:xfrm>
                <a:off x="3147646" y="1916723"/>
                <a:ext cx="7159038" cy="1400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8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PK" sz="8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8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PK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FEF3F5-BEC9-4406-A4CB-FC9EDCAA5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46" y="1916723"/>
                <a:ext cx="7159038" cy="1400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022311-3238-4616-82C2-78A5920914BB}"/>
                  </a:ext>
                </a:extLst>
              </p14:cNvPr>
              <p14:cNvContentPartPr/>
              <p14:nvPr/>
            </p14:nvContentPartPr>
            <p14:xfrm>
              <a:off x="460440" y="910800"/>
              <a:ext cx="10603080" cy="502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022311-3238-4616-82C2-78A5920914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080" y="901440"/>
                <a:ext cx="10621800" cy="50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02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" y="0"/>
            <a:ext cx="8809893" cy="1026325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K-Means with Gaussian Basis Model</a:t>
            </a:r>
            <a:endParaRPr lang="ru-RU" sz="4800" dirty="0"/>
          </a:p>
        </p:txBody>
      </p:sp>
      <p:pic>
        <p:nvPicPr>
          <p:cNvPr id="1026" name="Picture 2" descr="Get matrix image of numpy array values - Grid with pixel values inside (not  colors) - Stack Overflow">
            <a:extLst>
              <a:ext uri="{FF2B5EF4-FFF2-40B4-BE49-F238E27FC236}">
                <a16:creationId xmlns:a16="http://schemas.microsoft.com/office/drawing/2014/main" id="{896AF7B4-5499-44DF-9C74-4753DE1CC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01" y="1405813"/>
            <a:ext cx="62103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45D767-DDA8-4921-A54A-2215C167961B}"/>
                  </a:ext>
                </a:extLst>
              </p14:cNvPr>
              <p14:cNvContentPartPr/>
              <p14:nvPr/>
            </p14:nvContentPartPr>
            <p14:xfrm>
              <a:off x="928080" y="874080"/>
              <a:ext cx="10156680" cy="57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45D767-DDA8-4921-A54A-2215C16796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720" y="864720"/>
                <a:ext cx="10175400" cy="57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1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57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Garamond</vt:lpstr>
      <vt:lpstr>Wingdings</vt:lpstr>
      <vt:lpstr>Thème Office</vt:lpstr>
      <vt:lpstr>PowerPoint Presentation</vt:lpstr>
      <vt:lpstr>What is a Gaussian basis function</vt:lpstr>
      <vt:lpstr>Feature Extraction</vt:lpstr>
      <vt:lpstr>K-Means with Gaussian Basis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281</cp:revision>
  <dcterms:created xsi:type="dcterms:W3CDTF">2019-01-15T19:27:36Z</dcterms:created>
  <dcterms:modified xsi:type="dcterms:W3CDTF">2021-04-28T20:33:27Z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