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96" r:id="rId5"/>
    <p:sldId id="313" r:id="rId6"/>
    <p:sldId id="314" r:id="rId7"/>
    <p:sldId id="30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 varScale="1">
        <p:scale>
          <a:sx n="87" d="100"/>
          <a:sy n="87" d="100"/>
        </p:scale>
        <p:origin x="955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19/05/2021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19/05/2021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19/05/2021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8740484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 err="1">
                <a:solidFill>
                  <a:srgbClr val="406FBA"/>
                </a:solidFill>
              </a:rPr>
              <a:t>Gensim</a:t>
            </a:r>
            <a:r>
              <a:rPr lang="en-GB" sz="5400" dirty="0">
                <a:solidFill>
                  <a:srgbClr val="406FBA"/>
                </a:solidFill>
              </a:rPr>
              <a:t> in Python</a:t>
            </a:r>
          </a:p>
          <a:p>
            <a:r>
              <a:rPr lang="en-GB" sz="5400" dirty="0">
                <a:solidFill>
                  <a:srgbClr val="406FBA"/>
                </a:solidFill>
              </a:rPr>
              <a:t>Explained for 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69" y="3619677"/>
            <a:ext cx="10094500" cy="16303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Why </a:t>
            </a:r>
            <a:r>
              <a:rPr lang="en-GB" sz="4000" b="0" dirty="0" err="1"/>
              <a:t>Gensim</a:t>
            </a:r>
            <a:r>
              <a:rPr lang="en-GB" sz="4000" b="0" dirty="0"/>
              <a:t>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err="1"/>
              <a:t>Gensim</a:t>
            </a:r>
            <a:r>
              <a:rPr lang="en-GB" sz="4000" b="0" dirty="0"/>
              <a:t> in a nutshell.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Hands-on in Python.</a:t>
            </a: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7218485" cy="835269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Why </a:t>
            </a:r>
            <a:r>
              <a:rPr lang="en-GB" sz="5400" dirty="0" err="1"/>
              <a:t>Gensim</a:t>
            </a:r>
            <a:r>
              <a:rPr lang="en-GB" sz="5400" dirty="0"/>
              <a:t>?</a:t>
            </a:r>
            <a:endParaRPr lang="ru-RU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33BA6-4A5A-4145-AD15-58CEC1438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30" y="827124"/>
            <a:ext cx="9170377" cy="5440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BCE26B-959B-4209-90B2-AE9A2E737B45}"/>
              </a:ext>
            </a:extLst>
          </p:cNvPr>
          <p:cNvSpPr txBox="1"/>
          <p:nvPr/>
        </p:nvSpPr>
        <p:spPr>
          <a:xfrm>
            <a:off x="-1" y="6488668"/>
            <a:ext cx="4440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Courtesy: </a:t>
            </a:r>
            <a:r>
              <a:rPr lang="en-PK" dirty="0">
                <a:solidFill>
                  <a:schemeClr val="accent1">
                    <a:lumMod val="50000"/>
                  </a:schemeClr>
                </a:solidFill>
              </a:rPr>
              <a:t>https://radimrehurek.com/gensim/</a:t>
            </a:r>
          </a:p>
        </p:txBody>
      </p:sp>
    </p:spTree>
    <p:extLst>
      <p:ext uri="{BB962C8B-B14F-4D97-AF65-F5344CB8AC3E}">
        <p14:creationId xmlns:p14="http://schemas.microsoft.com/office/powerpoint/2010/main" val="183262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7218485" cy="835269"/>
          </a:xfrm>
        </p:spPr>
        <p:txBody>
          <a:bodyPr>
            <a:normAutofit fontScale="90000"/>
          </a:bodyPr>
          <a:lstStyle/>
          <a:p>
            <a:r>
              <a:rPr lang="en-GB" sz="5400" dirty="0" err="1"/>
              <a:t>Gensim</a:t>
            </a:r>
            <a:r>
              <a:rPr lang="en-GB" sz="5400" dirty="0"/>
              <a:t> in a nutshell</a:t>
            </a:r>
            <a:endParaRPr lang="ru-RU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FEF3C-A2F8-4CFD-B280-0E705A58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799" y="714515"/>
            <a:ext cx="6804148" cy="5428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EB484E-7A21-43C6-A252-A590C002613E}"/>
              </a:ext>
            </a:extLst>
          </p:cNvPr>
          <p:cNvSpPr txBox="1"/>
          <p:nvPr/>
        </p:nvSpPr>
        <p:spPr>
          <a:xfrm>
            <a:off x="-1" y="6488668"/>
            <a:ext cx="4440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Courtesy: </a:t>
            </a:r>
            <a:r>
              <a:rPr lang="en-PK" dirty="0">
                <a:solidFill>
                  <a:schemeClr val="accent1">
                    <a:lumMod val="50000"/>
                  </a:schemeClr>
                </a:solidFill>
              </a:rPr>
              <a:t>https://radimrehurek.com/gensim/</a:t>
            </a:r>
          </a:p>
        </p:txBody>
      </p:sp>
    </p:spTree>
    <p:extLst>
      <p:ext uri="{BB962C8B-B14F-4D97-AF65-F5344CB8AC3E}">
        <p14:creationId xmlns:p14="http://schemas.microsoft.com/office/powerpoint/2010/main" val="3418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3471</TotalTime>
  <Words>53</Words>
  <Application>Microsoft Office PowerPoint</Application>
  <PresentationFormat>Widescreen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Garamond</vt:lpstr>
      <vt:lpstr>Wingdings</vt:lpstr>
      <vt:lpstr>Thème Office</vt:lpstr>
      <vt:lpstr>PowerPoint Presentation</vt:lpstr>
      <vt:lpstr>Why Gensim?</vt:lpstr>
      <vt:lpstr>Gensim in a nutshell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Kashif Murtaza</cp:lastModifiedBy>
  <cp:revision>247</cp:revision>
  <dcterms:created xsi:type="dcterms:W3CDTF">2019-01-15T19:27:36Z</dcterms:created>
  <dcterms:modified xsi:type="dcterms:W3CDTF">2021-05-19T00:40:01Z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