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0" r:id="rId6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18/11/2020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Gradient Boosting </a:t>
            </a:r>
          </a:p>
          <a:p>
            <a:r>
              <a:rPr lang="en-GB" sz="5400" dirty="0"/>
              <a:t>Explained for Beginners Part 1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Boosting? What is Gradient Descent? What is Gradient Boosting?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Boosting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6557913" y="4972112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commons.wikimedia.org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471B8-4D92-43D3-ACF1-2D5CF0FA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5" y="1107304"/>
            <a:ext cx="693420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Descent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7126664" y="5381364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www.datasciencecentral.com</a:t>
            </a:r>
            <a:endParaRPr lang="en-PK" dirty="0"/>
          </a:p>
        </p:txBody>
      </p:sp>
      <p:pic>
        <p:nvPicPr>
          <p:cNvPr id="4" name="Picture 2" descr="Alternatives to the Gradient Descent Algorithm - Data Science Central">
            <a:extLst>
              <a:ext uri="{FF2B5EF4-FFF2-40B4-BE49-F238E27FC236}">
                <a16:creationId xmlns:a16="http://schemas.microsoft.com/office/drawing/2014/main" id="{366103A8-3FF1-4E9C-A8F2-993A1D9C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85" y="1355662"/>
            <a:ext cx="3830425" cy="40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Boosting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160AA-099A-4783-B542-14563B18833E}"/>
                  </a:ext>
                </a:extLst>
              </p:cNvPr>
              <p:cNvSpPr txBox="1"/>
              <p:nvPr/>
            </p:nvSpPr>
            <p:spPr>
              <a:xfrm>
                <a:off x="4977352" y="817129"/>
                <a:ext cx="509047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find a mapping: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the model with a constant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t = 1 to T iterations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Computer the gradient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Fit a base learner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Compute the best learning rate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Update the model</a:t>
                </a:r>
                <a:endParaRPr lang="en-P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160AA-099A-4783-B542-14563B18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52" y="817129"/>
                <a:ext cx="5090474" cy="5078313"/>
              </a:xfrm>
              <a:prstGeom prst="rect">
                <a:avLst/>
              </a:prstGeom>
              <a:blipFill>
                <a:blip r:embed="rId2"/>
                <a:stretch>
                  <a:fillRect l="-957" t="-600" b="-96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92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Garamond</vt:lpstr>
      <vt:lpstr>Wingdings</vt:lpstr>
      <vt:lpstr>Thème Office</vt:lpstr>
      <vt:lpstr>PowerPoint Presentation</vt:lpstr>
      <vt:lpstr>Boosting</vt:lpstr>
      <vt:lpstr>Gradient Descent</vt:lpstr>
      <vt:lpstr>Gradient Boosting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38</cp:revision>
  <dcterms:modified xsi:type="dcterms:W3CDTF">2020-11-18T10:25:23Z</dcterms:modified>
</cp:coreProperties>
</file>