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67" r:id="rId5"/>
    <p:sldId id="268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18T10:59:45.4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16323 1648 288 0,'0'0'6825'0,"0"0"-4673"16,0 0-631-16,0 0-121 0,0-22-336 16,0 15 41-16,0 4-9 0,0 0-152 15,0-1-216-15,0 4 32 32,0 0-96-32,0 0 9 15,0 0-201-15,0 0-88 0,0 0-144 16,0 0-144-16,0 0-96 15,0 4 0-15,-4 9 32 0,0-1 128 16,4 10-112-16,0 1-40 31,0 2 40-31,0-3-48 16,4 0 0-16,4-3-16 0,5-6 8 16,-2 0-136-16,5-7-72 15,4-6 64-15,0 0 88 0,8 0 64 16,-5-9-96-1,5-11-40-15,-7-2 96 16,-6-3 40-16,-2-4 8 16,-6 1 56-16,-3 2-56 0,0 1 88 15,-4 6 144-15,0 0-16 16,0 6 48-16,0 7-56 16,0-1 0-16,0 4 24 15,0 0-64-15,0 3-96 16,0 0-80-16,0 0-48 15,0 0-88-15,0 6-32 0,0 7 152 16,0 6 16-16,0 0 8 16,0 3-8-16,0 7 88 15,0-1-88 1,0 1 48-16,0 3-32 16,5-4-8-16,-1 1 0 0,3 3 0 15,1 0-8-15,0 3 56 16,0 2-48-16,0 5-8 15,4 3 0-15,0 2 8 0,-4-3 24 32,4 4-32-32,-4 0 0 15,4 2 64-15,-4-2-64 0,-5 0 0 16,6-1 0-16,-5-5 0 16,0-1-8-16,0-6 8 15,-4-3-8-15,0-4 8 0,0-6 8 16,0-2 0-1,0-1-8-15,-4-7-200 16,-4-2 56-16,-4-1-88 0,-4 1 232 16,0-4 48-16,-4 0 88 15,-4-2-128-15,-4-4 112 16,-3 0-48-16,-1 0 144 16,-4-7 24-16,-5-2-24 15,6-10 56-15,-1-3-56 16,4-1-144-16,4-2 24 0,4-10-88 15,9-3 40-15,7-4 8 16,-1-5-56-16,9 3 48 16,0-8 40-1,13 8-88-15,6-3 8 16,1 2 0-16,8 4-8 16,-4 3-16-16,0 6 16 0,0 0 0 15,0 10-8-15,-8 0-120 16,0 6-112-16,-5 7-112 0,-2-1-136 31,-5 10-336-31,0 0-656 16,-4 13-1329-16,0 2-992 0,-8 8-2040 0</inkml:trace>
  <inkml:trace contextRef="#ctx0" brushRef="#br0" timeOffset="458.53">16785 1987 6657 0,'0'0'2664'15,"0"0"-743"-15,0 0-209 0,0 0 225 16,0 0-153-16,8-9-312 16,-8 9-383-16,0 0-313 15,0 0-360-15,0 0-288 0,0 9-56 31,0 7 136-31,0 7 16 16,-4 2-32-16,4 6-16 0,0 1-8 16,0 3-120-16,0-3 8 15,8-4-48-15,4-2 0 16,0-7-8-16,4 0-208 0,0-10-152 31,0-2-264-31,4-7-440 16,0 0-825-16,0-13-1175 0,-1-3-2914 0,-6-3-1791 15</inkml:trace>
  <inkml:trace contextRef="#ctx0" brushRef="#br0" timeOffset="1072.93">16862 1794 4232 0,'0'0'4449'0,"0"0"-2496"0,0 0-193 31,0 0 161-31,0 0-233 15,0 0-464-15,0 0-248 16,0 0-135-16,0 0-313 0,-13-32-416 16,13 32-112-16,0 0-96 15,0 6-8-15,0 7 104 0,0 0 0 32,0 2 56-32,0 2-56 15,0-5 8-15,4-2-8 0,5-1-168 16,-6-6-240-16,1-3-241 0,0 0-135 15,0 0 8-15,-4 0 672 16,0-9 104-16,0-1 184 16,0-5-72-1,0 5 48-15,-8-3 160 16,4 10 80-16,1 0-160 0,-2 3 112 16,5 0-7-16,0 0-345 0,0 0-97 15,0 0 89-15,0 3-96 16,0 0-64-1,5-3-8-15,-2 0 176 16,-3 0 144-16,0 0 241 16,0-6-137-16,0 0 32 15,0-1 136-15,-3 1 40 0,-6 2-192 16,1 4-32-16,0 0-88 0,-4 0-144 31,0 7-840-31,1 6-1809 16,6-4-4152-16</inkml:trace>
  <inkml:trace contextRef="#ctx0" brushRef="#br0" timeOffset="2168.66">17538 2009 5817 0,'0'0'7497'0,"0"0"-4936"0,0 0-1153 15,0 0-344 1,0 0-279-16,9-3-193 16,-5 3-128-16,-1 0-224 0,5 0-144 15,1 7-48-15,-1 2 120 16,-1 4-16-16,1 3-32 15,1 3-48-15,-9 3-72 0,0 0-56 16,0 7 56-16,-9-1 160 31,-6 1 16-31,-2-1-56 0,2-2-120 16,-6-10-488-16,6-6-1496 16,6-10-4586-16</inkml:trace>
  <inkml:trace contextRef="#ctx0" brushRef="#br0" timeOffset="3382.91">18076 1657 832 0,'0'0'10034'0,"0"0"-7762"16,0 0-791-16,0 0-73 15,0 0-144-15,0-9-336 0,0 9-311 16,0 0-321-16,0 0-192 16,0 12-48-1,0 7-40 1,0 4 104-16,0 5-24 0,0 4-88 0,8-3 64 16,5-1-40-16,2-6-32 15,5-3-368-15,0-9-409 0,4 0 145 16,4-10 424-16,-4 0-112 31,4-10 208-31,-9-9 112 16,1-6 72-16,-3-4 8 0,-9-3-8 15,-5-3 24-15,-3 0 472 0,0 3 32 32,0 7 137-32,0 9 47 15,0 3-64-15,0 7-184 16,0 6-192-16,0 0-192 0,0 0-152 15,0 0-24-15,0 13-48 16,0 6 72-16,0 3 48 0,0 6 48 16,4 4-88-16,4 3 8 31,1 0 80-31,-2 4-88 16,9 5 40-16,0-3 32 0,0 7-32 0,4-1-40 15,-4 1 8-15,4 3-16 16,0-4 8-16,-9 1 0 0,6 0 0 15,-2-4 0 1,-2-3-8 0,-2 0 0-16,-3-5-8 15,5-5-40-15,-9 4 48 0,-1-6-8 16,1 3 0-16,-4-4-88 16,0-2 40-16,0-4-232 0,0-3 200 0,-4 0 88 31,-3-7-8-31,-6 1-272 15,2-3-48-15,-10-1 248 16,2-2 80-16,-5-4 104 0,-8-3 16 16,-4 0 176-16,1-19 112 15,-6-4-24-15,-2-8-16 0,3-7-88 32,3-7 89-32,9-6-97 15,9-6-184-15,7-10-40 0,12 1-40 16,0-1 40-16,16 0-48 15,8 4-224-15,4 3-177 0,12 6-279 16,3-10-616-16,-2 16-2577 31,-13 11-7585-31</inkml:trace>
  <inkml:trace contextRef="#ctx0" brushRef="#br0" timeOffset="4658.58">18730 1939 4889 0,'0'0'6217'0,"0"0"-3817"0,0 0-1159 16,0 0-409-16,0 0-304 15,0 0-16-15,0 0 160 16,-8 52 0-16,0-30-160 0,8 6-111 16,-4-2-81-16,4-4-168 15,0 3-112 1,0-6-40-16,12 0-88 0,-1-3 88 15,2-3-96-15,6-3-8 16,-2-4-168-16,-2-3-313 16,5-3-559-16,-3 0-1040 0,-2-9-217 15,-3-8-2448 1,0-1-1256-16</inkml:trace>
  <inkml:trace contextRef="#ctx0" brushRef="#br0" timeOffset="5040.05">18758 1768 4961 0,'0'0'5697'0,"0"0"-2945"16,0 0-975-16,0 0-321 0,0 0-408 15,0 0-408-15,0 0-384 31,-12 6-208-31,8 4 24 16,-1 3-64-16,5-1-8 0,0 5 0 16,0-8-96-16,0 0 24 15,0 1-32-15,5-7-312 0,3-3-32 32,0 0 304-32,3 0-64 15,-2 0-88-15,-1-13 208 16,-1-3 88-16,-7 1 0 0,0-4 0 0,0 6 248 15,0 0 200-15,-4 7 184 16,-3 3 313-16,3 0-585 0,0 3-248 16,-1 0-112-1,5 0-128 1,-4 0-560-16,0 6-825 16,1-3-2544-16,-1 0-6873 0</inkml:trace>
  <inkml:trace contextRef="#ctx0" brushRef="#br0" timeOffset="5948.83">18060 1384 488 0,'0'0'8281'0,"0"0"-5200"32,0 0-969-32,0 0-383 15,0 0-505-15,0 0-600 16,0 0-320-16,-4 10-216 0,4-1-80 15,0 4 56-15,0 2 80 16,0 5-72-16,0-8 32 0,0 1-32 16,0-4-8-16,0 1-56 31,0-3 144-31,0-4-152 16,0 0 64-16,0-3-56 0,0 0 8 15,0 0-16-15,0 0 105 0,0 0 87 16,0 0 496-16,4-13 152 0,1-3-408 15,3-3-264 1,-5-6 8 0,1-4-40-16,-4-3-32 15,4 4-56-15,-4-4 8 0,0 3 8 16,4 4 8-16,0 3-16 0,-4 6 88 16,0 3 16-16,5 7 0 0,-5-1 0 31,0 7 32-31,0 0-72 15,0 0-112-15,0 0 0 16,0 0-8-16,0 0 0 0,0 0-96 16,7 0-48-16,-3 7 64 0,8 3 32 15,4 5 48-15,8 1 48 32,-1 0 0-32,2 3-48 15,3-3-384-15,0 0-824 0,-8-3-2561 16,-5-4-5233-16</inkml:trace>
  <inkml:trace contextRef="#ctx0" brushRef="#br0" timeOffset="12945.14">14355 1880 7313 0,'0'0'1664'0,"0"0"17"15,-8-17-337-15,4 14 88 0,4 0-31 16,-4 3-97-16,4 0-208 15,0-3-272 1,0 3-135-16,0 0-249 16,0 0-96-16,0 0-160 15,0 0-72-15,0 0-112 0,0 0-40 16,0 6-80-16,4 10 112 0,4 3 8 16,4 7 16-1,0 5-16-15,4 4 8 16,0 6 80-16,-1 4-88 15,2 3 48-15,2-1-48 16,-2 4 8-16,-1-3 32 0,-1 2-40 16,-3-2 0-16,0 0 56 15,0-10-56-15,-4 0-8 0,-3-6 0 32,2-10 0-32,-3-3 8 15,-4-6-8-15,4-7 8 0,-4 0 8 16,4-6 0-16,-4 0 56 15,0 0-24-15,0 0-24 0,4 0-16 32,4 0 48-32,0 0 192 15,4 0 40-15,8-6-72 16,8-6-88-16,8-1-64 0,3-4-48 16,2 2 88-16,-2-1-88 15,1 3 0-15,-12 0 0 0,-4 7 0 16,-9 0-8-16,-6 6-8 15,-9 0-40 1,0 0 48-16,0 0-136 16,0 0-128-16,0 0-96 0,0 0 56 15,-5 0 256-15,5 0-312 16,-4 0-593-16,4 0-167 16,-3 0-840-16,-1-19-209 15,0 3-2168-15,-4-3-2104 16</inkml:trace>
  <inkml:trace contextRef="#ctx0" brushRef="#br0" timeOffset="13597.84">15307 1902 1016 0,'0'0'7937'15,"0"0"-6336"-15,0 0-33 0,0 0 248 16,0 0 137-16,17-74-425 16,-17 68-143-16,-9 3-481 15,-3 0-528 1,-8 3-8-16,-4 0-176 0,-3 12-72 15,-5 4-8-15,-5 10-8 16,6-1-24-16,-1 7 8 0,4 0-80 16,8-4-8-16,8 1-96 15,8-1 88 1,4-2-136-16,4-4 96 16,16-3 48-16,8 0 104 0,8-3-104 15,3-3-16-15,6-4 8 16,-2-3 0-16,5-2 0 0,-4-4 0 15,0 3 0-15,0 0 8 16,-9 4-48-16,-3-1 48 16,-4 0-16-1,-4 7-80-15,0-1 96 16,-4 8-16-16,-8-5 8 0,0 8-80 16,-8-4 16-16,-4 3 16 15,0 0-168-15,-4-2 32 16,-12 2-248-16,-8 0 440 0,-11-3 136 31,-1 0-88-31,-5-7 128 16,2-5 8-16,-1-4 40 0,8-3 112 15,4 0 8-15,4-10-56 16,4-2-280-16,8 2-8 16,5 4 0-16,2-1 8 0,5 5-8 15,0-2-40 1,0 4-504-16,0 0-552 15,5 0-1017-15,6 0-655 0,1 0-2105 16</inkml:trace>
  <inkml:trace contextRef="#ctx0" brushRef="#br0" timeOffset="14142.56">15781 1416 5169 0,'0'0'4825'0,"0"0"-3273"0,0 0 392 15,0 0-175-15,0 0-401 0,0 0-400 16,0 0-392-16,-4-13-408 0,0 32 8 15,-3 7 169-15,-1 11 15 16,-1 8-128 0,1 9 152-1,1 0-80-15,-1 10 40 0,-1-4-64 16,9 4-152-16,0 2 96 0,0-2-112 16,4 12 8-16,13-10-120 0,3 4 56 15,12 10 16-15,-4-17-24 31,3 7 16-31,9-3-64 16,0-10-16-16,4 7-48 0,3-7-72 16,5-3-600-16,8-4-856 15,-13-11-2473-15,-6-14-4913 0</inkml:trace>
  <inkml:trace contextRef="#ctx0" brushRef="#br0" timeOffset="15119.92">18842 1149 10418 0,'0'0'4089'0,"0"0"-2665"0,0 0-120 32,0 0-448-32,0 0-424 15,0 0-432-15,0 0 0 16,0 0 0-16,0 0 553 0,115 79 7 15,-64-37-160-15,2 5-192 16,6 7-80-16,1 1 0 0,0 17 40 31,4 14-48-31,-8 13-48 16,-13 2-8-16,-15-5-56 16,-20-5 64-16,-8-5-64 0,-8-4-8 15,-12-12 48-15,0-12-48 16,0-14 0-16,-4-9-16 0,-4 6-88 15,-4-6-576 1,-15-3-728-16,6-13-2353 16,10-16-5633-16</inkml:trace>
  <inkml:trace contextRef="#ctx0" brushRef="#br0" timeOffset="15637.91">19989 1841 6065 0,'0'0'7313'16,"0"0"-4968"-16,0 0-1209 16,0 0-88-16,0 0 185 0,0 3-545 15,7-3-352 1,6 0-96-16,10 0 224 16,5 0 224-16,9 0-280 15,2-6-216-15,1 0-136 16,-8-4-40-16,0 4 104 0,-4 3-120 15,-4-4-344-15,-9 7-328 0,-6-3-1232 32,-9 3-3129-32,0 0-1265 15,-13 0-1079-15</inkml:trace>
  <inkml:trace contextRef="#ctx0" brushRef="#br0" timeOffset="15844.75">19965 2009 656 0,'0'0'9386'0,"0"0"-6914"0,0 0-895 16,0 0 135-16,0 0-328 15,0 0-664-15,0 0 249 0,44 23 127 16,-16-23-280-16,8 0-328 31,7-4-256-31,-3-2-104 0,0-3-128 16,-4 2-312-16,0-5-1320 0,-8 2-3753 15,-8 0-5002-15</inkml:trace>
  <inkml:trace contextRef="#ctx0" brushRef="#br0" timeOffset="17235.13">22734 1473 9514 0,'0'0'4072'0,"0"0"-1695"0,0 0-449 31,0 0-199-31,0 0-457 15,0 0-448-15,-4-29-456 16,4 29-368-16,0 7-72 0,0 15-136 16,0 7 208-16,0 12 96 0,12 7-88 15,8-7 88-15,4 0-96 32,4-9-144-32,0-7-248 15,0-9-96-15,4-6-40 0,0-10 208 16,-4-7-352-16,-1-12-81 15,-7-9 281-15,-4-7 344 0,-8-4 128 16,-8-2 56-16,0-3 232 31,-4-1 377-31,-9 10-1 16,2 7 168-16,-1 6-152 0,4 9-208 16,4 9-232-16,4 4-72 15,0 0-168-15,0 13-184 0,0 16 0 16,4 6 176-16,12 9 8 15,-1 10 56 1,10 1-56-16,3 2 64 16,3-1-64-16,1 5 40 0,0-4-32 15,-4 3 32-15,-4 1-40 16,-3-1-128 0,-6 0-40-16,-7 1-128 15,-4-4-136-15,-4-3 32 16,0-3 56-16,-4-10-464 0,-12-9 328 15,0-7 304-15,-8-9-193 0,-3-10 369 16,-1-6 689-16,-9-3 119 16,-3-19 48-16,-7-10 96 15,3-13-400 1,-7-18-112-16,6-13-232 16,17-3-88-16,9 12-112 15,19 10 168-15,12 19-56 0,12-4-120 16,15 5-96-16,5 11-520 15,19 4-712-15,-11 6-1513 0,-7 6-4936 0</inkml:trace>
  <inkml:trace contextRef="#ctx0" brushRef="#br0" timeOffset="17776.31">23559 1762 8977 0,'0'0'5049'16,"0"0"-3184"-16,0 0-137 0,0 0-367 15,0 0-529-15,-12 0-512 32,12 16-320-32,-5 6 224 15,5 10-24-15,0-1-152 0,0 4-32 16,0 0 40-16,13 0 64 0,-2-3-120 15,2 0-88-15,2-10-432 0,6-3-400 16,-2-10-337-16,5-6 113 16,4-3-1304-16,-4-25-1929 15,0 0-2529-15,-12-7 3994 0</inkml:trace>
  <inkml:trace contextRef="#ctx0" brushRef="#br0" timeOffset="18104.23">23583 1549 5337 0,'0'0'4177'31,"0"0"-2057"-31,0 0 200 0,0 0-791 16,0 0-833-16,0 0-392 16,0 0 176-16,0 0-88 15,-24 86-232-15,24-58-24 0,0-6-128 31,7 1-8-31,1-7-56 16,5-7-704-16,-2-3 0 0,2-6 400 16,2-2 160-16,-2-15 160 15,-9-8 40-15,-4-3 168 16,0-4 360-16,-17 3-48 0,-7 4 88 31,-4 9 448-31,1 6-95 16,-1 7-305-16,4 3-352 0,8 3-264 0,4 10-120 15,12 15-864-15,0-5-897 16,4-4-4024-16</inkml:trace>
  <inkml:trace contextRef="#ctx0" brushRef="#br0" timeOffset="18435.48">23858 1838 11018 0,'0'0'4769'0,"0"0"-3497"15,0 0-368-15,0 0 169 16,83-3 55-16,-51 0-104 0,4-3-256 16,0-1-368-16,-8 4-256 15,0-4-56-15,-9 4-88 0,-2 0-72 32,-6-3-360-32,-3-7-464 15,5 3-1681-15,-6-5-6312 0</inkml:trace>
  <inkml:trace contextRef="#ctx0" brushRef="#br0" timeOffset="19177.91">24500 1260 12378 0,'0'0'4553'0,"0"0"-3129"31,0 0-71-31,0 0-721 16,0 0-616-16,0 0-16 15,0 0-8-15,-9 102 8 0,13-61 0 16,12 0 0-16,4-2-8 16,4-8-320-16,-4-8-176 0,8-11 272 31,0-9-264-31,4-3 496 16,-4-13 120-16,0-12-40 15,-9-6 80-15,1-11-48 0,-12 1 72 0,-4-4 168 16,-4 1 128-16,0 9-88 15,-4 7 152-15,0 8 32 16,-4 8-232 0,4 9-48-16,1 3-176 15,3 0-120-15,-5 13-56 16,5 12-16-16,0 9-16 0,0 8 88 0,12 5-72 16,8 7 72-16,4-3-104 15,0 3 96 1,4 0 0-16,0-3 0 15,0 3 0-15,-5-7 8 16,1 5 0-16,-4-5-160 16,-4 0-128-16,-8 7-8 0,-8 1-264 15,0-5-280-15,-3 1-288 16,-14-9 783 0,-7-5 97-16,0-14 8 15,-3-11 240-15,-10-8 472 16,1-4 25-16,1-13 207 0,3-13 304 15,-4-15-184-15,8-7-144 16,4-9-80-16,13-6-352 0,7 3-80 31,4-1-168-31,7 11 0 16,14 5-32-16,2 13 32 16,14 7-256-16,21 6-632 0,2 6-1168 15,-8 4-4370-15</inkml:trace>
  <inkml:trace contextRef="#ctx0" brushRef="#br0" timeOffset="19500.75">25204 1539 4440 0,'0'0'9578'16,"0"0"-7001"-16,0 0-1009 0,0 0-471 16,0 0-617-16,0 0-472 0,0 35 96 31,0-6 280-31,0 6-152 16,0 0-40-16,0-3-104 15,0 2-88-15,12-8 48 0,4-4-48 16,0-3-176-16,8-9-112 15,0-4-448-15,-4-6-537 0,0-9-1687 32,-8-10-2505-32,-5-7-2849 0</inkml:trace>
  <inkml:trace contextRef="#ctx0" brushRef="#br0" timeOffset="19856.38">25172 1308 1120 0,'0'0'7209'0,"0"0"-5960"15,0 0 407-15,0 0-432 16,0 0-304-16,32 95-223 0,-27-72-273 16,6-1-176-1,-7-3-120-15,8-3 0 16,-4-4-128-16,4-9 0 15,-4-3-320-15,4 0 256 0,-4-6-56 16,0-13 104-16,-1-3 0 31,-2-7 16-31,-5-3 336 0,0 4 312 16,0 3 400-16,-8 5 160 16,0 11-512-16,4 3-47 0,0 2-337 15,4 4-200-15,0 0-112 16,-4 0-328-16,-8 4-921 31,4 2-2920-31,-4-3-5321 0</inkml:trace>
  <inkml:trace contextRef="#ctx0" brushRef="#br0" timeOffset="20505.4">24475 1114 224 0,'0'0'6793'16,"0"0"-5673"-16,0 0-248 0,0 0 169 15,0 0-209-15,0 0-112 16,8 16 40-16,-8-16 32 31,0 0 329-31,4 0 127 0,-4 0 8 0,4-6 40 16,0-4-383-16,1-6-377 15,-2-6-96-15,1-3-192 0,0-7 144 16,0 0-104-16,0-3-112 16,-4-3-8-1,4 9 40 1,-4 1 480-16,0 9-368 0,0 12 32 16,0 4-136-16,0 3-216 0,0 0-136 15,0 7-72-15,4 9 128 0,4-1 72 16,0 8 8-16,7-1 0 31,2-3-48-31,7 0-352 16,12 0-568-16,-8-9-2041 0,0-1-5929 0</inkml:trace>
  <inkml:trace contextRef="#ctx0" brushRef="#br0" timeOffset="21403.93">22371 1333 2968 0,'0'0'6530'15,"0"0"-4666"-15,0 0-328 0,0 0 569 16,0 0-617-16,0 0-640 16,0 0-480-16,-12-22-312 0,1 41 120 15,-9 13 560-15,-5 19 105 32,-3 21-225-32,0 27-208 0,5 6-48 15,11-7-152-15,12-5-88 16,4-17 40-16,24 3-160 15,7-12 0-15,6-10 8 0,-2-16 88 16,10-3 80-16,6 6-48 31,13 1-128-31,7-1-192 0,25-5-576 16,-16-14-1977-16,-17-12-5024 0</inkml:trace>
  <inkml:trace contextRef="#ctx0" brushRef="#br0" timeOffset="22241.27">25213 825 7281 0,'0'0'7826'0,"0"0"-5858"16,0 0-215-16,0 0-425 15,0 0-640-15,0 0-368 0,0 0-320 16,47 6 48-16,-8 14 224 31,10 12-32-31,10 9-88 0,9 16-8 16,-8 0-136-16,-8 13 40 15,-1 12 0-15,-18 7-40 16,-1 22-8-16,-13 1 8 0,-11-23 0 16,-3-26-8-16,-5-19 0 15,0-9 0 1,-5 3-64-16,-3 0 16 0,-4 1-288 15,0-11-448-15,4-12-808 16,-3-16-1033-16,-2 0-2504 16,9-16-6121-16</inkml:trace>
  <inkml:trace contextRef="#ctx0" brushRef="#br0" timeOffset="22951.21">25675 600 8241 0,'0'0'3113'15,"0"0"-937"-15,0 0-55 16,0 0-561-16,0 0-128 0,0 0-447 16,0 0-569-1,-9-13-288-15,22 13-128 16,2 0 96 0,9 3-24-16,8 7 120 0,4-1-16 0,-1 7-112 15,-3 0-16-15,-8 0-48 16,-7 6-40-16,-10 0 32 0,-7 4-104 31,-11-1 112-31,-17 0 64 16,-4 1 208-16,0-7-120 15,4-6-40-15,12-4-56 0,4-2-48 16,12-7-8-16,0 0-64 0,8 0-40 16,20 0 104-16,12-7 120 31,4-6 0-31,7 4-48 15,1-7-64-15,0 6 40 0,-8-2 56 16,-9 2 64-16,-7 4 8 16,-11 3-104-16,-10 0 144 0,-3 3 0 15,-4 0-112-15,0 0-88 32,0-3-16-32,0 3-96 0,0 0-88 15,-4 0-424-15,-11 0-352 16,2-4-1705-16,-7 4-5008 0</inkml:trace>
  <inkml:trace contextRef="#ctx0" brushRef="#br0" timeOffset="27524.27">4095 1752 568 0,'0'0'11378'0,"0"0"-9666"16,0 0-607-16,0 0-313 15,-3-54 120-15,10 35-176 0,14 3-336 31,-6 1-168-31,13-5-8 16,0 8 40-16,4-1-24 0,0 6-15 16,3 7-89-16,-3 0-128 15,-4 10 40-15,-4 16-48 16,-7 9-176-16,-10 3 55 0,-7 13 113 31,-3-1 16-31,-18 1 81 0,-7 0-9 16,0-7 112-16,-4-2-72 0,4-10-112 15,9-7-8-15,3-9-264 16,12-10-465-16,4-6-311 16,0-3 8-16,15-39-776 15,9 1-2257 1,1 0-3361-16</inkml:trace>
  <inkml:trace contextRef="#ctx0" brushRef="#br0" timeOffset="27825.49">4621 1457 8953 0,'0'0'2793'16,"0"0"-985"-16,0 0 505 15,0 0-1081-15,0 0-424 0,-47 16-240 16,19 6-15-16,-4 10 151 31,4 9-168-31,-4 4 32 0,8 2-296 16,8-2 88-16,0 2-96 15,13-5-136-15,3-8-88 16,0 1-40-16,15-6-144 0,9-4 144 16,4-9 0-16,12 0 0 31,-1-13 144-31,6-3-144 0,-6 0-96 16,1-6-96-16,-12-10-368 15,-12 0-784-15,-8 0-353 0,-8-2-815 16,-8 5-2249-16,-8 3-5001 0</inkml:trace>
  <inkml:trace contextRef="#ctx0" brushRef="#br0" timeOffset="28170.61">5020 1746 5433 0,'0'0'6465'15,"0"0"-4208"-15,0 0-473 16,0 0-304-16,0 0-632 0,0 0-383 31,0 0-97-31,0 0 176 16,-49 98-8-16,42-62-96 15,3-5-128-15,4 1-248 0,0-4-64 16,4-2-72-16,8-7-32 31,8-7-64-31,0-5-568 0,4-4-184 16,-1-3-593-16,9-19-1351 16,-12-6-3306-16,1-4-1855 0</inkml:trace>
  <inkml:trace contextRef="#ctx0" brushRef="#br0" timeOffset="28496.29">5031 1527 5169 0,'0'0'6193'0,"0"0"-3921"16,0 0-295-1,0 0-993-15,0 0-512 16,0 0-216-16,0 0-192 0,-35 67 16 15,35-45-80-15,3-6-72 16,10 0 24-16,2-4-8 16,-2-9 48-16,-1-3 16 0,-1 0 152 15,-6-3 88-15,-1-9-40 0,-4-8 56 32,-4 5 401-32,-12-4 47 15,-5-1-168-15,2 8-120 16,3 5 88-16,4 4-272 0,-1 3-240 15,13 3-416-15,0 16-1440 32,9-2-969-32,7-2-4025 0</inkml:trace>
  <inkml:trace contextRef="#ctx0" brushRef="#br0" timeOffset="28770.62">5521 1809 6129 0,'0'0'7962'16,"0"0"-5738"-16,0 0-776 15,0 0 57-15,0 0-649 16,0 0-688-16,0 0-16 15,0 0 88-15,-28 76-96 16,17-47-32-16,-1 3-112 0,-4-4-256 16,0 7-1304-16,0-9-2177 0,5-7-2489 15</inkml:trace>
  <inkml:trace contextRef="#ctx0" brushRef="#br0" timeOffset="29399.72">5929 1467 4176 0,'0'0'9258'16,"0"0"-6713"-16,0 0-1289 16,0 0-608-16,0 0-256 0,-37 60-136 15,33-22-47 1,0 3-201 0,4 4 32-16,8-7-40 0,12-7-521 15,4-5-831-15,0-10 160 0,3-13 56 16,1-3 279-16,0-9 441 15,-3-20 192-15,-5 0 224 0,-9-9 152 16,-7 0 1129-16,-4-3 615 31,0 6-256-31,0 6-127 0,0 7-401 16,-4 12-240-16,1 10-344 16,3 0-528-16,0 26-328 0,0 25 328 15,7 19 72-15,14 25-72 31,-2 10 0-31,1-4-280 16,0 1 168-16,-12-13-48 0,-4 0-104 16,-4-7 16-16,-8-15-104 15,-8-16 216-15,0-19-240 0,0-10 288 16,-7-3 88-16,-9-7 24 31,-9-5 800-31,2-7 184 0,-13-19-328 16,8-19-200-16,-4-23-224 0,12-21-104 15,25-17 0-15,11 10 17 16,15 20-169-16,17 27-104 0,4 17-481 16,40-7-647-1,-8 4-1817 1,-1-1-4904-16</inkml:trace>
  <inkml:trace contextRef="#ctx0" brushRef="#br0" timeOffset="29677.58">6486 1737 6241 0,'0'0'8826'0,"0"0"-6258"15,0 0-1047-15,0 0-457 16,0 0-1064-16,0 19 16 15,-5 6-16-15,5 10 224 0,-3 6-144 16,3 0 16-16,0-2-56 16,8-5-40-16,4-2-496 0,3-13-432 15,6-6-425-15,3-13-575 32,4-13-521-32,-9-12-3592 15,1-4-680-15</inkml:trace>
  <inkml:trace contextRef="#ctx0" brushRef="#br0" timeOffset="30045.54">6518 1533 5753 0,'0'0'5809'0,"0"0"-3080"0,0 0-1265 0,0 0-504 16,0 0-312-16,0 0-440 15,0 0-208-15,0 0-64 0,0 4 64 31,8-2 56-31,0 5-48 16,-5-4 8-16,6 0-16 16,-1 0-248-16,0-3-56 0,-1 4-64 15,2-1-8-15,-5 0-64 0,0 3 88 16,-4 1 8-16,4-1 256 31,-1 1 88-31,1-2 0 16,9-5-184-16,-9 0 184 0,7 0 520 15,-3-5 240-15,1-12-296 16,-9 5-152-16,0-1 264 0,0 1 168 16,-13-1 17-16,-2 0-313 31,-6 0-88-31,1 7 16 16,-7 6-376-16,11 0-1440 0,-1 6-3666 0</inkml:trace>
  <inkml:trace contextRef="#ctx0" brushRef="#br0" timeOffset="31327.94">3809 1428 5497 0,'0'0'5113'0,"0"0"-3777"15,0 0 440 1,0 0 305-16,0 0-329 15,0 0-215-15,0 0-265 0,-56-50-744 16,36 72-112-16,-8 29-192 16,-8 28-56-16,8 26 0 15,16 12-72-15,12-6-40 16,32-9-48-16,20-13-8 16,20-10-56-16,27-9-80 15,17-13-360-15,11-15-1040 0,-27-17-1097 16,-24-13-4112-16</inkml:trace>
  <inkml:trace contextRef="#ctx0" brushRef="#br0" timeOffset="31882.48">6322 920 10882 0,'0'0'4993'0,"0"0"-3529"0,0 0-448 32,0 0-471-32,0 0-353 15,0 0-184-15,96 32 584 0,-28 0 104 32,28 15-208-32,-4 5-144 15,-5-2-120-15,-8 11-96 0,-19 12-56 16,-4 28-8-16,-4 16-64 15,-25-2 72-15,-14-10-72 16,-9-16-88-16,-4 0-384 0,-4-16-576 16,-16-7-1017-16,-5-15-2864 15,6-22-4601-15</inkml:trace>
  <inkml:trace contextRef="#ctx0" brushRef="#br0" timeOffset="33042.56">3315 1470 616 0,'0'0'8657'16,"0"0"-7064"-16,0 0 303 16,0 0-543-16,-37-76 15 0,18 56-200 15,-1 8-304-15,-5-1-176 16,2 3 161-16,-9 4-385 0,-4 6-296 15,-4 10-88-15,-3 18-8 16,-5 10 40-16,0 20 16 16,0 18-128-16,12-3 8 0,12-4-8 15,17-8 0-15,7-13-56 0,7-1 40 32,21 4-96-32,20-6 112 15,20-8 72-15,24-8 64 16,-1-13-24-16,-8-7-112 0,-10-9-112 15,-26 0-504-15,1 0 32 16,-8 0 223-16,-12 0-7 0,-12 4 152 16,-16 2 120-16,0 4-496 31,-24 5 592-31,-12 7 120 16,-8 7 328-16,-3 3-80 0,-5 3-144 15,3-3-56-15,14-4-88 0,7-2-31 16,8-7-49-16,12-7-105 15,8-5-543 1,0-4-184-16,16-3 832 16,16 0 64-16,7-6 96 15,6-7-72-15,2 0-8 0,9 0 16 16,0 4-16-16,-13 6 48 0,2 3-64 16,-13 0-64-1,-13 12-56-15,-10 5 48 16,-9 5 8-16,0 3 160 15,-21 4 392-15,-10 6 73 16,-1-4-329-16,-8-2-80 0,3 0-144 16,6-4-64-16,7-3 40 15,4-6-48 1,13 0-120-16,3 3-400 16,4 0 7-16,15 6 385 15,9 4 128-15,12 6 112 0,0 9-48 16,-1 7 41-16,-3 6-9 15,-4 4 96-15,-4-4 112 0,-3-3-40 16,-6-7 8-16,9-12-32 31,8-6-72-31,12-13-160 16,20-13 136-16,51-16-144 0,-11-15-824 16,-5-7-3769-16</inkml:trace>
  <inkml:trace contextRef="#ctx0" brushRef="#br0" timeOffset="34403.32">6956 984 4761 0,'0'0'6985'0,"0"0"-5473"16,0 0 9-16,0 0-185 16,-48-92-312-16,44 66-232 0,4-2-496 15,8-1 0-15,12 1-23 16,16 2-113-16,4 1-16 31,11 3-136-31,5 3 136 0,4 3-72 0,0 9 0 16,0 7-72-16,-4 7-64 15,-9 15 16-15,-6 10 48 0,-6 3 0 16,-7 9 0-16,-12 4-96 16,-9-1 88-1,-7 7-40 1,0-3-24-16,-23 0 72 0,-5-3 40 16,-3-7 112-16,-1-6-32 0,4-3-40 15,7-10-32-15,10-3-40 0,7-10-8 16,4 1-320-16,4-4 80 15,24 0 240-15,8-2 56 16,7-1 56 0,5-3-112-16,8 0-96 15,-5 0-16-15,1 0-16 0,-12-3-17 16,-4-1-31-16,-12 4 80 16,-12 0 8-16,-12 0 80 31,0 0-200-31,-16 0 208 0,-16 13 192 15,-7 0 248-15,-6 3 33 16,-2 6 159-16,6-3-216 0,9 3-248 16,9-3-8-16,15 0-160 15,8 4-344-15,8-4 96 32,15 6 248-32,14 4 208 0,3-4-144 15,3 4 32-15,2-1 8 0,-6-6-96 16,-3 1 96-16,-8 2-96 0,0-6 0 15,-8 0-8-15,-5 4 8 16,2-1-8 0,-6 0 0-1,1 0 8-15,4 1 40 0,-4-1-40 16,4 3 0-16,0-3 0 0,0 0 0 16,-4 0-8-16,0 1 8 0,-4-1 0 15,-4 3-8-15,-4-2-72 31,0 2-56-31,-20-2 128 16,-8 2 376-16,-8-3 48 0,-7 0-64 16,-6-3-264-16,10-6 48 15,-5-7-144-15,8-15-384 0,9-13-1496 16,14-7-5346-16</inkml:trace>
  <inkml:trace contextRef="#ctx0" brushRef="#br0" timeOffset="34800.5">8294 1762 7073 0,'0'0'7522'16,"0"0"-5466"-16,0 0-728 0,0 0-311 31,0 0-401-31,0 0-216 15,-63 86-40-15,63-54-304 0,4-4-56 16,12 1 0-16,8-7 0 16,8 0-104-16,4-12-328 0,-1-4-152 15,5-6-433-15,-3-3-1071 32,-10-32-2161-32,-7 3-2696 0,-8 0 1992 15</inkml:trace>
  <inkml:trace contextRef="#ctx0" brushRef="#br0" timeOffset="35121.65">8322 1520 9762 0,'0'0'2912'15,"0"0"-375"-15,0 0-793 0,0 0-776 0,0 0-448 16,0 0-344-1,-55 26-176 1,55-4-168-16,4 1 168 0,12-1 0 16,0-3-256-16,3-10-280 15,2 1 80-15,-1-10-16 0,-8 0 184 16,-1-7 288-16,-7-9 48 16,-4 1 96-1,-8-7 56-15,-11-1 280 16,-9 4-40-16,-4 7 0 0,4 2 137 15,4 7-305-15,8 3-272 16,4 3-256-16,12 13-1273 16,0 0-1599-16,17-1-5906 0</inkml:trace>
  <inkml:trace contextRef="#ctx0" brushRef="#br0" timeOffset="35383.85">8661 1756 4488 0,'0'0'10347'0,"0"0"-8651"0,0 0-752 15,0 0-616-15,0 0-208 16,0 0-56-1,92-61-48-15,-56 49-16 0,0-1-128 16,0 6-1240-16,-8 1-1145 16,-9 6-1455-16,-15 0-1418 15,-4 0 2602-15</inkml:trace>
  <inkml:trace contextRef="#ctx0" brushRef="#br0" timeOffset="35535.11">8685 1841 368 0,'0'0'4337'0,"0"0"-2929"16,0 0-584-16,0 0 760 16,72 26-175-16,-37-26-545 0,6 0-424 15,2 0-248-15,9-23-192 0,-12 5-1032 16,-8-2-5866-16</inkml:trace>
  <inkml:trace contextRef="#ctx0" brushRef="#br0" timeOffset="35708.42">9147 1444 12394 0,'0'0'4577'16,"0"0"-2088"-16,0 0-721 15,0 0-696-15,0 0-568 16,0 0-368-16,0 0 48 0,0 0-64 16,72 86-104-16,-52-45-16 15,-3 4-200-15,2 9-720 0,-3-13-1688 16,-8-9-4314-1</inkml:trace>
  <inkml:trace contextRef="#ctx0" brushRef="#br0" timeOffset="36787.76">7849 549 8161 0,'0'0'5529'0,"0"0"-3304"0,0 0-241 16,0 0-503-16,0 0-649 16,0 0-328-16,0 0-248 0,0 0-256 15,4 3-424-15,-1 19 408 32,-3 7 16-32,0 6 48 0,0 0 0 15,0 0-48-15,0-7-24 0,-3-2-96 16,-1-7-8-16,0-6-488 15,-5-11 616-15,5-2 72 0,4-6 152 16,-4-19-224 0,1-7 0-1,-1-9 88-15,4-3 16 0,0-1-88 16,0 7 56-16,0 6 200 0,0 16-48 16,4 7 64-16,3 6-232 15,2 3-56-15,6 3-176 0,10 13 104 31,3 6 64-31,3 3 8 16,5 0 16-16,7 1 56 16,-2-4-72-16,-1-6-240 0,-1 0-152 15,-3-7-56-15,-8-5 8 0,-8-4 128 16,-3 0 232-16,-6-13 80 31,-11-9 160-31,0-7 48 16,0-9 256-16,-16 0 224 0,-7-10-120 15,-5 4 8-15,0-1-264 16,3 10-32-16,10 10-40 0,6 9-48 16,2 10-192-16,7 6-72 31,3 12-1016-31,10 14-1208 16,2-4-2681-16</inkml:trace>
  <inkml:trace contextRef="#ctx0" brushRef="#br0" timeOffset="44827.05">15096 3677 5657 0,'0'0'4113'16,"0"0"-2609"-16,0 0 312 16,-24-26 73-16,20 23-177 15,4 0-176-15,0 3-399 16,0 0-385-16,0 0-256 0,0 0-184 15,0 0-160-15,0 0-104 16,12 12-48-16,4 4 112 0,8 10-40 31,4-1-72-31,8 7 8 16,7 0 0-16,1 3-8 0,9-4 8 16,-6 7 72-16,5-6-8 15,-1 3-56-15,-3-3-8 16,-4-4 40-16,-4 1-48 0,-4 0-8 31,-8-1-88-31,-4 7 88 16,-8-4-48-16,-5 8-32 0,-11-4-112 15,0 0 88-15,-4-4 0 16,-11-2-8-16,-13-7 120 16,-4 0 48-16,-8-9 16 0,-4-7-16 15,-7-6 40 1,-5-3 240-16,-4-16 0 15,4-13-64-15,0-3-24 0,9-6-16 16,10-7-32-16,9 4-192 16,21 0 72-16,7 2-72 15,3 4 16-15,22 6-16 16,3 7 0 0,3 6-160-16,1 3 40 0,-8 7-464 15,-12 6-584-15,-3 3-1161 0,-9 9-751 16,0 4-2137-16</inkml:trace>
  <inkml:trace contextRef="#ctx0" brushRef="#br0" timeOffset="45877.82">15964 3756 4064 0,'0'0'4369'0,"0"0"-2504"16,0 0 207-16,0 0 153 16,0 0-377-1,-19-48-336-15,19 45-79 16,0 0-393-16,0 3-320 0,0 0-280 16,0 0-280-16,0 0-88 0,0 3-72 15,0 10-168-15,8 9 160 16,3 6 8-1,2 17 48-15,2 2-40 16,2 7 0-16,-2 7 40 16,-2-7 32-16,-2 0-72 15,1-3 64-15,-7-10-64 0,-2-6 40 16,1-3-48-16,0-14 0 0,-4-1 48 31,4-8-48-31,0-6 0 16,0-3-176-16,1 0 56 15,10 0 120-15,5-9 160 0,12-4-32 16,4-6 8-16,3 3-88 16,6 0-40-16,-6 0 0 0,-3 7 0 31,-12-1-8-31,-5 4-8 16,-6 6 0-16,-5-4 0 15,-8 4 0-15,0 0 0 0,0 0-40 0,0 0 48 16,0 0 0-16,0 0-64 15,0 0-184-15,0-3-184 16,0 1-344 0,0-8-944-16,-4 0-4282 15</inkml:trace>
  <inkml:trace contextRef="#ctx0" brushRef="#br0" timeOffset="46496.44">16937 3635 6977 0,'0'0'4833'16,"0"0"-2793"-16,0 0-39 0,0 0-209 15,0 0-399-15,0 0-177 16,0-70-448-16,-17 67-272 0,-2 3-264 31,-9 0-88-31,-4 6-72 16,-3 10 0-16,-6 3-72 16,2 3 8-16,3 4 48 0,8 0-56 0,8 2 0 15,8-3 0-15,8 4-88 16,4-4-32-16,4 1 72 15,16-7 48 1,8 0 72-16,4-3-72 16,8-7-16-16,-5-2-32 15,5-1 40-15,0-3 0 0,-4 0 8 16,0 0-8-16,0 4 8 0,-8-1 0 16,0 0-16-1,-4 7 16-15,-5 0-96 16,-3 0 96-16,-12 2-56 15,4 1-88-15,-8 3 144 16,0 1-176-16,-8-1 32 0,-16-1 88 16,0 5 56-16,-12-1 56 0,-3-6 64 31,-5 3-48-31,-4-10 0 16,5-2-24-16,2-4-32 15,9-3 72-15,8-3 0 0,5-7-88 16,6-6-192-16,9 4-200 15,4-1-136-15,0 3-800 32,9 7-1809-32,3 0-4137 0</inkml:trace>
  <inkml:trace contextRef="#ctx0" brushRef="#br0" timeOffset="46912.35">17403 3438 3816 0,'0'0'6482'0,"0"0"-4754"31,0 0 240-31,0 0 25 0,0 0-137 16,0 0-359-16,0 0-513 16,0 0-328-16,-72-41-264 0,45 60-48 15,2 13-40-15,1 12-72 16,9 10-48-16,2 6-32 31,13 16-56-31,21 10-80 0,10-6-8 16,5-10 48-16,8-13-40 15,4-16-16-15,0 3-176 0,8 1-352 16,15-10-792-16,-15-9-929 16,-8-11-2488-16</inkml:trace>
  <inkml:trace contextRef="#ctx0" brushRef="#br0" timeOffset="47684.48">17786 3546 10162 0,'0'0'3112'0,"0"0"-455"0,0 0-777 16,0 0-703-16,0 0-561 15,0 0-472-15,0 0 96 31,-5 64 280-31,14-29-344 0,-1 0-112 16,3-1 56-16,6-2-72 16,2-10-48-16,1-2-208 0,4-8-288 15,4-12-104-15,-4 0-200 16,-1-12-249-16,-2-14 377 16,-6-9 320-1,-6-6 272-15,-5 0 80 0,-4-7 200 16,0 10 544-16,-8 3 569 15,-5 10-65-15,6 12-176 0,-1 0-296 16,4 13-240-16,4 0-392 16,0 0-144-1,0 19-56 1,0 3-32-16,4 10 8 0,8 3 72 16,4 3-56-16,3 3 64 0,2 4 72 15,3-1-72-15,-9 4 0 0,1 3-64 16,0 3-24-16,-4 0 0 31,-4-4-32-31,0 4-88 16,0-6 112-16,-4 0-152 0,0-7 56 15,-4 0 48-15,0-9 72 0,0-7-176 16,0-6 144-16,0-9-40 16,-12-7-80-16,-4-3 224 15,-8-3 208-15,-4-13 32 0,-11-9 224 31,-2-10-80-31,-2-6-144 16,3-7-16-16,4-6 24 0,16 0-88 16,4-3 8-16,16 3-40 15,0 6-112-15,16 10-16 16,12 13-72-16,8 2-672 0,20 14-616 16,-13 6-2329-1,-7 0-5401-15</inkml:trace>
  <inkml:trace contextRef="#ctx0" brushRef="#br0" timeOffset="47955.64">18307 3730 7417 0,'0'0'5353'15,"0"0"-3080"-15,0 0-561 0,0 0-664 16,0 0-504-16,0 0-15 15,0 41 263 1,0-12-152-16,0 6-296 16,0 3-80-16,0 1-136 15,9 2-32-15,2-6-48 0,6-4 64 16,2-5-112-16,1-7-64 31,4-10-400-31,-4-2-488 0,8-7-449 16,-8-10-1479-16,-5-6-3586 0</inkml:trace>
  <inkml:trace contextRef="#ctx0" brushRef="#br0" timeOffset="48340.6">18375 3489 6145 0,'0'0'4257'0,"0"0"-2049"0,0 0-335 15,0 0-457 1,0 0-312 0,0 0-496-16,0 0-440 0,-16-3-96 15,12 19-72-15,0 3 80 16,4 3-8-16,0-3-72 0,0 3-64 16,0-6-144-16,12-6 40 0,0-1 0 31,4-9-128-31,-4 0-8 15,4-3 96-15,-8-13-240 0,0-6 272 16,-8 0 176-16,0-4 96 16,-12 4 528-16,0 3 200 0,-4 3 40 15,4 7-103-15,1 5-193 32,6 4-272-32,1 0-296 0,4 10-184 15,0 6-128-15,0 3-272 16,0 0-281-16,4 0-983 15,4-3-2081-15,-8-10-7257 0</inkml:trace>
  <inkml:trace contextRef="#ctx0" brushRef="#br0" timeOffset="48749.84">18806 3749 11146 0,'0'0'3089'0,"0"0"-1897"0,0 0 16 16,0 0-256-16,0 0-136 15,75 80-31-15,-71-49-241 16,-4 4-248-16,0 7-232 0,-8-4-8 15,-12 0-16-15,1-3-40 32,-5 0-928-32,3-6-1753 0,14-14-3880 0</inkml:trace>
  <inkml:trace contextRef="#ctx0" brushRef="#br0" timeOffset="49391.01">19104 3480 6689 0,'0'0'8578'0,"0"0"-6746"15,0 0-1376-15,0 0-88 0,0 0 96 16,-15 79-208-16,15-47 9 15,0 0-89-15,7-1-80 16,10-3-80 0,6-5 48-16,1-7-64 15,0-10-272-15,4-6-153 0,0 0-23 16,-5-15-200-16,-3-11 312 16,-3 0 328-16,-9-5 8 15,-5-1 272-15,-3 6 408 0,0 1 177 16,0 9 79-16,0 7 104 31,0 2-248-31,-3 5-312 0,3 2-360 16,0 0-120-16,0 12-128 15,7 7 40-15,6 9 40 16,2 7 48-16,6 7 96 0,-2 5-96 16,5 4 0-16,0 0 8 15,-4 6 0 1,0 1 8-16,0-2-16 15,-9 1-80-15,-2 1 0 0,-5-4-80 16,-4 0-104-16,0-7-384 16,0-2 456-16,-9-7-16 0,-2-13-536 15,-1-5 312 1,-4-11 360-16,-5-6 72 16,-2-3 128-16,-1-10 48 15,0-15 32-15,0-10 280 0,-4-13-96 16,9-15-128-16,6-20 176 15,13 7-312-15,0 6-32 0,9 16 0 32,14 23-96-32,25-1-416 15,-4 10-1200-15,0 6-3505 0</inkml:trace>
  <inkml:trace contextRef="#ctx0" brushRef="#br0" timeOffset="49688">19753 3765 11282 0,'0'0'3921'16,"0"0"-1753"-16,0 0-287 0,0 0-785 15,0 0-688-15,0 0-352 16,0 0 8-16,-7 95 72 0,3-53-120 16,4-1 40-1,0 0-56-15,0-9-56 16,11-3-168-16,6-10-368 16,3-10-456-16,16-9-849 0,-4 0-1287 15,-4-16-3994-15</inkml:trace>
  <inkml:trace contextRef="#ctx0" brushRef="#br0" timeOffset="49971.07">19861 3632 8193 0,'0'0'2273'0,"0"0"-265"16,0 0-31-16,0 0-553 31,0 0-640-31,0 0-536 15,0 0-32-15,0 0 80 0,-16 48-144 16,16-26-144-16,0 0-8 16,0-3-88-16,13-6-48 0,2-7-248 15,1-3-336-15,0-3 80 32,4-6-152-32,-8-10 160 0,-4-6 359 15,-4-4 273-15,-4 1 177 0,-4 0 631 16,-12 5 96-16,-4 8-136 15,-20 12-768-15,8 0-928 0,0 3-3273 16</inkml:trace>
  <inkml:trace contextRef="#ctx0" brushRef="#br0" timeOffset="50565.34">19132 3346 5857 0,'0'0'2584'15,"0"0"-591"-15,0 0-585 16,0 0-480-16,0 0-264 0,0 0-288 15,0 13 129 1,0-10-17 0,0 0-136-16,0 1-128 15,0-4 24-15,0 0 128 0,4 0 112 16,-4 0 144-16,0 0 304 0,5-10 153 16,-2-6-529-16,1-6 48 0,0-7-168 31,0 1-136-31,0-1-16 15,-4 4 0-15,0 3 128 16,0 9-128-16,0 3-24 0,0 7-88 16,4 3-176-16,0 0-136 15,0 13-80-15,12 6 160 0,0 3 56 32,7 10 0-32,9-4-48 15,20 10-536-15,-3-9-1416 0,-10-3-4090 16</inkml:trace>
  <inkml:trace contextRef="#ctx0" brushRef="#br0" timeOffset="51194">19937 3086 10418 0,'0'0'4001'15,"0"0"-1601"-15,0 0-520 0,0 0-231 16,0 0-609-1,0 0-528-15,20-4-432 16,8 17 16-16,8 9 336 0,8 4-136 16,11 9-128-16,1 3-80 15,4 3-24-15,0 7 0 16,-4 3-56-16,-13 6-8 16,-11 0 0-16,-12 7-376 15,-20 31-280-15,-16-12-1040 16,-7-7-3281-16</inkml:trace>
  <inkml:trace contextRef="#ctx0" brushRef="#br0" timeOffset="52387.27">15622 5245 7521 0,'0'0'2121'16,"0"0"-1521"-16,0 0-112 15,95-25 488-15,-58 12 104 0,10 0-232 16,1 4 57-16,7-1-273 15,1-3-224 1,4 7-32-16,4-4-24 16,3 1 8-16,2 3-16 15,2-4-96-15,5 0-104 0,8-2 8 16,15-1-32-16,21-6-64 16,-1 3-40-16,-7 0 56 0,-12 1-24 31,-17 5-40-31,-11-3-8 15,-12 7 40-15,11-4-32 16,9-5 96-16,16-2 40 0,12-5-80 16,-9 0-56-16,-11 0 88 15,-1-4-88-15,1 4 64 0,-1 3 48 32,1 0 81-32,-13 3-25 15,-15 3-72-15,-8 1 8 0,-3 2-104 16,6-2 0-16,8-1 40 0,17-6-48 15,-3 0 16-15,-2 0-8 16,-4 0 16-16,2 3 56 16,-6 3 8-1,1-3 88-15,-1 4 48 16,1-1-104-16,-4 0 8 0,4 0-8 16,0 4-32-16,-1-4 64 0,1 0 88 15,-5 1-72-15,1-4-48 16,-8 7-104-16,-4-8 48 0,-9 5-56 31,-6-1-8-31,-10 1-24 16,-7 5-352-16,-20 1-288 0,0 6-657 15,-20 0-4248-15</inkml:trace>
  <inkml:trace contextRef="#ctx0" brushRef="#br0" timeOffset="53099.34">17515 5286 9570 0,'0'0'6185'0,"0"0"-4337"0,0 0-439 15,0 0-569-15,0 0-352 0,0 0-272 32,0 0-16-32,43 28 232 15,-15-2-136-15,8 2-72 16,3-2-64-16,6 6-64 0,2-4-24 15,9-3-16-15,4 5-40 16,0-5 64-16,-4 0-72 0,-4 1 0 31,-9-1-8-31,-11-3-40 16,-4 3-16-16,-12-2-56 0,-4 2-32 16,-8-3-24-16,-4 4-80 0,-8-1 8 15,-12 4 96-15,-16-4 136 16,-7-3 8-16,-9-2 16 15,-4-8 136 1,0-2 128-16,0-10 24 16,1 0-64-16,3-13-16 15,8-9-64-15,11-13 40 0,18 0 152 16,11-10-232-16,4 1-16 0,24-1-104 16,12 8-104-1,11 2-264-15,30-4-640 31,-14 11-1984-31,-7 2-8147 16</inkml:trace>
  <inkml:trace contextRef="#ctx0" brushRef="#br0" timeOffset="54163.61">18535 5505 10786 0,'0'0'3024'0,"0"0"-863"16,0 0-545-16,0 0-528 16,0 0-471-16,0 0-337 15,0 0-48 1,-4 48 208-16,15-13-168 0,14 0-112 15,-1-1-32-15,7 1-72 16,1-6-56-16,8-4-376 0,-4-8-320 16,-5-8 32-16,1-9-1 15,-4 0 121 1,-4-19 96-16,-8-10 200 16,-7-6 184-16,-9-3 64 0,0-3 88 15,0-1 368-15,-13 5 160 16,-2 8 249-16,2 6 135 0,5 11-96 15,4 6-312-15,1 6-256 32,3 3-336-32,0 16 0 15,3 13-88-15,14 6 88 0,2 3 40 16,5 7-40-16,4 2 64 0,4 1-32 16,0 0-24-16,0 6-16 15,0 1-80-15,-1-1-32 31,-3 3-72-31,0-3-360 0,-4-3-104 16,-4-3 16-16,-4-10-24 16,-4-3 39-16,-8-9-15 0,-1-4 104 15,-3-6 304-15,-7-6 168 16,-9 0 64-16,-8-7 512 31,-4-3 112-31,-7-3 113 0,-5 0-17 0,-4-3 160 16,0-13 16-16,0-9-272 15,4-7-128-15,5-10-24 0,10-24-144 16,14-20-239-16,11 1-81 16,0 5 64-1,11 20-72 1,10 22-249-16,11-4-551 0,-1 5-1328 0,-8 8-3945 16</inkml:trace>
  <inkml:trace contextRef="#ctx0" brushRef="#br0" timeOffset="54742.65">18682 5353 616 0,'0'0'9258'15,"0"0"-7250"-15,0 0-72 16,0 0-55-16,0 0-545 0,0 0-496 15,-8-7-392-15,8 7-304 16,-4 7-80-16,4 2 120 16,-4 1-63-16,4-4 23 15,0 4-64 1,0-7-16-16,0 0 8 0,0-3-64 16,0 0 240-16,0 0 184 15,0 0 16-15,0-6 88 0,0-7-224 16,0-9-216-16,-4-4-48 15,0-5-40 1,0-1-8-16,0-3 0 16,4 3 80-16,-8 3 184 15,8 7 96-15,0 10-16 0,0 5 16 16,0 4-72-16,0 3-128 16,0 0-160-16,0 0-128 0,8 10-32 31,8 2 160-31,0 10 0 15,12 4 0-15,-1 0-40 16,1-1-248-16,13 13-792 0,-5-10-1825 16,-8-5-4184-16</inkml:trace>
  <inkml:trace contextRef="#ctx0" brushRef="#br0" timeOffset="55064.89">19339 5420 1376 0,'0'0'11898'0,"0"0"-9177"16,0 0-1313-16,0 0-760 15,0 0-376-15,0 0 521 0,4 72 7 16,4-43-312-16,-4 6-288 16,5 0-80-16,2 0-48 15,5 0-72-15,8 0 0 0,0-7-56 16,8-2-40-16,3-8-440 0,14-8-568 31,-14-3-1401-31,-3-7-2472 0</inkml:trace>
  <inkml:trace contextRef="#ctx0" brushRef="#br0" timeOffset="55462.15">19347 5185 5457 0,'0'0'5985'16,"0"0"-4137"-16,0 0-1007 15,0 0-337-15,0 0 24 16,0 0 176-16,0 0-288 0,13 76-152 16,-2-58-80-16,9-1-88 0,-4-4-96 15,4-8-152 1,-4-5-264-16,0 0-48 15,-8-5 280-15,-1-12 184 16,-7-5 112-16,-3 0-64 0,-17-3 208 16,-4 5 352-16,-8 5 80 31,4 2-136-31,4 13-64 0,4 0-144 16,8 0-344-16,12 16-16 15,0 3-184-15,4 0 120 16,13 0-288-16,2-3-792 0,-3-7-1016 15,0-5-2537-15</inkml:trace>
  <inkml:trace contextRef="#ctx0" brushRef="#br0" timeOffset="56214.1">21029 4203 4064 0,'0'0'5594'0,"0"0"-2978"15,0 0-63-15,0 0-537 16,0 0-528-16,0 0-255 0,0 0-233 15,-24 0-408-15,24 0-176 0,4 0-176 32,8 0 64-32,0 0-48 15,16-3 96-15,4-3-112 16,7-4 32-16,1-3-272 0,0 1-16 16,0-1-304-16,-8 1-560 0,-4 5-800 15,-17 4-2169-15,-6 3-1616 31,-5 0-4785-31</inkml:trace>
  <inkml:trace contextRef="#ctx0" brushRef="#br0" timeOffset="56411.41">21005 4410 2800 0,'0'0'5945'0,"0"0"-3952"0,0 0 87 0,0 0-239 15,0 0-9-15,0 0-112 16,123 15-447-16,-67-30-433 0,0-4-424 16,-1-4-176-1,-7 1-240 1,5-6-1096-16,-14 2-2745 0,-11 4-6049 16</inkml:trace>
  <inkml:trace contextRef="#ctx0" brushRef="#br0" timeOffset="57853.68">23076 3473 11482 0,'0'0'4417'16,"0"0"-2993"-16,0 0-208 15,0 0-399-15,0 0-377 16,0 0-192-16,13 0-56 0,-13 16 96 31,0 3-40-31,-17 3 0 16,-7 4-16-16,-11-4-32 0,-5 0-24 16,1-6-64-16,-2-3-8 0,5-7-32 15,4-6 0-15,13 0 0 16,7-16-72-16,8-6-120 15,4-7 120 1,0-2-8-16,20-4-88 16,3 3 48-16,9 3-72 0,9 11 48 15,2 5 8-15,9 6 64 0,8 7 24 16,-4 0-24-16,4 16-24 16,-5 6 24-1,-3 10-48-15,-4 9 40 16,-16 7-40-16,-4 19 48 15,-24 18-56-15,-4 24 8 0,-28-11-240 16,-4-19 240-16,0-25 40 16,0-19 0-16,-8 3 8 0,-4 3 48 31,-8-6 24-31,-4-6-16 16,9-13 16-16,-5-10 0 0,12-6 48 15,1-9 0-15,7-17-64 16,8-9-56-16,16-6-64 15,8-10 64-15,8 7 88 0,20 2-88 32,11 11-104-32,25 9 96 15,20 15 8-15,23 7 88 0,5 19-88 16,-17 4 8-16,-27-5-8 16,-24-1 0-1,-12-2 0-15,0 4 0 16,-4 4-48-16,-5-4-32 0,-10-4-256 15,-6-2-288-15,-7-3-1024 16,0-7-2105-16,-7-3-2681 0</inkml:trace>
  <inkml:trace contextRef="#ctx0" brushRef="#br0" timeOffset="58469.13">24208 3082 12226 0,'0'0'2473'0,"0"0"31"0,0 0-543 16,0 0-641-16,0 0-664 15,0 0-360-15,0 0-24 16,-71 89-40 0,35-3 120-16,4 35 8 15,12 9-48-15,20 3-88 0,0-12-56 32,36-16-168-32,7-23-40 15,29-6-56-15,11-15 40 16,14-20-24-16,10-9-280 0,-19-23-504 15,-17-9-1552-15,-23-2-4042 0</inkml:trace>
  <inkml:trace contextRef="#ctx0" brushRef="#br0" timeOffset="59141.37">24750 3264 7057 0,'0'0'6793'16,"0"0"-4088"-16,0 0-649 0,0 0-807 15,0 0-713 1,0 0-328-16,0 0-200 16,0 0 168-16,4 85 40 15,16-43-168-15,4-4-40 0,7-7-8 16,-3-5-128-16,8-7-72 15,-8-12-208-15,0-7 288 0,-4-4 120 32,-3-18-64-32,-6-13 56 15,-7-3 8-15,-8-6-8 16,0-1 8-16,0 3 120 0,-8 11 432 16,0 5 104-16,1 11-16 0,2 8-80 15,5 7-104-15,0 0-456 31,0 10-104-31,0 15-40 16,8 7 80-16,8 12 64 0,4 4 64 16,4 3 16-16,-1 6-8 15,14 13-72-15,-1 13 0 0,3 21 0 16,-3 7 0-16,-8-6-160 16,-8-23-88-1,-8-24-136-15,-4-14-72 16,-5-3-56-16,-3 4-104 0,0-1-752 15,0 4 832-15,0-17 391 16,-7-8-7-16,-9-10 152 16,-8-10 337-1,-8-3 183 1,-7-7-72-16,-2-15 232 16,-6-6 168-16,-5-10-112 15,0-7-224-15,1-9 16 16,2-6-232-16,10-4-127 0,11-2-57 15,16-1-112-15,12 7-16 0,12 2 16 16,23 11-184-16,10 9-377 16,19-1-487-16,-9 14-1120 0,-15 3-3385 15</inkml:trace>
  <inkml:trace contextRef="#ctx0" brushRef="#br0" timeOffset="59490.44">25491 3512 6185 0,'0'0'7641'16,"0"0"-5048"0,0 0-144-16,0 0-593 15,0 0-776-15,0 0-520 0,-24-7-376 16,17 26-136-16,-2 10 32 0,1 6-80 16,8 2 0-16,0 5 0 15,8-1 0 1,12-6-8-16,8-3-160 15,0-10-200-15,8-6-392 16,3-16-984-16,-7 0-2145 16,-8-7-3265-16</inkml:trace>
  <inkml:trace contextRef="#ctx0" brushRef="#br0" timeOffset="59916.3">25460 3181 5113 0,'0'0'4729'31,"0"0"-3129"-31,0 0 392 16,0 0-95-16,0 0-337 16,0 0-536-16,0 0-552 0,-21-10-352 0,21 27 121 15,0 5-9-15,0 3-192 16,0-3-40-16,4-3-104 15,9-3 32 1,-2-6-32-16,5-7 104 16,0-3 8-16,-4 0-8 15,-4-13 0-15,-4-6-209 0,-4-3 137 0,0-4-64 16,-16 4 8-16,-3 0 128 16,-6 10 192-1,1 2-24-15,9 10-56 16,-2 0-23-16,10 0-89 15,3 6-73-15,4 4-55 16,0-4 8-16,0 1-48 0,8-4-104 16,-1-3-104-16,-3 0 16 31,0 0 80-31,-4-7-728 0,0 1-832 16,0 3-2169-16</inkml:trace>
  <inkml:trace contextRef="#ctx0" brushRef="#br0" timeOffset="60345.15">25866 3438 9418 0,'0'0'5001'0,"0"0"-3169"16,0 0-272 0,0 0-327-1,0 0-193-15,0 0-312 0,-4 0-288 0,19 0-320 16,6 0 104-16,10 0 272 15,13 0-216 17,4-9-64-32,4-1-32 15,-5-3-112-15,-7 1 32 16,-8 2-88-16,-8 1-8 0,-8 3 112 16,-8-1-104-16,-4 7 64 15,0-3-24-15,-4 3-56 0,0 0-48 16,0 0-440-16,0 0-872 15,-4 0-3841-15,0 0-5241 0</inkml:trace>
  <inkml:trace contextRef="#ctx0" brushRef="#br0" timeOffset="61378.39">26451 2991 256 0,'0'0'12514'0,"0"0"-9545"15,0 0-673-15,0 0-527 0,0 0-593 16,4-35-592-16,-4 35-344 0,8 9-240 16,-4 13-48-16,8 4 48 15,0 9 72-15,4-1-8 0,8 1-56 16,4-6 80-16,0-4 8 15,3-5-96 1,10-14-64-16,-2-3 64 16,-3-3 0-16,4-12-144 15,-8-14-72-15,-8-9-56 0,-8-6 256 16,-12-7-64-16,-4-3 8 16,-4 1 72-16,-12-1 264 15,-4 13 40-15,4 6 128 16,4 13 120-1,4 9-64-15,8 10-368 16,0 0-120-16,0 23-336 0,12 12 160 16,8 9 176-16,4 7 72 15,8 6 24-15,12 13-96 32,7 15 0-32,5 20-16 0,4 7-88 0,-12-8-56 15,-8-2-40-15,-20-10-216 16,-5 0-328-16,-11-6-80 0,-4-17-584 15,0-15-73-15,-4-22-47 16,-3-9-160 0,-14-4 551-1,2-4 1137-15,-9-5 176 0,-9-10 1321 16,2-3-57-16,-9-16-40 16,0-16 177-16,-3-7-257 0,-2-24-104 15,2-20-512-15,15-22-304 0,20-9-176 31,12 12-224-31,28 22 56 16,4 32-56-16,-1 23-368 0,25 12-584 16,-4 10-1192-16,-4-4-3497 15</inkml:trace>
  <inkml:trace contextRef="#ctx0" brushRef="#br0" timeOffset="62564.22">27467 3349 264 0,'0'0'9250'0,"0"0"-6218"0,0 0-615 16,0 0-257-16,0 0-519 16,0 0-585-1,0 0-520-15,0 0-320 16,0-3-160-16,0 26 88 15,-7 5 168-15,-2 4 24 16,5 6-64-16,0-3-200 0,4 0 48 16,0-1-120-16,4-5 0 0,16-4 56 31,8-2-56-31,0-7 0 16,8-3-176-16,4-8-192 15,16-5-776-15,-13-9-1281 0,-11-7-3024 16</inkml:trace>
  <inkml:trace contextRef="#ctx0" brushRef="#br0" timeOffset="62982.1">27603 3165 1272 0,'0'0'10394'16,"0"0"-7865"-16,0 0-729 16,0 0-632-16,0 0-232 0,0 0-247 15,0 0-345 1,-20-19-344-16,20 22-184 16,0 7 8-16,0 2 31 15,4 1 145-15,8-3 72 0,0-1 49 16,4-6-121-16,0 1-16 15,-4-4 8-15,-1 0-177 0,-2-4 177 32,-5-2 8-32,-4-3 96 15,0 6 25-15,0-4-41 0,0 1 24 16,-9 0-32-16,1-1 192 31,1 1 40-31,-1-1-64 0,-1 1 56 16,5 3-32-16,-3 0-176 15,-5 0-88-15,-16 3-1072 16,0 6-2721-16,0 0-4233 0</inkml:trace>
  <inkml:trace contextRef="#ctx0" brushRef="#br0" timeOffset="63790.94">26435 2746 3632 0,'0'0'2713'16,"0"0"584"0,0 0-1657-1,0 0-584-15,0 0-184 0,0 0-88 16,0 0-151-16,0 0-41 0,-32 45-64 16,32-33 32-16,0 4-88 15,0-7-176-15,0 1-112 0,0-7-88 31,0 1-32-31,0-4 40 16,0 0 192-16,0 0 256 0,0-7 385 16,0-6-113-16,4-12-472 15,1-4-72-15,3-8 40 0,-1-8-96 16,-3 1-88-16,5-7-56 31,-5 3 64-31,3 4 72 16,-3 5 96-16,-4 14-80 0,0 6 0 15,0 6-88-15,4 10 0 32,-4 3-144-32,0 0-56 0,4 13-96 15,0 6 80-15,8 9-48 16,0 4-248-16,24 16-944 16,-1-7-3033-16,-2-12-3649 0</inkml:trace>
  <inkml:trace contextRef="#ctx0" brushRef="#br0" timeOffset="64588.81">27492 2463 5537 0,'0'0'4297'0,"0"0"-2537"15,0 0 104-15,0 0-143 0,-64-47-161 16,59 44-24-16,5 0-119 16,0 3-641-16,0 0-560 0,13 0-120 15,15 6-16-15,11 13 120 16,25 13 56-16,28 18-56 15,31 27-96-15,8 11 112 0,-11 8 24 16,-25-17-72-16,-39-19-168 31,-16-12 8-31,-3-3 40 0,-9 5-48 16,-1 24 0-16,-11 15-56 16,-16-7-64-16,0-12-224 15,-12-13-424-15,-8-16-192 0,-16 7-633 16,5-7-2143-1,3-19-3122-15</inkml:trace>
  <inkml:trace contextRef="#ctx0" brushRef="#br0" timeOffset="72553.98">22028 4175 8553 0,'0'0'4361'16,"0"0"-3080"-16,0 0-169 0,0 0 24 31,0 0-168-31,0 0 168 15,0 0-199-15,0 0-385 16,0 0-272-16,9 0-48 0,-1 0 32 16,3-7-72-16,10 5-96 15,7-8-40-15,0 3-8 0,11-2 24 32,1-4 24-32,12 0 48 0,0-2 0 15,-1-1-40-15,1 3-8 16,-8-3 0-16,0 4-32 0,-12-1-56 15,-8 3 8-15,-5 1-16 16,-6 2 96-16,-9 7-88 16,0-3 8-1,-4 3-16-15,0 0-160 0,-4 0-448 16,-9 0 56-16,-6 3-576 16,-9 10-865-16,0-4-2352 0,4-2-4328 15</inkml:trace>
  <inkml:trace contextRef="#ctx0" brushRef="#br0" timeOffset="72915.23">21981 4153 9458 0,'0'0'2864'0,"0"0"-951"16,0 0-505-16,0 0-368 16,0 0-24-16,0 0-400 0,0 0-224 15,23 0-71-15,1-4 215 32,4-2 40-32,12-3-136 0,1-4-48 15,2 4-104-15,-2-4 24 0,-2 0-96 16,1 0-136-16,-9 4-32 15,1-1 24-15,-4 4-64 16,-11 0 0 0,-6 2 32-16,-3 1-40 15,0 0-96-15,-8 3-272 0,0 0-456 16,0 0-664-16,0-3-3393 0,0 3-5482 16</inkml:trace>
  <inkml:trace contextRef="#ctx0" brushRef="#br0" timeOffset="79656.46">17208 8086 3088 0,'0'0'4409'16,"0"0"-2504"-1,12-41 279-15,-5 22-192 16,6 3-111-16,-5 1-225 0,-5 5-264 16,5 0-335-16,-8 7-121 0,5 0-288 15,-5 3-264-15,0 0-384 16,0 16-184-1,-16 22 184-15,-5 32 336 16,-7 32-104-16,-4 9-80 16,9-3-56-16,7-16-48 0,8-16-40 15,8-13 0-15,0-12-8 16,0-13-8-16,4-6-128 0,12 3-40 31,4-4-40-31,0 1-128 16,-1-16-8-16,2-6 72 15,3-10 160-15,-13 0 112 0,6-13 8 16,-10-13 88-16,-7-8 8 16,0-8 200-16,-20-8 160 0,-7-4 8 31,-13 0-96-31,-12-3-192 16,-4 3-32-16,-7-1 16 0,-6 1 32 15,-2 0-64-15,3 4-32 0,1-7-48 16,7 9 8-16,4 7-48 15,13 6 0-15,15 6 0 16,4 13 41 0,11 7-49-16,9 5-49 15,4 4-303-15,0 10-848 0,24 32-824 16,-4-5-2809-16,5 2-7834 0</inkml:trace>
  <inkml:trace contextRef="#ctx0" brushRef="#br0" timeOffset="80249.64">17558 8467 9882 0,'0'0'3240'15,"0"0"-711"-15,0 0-673 16,0 0-351-16,0 0-569 0,-4-3-520 16,1 16-272-16,3 9 344 31,0 4-104-31,0 5-112 0,0 8-48 16,0-5-128-16,3 4-48 15,5-6-40-15,12 0 48 0,-4-3-56 16,4-7-16-16,4-3-232 15,4-3-96-15,0-7-552 32,12-9-848-32,-12 0-2265 0,0-9-1841 0</inkml:trace>
  <inkml:trace contextRef="#ctx0" brushRef="#br0" timeOffset="80721.14">17642 8188 4672 0,'0'0'4057'15,"0"0"-2064"-15,0 0-473 16,0 0 80 0,0 0-335-16,0 0-705 15,0 0-160-15,0 0 232 0,0 0 48 16,-32 76-280-1,32-47-136-15,0-4-240 0,4-3-24 0,8-6-16 16,-4-3 16-16,4-10 48 31,-4-3-48-31,4 0 128 0,-4-9 40 16,-4-14-160-16,-4-2-8 16,0-4 0-16,0-2-64 0,-17 8 64 15,2 8 48-15,-1 5 321 16,4 10 199-16,4 0-248 31,1 16-320-31,7 6-48 0,0 4-40 16,7-4 88-16,13 0 0 15,-4-6 8-15,-1-7-8 0,-2-9-224 16,-1 0 224-16,-9-6 144 16,-3-13-48-16,0-3-16 15,-3 0-80 1,-13 0-8-16,-4 5-528 0,-16 14-1017 15,12 3-2488-15,-4 0-6905 16</inkml:trace>
  <inkml:trace contextRef="#ctx0" brushRef="#br0" timeOffset="81975.06">18415 8331 6081 0,'0'0'7433'16,"0"0"-5104"-16,0 0-681 0,0 0-159 15,0 0-265 1,0 0-400 0,-12 0-576-16,20 0-56 0,11 0-128 15,6-3 376-15,10-4 24 0,10-2-240 16,2-1-80-16,1-6-80 16,4 4-16-16,3-4-48 0,-6 3-40 31,-1 0-304-31,-1 4-528 15,-4 0-1272-15,-6 2-2921 0,-18 1-2593 16</inkml:trace>
  <inkml:trace contextRef="#ctx0" brushRef="#br0" timeOffset="82243.35">18451 8588 2512 0,'0'0'6089'0,"0"0"-4056"0,0 0 119 16,0 0 593-16,0 0-225 0,0 0-935 16,108-22-521-16,-69 6-336 15,9 4-232-15,4-5-176 0,-4 8-184 16,-1 0-104-1,-6 2-32 1,-2 4-464-16,5-4-568 0,-12 4-1345 16,-1-3-3448-16</inkml:trace>
  <inkml:trace contextRef="#ctx0" brushRef="#br0" timeOffset="83710.69">20144 8017 2800 0,'0'0'7090'16,"0"0"-4810"-16,0 0-191 0,0 0-49 15,0 0-416-15,-67 3-175 16,67-3-417-16,0 0-352 0,7 0-384 16,17 0-280-16,29-3 384 31,42-19 256-31,32-7-224 15,12-6-112-15,-19 6-63 0,-40 10-113 16,-40 10-88-16,-12 6-40 16,-4-4-8-16,-5 4 48 0,-6 0-48 15,-10 3 0-15,-3 0-8 32,-3 0 8-32,-5-4 176 15,-5 4-96-15,6-2-88 0,-1 2-304 0,8 0-577 16,4 0-903-16,11-3-4529 15,5-1-1577-15</inkml:trace>
  <inkml:trace contextRef="#ctx0" brushRef="#br0" timeOffset="84357.01">21706 6778 10594 0,'0'0'2272'15,"0"0"-271"-15,0 0-553 16,0 0-808-16,0 0-136 0,-88 83 464 16,53-4 57-16,-1 39-289 15,4 19-32-15,16-1-208 0,8-6-160 32,8-19-136-32,19-6-56 15,22 0-32-15,23-13-112 0,20-10 0 16,19-12-96-16,20-10-88 15,8-9-192-15,6-19-864 16,-34-13-1417-16,-23-12-4048 0</inkml:trace>
  <inkml:trace contextRef="#ctx0" brushRef="#br0" timeOffset="85165.58">28261 5515 2800 0,'0'0'8082'16,"0"0"-5114"-16,0 0-679 0,0 0-785 31,0 0-407-31,0 0-513 32,0 0-344-32,83 6 304 0,4 16 288 15,33 20-248-15,11 12-200 16,-3 6-40-16,-16 9-216 15,-17 8-40-15,-15 5-80 0,-8 11 0 16,-20-2 56-16,-13-2-64 16,-19-3-32-16,-12-6 24 0,-8-14 8 15,0-12 0-15,-8-16-232 16,-12 1-352-16,-19 11-688 16,-1-9-1313-16,-8-6-6265 0</inkml:trace>
  <inkml:trace contextRef="#ctx0" brushRef="#br0" timeOffset="86107.39">22161 7499 5601 0,'0'0'5377'15,"0"0"-2881"-15,0 0 17 0,0 0-529 32,0 0-487-32,0 0-273 0,0 0-440 15,-21-6-392-15,42-1-104 16,11-2 120-16,11-4-88 0,13-3-80 15,4 4-88-15,-4-1-32 16,-5 3-103-16,-11 1-9 16,-13 5 40-16,-10 1-40 15,-6 1 40-15,-11 2-48 16,0 0 0-16,0-4 88 16,0 4-80-16,0 0 56 0,0 0-64 15,4 0-144-15,-4 0-225 16,0-3-383-1,9 3-976-15,-5 0-2233 16,0 0-2184-16</inkml:trace>
  <inkml:trace contextRef="#ctx0" brushRef="#br0" timeOffset="86863.65">23164 6829 11282 0,'0'0'3065'0,"0"0"-1097"16,0 0-664-16,0 0-520 15,0 0-391-15,0 0-145 16,-24 10-40 0,1 9-24-16,-5 6 24 15,-4 1-88-15,-9 2-8 0,2-6-16 16,-4 1 32-16,2-8-8 0,1-5-40 16,9-4-64-16,6-2 64 15,14-4 24 1,7-7-104-16,4-9 8 15,0-9 32-15,19-4 16 16,5-2-56-16,12-1-64 16,5 7 56-16,6 2 8 0,1 7 0 15,3 3 64-15,5 10-8 0,-4 3-40 32,4 3 88-32,0 20-56 15,-8 6-48-15,0 12 0 16,-9 19 0-16,-3 19-8 0,-16 20 8 15,-12-7-56-15,-8-16 8 16,-16-22-48-16,-4-16-144 0,-8 3 184 31,-7 4 40-31,-10-1 16 16,2-12 40-16,-5-7-24 16,4-12 32-16,1-9 80 0,6-4-56 0,5-7 8 15,4-16-80-15,13-11-24 16,7-4 24-16,8-1 0 15,4 5-8 1,15 5-88-16,18 13 40 16,3 4-40-16,7 5 96 15,13 4 72-15,3 3-64 0,1 0 72 16,1 0 136-16,-10 0-16 16,-3 0-16-1,-9 0-176-15,-10 6 88 16,-6 0-88-16,-14 1-8 0,-2-1-16 15,-3 1-304-15,-3-1-416 0,-5 3-985 16,0-2-3248-16,0-4-5585 16</inkml:trace>
  <inkml:trace contextRef="#ctx0" brushRef="#br0" timeOffset="87373.83">23862 6652 4440 0,'0'0'6642'0,"0"0"-4378"0,0 0-39 16,0 0-425-16,0 0-736 31,0 0-343-31,0 0 167 0,-49 107-144 16,34-24-136-16,11 22-72 16,4 2-184-16,16-14-216 0,8-30-136 15,0-21 0-15,8-8 32 16,11 4-32-16,9-3-128 31,8-3-448-31,0-10-552 0,7-15-1001 16,-19-7-2848-16,-8-3-5777 0</inkml:trace>
  <inkml:trace contextRef="#ctx0" brushRef="#br0" timeOffset="87980.94">24200 6775 10866 0,'0'0'4161'16,"0"0"-2361"-16,0 0-696 15,0 0-488 1,0 0-255-16,0 0 95 16,0 0-88-16,12 79-216 0,8-47-104 15,4 0 0-15,3-10-96 16,10 1 48-16,-5-11-568 0,0-9 0 15,0-3 63-15,-4-9 129 32,-9-20-48-32,-3-5 168 0,-12-11 248 15,-4 1 8-15,0-4 328 16,-11 7 552-16,-6 9 209 0,6 10 15 16,2 9-88-16,5 6-440 15,4 7-256-15,0 4-320 31,0 15-176-31,9 9 176 0,10 13 0 16,1 4 8-16,8 6 0 16,4 3 0-16,0 3 0 0,7 7 0 15,1 12-8-15,-3-10 0 16,2 4 0-16,-11 0-120 31,-4-13-64-31,-8 4-32 0,-5-4 48 0,-11-3 56 16,0-10 104-16,-15-6-72 15,-9-6-112-15,-8-13 192 0,-4-6 240 16,-12-10 56-16,1-3 16 16,-5-13 72-1,1-12 24-15,2-10 41 16,6-13-145-16,10-15-304 0,25-23 0 16,8 7-96-16,13 5 88 15,26 17-249-15,5 23-375 0,12-1-360 16,39-4-1152-16,-18 11-3426 31,-14 9-6240-31</inkml:trace>
  <inkml:trace contextRef="#ctx0" brushRef="#br0" timeOffset="88222.71">25005 6861 9794 0,'0'0'4905'0,"0"0"-2705"16,0 0-464-16,0 0-687 0,0 0-777 16,0 0 192-16,0 79 152 15,0-34-192-15,0 5-264 16,12 1-152 0,4-3 0-16,3-7 112 0,9-3-120 15,0-6-56-15,0-13-336 16,0-9-384-16,-4-10-416 15,1-29-721-15,-10-6-1984 0,-7-10-3392 16</inkml:trace>
  <inkml:trace contextRef="#ctx0" brushRef="#br0" timeOffset="88603.87">24945 6511 9458 0,'0'0'2936'0,"0"0"-343"16,0 0-633-16,0 0-640 15,0 0-479-15,0 0-841 0,0 0-16 16,-11 13 16-16,11 16 64 31,0 3-16-31,7 0-40 0,5-4-8 16,4-6-24-16,4-6-336 15,-4-6-233-15,0-10 273 16,-8 0 320-16,-4-16 104 0,-4-3-104 16,0-10-80-16,-12 0 32 31,-12 4 48-31,0 3 288 0,0 6 208 16,0 10-223-16,1 6-153 0,10 0-120 15,6 6-64-15,3 7-233 16,4 2-95-16,0 1-728 0,7 0-1424 15,1-9-3546-15</inkml:trace>
  <inkml:trace contextRef="#ctx0" brushRef="#br0" timeOffset="88988.22">25213 6928 13586 0,'0'0'4081'0,"0"0"-2696"0,0 0-361 16,0 0-344-16,0 0-40 31,83-22-296-31,-39 5-80 0,12-5 0 16,8 3-40-16,-5 0-32 16,-4 0-56-16,-14 3-80 0,-13 7 8 15,-9 2-16-15,-15 4-48 0,-4 3-72 16,0 0-408-1,-12 0-304 1,-8 0-904-16,5 3-3585 0,2 1-8026 16</inkml:trace>
  <inkml:trace contextRef="#ctx0" brushRef="#br0" timeOffset="89619.82">25873 6461 6705 0,'0'0'6097'16,"0"0"-3480"-16,0 0-465 0,0 0-503 16,0 0-513-16,0-22-624 15,0 31-360-15,-3 13 40 16,3 7 0-16,0 0-72 0,0 6-40 15,11-7-8-15,13 1-72 32,0-7-88-32,4-6-64 0,8-10-32 15,0-6 40-15,8 0 48 16,-4-16 16-16,-1-10 72 16,-7-8-40-16,-12-8 48 0,-4-2 8 0,-11 0 0 15,-5 6 160 1,0 6 248-1,-5 10 0-15,-3 9 48 0,8 6-112 16,-4 7-176-16,4 0-176 16,0 13-192-16,12 16 120 15,8 5 72-15,4 14 48 0,4 0 8 16,4 6-48 0,8 3 40-16,-1 0 0 15,9 3-48-15,-4 4-64 0,8 9-176 16,-4 16-56-16,-4-9-64 15,-16-8-128-15,-17-14-168 16,-11-14 96-16,0 1 152 0,-15-4 224 31,-17-13-296-31,-9-12 480 16,-6-9 496-16,-9-7 176 0,0-10 120 16,-4-19 200-16,9-12-288 15,7-22-80-15,16-23-255 0,28-22-249 16,16 0-48-16,20 19-72 31,4 29-376-31,12 28-633 16,-17 16-1359-16,-7 0-4114 0</inkml:trace>
  <inkml:trace contextRef="#ctx0" brushRef="#br0" timeOffset="90444.64">25671 6324 5873 0,'0'0'6961'0,"0"0"-5024"16,0 0-441-16,0 0-632 0,0 0-368 15,0 0-296-15,0 0-104 16,0 0 152-16,15 32 48 0,-7-25-88 31,-4-1-87-31,1-6-1 16,-5 0 72-16,4 0 312 0,-4 0 424 15,7-16-112-15,-3-9-512 16,4-10-192-16,-4-4-64 0,1-5-40 16,-2-3-8-16,-3 2 48 31,0 7 40-31,0 0-16 15,0 16 48-15,0 6 88 0,0 6-64 32,4 7-24-32,0 3-96 15,4 0-24-15,4 3-80 0,4 10 72 16,12 6 8-16,8 3 48 16,4 4-48-16,3 2-72 0,25 13-632 15,-12-6-1720-15,-9-6-6410 0</inkml:trace>
  <inkml:trace contextRef="#ctx0" brushRef="#br0" timeOffset="91274.97">26758 6578 10698 0,'0'0'3240'16,"0"0"-863"-16,0 0-497 31,0 0-391-31,0 0-465 0,0 0-424 0,0 0-424 16,-7 7-160-16,7 15 96 15,0 6 56-15,0 4-8 16,0 3-40-16,7 3-112 15,1-6-8 1,8-4-72-16,0 1-168 16,8-10-136-16,4-3-376 0,0-3-264 0,11-13-969 15,-7 0-1207-15,-4 0-1585 16</inkml:trace>
  <inkml:trace contextRef="#ctx0" brushRef="#br0" timeOffset="91641.23">26682 6350 1608 0,'0'0'7794'0,"0"0"-6066"0,0 0 256 15,0 0-471-15,0 0-297 16,0 0-608-16,0 0-328 15,9 79-152-15,-2-73-40 0,5 1-32 32,4-7 64-32,0 0-120 15,-4 0-248-15,-4-13 232 0,-4-6-192 16,-4-3-40-16,0 0 144 0,-4 2 104 16,-12 5 240-16,0 5 656 15,0 7-304-15,0 3-80 16,5 3-159-1,2 10-353-15,9 6-128 16,0-3 120-16,0 0 0 0,0-1-465 16,4-5-415-16,1-3-856 15,-1-4-1049-15,0-3-2648 0</inkml:trace>
  <inkml:trace contextRef="#ctx0" brushRef="#br0" timeOffset="92136.63">26627 5874 1512 0,'0'0'8794'16,"0"0"-6250"-16,0 0-359 15,0 0-473-15,0 0-112 0,0 0-383 16,-24-17-865-16,39 24-344 16,21 9 376-16,20 15 288 15,32 21-152-15,28 14-176 0,15 10-32 16,-8 0 64 0,-7-5-160-16,-32-18-72 15,-24-8-72-15,-17-4-24 16,-11 10 80-16,-4 22-120 0,-8 22-8 15,-12 16-136-15,-8-6-144 16,-32-7-288 0,-16-15-880-16,8-19-3041 15,1-20-8594-15</inkml:trace>
  <inkml:trace contextRef="#ctx0" brushRef="#br0" timeOffset="93495.8">19415 9636 12426 0,'0'0'5793'0,"0"0"-4560"16,0 0-641-16,0 0 344 16,0 0 96-16,104-35-416 0,-37 9-256 0,25-5-168 15,-4-1-112-15,-13 6-80 16,-11 8-184-16,-24 5-600 0,0 3-384 15,-16 4-1729 1,-16 6-2648 0,-8 0-3793-16</inkml:trace>
  <inkml:trace contextRef="#ctx0" brushRef="#br0" timeOffset="93673.69">19491 9801 680 0,'0'0'9826'0,"0"0"-7850"16,0 0 121-16,0 0-185 0,0 0-240 16,123 13-215-16,-35-39-657 31,23-5-392-31,5-1-256 0,-4 0-152 16,-41 10-1912-16,-27 2-10179 0</inkml:trace>
  <inkml:trace contextRef="#ctx0" brushRef="#br0" timeOffset="94618.85">21901 9051 4120 0,'0'0'11339'0,"0"0"-9323"0,0 0-559 16,0 0-825-16,0 0-504 0,0 0 0 16,0 0 240-1,-43 64 0 1,15-29-224-16,-8-3 0 0,-8 0 48 15,0-7-64-15,-8-6 8 16,9-9-32-16,7-7-8 0,3-3 0 16,18-13-88-16,7-12 0 15,8-7-8 1,12-9 8-16,19-4 8 16,9 4 32-16,4 6-16 0,9 10-32 15,-2 12 0-15,5 6 72 16,0 7 112-16,3 13-112 0,1 16-24 15,-9 9-48-15,1 9 0 32,1 17 0-32,-6 22 0 0,-10 15-16 15,-22 8-56-15,-15-21-80 16,-12-21-136-16,-19-26 0 0,-6-6 120 16,-27 10 168-16,0-4 0 15,-7-6 8-15,-4-7 88 31,15-21-16-31,4-4 56 0,8-3 16 16,12-16-32-16,21-13-120 16,15-9-88-16,11-6 40 0,25 3-128 15,16 2 32-15,12 14 136 16,15 9 0-16,21 7 8 16,-13 9 8-1,-11 0 96-15,-20 6 88 0,-16 10-16 16,3 6-128-16,-6 7-40 15,-5 2-8-15,-9 1-296 0,-7-7-264 16,0 4-744-16,-11-10-969 16,2-9-3104-16</inkml:trace>
  <inkml:trace contextRef="#ctx0" brushRef="#br0" timeOffset="94933.75">22829 8851 8345 0,'0'0'7354'0,"0"0"-5474"16,0 0-215-16,0 0-297 16,0 0-232-16,0 0-328 31,-11-66-480-31,-6 88-160 0,-2 29 225 15,-9 31 183-15,8 29-64 16,12 20-120-16,8-4-128 16,32-10-152-16,16-18-104 0,7-23-8 15,18-9-80-15,13-10-200 32,2-16-248-32,16-6-521 0,-12-25-479 0,-28-10-2561 15,-13 0-8729-15</inkml:trace>
  <inkml:trace contextRef="#ctx0" brushRef="#br0" timeOffset="95713.86">23542 8864 4761 0,'0'0'11938'16,"0"0"-9601"-16,0 0-1113 15,0 0-808-15,0 0-248 16,-7 67 336-16,23-23-304 0,7 1-152 16,10-1-40-16,3-2 32 31,3-10-40-31,5-10-216 0,0-10-24 0,-4-9-184 16,4-3-56-16,-12-15 280 15,-5-14 160-15,-11-6 40 16,-4-10 8-16,-7-5 40 0,-5 2 96 15,0 4 104-15,-13 9 304 16,2 6 200-16,-2 10-280 16,5 10 48-1,8 6-48-15,0 3-207 0,0 0-265 16,0 12-193-16,4 13 137 16,13 10 56-16,2 7 0 0,13 2 112 31,0 4-104-31,8 3 33 15,0 6 15-15,3 3-16 0,1 16-32 16,0 17 32-16,-4 8-40 16,-13-9-64-16,-10-16-249 0,-10-25-159 15,-7-6 64-15,4-1-312 32,-4 7 0-32,0-4 392 0,-7-5 248 15,-5-11-48-15,-12-8-112 16,0-14 240-16,-12-6 120 15,-7-3 296-15,-6-9 224 0,-7-17 104 16,-3-12-128-16,-9-22-64 31,-3-22-135-31,19-36-57 0,24-9 80 16,28 3-280-16,20 29-152 0,16 38-8 16,-5 28-72-1,9 16-376 1,12 7-313-16,32 6-455 0,-5 0-1024 15,-15 6-5066-15</inkml:trace>
  <inkml:trace contextRef="#ctx0" brushRef="#br0" timeOffset="95999.85">24659 9004 6553 0,'0'0'7834'0,"0"0"-5290"16,0 0-1008-16,0 0-751 31,0 0-249-31,0 0 368 0,0 105-392 16,0-51-288-16,0 0-32 15,15 6-120-15,9-6-24 16,0-3-40-16,8-10 32 0,4-13-40 15,0-8-424-15,-5-17-624 32,1-16-1113-32,-8-15-2352 0,-12-11-4833 0</inkml:trace>
  <inkml:trace contextRef="#ctx0" brushRef="#br0" timeOffset="96373.86">24650 8744 9225 0,'0'0'2841'0,"0"0"96"32,0 0-529-32,0 0-799 15,0 0-729-15,0 0-600 0,0 0-272 16,0 0 176-16,-12 44-176 15,12-22 0-15,0-3-8 16,17-3-152-16,-2-6-160 0,2-4 176 31,6-6 128-31,-7 0-88 32,0-12-104-32,-8-8 128 0,-4 1-16 15,-4-3 80-15,0 0 8 16,-7 3 176-16,-10 10 312 0,6-1-152 15,2 10-232-15,-3 0-104 16,8 0-32-16,1 3-328 16,-1 10-520-16,4-4-993 0,-9-2-2928 0</inkml:trace>
  <inkml:trace contextRef="#ctx0" brushRef="#br0" timeOffset="97301.67">25200 9023 744 0,'0'0'11394'0,"0"0"-8265"0,0 0-937 15,0 0-439-15,0 0-609 16,0 0-400 0,0 0 24-16,60-13-56 15,-12-3-64-15,3-6-87 0,5 0-17 16,0 0-120-16,-8 0-184 15,-12 6-104-15,-8 6-64 0,-16 4 24 16,-5 0-88 0,-3 2 48-16,-4 4-56 15,0 0-32-15,0 0-176 16,0 0-272-16,9-3-512 0,2-7-633 16,1 1-3896-16,1-1-9554 15</inkml:trace>
  <inkml:trace contextRef="#ctx0" brushRef="#br0" timeOffset="98016.04">26133 8449 8849 0,'0'0'6306'16,"0"0"-3882"0,0 0-303-16,0 0-1041 0,0 0-688 15,0 0-272-15,-24 37 64 16,20-2-80-16,4 4-104 15,4-2 0-15,15-2-16 16,9-6 16 0,8-7 0-16,4-6-104 15,0-12-248-15,3-4-208 0,-2-7-184 16,-5-15 8-16,-8-7 223 0,-13-6 161 16,-6-6 264-16,-9-3 88 15,-4-1 512 1,-13 7 393-16,1 3 31 15,1 10 32-15,-2 6-240 16,10 12-208-16,7 7-176 0,0 7-344 16,0 21-224-16,7 10 160 15,17 10 64-15,4 9 64 0,8 16-64 32,16 13 0-32,12 18-64 15,-1 5 56-15,-7-8-88 0,-12-15-240 16,-7-10-56-16,-10-3-336 15,-7-9 56-15,-9-10 32 16,-11-13-72-16,0-3 95 0,0-3 265 31,-11 3 136-31,-9-6-32 16,-12-13 248-16,-8-10 576 0,1-9 473 0,-10-12 111 16,-2-17-192-16,-9-28-216 15,-3-29-104-15,7-25-176 16,20-13-167-16,31 7-129 15,14 21-104 1,27 36-72-16,-1 19 0 16,1 19-320-16,28 6-433 0,31 9-471 0,-11 1-1600 15,-4 6-3786-15</inkml:trace>
  <inkml:trace contextRef="#ctx0" brushRef="#br0" timeOffset="98301.49">27129 8626 13834 0,'0'0'3953'15,"0"0"-3049"-15,0 0-135 16,0 0 63-16,0 0-120 15,-36 73-256-15,32-34-168 0,4-2-112 32,0 2-168-32,8-2-8 15,7-5 0-15,6-6-224 0,-1-7-216 16,8-7-792-16,-1-8-401 0,10-8-663 16,-6-15-2201-16,-7-6-3889 15</inkml:trace>
  <inkml:trace contextRef="#ctx0" brushRef="#br0" timeOffset="98562.87">27200 8429 8617 0,'0'0'2297'0,"0"0"-1169"0,0 0-280 16,0 0 40 0,0 0 1-16,0 0-25 15,0 0-336-15,-47 77-328 16,51-49-48-16,11-2-72 0,5-4-80 15,1-9-128-15,-2-1-808 16,1-12-224-16,1 0 447 0,-14-10 321 31,1-8 392-31,-8-8 112 16,0 1 576-16,-20-4 497 0,0 10-281 16,-8 3-376-16,-16 13-528 15,8 3-1992-15,5 0-5322 0</inkml:trace>
  <inkml:trace contextRef="#ctx0" brushRef="#br0" timeOffset="99141.91">26010 8274 4809 0,'0'0'5185'16,"0"0"-3065"-16,0 0-952 0,0 0-119 16,0 0 111-16,0 0-296 15,0 22 0-15,0-16-240 0,0 0-248 31,3-6-112-31,-3 0 289 16,0 0 327-16,4 0 88 16,0-15-32-16,4-11-504 0,-4-9-280 15,4-9-80-15,-4-4 16 16,0-6 56-16,0 0-48 0,-4 7 0 16,0 9-48-1,4 12 32-15,-4 11 208 16,0 11-135-16,8 4-153 15,0 10-153-15,12 21 73 0,4 11 80 16,7 5 0-16,9 4-152 16,20 13-656-16,-4-14-1880 15,-8-15-7322-15</inkml:trace>
  <inkml:trace contextRef="#ctx0" brushRef="#br0" timeOffset="99831.15">27133 7915 1696 0,'0'0'9162'16,"0"0"-6522"-16,0 0-39 0,0 0-625 31,0 0-303-31,0 0-697 16,0 0-592-16,0 0-160 15,112 10 16-15,-33 34-40 0,25 19 56 16,7 17-160-16,-3 12-24 16,-16 0-16-16,-21-3-16 0,-7 0-32 31,-16-3-8-31,-12-1 8 0,-21-2 0 16,-11-1 0-16,-4-2-8 15,-19-10-248-15,-6-20-504 0,-14 4-528 16,7-19-1689-16,4-6-2352 15</inkml:trace>
  <inkml:trace contextRef="#ctx0" brushRef="#br0" timeOffset="100016.9">28730 8331 9353 0,'0'0'7914'16,"0"0"-7530"-16,0 0-384 15,0 0-4841-15,0 0-3489 0</inkml:trace>
  <inkml:trace contextRef="#ctx0" brushRef="#br0" timeOffset="101395.56">17060 9283 4048 0,'0'0'5930'31,"0"0"-3898"-31,0 0-352 0,0 0-23 16,0 0-49-16,0 0-168 16,-11 0-487-16,22 0-361 0,5-3-248 15,12-9 64-15,8-5-136 16,16-5-56-16,15 0-64 16,30-10-8-1,17-5-16-15,6-2 8 0,-21 8-128 16,-26 12 72-16,-37 12-72 15,-12 1-8-15,-5 3-416 0,-7 3-136 16,-8 0-480-16,-4 0-561 16,-31 22-503-1,-5 0 248-15,-5 0-2369 16</inkml:trace>
  <inkml:trace contextRef="#ctx0" brushRef="#br0" timeOffset="101714.78">17076 9668 6345 0,'0'0'6417'0,"0"0"-3960"31,0 0-817-31,0 0-624 0,0 0-151 15,84-32 119-15,-45 19-248 32,10 4-176-32,7-7-168 15,7-3-128-15,5-3-120 0,-1-4 0 16,6-6-72-16,-6 1-16 0,-3-4-8 16,-12 0-48-16,-5 6 0 0,-11 4-216 15,-16 2-304-15,-4 11-160 16,-16 6-368-16,0 6-521 15,-12 0-2936-15,-3 6-960 0</inkml:trace>
  <inkml:trace contextRef="#ctx0" brushRef="#br0" timeOffset="106873.55">23909 10725 2616 0,'0'0'9482'0,"0"0"-7618"16,0 0-695-16,-79 3-265 0,62-3 48 31,6 0-32-31,7-3-31 15,4-10-273-15,0-6-440 16,0-13-32-16,8-5 96 0,7-11-104 16,9-6-48-16,4 0-32 15,4 3-56-15,9 10 0 0,10 12 0 16,5 7 192 0,11 9-24-16,6 10 8 15,-2 3 16-15,8 16-96 16,-3 9-40-16,0 10-16 0,0 4-32 15,12 2-8-15,15 0 64 16,-15-6-64-16,-9-10 0 16,-14-12-56-1,-18-10-64-15,-3-3 72 0,3-3 40 16,-11-13 8-16,-12-10 8 16,-7-8 40-16,-13-11-40 0,-4-9 40 31,0-3-40-31,-13-3-8 15,-2 9-56-15,-2 9 56 0,2 14 0 16,-2 12 224-16,13 13-224 16,-3 3-8-16,3 3-304 0,0 16 32 15,4 6-56-15,0 4-184 16,0 3-160-16,8-4-81 0,-1 1-335 31,5-6-440-31,1 2 488 16,-2-3 536-16,-3 3 319 15,4 4 193-15,-4 0 8 0,0-1 9 16,1 1-9-16,-2-10 0 16,-3 0 48-16,0-7-56 0,-4-5 80 31,0-7 384-31,0 0 584 0,0 0 240 16,0-10-376-16,0-9-560 15,-4-6-128-15,0-10-56 0,4-9 177 16,0-8 31-16,0 2-160 15,12-1-64-15,8 7-144 16,12 6-8 0,8 12-8-16,8 4 0 0,27 9 8 15,21 7 64-15,23 6-16 16,9 0-40-16,-9 0-8 16,-11 6 8-16,-16 1 40 0,3-4-48 15,-7 0 0 1,0-3 8-16,-13 3 40 15,-15-3-40-15,-13 0 48 16,2 0-56-16,10-6 48 0,22-7-48 16,-6-6 16-16,5-3 32 15,-1-10-40-15,-11-3-8 0,8-10 0 32,-5-5 0-32,-7-7 8 15,-12 3 8-15,-12 3 32 16,-16 6 16-16,-13 11-56 0,-11 5-16 15,0 10-152-15,-7 6-72 16,-21 13-552-16,0 0-1561 0,4 0-2088 0</inkml:trace>
  <inkml:trace contextRef="#ctx0" brushRef="#br0" timeOffset="123936.25">15821 12404 6121 0,'0'0'2656'0,"0"0"-959"15,0 0-241 1,8-35-184-16,-8 32 49 15,0 3-65-15,0 0-312 0,0 0-344 16,0 0-208-16,0 0-136 16,0 0-248-16,-4 13 40 0,-12 6 192 15,4 10-72 1,-12 6-168-16,0 9 96 16,-4 7-88-16,-4 6 48 15,0 3 16-15,-3 0-64 0,-5-2 0 16,4-4-8-16,5-7 73 15,-10-6-65-15,5-6 0 0,1-3 0 32,-1-6 8-32,4-4-16 15,-4-6-72-15,5-6-145 0,-1-4 209 16,0-6-32-16,4 0 32 16,0-19 8-16,4-10 0 0,8-6 0 15,0-3 8-15,8-3-8 31,8-3 40-31,0 5-40 16,0 4-40-16,16 7 40 0,4 2 0 16,4 4 0-16,4 9 192 15,-5 4-176-15,9 3 65 0,-4 2-9 16,4 4-24-16,-4 7-48 16,4 12 8-1,-4 3 48-15,-4 6-8 16,-4 4-48-16,3 0 48 0,-2 3 72 15,3 0 24-15,0 0-24 16,-1 3 112-16,1-3-88 0,-4 0-72 16,0 3 16-1,-8-6-80-15,0-1 80 16,-5-2-32-16,-2-1-56 16,-1-9-488-16,-4 1-745 0,4-11-1695 15,-4-9-6178-15</inkml:trace>
  <inkml:trace contextRef="#ctx0" brushRef="#br0" timeOffset="124540.75">15929 12919 7241 0,'0'0'7562'16,"0"0"-6458"-16,0 0-544 31,0 0 56-31,0 0-120 16,0 0-496-16,16 9 136 0,8-5 488 15,3 2-135-15,1-6-241 16,8 3-152-16,0-3-32 16,-4 0-64-16,0 0-424 0,0-7-993 15,-8 1-1159 1,-5-3-265-16,-6 2-2888 16,-5 1-16-16</inkml:trace>
  <inkml:trace contextRef="#ctx0" brushRef="#br0" timeOffset="124734.35">15921 13144 4336 0,'0'0'6122'0,"0"0"-4578"16,0 0 625-16,88 0-113 15,-45-3-584 1,13-6-343-16,-4-1-265 15,-1 0-368-15,13-2-496 0,-12 2-1384 16,-12 1-3914-16</inkml:trace>
  <inkml:trace contextRef="#ctx0" brushRef="#br0" timeOffset="126115.17">17212 12611 8737 0,'0'0'4497'0,"0"0"-2848"0,0 0-49 15,0 0-40 1,0 0-527-16,0 0-345 16,-8-48-312-16,3 35-168 15,1-2-72-15,-7-1-64 16,-6-3-56-16,-2-3-8 0,-5 6-8 15,-8 3 0-15,0 3-80 16,1 10 32 0,-5 4 48-16,4 18 8 15,8 13 0-15,0 9-8 16,16 3 16-16,8 5-8 0,0-5 8 16,12-9-16-16,16-9-56 15,0-10 0-15,3-13 56 0,5-6 80 31,0-16 64-31,0-18-144 16,-8-8-120-16,-4-9-128 16,-8 1 160-16,-8-1-40 0,-8 3 32 15,0 16 96-15,0 10 0 16,0 9 368-16,-4 13-136 0,-4 13-224 16,4 19 112-1,-1 15 48-15,5 11-72 16,0 2-40-16,9 4-40 15,7-7-16-15,0-3-264 0,3-10-696 16,9-12-889-16,-4-13-2600 16,-7-10-2200-16</inkml:trace>
  <inkml:trace contextRef="#ctx0" brushRef="#br0" timeOffset="126446.34">17626 12335 9874 0,'0'0'4705'0,"0"0"-4353"16,0 0 120-16,0 0 440 15,-20 104-256-15,12-59-32 0,-4 3-240 16,1 2-104-16,-2-2-128 16,5 0-88-16,5-11-56 0,-1-1-8 31,0-14-224-31,4-9-128 15,0-13-192-15,0 0 544 16,-5-17 152-16,-3-11 16 0,-7-7 128 16,-5-9 545-16,-12-4-105 15,0 3-24-15,-8 11-16 0,5 5-176 16,3 13-248 0,8 10-176-16,3 6-96 15,21 9-736-15,0 10-1568 16,4-3-3234-16</inkml:trace>
  <inkml:trace contextRef="#ctx0" brushRef="#br0" timeOffset="127404.36">18017 12430 4504 0,'0'0'5410'16,"0"0"-3458"-16,0 0-560 0,0 0-151 16,0 0-81-16,0 0-168 15,0 0-344 1,-40-76-80-16,27 60-128 15,-6 0-64-15,-1 9-127 16,-8 4 183-16,-4 3-136 0,0 16-152 31,0 13 48-31,8 5-56 16,5 8-72-16,10-4-56 0,9 3-8 16,4-3 0-16,20-12-168 15,0-7-152-15,4-10-224 16,4-9 176-16,-4-6 167 0,0-19 145 15,0-4-56-15,-5-9 104 16,-2 0 8-16,-5 3 0 31,-4 3 216-31,-9 10 353 0,1 6 239 16,-4 10 152-16,0 6-312 0,4 0-576 16,1 19-24-16,3 13-48 0,3 15 56 15,10 20-16-15,3 25-32 16,-1 16-16-1,5 3-32 1,-12-6-176-16,-8-29-8 0,-4-19-312 0,-4-16 56 16,0-6-256-16,0 7-225 15,-12-1 721-15,-4 0 168 0,0-12-16 16,-8-13 88-16,4-7 272 31,-8-9 401-31,1-3 111 16,-6-19-96-16,-3-13 56 0,1-7-224 15,3-24-136-15,8-20 56 0,20-22-88 16,4-6-192-16,28 19-160 16,4 28-344-16,24 13-576 31,-13 22-1272-31,5 0-3930 0</inkml:trace>
  <inkml:trace contextRef="#ctx0" brushRef="#br0" timeOffset="128000.81">18312 12363 3224 0,'0'0'10202'16,"0"0"-8113"-16,0 0-305 15,0 0-552 1,0 0-623-1,0 0-361-15,0 0-248 0,39 3 8 16,-23 20-8 0,0 2 0-16,0 10 0 15,-8-4 0-15,0 1-88 0,-8 0-264 16,0-10-9-16,0-2 177 16,0-15 8-16,-4-5 176 15,4 0 128-15,0-15-128 0,0-14-216 16,0-9 208-16,8-9 8 15,3-1 48-15,-2 3-40 0,3 8 120 16,-1 14 240-16,2 11 57 31,-5 12-281-31,8 9-64 0,-1 17 232 16,10 8-136-16,-1 4-80 16,-5 4-32-16,-3-4-8 0,-4-7-56 15,-3-5-104-15,-2-7-88 16,-3-10-144-16,-4-5 184 31,0-4 152-31,0-10 0 0,0-15-416 16,8-10-201-16,0-6-151 15,4-7 240-15,0 3 80 0,4 4 320 16,0 10 120-16,-4 14 8 0,4 17 224 16,0 0 184-1,-4 23 336 1,8 9-224-16,-5 9-248 0,-2 0-144 15,-2 4-128-15,1-4 0 16,1-3-408-16,-6-6-1000 0,10-14-992 0,-6-8-2241 16,-3-10-3145-16</inkml:trace>
  <inkml:trace contextRef="#ctx0" brushRef="#br0" timeOffset="128161.32">19076 12233 6673 0,'0'0'6561'0,"0"0"-4320"15,0 0-993-15,0 0-104 32,28 82-456-32,-19-37-263 0,-2-1-281 15,1 4-64-15,0 0-80 16,-3 2-649-16,2-11-1983 0,-3-11-3105 16</inkml:trace>
  <inkml:trace contextRef="#ctx0" brushRef="#br0" timeOffset="128315.68">19085 12074 6449 0,'0'0'7642'0,"0"0"-5498"16,0 0-1320 0,0 0-600-1,0 0-224-15,-24 89-1416 0,24-57-3937 16</inkml:trace>
  <inkml:trace contextRef="#ctx0" brushRef="#br0" timeOffset="128722.22">19280 12315 3288 0,'0'0'10378'16,"0"0"-7785"-16,0 0-553 31,0 0-695-31,0 0-713 0,0 0-456 16,0 0-176-16,84 29-48 15,-69 3 48-15,1 6 0 16,-4 3-320-16,-4-3-312 0,-4-3-225 16,-4-6-95-16,0-7 80 31,0-12 72-31,0-10 800 0,0 0 144 15,0-20-72-15,0-14-72 16,8-11 0-16,4-9 88 16,8 0 16-16,-5-3 144 0,6 10 344 15,-1 12 176-15,-5 13 185 16,6 15-105 0,3 7-104-16,-5 9-288 0,5 20-216 15,4 3-120-15,-4 6-48 16,-4 3 8-16,0 0-80 15,-9 7-488-15,-2-10-1464 0,-5-9-3986 16</inkml:trace>
  <inkml:trace contextRef="#ctx0" brushRef="#br0" timeOffset="129936.2">21495 11563 8489 0,'0'0'2633'0,"0"0"-801"0,0 0-159 16,32-73-257-16,-32 73-320 15,-12 0-800-15,-36 22 408 16,-36 23 161-16,-31 21-185 0,-21 11-240 31,1-8-216-31,15-12-32 16,33-15-24-16,27-14 8 0,16-5-8 15,20-7-48-15,8-1-120 16,4 1-104-16,12 3-320 0,21-3 400 16,38 3 24-16,45-6 200 31,34-3-88-31,14-10-112 0,-8 0-184 16,-21 0 32-16,-39 0 152 15,-24 0-8-15,-24 9 8 16,-16 0-8-16,-5 8-288 0,-11 2 32 15,-4 6-56-15,-39 10 192 32,-41 9 128-32,-44 13 280 0,-15 4 40 15,-8 2-64-15,12-6-144 0,38-9 128 16,22-10-72-16,26-6 24 16,18-3-88-16,4 6-104 0,10 2 0 15,10 8-176 1,10-7 32-1,41 3 136-15,36-9 8 16,40-16 112-16,18-16-16 0,14-9-8 16,-4-30-40-1,-8-2-40-15,-9-3 0 16,-12 5 96-16,-31 11-104 0,-29 9-1136 16,-11 9-1601-16,-24 4-2256 15,-8 2-3833-15</inkml:trace>
  <inkml:trace contextRef="#ctx0" brushRef="#br0" timeOffset="130274.29">21268 13325 6081 0,'0'0'9650'16,"0"0"-8314"-16,0 0-584 0,-32 76 337 0,24-44-1 16,4 6-520-1,4 0-184 1,0 4-176-16,4-4-96 15,12-6-112-15,-1-7 0 0,10-6-168 16,6-9-224-16,5-10-536 16,0 0-961-16,4-39-2144 0,-8 4-2112 0,-8-6-1567 15</inkml:trace>
  <inkml:trace contextRef="#ctx0" brushRef="#br0" timeOffset="130595.58">21312 13144 11082 0,'0'0'1872'0,"0"0"-1352"16,0 0 57-16,0 0 159 0,0 0-264 15,0 0-192-15,0 0-176 31,20 79-104-31,-9-75 8 16,1-1-8-16,1-3 0 0,-6-3 8 31,1-10 8-31,-8-3 56 16,0-3 40-16,0-3 232 0,-15 3 184 0,-10 3 272 16,5 6-104-16,1 10-87 15,2 0-161-15,6 0-440 16,7 10-8-16,4 2-801 0,12 11-1639 15,12-11-4209-15,-4 1-2665 16</inkml:trace>
  <inkml:trace contextRef="#ctx0" brushRef="#br0" timeOffset="130821.91">21662 13240 11442 0,'0'0'4665'0,"0"0"-4041"0,0 0 32 15,0 0-136-15,91-19-248 16,-50 9-152-16,2 0-120 0,-7 7-968 16,-4 0-2048-16,-12 3-2402 31,-12 0-1311-31</inkml:trace>
  <inkml:trace contextRef="#ctx0" brushRef="#br0" timeOffset="130964.07">21626 13389 40 0,'0'0'7137'16,"0"0"-4224"0,0 0-1121-16,0 0 24 15,88 12-423-15,-49-12-649 0,10-6-472 16,-2-10-272-16,13-9-24 15,-12 3-3841-15,-8-4-6945 0</inkml:trace>
  <inkml:trace contextRef="#ctx0" brushRef="#br0" timeOffset="131139.4">22172 13087 568 0,'0'0'13627'16,"0"0"-9787"-16,0 0-1839 15,0 0-913-15,0 0-624 16,0 0-120-1,36 64-136-15,-36-26-208 32,4 6-16-32,-4 13-792 0,-4-6-2049 15,-8-16-7761-15</inkml:trace>
  <inkml:trace contextRef="#ctx0" brushRef="#br0" timeOffset="132013.35">20818 11360 3648 0,'0'0'7458'15,"0"0"-5978"-15,0 0 537 16,0 0 151-16,0 0-800 0,0 0-263 31,0 0-337-31,-25-38-480 16,25 57-288-16,-3 9 0 0,-5 17 64 0,4 12-8 16,0 7-48-16,-5-1 56 15,2-9-56-15,3-10-8 16,0-15 0-16,-5-13 8 15,9-16-8 1,0 0 144-16,0-38-144 0,0-26-144 16,13-28 144-16,-2-7 8 0,2 14 56 15,-5 25-56-15,-1 25 48 16,1 15-8-16,-3 8-40 16,7 6-8-1,8 6-72-15,3 12 72 16,5 20 8-16,8 13 56 15,0 2-8-15,4 7 8 0,-4-3-64 16,-1-7-8-16,-3-9-232 16,-12-13-56-16,-4-12 104 0,-7-10 8 31,-6-6 184-31,-3-23 72 16,0-15-16-16,-12-11 0 0,-7-4 40 15,2-5 40-15,-2 0 112 16,-1 7 24-16,8 10 0 15,3 12-112-15,9 16-112 0,0 9-48 32,0 10-144-32,13 3-360 15,-2 26-872-15,1 0-3081 0,-7-7-6410 0</inkml:trace>
  <inkml:trace contextRef="#ctx0" brushRef="#br0" timeOffset="133194.53">21941 11693 3344 0,'0'0'5745'0,"0"0"-4520"0,-32-92 319 16,24 60-240-16,0 10 249 16,5 3 111-1,3 10-296-15,0 2-135 16,0 7-353-16,0 0-456 15,0 0-200-15,0 0-168 0,0 7-48 16,0 15 0-16,0 6 120 16,0 14 168-16,0 5-40 15,0 4-88-15,0 3-16 16,11 3-48-16,2 1-32 16,-2-4-56-16,1 3-8 15,0-3-8 1,0 0 72-16,0-4-8 15,-4-6-64-15,-4-5 8 16,0-7 0-16,-4-10-8 0,0-9 0 16,0-7 0-16,4-3 0 15,-4-3 0-15,4 0-48 0,8 0-88 16,7-3 136-16,13-10 168 16,17-6-96-16,7 3-24 0,11-6 8 31,1 6-48-31,-5 3-16 15,-11 4 8-15,-16 3-8 16,-12 2 8-16,-16 4 0 0,-4 0-8 16,-4 0-80-16,0-3-64 15,-8 3 88-15,0 0 64 0,-4-3 112 16,4 0-56 0,-3 0-56-16,6-1-312 15,1-8-760-15,0 2-1089 16,4 1-3736-16</inkml:trace>
  <inkml:trace contextRef="#ctx0" brushRef="#br0" timeOffset="136821.26">22614 11595 7281 0,'4'-16'2000'0,"1"0"-63"15,-1 0-385-15,0 0-376 16,-4 4 265-16,0 2-153 0,0 4-344 16,0-1-320-16,-13 4-63 15,-6 3-185-15,-5 0-88 0,-12 3-136 16,-4 13-144-16,0 7 88 0,0 2-96 16,12 0 72-16,4 1-72 15,13-1-128-15,11 0 64 0,0 1 24 16,24 2 40-16,11-2 160 15,13-4 0-15,4 4-112 16,8-4-40-16,-4 0-8 0,0-3-136 16,-5 7 16-16,-7-4 64 0,-8 0-64 15,-8 6-48-15,-4-2 8 16,-13 2-80 0,-7 1 96-16,-4-1-33 15,0 1-23-15,-15-4 112 16,-13-5-384-16,-8-1 472 0,-8-7 0 15,0-2 272-15,-4-4 40 0,5-6-40 16,7 0 25-16,8-9-1 31,8-7 48-31,3-3-344 16,13 3 144-16,1 0-80 0,3 7 32 16,0 2 8-16,0 7-104 15,0 0-696-15,0 7-1193 0,0 5-167 16,0 1-3305-16</inkml:trace>
  <inkml:trace contextRef="#ctx0" brushRef="#br0" timeOffset="137444.93">23108 11430 7241 0,'0'0'1832'0,"0"0"-95"0,0 0-49 16,0 0 129 0,0 0 39-1,0 0-488-15,0 0-640 16,0 0-456-16,0 0 129 0,0 0 439 15,-83 101-256-15,43 1-104 16,12 12 40-16,12 4-56 0,16-20-136 16,28-15-80-1,12-17-144-15,31 4-96 16,17-13-8-16,12-6 72 16,11 0-72-16,-23-23-112 0,-24-11-440 15,3-12-720-15,-22-5-1745 16,-10 0-5040-16</inkml:trace>
  <inkml:trace contextRef="#ctx0" brushRef="#br0" timeOffset="138345.1">23531 11639 9882 0,'0'0'2880'0,"0"0"65"0,0 0-993 16,0 0-711-16,0 0-505 15,0 0-520-15,-4 22-208 0,8 7 432 16,7 3-216-16,6 3-104 31,7-3-56-31,0-4-16 16,-1-6-48-16,5 0-88 0,-4-12-216 15,-3-3-88-15,-2-7-48 16,-3 0-96-16,-4-17-225 16,-8-8 297-16,0-10 352 0,-4-6 112 31,0-4 104-31,-12 1 72 0,0 3 384 16,-4 9 257-16,4 13 39 0,5 9-24 15,2 10-224-15,5 0-392 16,0 13-216-16,0 13-96 15,0 12 32-15,12 0 64 16,8 6 0 0,4 4 16-16,0-4 40 0,8 1-56 15,0 5 0-15,-1 4-144 0,1 3-112 16,-8 1-104-16,-3 2-352 16,-6 0-96-16,-3-2 23 15,-7-8-119 1,-2-5 256-16,-3-11 64 15,0-11 24-15,-8-7 224 0,-8-13 336 16,-4-3 680-16,-8-6 184 16,0-17-16-16,-8-8 137 15,1-10 55-15,-1-11-336 16,4-5-192 0,4-3-296-16,13 3-64 15,6 0-152-15,9 12-112 0,9 10 64 16,14 10-216-16,17 13-592 15,0 5-1497-15,-8 7-2960 0</inkml:trace>
  <inkml:trace contextRef="#ctx0" brushRef="#br0" timeOffset="138689">24092 11941 3728 0,'0'0'8818'15,"0"0"-6361"-15,0 0-713 16,0 0-400-16,0 0-343 15,0 0-497-15,0 0-240 0,-11 44 224 16,11-15-120-16,0 0 16 16,11 6-240-16,10-7-56 0,-1-2-80 31,3-4-16-31,1-7-152 16,0-5-448-16,0-7-656 0,-4-9-1193 15,-4-13-2552-15,-8-6-5129 0</inkml:trace>
  <inkml:trace contextRef="#ctx0" brushRef="#br0" timeOffset="139018.01">24152 11744 1176 0,'0'0'8954'0,"0"0"-6346"16,0 0-455-1,0 0-1065-15,0 0-560 16,0 0-256-16,0 0-64 0,0 0-64 16,-24 51-8-16,33-29-72 15,6-3-40-15,2-3-24 0,2-3-288 16,1-7-160 0,-3-3-88-16,-2-3 336 15,-11-6 200-15,0-13 112 16,-4-4-104-16,-4-2 88 0,-12-3 336 15,-4-1 152-15,0 4-112 16,1 6-184-16,2 12-288 16,9 7-112-1,1 10-1320-15,7 6-2569 0</inkml:trace>
  <inkml:trace contextRef="#ctx0" brushRef="#br0" timeOffset="139394.26">24754 11878 6857 0,'0'0'7842'16,"0"0"-5690"-16,0 0-1456 16,0 0 408-16,0 0-23 15,0 0-497-15,88 44-192 16,-69-25-192-16,-6 6-144 0,-9 7-56 15,-4 0-48-15,0-1 48 0,-4 1-168 32,-16 0-64-32,-20 3-480 15,4-10-1585-15,5-9-3680 0</inkml:trace>
  <inkml:trace contextRef="#ctx0" brushRef="#br0" timeOffset="141522.54">25516 11214 6177 0,'0'0'5025'0,"0"0"-3761"16,0 0 497-16,0 0-457 15,-65-32-288-15,46 32-104 0,-2 0-192 16,-3 0-103-16,1 0-97 15,-5 10-144-15,0 5 80 0,0 1-56 16,0 3-88-16,4 4-16 31,5 5-200-31,6 4-48 0,5 6 48 16,5 0-88-16,3 7-8 16,3-1-8-16,18 1 8 0,2 2 176 15,9-6-176-15,3 4 120 16,10-10 40-16,-2-3-40 31,2-4-16-31,-2-6-56 0,-2-3 0 16,-6 0 32-16,-7-6 8 15,-5 0-40-15,-10 3 24 0,2-7-64 16,-7 4 40-16,-8-4-48 16,5 1-8-16,-5-4 8 15,0 1 0 1,0-1 0-16,0-3 88 0,0 4-40 15,0-7 8-15,0 2 40 16,0-2-96-16,0 0-8 0,0 0-264 16,-5-9-520-1,-3-7-1456-15,4-6-7506 16</inkml:trace>
  <inkml:trace contextRef="#ctx0" brushRef="#br0" timeOffset="142254.41">25432 11172 10218 0,'0'0'2992'0,"0"0"-663"15,0 0-1201-15,0 0 136 0,0 0-79 16,-108 134-465-16,72-51-168 0,0 24-248 31,8 5-72-31,17-20-168 16,11-29-56-16,0-28-8 0,3-10-360 16,13-2-248-16,4-8-40 15,4-8 40-15,8-7 608 16,4-19 0-16,-1-26-449 0,1-34-247 31,-8-23-128-31,-8 4 360 0,-16 19 328 16,-4 34 136-16,0 33 520 15,0 5 816-15,-11 7-103 16,-6 19-713-16,6 32-160 0,-2 25-56 16,9 0-192-16,4-9-56 31,0-13 48-31,13-22-104 0,2 0-128 15,-3-7-328-15,4-13-352 16,-4-12 39-16,0 0 761 16,0-28-528-16,4-26-288 0,0-32 280 15,0-22 144-15,-4 4-16 16,-8 24-40 0,-4 36 456-16,0 34 264 0,-8 10 1504 15,-12 0-496-15,-8 38-591 16,-12 32 87-16,8 35-400 15,12 9-184-15,16-16-96 0,4-21-88 16,28-23-808 0,0-19-2001-16,4-10-6601 15</inkml:trace>
  <inkml:trace contextRef="#ctx0" brushRef="#br0" timeOffset="143121.07">26057 11309 6129 0,'0'0'6569'16,"0"0"-4456"-16,0 0 159 16,0 0-327-16,0 0-673 0,0 0-712 15,0 0-560-15,0 0 224 16,-52 54 152 0,57-10-224-16,6 1-104 0,5-1 8 0,4-3-56 31,4-6-48-31,-5-6-192 15,9-10-248-15,0-13 104 0,0-6 112 16,4-3-120-16,0-22-48 16,-4-10-56-16,-4-13 199 0,-9-2 129 15,-6-4 168-15,-9 6 8 32,0 7 289-32,-12 12 695 0,-4 10-40 15,4 10-128-15,0 9-248 16,8 0-472-16,0 18-104 15,0 11-16-15,4 9 16 0,4 7 0 16,12 3 80-16,12 2-80 31,0 7 0-31,4 1 8 0,3 2 48 0,2 0-40 16,-1 1-16-16,-1 2 0 16,-3 0-120-16,-4 1-296 15,-4 3-288-15,-4-4-200 0,-8-6-360 16,0-2-169 15,-12-8-23-15,0-9 504-16,0-9 624 0,-17-4 120 0,-6-9 208 15,-9-6 128-15,0-10 496 16,-8 0 208-16,-4-4-80 16,-4-15 352-16,5-9 97 0,-5-10-369 15,0-13-264-15,4-16-80 16,16-22-304-16,16 10-144 0,12 5-40 15,4 17-120-15,20 26 120 16,8 2-744-16,28 1-936 0,-8 12-2969 16,-5 9-7898-16</inkml:trace>
  <inkml:trace contextRef="#ctx0" brushRef="#br0" timeOffset="143531.84">26710 11693 9329 0,'0'0'3097'15,"0"0"-832"-15,0 0-153 0,0 0-720 32,0 0-351-32,0 0-473 15,0 0-320-15,-4 32 216 16,0-3-176-16,0-1-40 0,4 1-136 15,0-1-64-15,8-2-40 0,5-1-8 16,6-3-48-16,5-2-368 31,4-8-592-31,8-12-1113 16,-8 0-2400-16,-8-7-4769 0</inkml:trace>
  <inkml:trace contextRef="#ctx0" brushRef="#br0" timeOffset="143877.88">26738 11474 864 0,'0'0'8081'0,"0"0"-6064"16,0 0-425-1,0 0 57 1,0 0-377-16,0 0-472 15,0 0-504-15,-40 0-72 0,40 19 16 16,0 3-96-16,8 4-16 16,12-7-16-16,0 3-56 0,4-9-56 0,-4-7-120 31,0-6-56-31,-4 0 168 16,-8-6 8-16,-5-10 136 15,-3-6-128-15,0-4 8 0,-11 1 32 16,-5 3 248-16,0-1 128 15,1 14-256-15,-2 5-168 0,-3 8-248 32,8 12-1336-32,1 0-2801 0</inkml:trace>
  <inkml:trace contextRef="#ctx0" brushRef="#br0" timeOffset="144726.66">25945 11169 5721 0,'0'0'3937'0,"0"0"-2625"16,0 0 184-16,0 0-280 16,0 0-399-16,0 0-281 0,0 42-32 15,0-39-80-15,0 0-112 16,0-3 112 0,0 0 360-16,0 0 8 15,0 0 25-15,0 0-97 0,0 0-184 16,0 0-248-16,0 0-192 15,5 0-88-15,-1 0 88 0,-1-6-24 16,1-4 0 0,4-9-24-16,-4-3 24 15,8-7-24-15,-4-6-40 16,4-6 0-16,-4 0 0 0,0-1 0 16,0 5 40-16,-8 8 8 15,4 6 128-15,-4 11 16 0,0 6 0 31,0 2-8-31,0 4-48 16,0 0-136-16,0 0-8 0,0 0-8 16,0 0 8-16,0 0 0 15,0 0 0-15,4 0 8 16,0 10 0-16,0-1 48 0,4 7 0 31,4 0 8-31,0 7-16 16,7-4-40-16,5 3-8 0,1 3-40 15,6-2-528-15,-3-5-1792 16,-3-8-6914-16</inkml:trace>
  <inkml:trace contextRef="#ctx0" brushRef="#br0" timeOffset="147516.45">27112 11500 9554 0,'0'0'4344'0,"0"0"-2439"16,0 0 87-16,0 0-375 31,0 0-433-31,0 0-344 0,4 0-352 0,9 0-120 16,2-4 0-16,9-5-112 16,12-4-88-16,12 0-40 0,4-5-80 15,3 1 24-15,1 2-72 16,-4-1 8-1,-4 6-8 1,-8 1-8-16,-12-1-336 0,-8 7-232 0,-8 0-368 16,-12 0-960-16,-9 3-897 15,-10 0-2432-15,-9 0-1136 0</inkml:trace>
  <inkml:trace contextRef="#ctx0" brushRef="#br0" timeOffset="147778.75">27213 11230 5433 0,'0'0'6137'31,"0"0"-3945"-31,0 0 225 0,0 0-433 16,0 0-271-16,0 0-505 31,0 0-512-31,7-23-480 0,14 46-88 15,2 8 480-15,5 11-128 16,8 9-71-16,-5 2-169 16,-3 8-144-16,0-1-24 0,-4-3-72 15,-3-3-200-15,-6-9-377 0,2 6-407 16,-6-17-1192-16,-7-8-4386 0</inkml:trace>
  <inkml:trace contextRef="#ctx0" brushRef="#br0" timeOffset="149767.44">28416 10944 7417 0,'0'0'4049'15,"0"0"-2625"1,0 0 393-16,0 0-521 0,0 0-400 16,0 0-336-16,15-16-352 15,-15 23-128-15,0 8 504 16,0 4 9-16,0 4-105 0,-7 5-208 15,-5 4-16 1,-4 3-88 0,-8 0-40-16,-1 3 72 0,-6 3-144 0,-1 0-64 15,-8-3 0-15,4 1 0 16,-3-4 80-16,2-7-80 16,2-3-32-16,7-6 32 15,-4-2-72 1,4-5 56-16,1-6 16 15,3-2 88-15,-1-4-80 0,1 0 0 16,5-10 152-16,3-9-160 16,4-3-8-16,3-3 8 0,9-7 0 15,0 3 40-15,0-3-24 16,13 7 56-16,6 6 8 0,2 0-72 31,10 6 0-31,1 0 0 16,4 4 40-16,1 0-40 15,-6 5 64-15,1 4-8 0,-9 0 8 16,5 0-64-16,-4 0 0 31,1 13 40-31,-6 0 48 0,1 6 64 16,4 3 48-16,0 0-56 0,0 7-40 16,0-4-8-16,0 7 0 15,0-3-40-15,0-1-56 0,-1-2-8 16,1-1 8-1,-3-6 8 1,-6 0 32-16,1-6-48 0,-4-4-88 16,1-2-232-16,-10-7-656 0,-3 0-1945 15,0-7-4144 1</inkml:trace>
  <inkml:trace contextRef="#ctx0" brushRef="#br0" timeOffset="150980.19">29045 10814 5825 0,'0'0'4497'16,"0"0"-2953"-16,0 0 568 16,0 0-167-16,0 0-145 0,0-32-239 15,0 32-585-15,0 0-696 31,-8 12-184-31,-12 11 160 16,1 9 216-16,-9 12-224 0,4 10-104 16,-4 19 0-16,11-6-8 15,6 3-136-15,11-4 0 0,0-15-16 16,11 3-184 0,10-6-208-16,3-13-104 15,4-10 40-15,3-9 144 16,-6-13 144-16,-2-3 136 0,-7-12 48 15,-12-17 72-15,-4-13 496 16,0-5 240-16,-20-10-224 0,-16 0-152 16,-7-4-208-1,-13 1-56-15,0 3 40 16,-4 6-80-16,4 4 72 16,9 12-104-16,11 9-72 0,12 13-24 15,7 7-320-15,10 6-512 16,7 10-248-16,16 28-296 0,7 0-2345 31,9-3-3313-31</inkml:trace>
  <inkml:trace contextRef="#ctx0" brushRef="#br0" timeOffset="151386.1">29412 11049 11258 0,'0'0'3073'0,"0"0"-609"0,0 0-552 15,0 0-679-15,0 0-601 16,0 0-440-16,0 0 80 0,-28 73-8 16,24-41-8-16,4 6-160 15,0-4-96-15,8-2 0 0,8 0-8 31,3-7-88-31,5-9-80 16,4-3-120-16,-4-7-624 0,4-6-801 16,-3-6-1263-16,-14-32-1345 15,1-3-3569-15</inkml:trace>
  <inkml:trace contextRef="#ctx0" brushRef="#br0" timeOffset="151700.26">29447 10883 3184 0,'0'0'4129'0,"0"0"-1032"0,0 0-865 15,0 0-599 1,0 0-1025-16,0 0-136 16,0 0 104-16,0 0-400 0,0 0 40 15,0 0-112-15,-15 89-96 16,30-76 112-16,-2-3-120 15,-2-7-8-15,1-3 8 16,1 0 128-16,-6-6-40 16,-7-10 8-16,0-3-96 15,0-1 0-15,-7-2 0 0,-10 7 72 16,2-2 360-16,-5 11-208 16,4 6-224-16,0 0-1168 15,4 10-1761 1,3 3-7385-16</inkml:trace>
  <inkml:trace contextRef="#ctx0" brushRef="#br0" timeOffset="152397.4">28723 10693 7881 0,'0'0'2993'0,"0"0"-1057"0,0 0-535 15,0 0-425-15,0 0-352 16,0 0-288-16,4 19-104 16,-4-9 424-16,0 3-168 0,0-1-232 31,0-2-88-31,0-1-64 16,0-6-40-16,0 0 40 0,0-3 40 15,0 0-40-15,3 0 144 16,-3 0 337-16,8-6 223 15,-4-10-288-15,9-6-336 0,-6-10-136 32,1-6 8-32,0-3-48 15,0-4-8-15,-4 1 0 0,0 9 16 0,-4 3 40 16,4 10 112-16,-4 9 120 16,0 7 104-16,0 6-152 15,0 0-240-15,4 4-16 16,4 8-88-1,0 10 104-15,8 3 8 16,4 4 48-16,4 0-48 0,4-1-8 16,16 4-472-16,-5-4-2144 0,-11-8-6258 15</inkml:trace>
  <inkml:trace contextRef="#ctx0" brushRef="#br0" timeOffset="154715.9">29328 10306 7617 0,'0'0'2729'0,"0"0"-1241"0,0 0-248 16,0 0 33-16,0 0-65 0,91-38-232 16,-46 38-128-1,6 13-192 1,5 18-264-16,11 10-120 15,14 23-151-15,10 22 47 0,9 12-88 16,-9 10 32-16,-15-10-104 0,-24 1 48 16,-24-10-8-16,-12 6-32 15,-12 4-8-15,-4-5 48 0,-17 5-48 32,-11-7-8-32,5-12-64 15,3-20-128-15,5-19 40 0,-2-12-393 16,1-1-191-16,-11-5-664 15,6-8-1769-15,5-8-2424 0</inkml:trace>
  <inkml:trace contextRef="#ctx0" brushRef="#br0" timeOffset="154941.17">30790 10989 14251 0,'0'0'4280'0,"0"0"-3567"0,0 0-713 0,0 0-200 16,0 0-513 0,0 0 113-1,-104 18-2248-15,61-11-5850 16</inkml:trace>
  <inkml:trace contextRef="#ctx0" brushRef="#br0" timeOffset="157423.94">15240 13633 13866 0,'0'0'3977'0,"0"0"-3064"15,0 0-569-15,0 0 40 0,0 0 184 16,11 0-368-16,13 0 96 15,4 0-112-15,16 0 72 0,8-3-64 32,19-13-96-32,2 3 24 15,2-6-104-15,1 3-16 0,-25 7-280 16,-3-1-992-16,-20 10-1449 16,-28 0-255-16,0 4-1649 0,-20 5-1465 15</inkml:trace>
  <inkml:trace contextRef="#ctx0" brushRef="#br0" timeOffset="157640.9">15296 13779 1736 0,'0'0'8938'0,"0"0"-6082"16,0 0-1495 0,0 0-961-1,0 0 360-15,0 0 728 16,0 0-183-16,79 10-225 0,-39-10-304 15,8 0-256-15,4-10-112 16,4-3-280-16,-1 1-128 0,21-10-592 0,-12 6-2033 31,-12-6-6665-31</inkml:trace>
  <inkml:trace contextRef="#ctx0" brushRef="#br0" timeOffset="162651.6">23177 13103 4048 0,'0'0'8450'0,"0"0"-6817"31,0 0-721-31,0 0-432 16,-21-32 224-16,14 16 0 16,-2 1-184-16,-3-8 16 0,5 1 160 15,-2-7-79-15,5 1-265 16,4-4-136-1,0-3-40-15,9 0-112 16,14 3-64-16,5 4-176 16,28-1 176-16,32 4 104 0,28 6-88 15,22 0-16-15,2 13 8 16,-8 6 56-16,-5 9 40 0,4 16 8 16,1 10-8-16,0 7-32 15,-9-4 8-15,-11-3-80 31,-5-7-56-31,-23-9-240 0,-16-6-144 16,-20-7-168-16,-5-6-65 16,9 0 257-16,0 0 288 0,7-12 128 15,-10-7 64-15,-10-7-56 16,-11-9 128-16,-4-9-88 16,-12-4 40-1,-4-6-16-15,-4-3 40 0,-4 0 88 16,0 3-71-16,0 3 15 15,-4 10 24-15,-4 9-16 0,4 13 72 16,4 9-48-16,0 4-40 0,0 6-136 31,0 3-88-31,0 13-144 16,4 10 224-16,8 9 8 0,0 6 8 16,0 3 40-16,4-3-40 15,-1 1-8-15,2-4-56 16,-2-9-280-1,-2-4-161-15,-2-9-215 16,-3-7-336-16,-3-3-384 0,-5-6 880 16,0 0 552-16,0 0 256 15,0-15-112-15,-9-1-96 16,1-7 104-16,1-5 208 0,7-1 40 16,0-5 8-16,0-5-56 31,11 4-168-31,6 4-104 0,7 5-8 15,-1 7-72-15,9 10 16 16,5 2 88-16,2 7-32 16,4 0-64-16,13 10 48 0,4 3-48 15,20 3-8-15,20-4 8 16,27 1 96 0,8-3-40-16,5-4-64 0,-5-3 48 15,-7-3-48 1,4 3 16-1,3-3 40-15,9 0 24 16,-2 0-80-16,10-9 0 0,-1-4 0 16,5-3 0-16,-5 3 8 0,1-9 96 15,3 0 88-15,0-3-24 0,5-4-40 16,-9-12-72-16,-3-4 17 16,-5-8 39-16,-7-5-8 15,-21 1-56-15,-19 9-40 0,-29 13 272 31,-18 10 80-31,-14 3-112 0,1 0-8 16,-4-4 8-16,0 4 48 16,-16 3-104-16,-8 3-192 15,-8 0-224-15,-20 4-952 0,-5 5-1065 16,-2-6-3040-16</inkml:trace>
  <inkml:trace contextRef="#ctx0" brushRef="#br1" timeOffset="169130.15">17470 15351 7617 0,'0'0'2617'0,"0"0"-249"32,0 0 161-32,-19-83-473 0,14 67-55 15,1 4-649-15,4 5-432 16,-3 7-152-16,3 0-152 0,0 0-280 16,0 0-240-16,-4 7-96 15,4 12 0-15,0 6 8 31,0 13 0-31,0 1 56 0,4-5-64 16,16-2-8-16,0-4 0 16,7-8-248-16,5-11-96 0,5-9-80 15,-2 0 128-15,1-19-96 0,-4-9-112 16,-4-4-80 0,-4-6-24-1,-12-3 280-15,-9 2 224 0,-3 4 112 16,0 10 0-16,-3 6 392 15,-1 9 112-15,-4 7-128 16,4 3-56-16,-1 13-272 0,-2 9 112 0,7 10-40 31,0 13-112-31,0 2 72 16,12 7-72-16,11 3 8 0,-2 4 40 16,3 2-56-16,0-2 0 15,-1 2-320-15,-3-3-184 16,-4-3 152-1,-4-3 120-15,-4-3 224 32,-8-6 0-32,0-7-72 0,-12-6 80 15,-12-7 8-15,-4-3 120 16,-4-13 336-16,-3-2 0 16,-5-7-56-16,0-9-16 0,-4-17-64 15,0-12 40-15,0-22-72 16,13-20-136-16,19-18-48 0,12 5-48 15,4 21-64-15,19 24 0 16,5 22-200-16,12 1-464 16,8 0-120-16,19-1-656 0,-11 17-2265 15,-11 3-3264-15</inkml:trace>
  <inkml:trace contextRef="#ctx0" brushRef="#br1" timeOffset="169447.23">18180 15363 8769 0,'0'0'5217'0,"0"0"-3392"0,0 0-393 31,0 0-536-31,0 0-279 0,0 0 311 16,8 109-408-16,-4-74-232 16,0-4-136-16,4-2-80 15,-1-4 16-15,6-6-88 0,-5-10-288 16,3 1-328-16,6-10-320 31,-6 0-801-31,13-32-1159 0,-7-3-2306 16,-6 4-2159-16</inkml:trace>
  <inkml:trace contextRef="#ctx0" brushRef="#br1" timeOffset="169752.59">18271 15170 8737 0,'0'0'2553'0,"0"0"-817"15,0 0-479-15,0 0 135 16,0 0-736-16,0 0-328 0,0 0-264 15,-35 85-8 1,38-72 24-16,6-6-80 16,7-1 8-16,-5-6 0 0,2 0 232 15,-2-6-80-15,2-7-160 16,-9-6-8-16,-4 0-112 16,0 0 24-16,-4 0 96 0,-16 3 144 31,-1 7 408-31,2 2-112 15,-1 7 24-15,3 0-239 0,6 0-121 16,-1 9-104-16,8 4-216 16,-1 0-1129-16,5-4-3184 0,0 1-7905 15</inkml:trace>
  <inkml:trace contextRef="#ctx0" brushRef="#br1" timeOffset="170333.2">18702 15437 10682 0,'0'0'4105'16,"0"0"-2161"-16,0 0-472 31,0 0-247-31,0 0-481 16,0 0-448-16,0 0-288 0,8 3 80 15,19-3 624-15,18-3-152 16,2-10-184-16,5-3-32 0,4 0-32 15,-4 3-144-15,-8 1-56 32,-9 6-104-32,-11-4 80 15,-3 7-88-15,-14 3 72 0,-3-4-72 0,-4 4 64 16,0 0-64-16,0 0-88 16,0 0-96-16,0 0-264 0,0-3-744 15,0 3-1865 1,0-3-6593-1</inkml:trace>
  <inkml:trace contextRef="#ctx0" brushRef="#br1" timeOffset="171312.94">19670 14878 7577 0,'0'0'2337'31,"0"0"23"-31,0 0-311 16,0 0-209-16,0 0-192 16,0 0-343-16,0 0-441 0,0-45-272 15,-4 52-240-15,-8 15-192 16,-3 23 176-1,-10 24 128-15,1 23-136 16,9 10-72-16,10-17 24 31,5-21-32-31,0-22-56 0,20-5-112 16,4 5-72-16,12-1-8 16,7 0-136-16,10-9-640 0,27-13-688 15,-9-9-3513-15,-15-10-7010 0</inkml:trace>
  <inkml:trace contextRef="#ctx0" brushRef="#br1" timeOffset="172071.05">20013 15014 9394 0,'0'0'3096'16,"0"0"-375"-1,0 0-937-15,0 0-944 16,0 0-472-16,0 0 64 0,0 0 417 16,28 73-433-16,-9-47-144 15,1-7-128-15,5 0-96 16,-1-7-48-16,-5-5 0 0,5-4-248 31,-4-3-40-31,3 0 144 16,-6-16-80-16,3-6 72 0,-8-6-16 15,-1-11 112-15,-7 1-16 16,-4 0 72-16,0 3 112 16,0 10 168-16,0 12 520 0,-4 7-64 15,0 6-184 1,1 9-344-16,-5 10-96 16,4 13-40-16,4 3 24 0,0 3-40 15,0-3-40-15,8 0 72 16,7-3-80-16,2-1 0 15,3 1 0-15,-5 0 56 16,6 3-48-16,-6-4-16 16,-2 1 0-16,-2 0-152 15,2 0-112-15,-9-4-80 0,-4 1-160 16,0-7-136-16,0 1-40 16,0-4 288-16,-13-4 216 15,1-2 48 1,-4-6 128-16,-3-5 304 15,-2-2 352-15,-7 0 48 0,4-9-208 16,5-10 80-16,-5-7-120 16,4-11-104-16,8-8-64 31,8-6 48-31,4-3-240 0,4 4-88 16,16 5-8-16,3 7-344 15,9 12-480-15,24 7-504 0,-7 4-1105 16,-6 5-4544-16</inkml:trace>
  <inkml:trace contextRef="#ctx0" brushRef="#br1" timeOffset="172332.8">20610 15084 9073 0,'0'0'4681'0,"0"0"-2712"15,0 0-937 1,0 0-376-16,0 0 584 0,4 89-655 16,-4-51-385-16,4-6-80 0,1 0-48 15,2-7-16-15,5-6-56 16,1-9-288-16,2-4-184 16,1-6-137-1,0 0-631-15,8-26-1288 16,-9-2-1945-16,-2-1-3865 0</inkml:trace>
  <inkml:trace contextRef="#ctx0" brushRef="#br1" timeOffset="172599.24">20634 14922 4336 0,'0'0'5882'0,"0"0"-3810"16,0 0-568-16,0 0-855 15,0 0-233-15,0 0 128 0,0 0-232 32,40 44-120-32,-28-31-120 15,0 0-16-15,-1-7 16 0,2-2-72 0,-5-4-48 16,-1 0 48-16,-7-10 104 16,0-3-88-16,0 0-16 15,-3 1-88-15,-22-1-88 16,-2 10-16-1,-21 3-1128-15,9 0-1761 0,3 0-7681 16</inkml:trace>
  <inkml:trace contextRef="#ctx0" brushRef="#br1" timeOffset="173121.73">19961 14766 408 0,'0'0'3960'31,"0"0"-1247"-31,0 0-585 16,0 0-135-16,0 0-457 15,0 0 209-15,0 0-521 0,32 23-296 0,-25-20-408 16,6 3-224-16,-9-3-88 16,0 1-144-16,-1-4 48 15,-3 0 360 1,0 0 609-16,4-7-57 15,-4-12-344-15,4-6-432 16,1-7-184-16,-1-3 8 0,-4-3-72 0,0 3 48 16,0 4-48-16,0 5 56 15,4 10 32 1,-4 7 104-16,0 6-24 16,4 3-112-16,-1 0-56 15,5 0-112-15,5 3 32 16,11 6 80-16,3 1 0 0,1 5 0 15,0 2-72-15,7 5-856 0,-7-7-3089 32,-3-2-6497-32</inkml:trace>
  <inkml:trace contextRef="#ctx0" brushRef="#br1" timeOffset="174508.72">21172 15097 5033 0,'0'0'6529'0,"0"0"-3584"16,0 0-529-16,0 0-519 31,0 0-585-31,0 0-384 0,0 0-440 0,12 0-344 16,7-3-24-16,6-4 432 16,6-2-280-16,10-1-112 0,2-3-112 15,1 1-48-15,-4 2-96 16,-4 1-264-1,-4-1-240 1,-12 4-376-16,-8 0-624 0,-8 2-745 0,-4 1 177 16,-16-3-1713-16,-12 0-4273 15,0-1 5690-15</inkml:trace>
  <inkml:trace contextRef="#ctx0" brushRef="#br1" timeOffset="174732.96">21319 14884 4809 0,'0'0'5105'16,"0"0"-2833"-16,0 0 369 0,0 0-281 16,0 0-639-16,0 0-657 31,0 0-592-31,13 32 16 0,2 3 360 16,9 6-360-16,1 0-128 15,3 1-184-15,-5-1-176 0,1-6-176 16,0 0-528-16,4-3-1048 15,-9-13-2897-15,1-7-2033 0</inkml:trace>
  <inkml:trace contextRef="#ctx0" brushRef="#br1" timeOffset="175272.8">22311 14564 10058 0,'0'0'2784'16,"0"0"-199"-16,0 0-745 15,0 0-616-15,0 0-375 0,0 0-553 16,-15 9-200-16,7 16 16 31,-5 10 312-31,-2 9-200 0,-5 8-80 16,1 2-128-16,-6 0 32 16,-3-1 8-16,-3-2-40 0,-10-6 24 15,-2-11-40-15,-1-5-24 16,-4-13 24-16,5-9 0 31,2-7 8-31,5 0 0 0,8-13-8 16,5-16-48-16,7-9 40 0,8-3-112 15,4-7 64-15,4 4 48 0,0 9 8 16,8 9-16-16,12 11-56 16,-1 8 72-1,13 7 96 1,9 7 24-16,10 11 8 0,9 5-80 15,3 2-32-15,1 4 40 16,-4 0-56-16,-8-7 0 0,-12 0-416 0,-16-12-1376 16,-9-5-2177-16,-10-5-1793 15</inkml:trace>
  <inkml:trace contextRef="#ctx0" brushRef="#br1" timeOffset="176457.63">22778 14494 2984 0,'0'0'7978'15,"0"0"-5314"-15,0 0-143 0,0 0-689 16,0 0-623-16,0 0-321 31,16-51-400-31,-16 51-104 0,0 0 8 16,0 0-392-16,0 16 48 15,-12 12-48-15,-1 10 192 16,2 10-48-16,3 9-88 0,0 3-48 16,8 1 8-16,0-1-16 15,12-3 0 1,7-9-200-16,5-3-256 0,4-17-360 16,0-9-176-16,-7-9 143 15,-2-10 57-15,-6 0 352 16,-13-16 440-16,0-13 248 15,-4-9 488 1,-20-7 377-16,-8-5-305 0,-4-1-128 16,-5-3-96-16,2 3-328 0,-1 10-24 15,9 3 16-15,3 12-96 16,15 11-80-16,1 8-72 16,9 7-112-16,3 0-400 0,0 19-472 31,0 25-672-31,0-5-2225 0,0-4-5305 15</inkml:trace>
  <inkml:trace contextRef="#ctx0" brushRef="#br1" timeOffset="176816.19">23244 14703 392 0,'0'0'10274'15,"0"0"-8530"-15,0 0-360 0,0 0-247 16,0 0-33-1,-48 73-400-15,48-48-304 16,0 1-48-16,4-1-56 16,12 1-144-16,8-4-136 0,-4-3-8 15,8-3-8 1,0-7-336-16,-4-5-560 0,4-4-1104 0,-4-7-769 31,-9-12-3176-31,-3 0 224 16</inkml:trace>
  <inkml:trace contextRef="#ctx0" brushRef="#br1" timeOffset="177100.54">23304 14494 2776 0,'0'0'5729'15,"0"0"-1840"-15,0 0-2313 16,0 0-503-16,0 0-465 0,-16 28 192 31,16-12-296-31,0 3-408 16,7-3-88-16,10-3-8 0,-2-4 0 15,2-9 8-15,-6 0 136 0,2 0-144 16,-6-9 56-16,-7-4-40 16,0-6-16-16,-7 0-104 15,-14 0 48 1,-3 6-96-16,-4 7 136 15,-11 6-952-15,7 0-1497 16,8 0-5128-16</inkml:trace>
  <inkml:trace contextRef="#ctx0" brushRef="#br1" timeOffset="177936.87">22567 14398 5809 0,'0'0'2152'0,"0"0"-567"16,0 0-337-16,0 0-328 0,0 0-216 15,0 0-208-15,0 0-128 31,0 0 40-31,0 0 41 16,0 0 135-16,0 0-72 0,0 0 184 16,0 0-32-16,0 0-40 0,0 0-24 15,0-6-328-15,0-10-184 0,0-6-8 16,0 0-24 0,0-7 64-1,0 1-72-15,0 2 0 16,0 4 56-16,0 6 57 0,0 10 143 15,0 2-16-15,0 4-288 0,0 0-48 16,0 13-56-16,8 0 104 16,-1 0 48-1,6 2-40-15,-2-5 56 16,6 2-8-16,-2-5-56 16,2 3-120-16,11-1-1489 0,-9-3-3360 15,1 1-6209-15</inkml:trace>
  <inkml:trace contextRef="#ctx0" brushRef="#br1" timeOffset="178720.28">23327 14268 1192 0,'0'0'9722'15,"0"0"-7050"-15,0 0 89 16,0 0-969-16,0 0-447 16,0 0-537-16,0 0-296 15,104 0 0-15,-48 22-160 0,4 7-72 16,0 6-112 0,-5 9-160-16,-3 10-8 0,-8 1-32 15,-8 8-272 1,-9-3-376-16,-10 17-552 15,-10-14-1057-15,-3-13-2992 0</inkml:trace>
  <inkml:trace contextRef="#ctx0" brushRef="#br1" timeOffset="179187.71">23542 13881 5193 0,'0'0'4225'16,"0"0"-2145"-16,0 0-352 15,28-10-111-15,4 10-81 0,13 0-192 16,14 23-95-16,17 8-489 0,15 20-80 15,1 6-224-15,3 16-256 16,-11 16-96-16,-24 0-16 16,-8 13-80-16,-32-7 128 0,-16-10-136 31,-4 4 0-31,-16 7 0 16,-8 5-288-16,-12 1-320 0,-3-7-1233 15,2-25 369-15,5-23-4617 0</inkml:trace>
  <inkml:trace contextRef="#ctx0" brushRef="#br1" timeOffset="180186">17109 15157 8001 0,'0'0'2057'0,"0"0"-129"15,0 0-376-15,0 0 129 16,0 0-17-16,0 0-672 16,0 0-656-1,0 0-200-15,-45 67 393 16,21 9 71-16,5 35-40 15,2 13-176-15,17 0-128 0,4-10-16 16,17-9-16-16,14-3-112 0,1-20 8 16,4-15-24-1,0-20-64-15,20-2-32 16,31 6-48 0,24-1 48-16,18-5-360 0,-14-29-1120 15,-36-16-3081-15,-27 0-9490 0</inkml:trace>
  <inkml:trace contextRef="#ctx0" brushRef="#br1" timeOffset="181310.68">24144 13592 2760 0,'0'0'8402'0,"0"0"-6002"0,0 0-135 15,0 0-561-15,0 0-151 16,0 0-649-16,0 0-512 0,-7-28-248 15,22 24 96-15,5 4-64 16,12 0-48-16,0 0-64 31,4 4 40-31,-4 5-96 0,-1 4 32 0,-3 6-40 16,-11 6-96-16,-13 0 48 16,-4 7-8-16,-4 0 56 0,-20 0 144 15,-4-4 32-15,-4-2 24 16,12-8-104-1,4-5-32 1,12-3-64-16,4-10-56 0,20 0-48 0,20 0 104 16,15-16 152-16,14-6-40 15,2-4-112-15,0-2-72 0,-7-4-368 32,-8-3-944-32,-20 3-4257 15,-16 13-5242-15</inkml:trace>
  <inkml:trace contextRef="#ctx0" brushRef="#br1" timeOffset="183313.02">15566 15513 9281 0,'0'0'3217'0,"0"0"-1152"0,0 0-505 16,0 0-560-16,0 0 0 16,0 0-215-16,5-32-729 15,-30 48-8-15,-19 13 192 0,-20 18-48 16,-31 20-64-16,-29 19-104 31,-15 8-24-31,3-1 88 0,33-20-80 16,32-19 0-16,26-16 0 15,14-7 0-15,6-2 32 16,10 3-40-16,11-4-344 0,4-8 208 16,23-5 32-16,18-5 104 15,22-7 176 1,29-3-24-16,28-22-56 0,3-7 0 16,-16 1-96-16,-27 2 120 15,-36 14-56-15,-12 5-56 16,-4 4 0-16,-4 0-8 0,-13 3-88 15,-11 0-216 1,-19 19-80-16,-37 13 384 16,-28 19 224-1,-32 15-40-15,-2 4-72 16,-2 0 56-16,32-13-24 16,28-16-144-16,16-9 112 15,16-3 0-15,5 3 16 0,7 2-128 16,4 4-32-16,12-6-80 15,8-3-8-15,24-10-48 0,12-6 168 16,23-13 176-16,25-4-32 16,32-27-48-16,11-14-24 0,5-6-56 15,-9 7 216-15,-19 6-48 32,-25 16-184-32,-28 6-328 0,-14 3-2353 15,-26 7-1872-15,-10 0-4401 0</inkml:trace>
  <inkml:trace contextRef="#ctx0" brushRef="#br1" timeOffset="183763.14">15327 17240 11962 0,'0'0'3153'0,"0"0"-1161"16,0 0-920-16,0 0-503 31,0 0-161-31,-24 76-32 16,20-34-128-16,4-5 48 0,0 2-80 15,0-1-40-15,4-6-120 16,4-10-56-16,8-3 0 0,4-6-120 15,0-10-144-15,4-3-232 32,4-3-384-32,-5-17-825 0,5-21-1143 15,-7 0-2578-15,-10 0-2383 0</inkml:trace>
  <inkml:trace contextRef="#ctx0" brushRef="#br1" timeOffset="184062.21">15347 17049 7937 0,'0'0'2681'0,"0"0"-689"0,0 0-31 16,0 0-641-16,0 0-688 15,-12 3-440-15,12 14-64 0,0-5-72 32,0 4-56-32,0-7-48 15,4-2-32-15,8-4-104 16,-4-3 184-16,4 0 40 0,-1-12 224 15,-2-1-56-15,-9-6 32 0,0-4-96 16,0 4 8-16,-16 4 144 31,-4 2 112-31,-4 6-224 16,0 5-104-16,4 2-32 0,12 0-72 16,4 9 24-16,4 4-960 15,12 9-1192-15,12-10-985 0,-4 4-6809 16</inkml:trace>
  <inkml:trace contextRef="#ctx0" brushRef="#br1" timeOffset="184295.63">15638 17116 8209 0,'0'0'5145'0,"0"0"-3576"0,0 0-729 16,0 0-376-16,88-35-144 16,-52 16-168-16,-1 4-152 0,1-2-160 31,0 8-1760-31,-8 3-2377 16,-16 2-5129-16</inkml:trace>
  <inkml:trace contextRef="#ctx0" brushRef="#br1" timeOffset="184460.08">15726 17278 2720 0,'0'0'4817'0,"0"0"-1840"16,0 0-865-16,0 0-591 16,107-51-729-16,-71 26-320 0,-1-7-472 15,14-12-808-15,-10 2-3465 31,-3 7-4753-31</inkml:trace>
  <inkml:trace contextRef="#ctx0" brushRef="#br1" timeOffset="184610.34">16220 16846 6065 0,'0'0'9474'15,"0"0"-6554"-15,0 0-1143 16,0 0-1001-16,0 0-576 0,0 0-104 15,0 0-32-15,12 77-64 16,-12-42-504-16,0-4-1600 0,0-9-3762 0</inkml:trace>
  <inkml:trace contextRef="#ctx0" brushRef="#br1" timeOffset="185631.72">14729 15220 5473 0,'0'0'2392'0,"0"0"-367"16,0 0-97-16,0 0-40 0,0 0 249 15,0 0-641-15,0 0-656 16,17-44-424-16,-17 47-416 16,0 20-96-1,0 5 96-15,0 10 192 0,0 7-119 16,0-4-17-16,3 0 24 16,1-9-64-16,0-7 32 0,0-9-48 15,0-6-104-15,-4-10 32 16,0 0 72-16,0-19 24 15,0-13-24-15,0-6-72 16,0-3 64-16,0-4-57 16,0 7 65-16,0 6 0 15,0 10 0-15,0 9 0 0,0 10 0 16,12 3-176-16,4 0 168 31,12 7 8-31,4 5 0 16,0 7 48-16,3-3-40 0,-2 0 0 15,-6 0 64-15,1-3-72 0,0-7 48 16,-4-3-48-16,0-3 16 16,-8 0 41-16,-4-6-41 15,0-13 88-15,-12-7-88 0,0-2 48 32,0-13 56-32,-16 2-112 15,-8-2 112-15,-4 6-112 0,4 7 96 31,4 6 8-31,4 9-112 16,13 10 0-16,3 3-88 16,0 3-1073-16,0 16-711 0,7 0-2129 15,1-3-4657-15</inkml:trace>
  <inkml:trace contextRef="#ctx0" brushRef="#br1" timeOffset="194383.16">19100 17227 5537 0,'-4'0'6945'0,"4"0"-4576"16,0 0-465-16,0 0-512 15,0 0-255-15,0 0-425 0,0 0-280 16,0 0-248-16,0 0-48 16,0 0-64-16,4 0-72 0,-4 0-56 15,4 0 56 1,0 0 0-16,1 0 0 16,6 0 56-16,9-6 192 15,8-4-80-15,-1 1-96 0,5-4-72 16,0 0-296-16,-4 1-856 15,0 2-961-15,-4-3-1784 16,-3 4-127-16,-14 0-2794 16</inkml:trace>
  <inkml:trace contextRef="#ctx0" brushRef="#br1" timeOffset="194622.18">19176 17358 9490 0,'0'0'2760'15,"0"0"-967"-15,0 0-241 32,0 0 328-32,0 0-215 0,0 0-449 15,87-20-360-15,-59 8-344 16,9-4-264-16,-1-3-128 0,-1 3-120 15,5-3-272-15,12-16-1040 16,-16 7-3537-16,-5-1-6594 0</inkml:trace>
  <inkml:trace contextRef="#ctx0" brushRef="#br1" timeOffset="195655.07">21407 16395 5753 0,'0'0'7921'0,"0"0"-5336"16,0 0-1241-16,0 0-1072 15,0 0-24-15,0 0 216 0,-43 57-175 16,22-28-89-16,1 6-104 31,-8-6 32-31,-8 2 72 0,1-2 0 16,-9-7-56-16,0-6 48 16,1-7-72-16,7-9 80 0,8 0 72 15,4-9-32-15,12-13-56 16,12-6-176-16,0-11-8 31,12 1 128-31,16 0-128 0,4 6-8 16,7 10 8-16,6 9 40 15,2 10 56-15,5 3 24 0,0 19-48 0,-5 10 16 16,2 6-80 0,-10 6-8-1,-3 7 8-15,-12-4 0 16,-4 7-8-16,-16-4-176 0,-4-2-32 15,-16-4 104-15,-20-3 104 0,-11-6 0 16,-9-6 72-16,0-4 24 16,-4-13 8-16,8-6-8 0,8-3-40 31,13-15 24-31,14-14-80 16,17-9-64-16,9-3 0 0,23 2 64 15,15 4-24-15,13 10 24 16,3 9 72-16,5 13-64 0,1 3 0 15,2 0 0-15,-7 13-8 32,-5 6 0-32,-11 3-72 0,-4 3-288 15,-16 4-296-15,0 0-1161 16,-13-7-807-16,-2-6-1697 0</inkml:trace>
  <inkml:trace contextRef="#ctx0" brushRef="#br1" timeOffset="199279.95">22687 15833 6529 0,'0'0'5153'15,"0"0"-3697"-15,0 0-399 16,0 0-433-16,0 0 328 15,23-38 8-15,-27 41-648 16,-15 10-296-16,-13 9 776 16,-9 10-240-16,-6 6-111 15,-13 7-217-15,-4-1-88 0,1 1-8 16,-1-4-32-16,12-6-24 16,16-10 112-16,8-9-88 15,16-7-96 1,12-2-272-16,0-7 24 15,20 0 248-15,16 0 296 16,16 0-128-16,8-3-48 0,7-7-72 16,1 1 8-16,-5-1-40 15,-3 7-8-15,-15-3 56 0,-10 6-64 32,-14 0-16-32,-14 6-64 15,-7 13-168-15,-7 3 160 0,-21 10 88 16,-13 6 264-16,-10 3 24 31,-13 4-120-31,1 3-40 16,-6-4-72-16,9-3 8 0,9-2 16 0,15-11-32 15,16-6-48-15,20-9-208 16,4-7 104-16,35-3 104 0,34-3 200 16,26-19-56-16,12-12 16 15,1-4-104-15,-9-4 24 16,-23 8 32-16,-16 8 136 15,-24 11-8 1,-12 2-144-16,-8 1-8 0,0 3-88 16,-4-1-144-16,-13 4-144 0,1 3-104 15,-4-10-680-15,0 4-1353 16,0-3-5264-16</inkml:trace>
  <inkml:trace contextRef="#ctx0" brushRef="#br1" timeOffset="199903.56">22614 16910 3016 0,'0'0'7234'15,"0"0"-4810"-15,0 0-167 16,0 0-489-16,0 0-352 16,9 0-383-16,-9 19-553 0,4 10 272 15,0 8-224-15,3 5-176 16,1-1-112-16,1 0-112 0,2-6-80 31,6-6-40-31,-2-7-8 16,5-6 0-16,0-7-128 15,4-5-424-15,0-4-648 0,8-23-1177 0,-8-8-2808 16,-9-4-6129-16</inkml:trace>
  <inkml:trace contextRef="#ctx0" brushRef="#br1" timeOffset="200112.41">22670 16808 9353 0,'0'0'2217'0,"0"0"-497"15,0 0-343 1,0 0-129-16,0 0-512 16,0 0-432-16,0 0-16 15,0 0 168-15,0 0-312 16,0 0-88-16,-15 0-48 0,15 7-8 15,-5-1-1504-15,5 0-1345 0,0 1-5048 16</inkml:trace>
  <inkml:trace contextRef="#ctx0" brushRef="#br1" timeOffset="200405.81">23112 16881 1584 0,'0'0'9042'0,"0"0"-5209"16,0 0-2033-1,0 0-608-15,0 0-336 16,0 0-271-16,0 0-97 15,76-22-208-15,-48 12-280 0,0-2-72 0,0 2-873 16,-9 4-1039-16,-6 6-1121 16,-5 0-1031-1,-8 3-794-15,-21 10 2314 16,2 2 840-16</inkml:trace>
  <inkml:trace contextRef="#ctx0" brushRef="#br1" timeOffset="200555.06">23085 17002 40 0,'0'0'4777'0,"0"0"-2369"0,0 0-712 31,0 0-39-31,0 0 95 16,0 0 433-16,0 0-465 15,115 3-800-15,-71-19-416 0,0-6-216 16,12-7-288-16,-17 4-1240 31,-3-1-3889-31</inkml:trace>
  <inkml:trace contextRef="#ctx0" brushRef="#br1" timeOffset="202554.36">22367 15615 40 0,'0'0'9137'0,"0"0"-6216"16,0 0-128-16,0-74-777 0,0 62-456 15,0 2-279-15,4 4-353 0,1 2-384 16,-5 4-328-16,4 4-216 16,-4 15-88-1,4 12 88 1,3 4 96-16,-3 7-88 0,0-1 72 15,-4-3-80-15,0-6-40 16,0-7-80-16,0-6-48 0,-8-9 72 0,1-4-192 16,-1-6 288-16,-1-3 40 31,-2-19-40-31,3-7-96 16,-5-6 96-16,6-6 8 0,-1-3 80 15,4-1-16-15,4 10-8 16,0 7 0-16,0 12-64 0,0 10 72 15,0 6-72-15,8 6-224 32,7 19 176-32,9 4 48 0,0 6 64 15,1-4-56-15,3-5-8 16,-9-4 0-16,1-12 0 0,-8-10-144 16,0 0 144-16,0-23 192 15,4-15-72-15,-8-9 32 31,0-10-32-31,-1-4-112 0,-7 1 40 16,0 3 32-16,0 6 88 16,0 9-72-16,0 17 72 0,0 15-8 15,0 10-160-15,0 0-384 16,0 23-248 0,9 24-768-16,-1-5-2833 15,-4-4-5513-15</inkml:trace>
  <inkml:trace contextRef="#ctx0" brushRef="#br1" timeOffset="203106.22">23499 15602 9177 0,'0'0'4041'0,"0"0"-1320"32,0 0-1009-32,0 0-399 15,0 0-609-15,-96 79-72 0,76-22-264 16,12 20-152-16,8 14-16 16,25 1-40-16,6-22-160 15,1-19 0-15,4-22-8 0,12-1-520 31,7 1-400-31,29-4-329 0,-20-9-999 16,-4-12-2761-16</inkml:trace>
  <inkml:trace contextRef="#ctx0" brushRef="#br1" timeOffset="203643.31">23849 15563 4320 0,'0'0'6818'0,"0"0"-3761"15,0 0-209-15,0 0-1240 16,0-12-919-16,0 24-681 0,0 14 40 16,5 3 40-16,10 5-16 15,2 1-64-15,10-3 64 16,1-13-72-16,4-3-168 0,0-13-136 15,-1-3 144 1,-7-19 104-16,-11-10-40 16,-5-8-24-16,-8-8 71 0,0-6 49 15,-12 4 8-15,-4 5 409 16,4 10 247-16,4 14 192 16,4 8-24-16,4 10-528 0,0 10-304 31,20 18-96-31,8 10 96 15,4 13 56-15,7 3-48 0,6 3 0 16,-6-3-8-16,-3-3-8 16,-8-3-112-16,-8 2-112 0,-12-5-32 15,-8-1-72-15,-8-6 120 32,-16 0 208-32,-16-6 8 0,-4-6 184 15,-8-11 304-15,1-8-88 16,3-7-40-16,8 0-128 15,8-13-104-15,8-15-128 0,9-7-16 32,15-13-432-32,23-32-464 0,13 14-1417 15,4 2-4480-15</inkml:trace>
  <inkml:trace contextRef="#ctx0" brushRef="#br1" timeOffset="203841.18">24431 15522 13258 0,'0'0'4673'0,"0"0"-2936"0,0 0-689 0,0 0-736 16,0 0-256-16,0 0 296 15,13 96-104-15,-6-55-168 16,9-3-8-16,0 0-72 0,4-6-88 31,0-10-304-31,0-9-312 16,4-10-504-16,8-16-665 0,-8-12-2080 15,-9-4-1840-15</inkml:trace>
  <inkml:trace contextRef="#ctx0" brushRef="#br1" timeOffset="204177.34">24412 15297 2968 0,'0'0'5705'15,"0"0"-3440"-15,0 0-25 32,0 0-39-32,0 0-289 0,0 0-888 15,0 0-864-15,0 0-88 0,-28 6-72 16,28 13-8-16,0 3 0 16,7 1 8-16,5-4 64 0,1-7-64 15,-6-8-296 1,1-4 104-1,1 0 192-15,-5-7 344 0,-4-9-192 16,0-2-152-16,-17-5-40 0,-7 7 40 16,1 1 80-16,-5 8-80 15,8 7-8-15,8 0-280 0,12 26-1288 32,8-1-1609-32,16-3-6521 15</inkml:trace>
  <inkml:trace contextRef="#ctx0" brushRef="#br1" timeOffset="204643.79">24902 15487 9498 0,'0'0'2880'0,"0"0"-527"16,0 0-409-16,0 0-560 0,0 0-519 15,-24 0-425-15,24 0 72 16,0 0 104-16,4 0 0 0,3 0-216 16,6 0-80-16,6-3 40 0,17-9 136 31,12-5-168-31,4-1-176 16,8-1-56-16,-1-4-24 15,-7 4-64-15,-12 4 0 0,-16 2 89 16,-8 3-33-16,-16 4-64 0,0 6 0 15,0 0-153-15,-12 0 105 32,-4 0-136-32,0 0-432 15,4 0-504-15,4 3-1288 0,8 0-4074 16</inkml:trace>
  <inkml:trace contextRef="#ctx0" brushRef="#br1" timeOffset="205629.32">25598 14966 9842 0,'0'0'3176'0,"0"0"-455"0,0 0-993 16,0 0-904-16,0 0-632 0,0 0-48 15,13 77 329 1,-1-39-185-16,3 3-144 16,5-6 16-16,8-3-144 15,0-10-16-15,8-9-40 16,-4-13-64-16,7 0 104 0,-7-16 0 16,-4-9-144-16,-8-10 96 15,-8-4 48-15,-7-5 8 16,-5-3-8-1,-5 5 248-15,-7 4 280 16,-3 9 64-16,6 14-16 0,2 11-104 16,7 4-360-16,0 17-112 15,3 11-8-15,14 13 0 16,6 3 8-16,14 4 8 0,2-3 8 31,9 3 40-31,0-1-48 16,4 4-8-16,-5 3-80 0,1 0-192 15,-8 3 256-15,-12 3-88 16,-4-6-240-16,-16-3-336 16,-8-10-256-16,0-12 328 0,-17-10 183 15,-6-6 425 1,-5-13 865-16,-7 0-25 16,-10-10-16-16,2-15-160 0,-5-7-40 15,-4-13-136-15,4-18-248 16,9-16-168-16,14 3-72 15,22 12-168-15,3 10 96 16,28 22-272-16,35 7-696 16,-3 5-1160-16,0 11-3162 15</inkml:trace>
  <inkml:trace contextRef="#ctx0" brushRef="#br1" timeOffset="205903.44">26531 15107 9554 0,'0'0'5345'0,"0"0"-3913"15,0 0-432-15,0 0-496 0,0 0 280 16,0 0-311-16,-20 91-233 15,20-56-112-15,0-3-120 16,16-3 40-16,4-4-48 0,8-9-192 16,0-3-577-1,0-13-415-15,8-7-1304 16,-8-12-1545-16,-13-9-3849 0</inkml:trace>
  <inkml:trace contextRef="#ctx0" brushRef="#br1" timeOffset="206120.16">26543 14913 2832 0,'0'0'2465'0,"0"0"-345"15,0 0 193-15,0 0-353 16,0 0-568-16,47 85-207 16,-26-65-673-1,-1-8-256-15,-5-2-80 16,2-7-128-16,-10-3-48 15,-3 0 344-15,-4-13-344 0,-15-6-928 16,-41-22-1209-16,0 6-2968 16,0 3-2327-16</inkml:trace>
  <inkml:trace contextRef="#ctx0" brushRef="#br1" timeOffset="206692.5">25447 14897 6641 0,'0'0'1392'0,"0"0"89"15,0 0-465-15,0 0-200 16,0 0-112-16,0 0 240 0,0 0 585 31,4 3 79-31,-4-6-288 16,0-10-768-16,-4-6-376 16,-4-6-56-16,1-7-48 0,-1-6-24 15,-1-7 8-15,5-3 32 16,0 1 89-16,1 3 23 0,-1 6 240 31,4 9 416-31,0 7-224 16,0 15-280-16,0 7-304 0,0 7-48 15,11 15 0-15,10 7 8 0,-2 2 0 16,13 1-8-16,1-3-32 16,14-4-864-16,-4-9-2113 15,-11-13-6769 1</inkml:trace>
  <inkml:trace contextRef="#ctx0" brushRef="#br1" timeOffset="208070.42">27200 14957 8313 0,'0'0'4489'15,"0"0"-2080"-15,0 0-521 16,0 0-376 0,0 0-135-16,0 0-345 15,4 0-376-15,5 0-128 16,-2 0-96-16,9-3-24 0,12-3-160 15,4-7-127-15,3-3-41 16,10 0-32-16,-2 0 0 0,-2-3-48 16,-6 0-104-16,-7 7-65 15,-4 2-103-15,-16 1-16 32,-4-1-48-32,-4 3-184 0,0 4-504 15,-8-6-1032-15,-8-1-2569 16,1 4-3617-16</inkml:trace>
  <inkml:trace contextRef="#ctx0" brushRef="#br1" timeOffset="208613.25">27945 14176 3896 0,'0'0'5554'15,"0"0"-3714"-15,0 0 608 0,0 0-391 16,0 0-361-16,0 0-247 31,0 0-641-31,0 0-496 0,24-60-232 16,-24 82 40-16,0 6 48 15,0 7-16-15,0 13-8 0,-4 3-72 16,-3 3-56-16,3 3 32 16,-5-3-40-16,1-7 24 31,1-5-32-31,-10-10-144 0,-2-10-72 16,-1-3 208-16,-8-10 0 15,0-5 16-15,-4-4 120 0,8 0 0 16,-3-16-64-16,6-3-8 15,5-13-40-15,8-3-16 32,8-6 56-32,0 3-8 0,8 3-48 0,12 9 0 15,4 11-8 1,4 8 8 0,8 7 0-16,8 0 8 0,4 13 48 15,8 6-8-15,-5 0-32 16,5 3 56-16,-12-3-72 15,-8-3-8-15,-8 0-64 0,-13-7-512 0,-15-2-864 16,0-4-1081-16,-4-3-3952 16</inkml:trace>
  <inkml:trace contextRef="#ctx0" brushRef="#br1" timeOffset="209601.55">28599 13995 5449 0,'0'0'4329'15,"0"0"-2577"-15,0 0 825 0,0 0-121 16,0 0-528-16,0 0-695 15,0-22-833-15,-12 38-280 0,-4 9 152 16,-4 16-16-16,5 7-32 0,2 9-24 31,1 1-64-31,12 1-56 16,0-4 0-16,0-1-72 0,25-10-8 16,-6-6 0-16,13-9-184 15,-4-14-160-15,0-5 96 16,-4-7-32-16,-5-3 72 0,-10-9 208 31,-9-17 0-31,0-9 240 0,-24-2 168 16,-12-15-40-16,-12 2-152 15,-8-4-56-15,-4 3 24 16,1 4-8-16,7 5-56 0,8 7 24 16,12 13-144-16,12 12 0 31,13 10-200-31,7 4-504 0,0 24 0 15,39 20-1345-15,-7-4-3008 16,4-5-6961-16</inkml:trace>
  <inkml:trace contextRef="#ctx0" brushRef="#br1" timeOffset="209930.81">29017 14116 10730 0,'0'0'2792'16,"0"0"-1375"-16,0 0-753 15,0 0 152-15,0 0-8 0,-12 92-312 31,12-57 32-31,0-1-304 0,8-4-96 16,4-2-128-16,4-9 56 16,1-7-48-16,6-5 8 15,1-7-16-15,4 0-72 0,-4-13-1112 16,0-25-768-16,-8 0-393 31,-9 0-1696-31</inkml:trace>
  <inkml:trace contextRef="#ctx0" brushRef="#br1" timeOffset="210109.08">29005 14008 1824 0,'0'0'2784'15,"0"0"241"1,0 0-1321-16,0 0-199 0,0 0 159 16,0 0-23-16,0 0-361 15,0 0-464-15,40-3-496 16,-40 3-208-16,0 0-112 0,-20 0-1120 15,-3 0-817 1,-5 6-1903-16</inkml:trace>
  <inkml:trace contextRef="#ctx0" brushRef="#br1" timeOffset="210657.96">28248 13792 4865 0,'0'0'4633'16,"0"0"-3305"-16,0 0-104 16,0 0-672-16,0 0-216 15,0 0 168-15,0 0-144 0,20 41-152 16,-20-28-23-1,0-4-49-15,0 1-72 16,0-4-16-16,0-6 8 0,0 0 112 16,0 0 232-1,4-9 776-15,0-10-632 0,0-10-328 16,0-6 16-16,-4-6 96 0,0-3 8 31,0 5 136-31,0 1-47 16,0 13-41-16,0 6 136 0,0 10 88 15,8 9-296-15,0 0-312 16,8 2-40-16,8 14 40 0,-4 3 0 16,8 7-48-16,8-4-1160 31,-12-3-3153-31,-5-10-7226 0</inkml:trace>
  <inkml:trace contextRef="#ctx0" brushRef="#br1" timeOffset="212127.24">29025 13477 7585 0,'0'0'2465'0,"0"0"-433"0,0 0-104 16,0 0-231-16,0 0-233 15,0 0-456-15,-32-54-367 0,56 54-337 16,12 0-40 0,24 17 40-16,27 11 56 15,25 20-136-15,8 6 96 16,-21 3-32-16,-27-9-112 0,-24-7 40 16,-8 0-128-16,-5 10-40 15,6 9 32-15,-9 7-8 0,-13-4-64 31,-11 1-8-31,-8-1 0 16,-4 1-160-16,-12-1-592 0,-12 4-816 16,0-16-1593-16,8-16-4929 0</inkml:trace>
  <inkml:trace contextRef="#ctx0" brushRef="#br1" timeOffset="-213582.46">30129 13265 4112 0,'0'0'5201'0,"0"0"-3576"0,0 0-65 31,0 0-176-31,0-38 65 16,0 38-401-16,0 0-640 16,-12 6-352-16,0 13 280 0,-8 13 360 15,4 9-24-15,0 16-151 0,12 13-225 16,4 22 0-16,25 13 40 15,18 3-120-15,9-22-144 32,-1-26-72-32,-6-28 80 0,-6-7-80 15,9 1 0-15,7-4-592 16,5-7-1201-16,-19-8-1287 16,-13-7-2522-16</inkml:trace>
  <inkml:trace contextRef="#ctx0" brushRef="#br1" timeOffset="-213212.61">30300 13630 416 0,'0'0'9538'0,"0"0"-6946"0,0 0-559 0,0 0-137 31,0 0-704-31,0 0-400 16,0 0-239-16,28-3 111 0,4-10-80 16,8 0-8-16,-1 1-184 15,6-4-144-15,-10 3-128 0,-11 4-24 16,-4-1-48-16,-12 7 0 31,-4-1 0-31,-4 4-40 0,0 0-8 16,0 0-56-16,0 0-264 15,0 0-328-15,0 0-792 16,0 0-361-16,0 0-895 0,0 0-2673 0</inkml:trace>
  <inkml:trace contextRef="#ctx0" brushRef="#br1" timeOffset="-212163.88">30901 12976 2480 0,'0'0'4913'15,"0"0"-3473"-15,0 0 769 0,0 0-449 16,0-19-15-16,0 19-313 16,0 0-728-16,-7 9-696 0,-1 14 184 15,-5 11 400-15,2 14-240 16,3 9-112-16,0 7-144 15,8 2-40-15,0 1-8 0,4-3 24 16,16-4-72-16,8-9-216 16,0-10-280-1,3-12-192-15,1-10 384 0,0-13-48 16,-8-6 200-16,-7 0 152 16,-10-22 192-16,-7-10 200 15,-16-9 256-15,-12-7 176 16,-15-6-135-1,-13-3-249-15,0-3 32 0,-4 6-112 16,5 9-112-16,7 7-8 16,12 13-136-16,12 9-104 0,8 13-48 15,8 3-232-15,8 6-304 16,0 16-96-16,12 10-361 0,28 16-1359 31,-5-7-2273-31,1-6-5577 16</inkml:trace>
  <inkml:trace contextRef="#ctx0" brushRef="#br1" timeOffset="-211884.75">31257 13230 2496 0,'0'0'7722'15,"0"0"-5746"-15,0 0-776 32,0 0-351-32,0 0-593 0,0 0 336 15,0 0 312-15,-12 73-312 0,7-42-240 16,1 1-104-16,4 0 24 16,0-3-168-16,9-4 16 0,6-9-120 15,6 0 0 1,7-10-8-1,0-3-192-15,-1-3-1096 0,1-16-897 16,-8-12-319-16,-12-4-3289 0</inkml:trace>
  <inkml:trace contextRef="#ctx0" brushRef="#br1" timeOffset="-211624.87">31368 13093 72 0,'0'0'6833'0,"0"0"-5113"15,0 0-967-15,0 0 1039 0,0 0-328 16,0 0-536-16,0 0-343 31,-8 67-305-31,8-54-208 16,0-4 48-16,8-2-16 0,4-7 72 16,0 0 80-16,-4 0-48 15,-4-3-8-15,-4-10-8 0,0-6-80 16,-9-1 56-16,-14 5-168 31,-1-1-192-31,-4 10-336 0,-11 6-568 16,7 0-1409-16,4 0-3560 0</inkml:trace>
  <inkml:trace contextRef="#ctx0" brushRef="#br1" timeOffset="-211099.62">30583 12966 832 0,'0'0'4625'15,"0"0"-2913"-15,0 0-176 0,0 0-55 16,0 0-145-16,0 7-240 16,4-7-88-16,-4 0-311 0,0 0-33 15,0 0 0-15,0 0-64 31,0 0-128-31,0 0-112 16,0 0-24-16,0 0 72 0,0 0 152 16,4-7-207-16,-4-8-177 0,4-2-128 15,-4-5 0-15,0-10 16 16,4-2-64 0,-4-8 48-16,0-2-48 15,0-1 0-15,0 8 8 16,0 11 120-16,0 13 376 0,0 10-312 15,4 3-192-15,8 16-16 0,-1 10-24 16,10 2 40-16,3 7 0 0,19 6-336 31,-7-9-1001-31,-3-7-3368 16</inkml:trace>
  <inkml:trace contextRef="#ctx0" brushRef="#br1" timeOffset="-210536.19">31185 12503 1480 0,'0'0'9506'0,"0"0"-7178"16,0 0 145-1,0 0-1185-15,0 0-560 16,139-3-264-16,-19 38 49 16,11 16 55-16,5 9-56 0,-25 13-184 15,-27 0-184-15,-24 3-16 16,-21 3-80-16,-18-3-48 0,-18 4-104 31,-3-4-128-31,-11 0-120 16,-6-15-360-16,-11 2-545 0,9-15-1015 15,3-20-2329-15</inkml:trace>
  <inkml:trace contextRef="#ctx0" brushRef="#br1" timeOffset="-208976.48">31698 14271 5337 0,'0'0'9418'16,"0"0"-7114"-16,-7 0-976 0,7 0 273 15,0 0-313-15,0-3-536 16,7-3-376-16,14-4 48 0,7-9-304 15,15-6-40-15,13-4-72 16,4 4 40-16,4-4-48 16,-8 10-464-16,-13 7-584 0,-15 5-728 0,-20 7-1073 15,-8 0-2352-15,-8 0-3241 16</inkml:trace>
  <inkml:trace contextRef="#ctx0" brushRef="#br1" timeOffset="-208796.66">31623 14443 4849 0,'0'0'6361'0,"0"0"-4825"16,0 0-800-16,92-23 865 16,-41 4-17-16,14-3-464 15,2 0-568-15,25-10-552 0,-21 7-1040 16,-11 0-4065-16</inkml:trace>
  <inkml:trace contextRef="#ctx0" brushRef="#br1" timeOffset="-208400.69">32436 13877 6857 0,'0'0'6057'0,"0"0"-4624"0,0 0-193 16,0 0-384-16,0 0-328 0,0 0-88 15,-83 70-80-15,66-35 24 16,6 4-232 0,6-5-152-16,5 1 0 15,0-6-8-15,5-4-96 16,14-5 104-16,13-8 168 0,8-9 64 15,11-3 25-15,9-9-49 0,0-14-112 16,-8-2 8 0,-16-7 112-16,-8-3 96 15,-17-2 248-15,-7-8 56 16,-4 1-8-16,-19-1-464 16,-13 7-72-16,-8 6-72 0,-8 13 0 31,4 10 0-31,-3 9-8 0,-13 25-968 15,12 10-2049-15,8-4-2912 0</inkml:trace>
  <inkml:trace contextRef="#ctx0" brushRef="#br1" timeOffset="-205624.73">24081 17015 4761 0,'0'0'6361'16,"0"0"-4793"-16,0 0-400 0,0 0-39 16,-40-10 231-16,32 0-72 31,0-5-512-31,4-4-143 0,0-10-33 15,4-6-72-15,0-6-176 16,4-20-144-16,16-18-64 0,8 6-56 16,4 3 8-16,4 13-88 0,20 10 104 15,34-4-16 1,50 0 24 0,16 19 32-16,3 23 24 0,-15 9-176 15,-21 28 104-15,-11 4-88 16,-9 3-32-16,-11-4 16 15,-4-5-56-15,0-10-16 0,-17-10-24 0,-11-6 48 32,-13 0-56-32,-6-16 8 15,6-3 0 1,5-13-120-16,0-8 48 16,-5-12 168-16,-11-17-8 15,-4-20 8-15,-12 3 0 0,-12 10 8 16,-4 16-8-16,-4 28 128 15,0 6 224-15,0 7 64 0,-4 19-168 16,0 0-248-16,0 29 0 16,4 9 48-16,0 6-48 15,12 1-40-15,8-1-56 0,4-12-24 16,4-3-56-16,4-13-216 31,-4-4 48-31,4-9 40 0,-4-3-256 16,-5 0-264-16,-3-3-377 15,-3-9 537-15,-10-4 608 16,-7-3 56-16,-7-1 344 0,-14-2 200 16,-7 6 49-16,0 4 127 15,0 2-152 1,9 1-152-16,-1 2-136 0,16 1-72 16,4-3-144-16,0-8-64 15,19-1 24-15,13-11-24 16,12-3-72-16,12-3-72 0,-1 1-144 15,5 2 104 1,0 9 136-16,0 7 8 16,16 7 40-16,20 9 48 0,23 19 160 15,9 7 80-15,3-1-96 16,0-9-72-16,1-13-48 16,7-3 0-16,5-9-72 0,7-17 88 31,5-15-32-31,11-13-40 0,1-10 80 15,-1-12-96-15,0-13 56 16,-20 0-48-16,-15 7 80 16,-32 15-16-16,-29 23-72 0,-30 15 152 15,-18 13-16-15,-7 0 72 32,-4 7 48-32,-5 2 32 0,-7 4-192 15,0 0-96-15,-3 0-264 16,-13 0-168-16,0-7-192 15,-12 4-16-15,5-4-432 0,-14-6-681 16,10 4-1167-16,7-4-3666 0</inkml:trace>
  <inkml:trace contextRef="#ctx0" brushRef="#br1" timeOffset="-197240.27">19686 18024 1064 0,'0'0'0'31,"0"0"112"-31,0-25 432 16,4 9 1096-16,-1 0-544 0,-3 3 121 15,5-3-121-15,-5 7 112 16,0-1-16-16,0 7-167 0,0 3-73 15,0 0-336-15,0 0-256 32,0 0-168-32,4 0 56 15,0 0 144-15,-4-3 56 0,4 3 64 16,-4 0 97-16,0 0 127 16,4 0-104-16,-4 0-96 0,0 0-72 15,0 0 8-15,0 0 32 31,0 0-32-31,0 0-256 16,-12 3-208-16,-8 7 233 0,-16 9 191 0,-20 9-192 16,-28 14-112-16,-23 9-64 15,8-7 32-15,19-9-40 0,24-10-56 16,16-12 8 0,5 6 0-1,-1-3 8-15,8 0-16 16,15-7-72-16,9-3-224 0,4-2-88 0,25-1 328 15,14-3 56 1,21 0 200-16,32-7-48 0,20-15-56 0,7 0-48 31,-19 3 8-31,-25 3-48 16,-31 10 0-16,-8 2 0 16,-4 4 0-16,-4 0 8 0,-4 0-16 15,-13 0-80-15,-11 0-56 0,0 10-304 16,-24 10 432-16,-15 5 8 31,-13 9 152-31,-12 1-32 16,-7 7-64-16,-1-1-40 0,-4 0 40 15,8 0-48-15,9-2 0 16,10-1 0-16,14-9-8 31,15-4 0-31,8-3-152 0,12-3 0 16,0-6 64-16,24 0 88 15,0-1 0-15,12-5 48 0,3-1 32 16,13-6 48-16,4 0-64 0,8-10 8 16,15-12 136-16,22-16 72 15,-10 3 112-15,-12 0-120 16,-19 7-72 0,-20 12-32-16,-4-3-48 15,-8 3-112-15,-5 6 40 0,-14 4 0 16,-5 3-40-16,-4 3-8 0,0 0-296 15,0 0-520-15,0 0-833 16,0 13-559 0,-9-1-593-16,2-2-4888 15</inkml:trace>
  <inkml:trace contextRef="#ctx0" brushRef="#br1" timeOffset="-196765.54">20065 18621 9690 0,'0'0'4336'16,"0"0"-2991"-16,0 0-569 15,0 0-440-15,0 0 8 16,0 0 112-16,-20 70-96 16,20-41-176-16,0-7 40 15,0 3-152-15,0-2 0 0,7-5-72 16,6 1-32-16,2-6 16 16,2-4 16-16,2-5-8 15,5-4-240 1,0 0-544-16,4-4-664 15,-5-11-649-15,5-20-495 0,-7 3-2665 16,-10 0 1960-16</inkml:trace>
  <inkml:trace contextRef="#ctx0" brushRef="#br1" timeOffset="-196596.99">20184 18560 8513 0,'0'0'2353'0,"0"0"-793"16,0 0-184-16,0 0 113 15,0 0-449-15,0 0-488 16,0 0-48-16,-8-5-312 0,12 5-88 16,4-4-104-1,0-2-528-15,0 3-2665 16,0-7-4976-16</inkml:trace>
  <inkml:trace contextRef="#ctx0" brushRef="#br1" timeOffset="-196323.72">20419 18577 2560 0,'0'0'9002'0,"0"0"-6401"15,0 0-1433-15,0 0-280 16,0 0-568-16,0 0 56 16,108-51-152-16,-72 35-192 0,0 7-32 31,-1-1-1456-31,-7 3-1209 16,-12 7-1320-16,-8 0-1920 0,-8 0 3185 0</inkml:trace>
  <inkml:trace contextRef="#ctx0" brushRef="#br1" timeOffset="-196178.11">20511 18615 1144 0,'0'0'1152'16,"0"0"3105"0,0 0-2985-16,0 0-544 15,0 0 129-15,0 0 383 0,0 0-216 16,88 38-272-16,-45-48-368 16,9-15-384-1,-12 6-320 1,-5-3-3769-16</inkml:trace>
  <inkml:trace contextRef="#ctx0" brushRef="#br1" timeOffset="-196014.55">20933 18326 11514 0,'0'0'4641'16,"0"0"-3345"0,0 0-448-16,0 0-231 15,0 0-249-15,0 0 32 16,23 73-16-16,-18-38-208 15,3 0-176-15,-8 3-368 0,0-7-1553 16,0-14-4464-16</inkml:trace>
  <inkml:trace contextRef="#ctx0" brushRef="#br1" timeOffset="-195138.89">19061 17808 1536 0,'0'0'8202'0,"0"0"-5194"15,0 0-175-15,0 0-745 16,0 0-759-16,7-44-105 0,-3 41-512 16,-4 0-296-16,0 3-200 0,0 0-216 15,0 12-160-15,4 7-72 16,-4 13 232-16,5 6 136 16,-5 7-128-1,4-4 72-15,-4-3-80 16,0-9 0-16,4-7-72 0,-4-9-32 15,0-11-32-15,0-2 136 0,0-12 208 16,0-17-112-16,0-12-96 16,0-7 8-1,0-9 48-15,0 10-48 16,0 5 64-16,3 14-56 16,1 12 0-16,0 13-16 15,9 3-80-15,-2 12-40 0,13 14 112 16,0 2 8-16,3 1 0 0,5-3 0 31,-4-8-80-31,0-5 32 16,0-10-144-16,-4-3-56 15,1-12 184-15,-10-14 64 0,-3-9 0 16,-12-6 48-16,0-3-40 16,-12 2 40-16,-7 4 64 0,-2 7 40 31,1 11-24-31,9 8-128 15,7 12-136-15,4 0-552 16,0 19-1449-16,15 3-1695 0,5 0-5466 0</inkml:trace>
  <inkml:trace contextRef="#ctx0" brushRef="#br1" timeOffset="-194225.33">20726 17745 3624 0,'0'0'7602'16,"0"0"-5042"-16,0 0-463 15,0 0-753 1,0 0-616-16,0 0-336 16,0 0-288-16,0 0 96 0,24 54-39 15,-9-32-49-15,10 0 0 16,3-6-16-16,3-6 16 0,5-7-16 16,-4-3-48-16,4-3 48 31,-5-17-48-31,-3-5-48 0,-7-4 0 15,-10-5 8-15,-11-1 64 16,0-3-64-16,-11 6 288 0,-10 3 240 16,6 4-16-16,-1 9 8 15,4 10-96-15,8 3-112 32,0 3-312-32,4 3-8 0,0 12-128 15,12 11 120-15,4 2 8 16,4 11 0-16,8 2 0 0,3 3 16 15,1-2-16-15,0 5-88 16,0-3-152-16,0 4-144 31,-8 3-72-15,-8-3-216-16,-4-4-392 0,-12 1 191 16,0-7 257-16,-17-6 296 15,-11-7 320-15,-3-13 24 0,-9-5 696 16,-7-7 97-16,2-7 151 0,2-11-296 15,2-14-96-15,10-7-200 16,8-2-200-16,10-3-176 0,13 3 0 16,4 9-120-16,24 7-392 15,28 6-880-15,-4 9-1185 0,-1 0-3256 16</inkml:trace>
  <inkml:trace contextRef="#ctx0" brushRef="#br1" timeOffset="-193990.95">21315 17751 10490 0,'0'0'5033'0,"0"0"-3513"31,0 0-408-31,0 0-936 0,0 0-176 16,0 0 0-16,0 0 0 15,49 96 8-15,-30-65 40 0,5-5-48 16,0-4-296-16,-3-10-776 15,2-2-688-15,-7-10 127 16,-4 0-183 0,-9-32-977-16,-3 0-2952 0,0-3 3089 15</inkml:trace>
  <inkml:trace contextRef="#ctx0" brushRef="#br1" timeOffset="-193736.63">21312 17637 4865 0,'0'0'4953'16,"0"0"-2585"-16,0 0-95 15,0 0-97-15,0 0-944 0,0 0-384 16,0 0-607-16,-4-7-241 16,8 7-32-16,-4-3 16 0,0 3 32 15,0 0 16-15,0-3 32 32,0 0 16-32,0-6 72 0,0 2-152 15,0-3-56-15,-12 4-40 16,3 0-80-16,2 6 96 0,-1 0 64 15,4 0-305-15,4 9-391 16,0 7-616-16,0 3-2537 31,8-6-4105-31</inkml:trace>
  <inkml:trace contextRef="#ctx0" brushRef="#br1" timeOffset="-193466.36">21583 17681 2712 0,'0'0'11355'16,"0"0"-8907"-16,0 0-688 0,0 0-967 0,0 0-449 15,0 0-288 1,79-38 88-16,-47 25-144 0,-1 4-320 0,-3-4-1113 16,-3 4-1551-16,-9-1-2674 31,-8 4-3558-31</inkml:trace>
  <inkml:trace contextRef="#ctx0" brushRef="#br1" timeOffset="-192926.44">21770 17443 3240 0,'0'0'8146'16,"0"0"-5738"-16,0 0-839 0,0 0-977 15,0 0-592-15,0 0 152 31,0 0 232-31,36 54-144 0,-16-28-136 16,3-8-8-16,-3 2 8 0,4-8-104 16,1-8-400-16,-10-4-88 15,5 0 40-15,-8-7 400 0,-4-15 48 16,-4-3 96 0,-4-4 0-1,0-3 136-15,-4 4 520 0,-4 2 120 16,4 7 161-16,0 6-97 15,4 10-208-15,0 3-552 0,0 0-176 16,12 13-88-16,12 6 88 16,0 3 8-1,8 4 8-15,0-1-16 16,-1 1 0-16,5-1 0 0,-8 4-80 16,0 2-272-16,-8 1 48 15,-8 6-128-15,-8-3 112 16,-4 0 40-1,-4 0 183-15,-16-7-55 16,-8-5 152-16,1-8 104 0,-10-5 161 16,-3-10 87-16,9 0-80 15,3-10-72-15,3-8 56 16,10-11-256-16,7-3-336 0,8 0-705 16,20-3-1375-16,8 10-2721 31,3 6-4489-31</inkml:trace>
  <inkml:trace contextRef="#ctx0" brushRef="#br1" timeOffset="-192618.93">22260 17561 9177 0,'0'0'3057'0,"0"0"-680"0,0 0-481 15,0 0-776-15,0 0-600 16,0 0-520-16,0 0-8 0,8 31 0 15,8-5 8-15,3-4-48 0,2-3-352 32,-6-3-408-32,5-10-352 15,-8-6-200-15,-3 0 391 0,-5-6 409 16,-4-16-656-16,-8-1-640 16,-9-8-657-16,-3-1 481 15,-3 1 1375-15,-1-1 617 0,7 6 40 31,6 7 1089-31,7 9 143 0,4 8-1008 16,0 2-224-16,0 2-1008 16,0 8-1449-16,0-4-207 0</inkml:trace>
  <inkml:trace contextRef="#ctx0" brushRef="#br1" timeOffset="-192250.96">22260 17399 824 0,'0'0'7561'0,"0"0"-6192"0,0 0-569 0,0 0 8 15,0 0 192-15,0 0-368 16,0 0-296-16,56-7-128 16,-52 4-40-16,0 0 521 0,-4 3 575 31,0 0-384-31,0 0-592 0,-4 0-200 15,-5 0 120-15,-2 6-208 16,-5-3-248-16,-4 1-2456 16,3-4-4306-16</inkml:trace>
  <inkml:trace contextRef="#ctx0" brushRef="#br1" timeOffset="-191747.39">21639 17335 9009 0,'0'0'3937'16,"0"0"-2977"0,0 0-199-16,0 0-433 15,0 0-72-15,0 0-240 16,0 0 240-16,0 0 688 0,7 3 128 15,-3-3-480-15,4 0-144 16,1-6-263-16,2-3-57 0,-7-4 0 16,4 0-56-16,-8-6-56 31,0-3 80-31,0-4 80 16,0 4-32-16,4 3 16 0,-4 3-16 15,5 10 176-15,-2 3-88 16,1 3-232-16,4 3-144 0,8 10 128 15,0 6-160-15,12 6-1096 16,-4-2-1297 0,-9-8-3680-16</inkml:trace>
  <inkml:trace contextRef="#ctx0" brushRef="#br1" timeOffset="-191168.6">20670 17602 4536 0,'0'0'5354'0,"0"0"-3794"16,0 0-136-1,0 0-456 1,0 0 1-16,0 0-337 0,-47 10-104 15,47 2 48-15,-5 4 176 16,5 9-104-16,0 4 120 0,0 9 57 16,5 10-233-16,2 6-240 0,9 9-96 31,4 0-136-31,12 4-112 16,7 3 32-16,25 3-40 15,28-3-48-15,20-9-520 0,4-17-1497 16,-34-22-1807-16,-17-19-5282 0</inkml:trace>
  <inkml:trace contextRef="#ctx0" brushRef="#br1" timeOffset="-190454.46">21929 17247 11002 0,'0'0'2568'0,"0"0"-471"15,0 0-489-15,0 0-320 16,0 0-647 0,0 0-329-16,80-10 232 15,-40 10 16-15,16 3-112 0,0 9-112 16,11 8-120-16,-7 2-48 0,0 7-112 15,-9 6-48-15,-10-1 0 16,-13 1-8 0,-5 0-64-16,-11 3 64 15,-4-2-160-15,-4-2-288 16,-4 11-624-16,4-11-961 0,-4-2-2568 16</inkml:trace>
  <inkml:trace contextRef="#ctx0" brushRef="#br1" timeOffset="-189663.45">22666 18119 7497 0,'0'0'4345'16,"0"0"-2545"-16,0 0 41 15,0 0-81 1,0 0-47-16,0 0-417 0,0 0-672 16,0 0-328-16,0 13-80 0,21-13 16 15,14-3 488-15,9-10-184 16,12-2-264-16,0-2-176 16,3 2-96-1,-3-1-304-15,-8 6-656 16,0 7-1280-16,-16 0-3353 0,-13 3-3041 15</inkml:trace>
  <inkml:trace contextRef="#ctx0" brushRef="#br1" timeOffset="-189461.26">22769 18405 4280 0,'0'0'8786'15,"0"0"-5881"-15,0 0-1321 0,0 0 137 32,84-15-225-32,-35-2-496 0,6 2-544 15,1-1-312-15,7 0-144 0,25-16-1168 16,-20 4-2953-16,-5-1-7337 16</inkml:trace>
  <inkml:trace contextRef="#ctx0" brushRef="#br1" timeOffset="-187943.91">24124 17573 4809 0,'0'0'5321'0,"0"0"-3505"16,0 0-80 0,0 0 33-16,0 0-337 15,0 0-552-15,0 0-424 16,0-6-256-16,0 9-200 0,0 13 0 0,0 3 136 15,0 6-8-15,0 7-39 16,-4 7-81 0,-3 1 80-16,-10 5-32 15,2-1-48-15,-6 1 96 16,-6-1-56-16,-1-5-32 16,-4-5 72-16,-4-2-80 0,0-9 88 15,1-4 48-15,3-7-88 16,0-6-48-1,12-6 104-15,0 0-16 16,4-15 0-16,8-11-80 16,4-5 128-16,4-11-56 0,0-5 56 15,0-1 24-15,12 0-40 16,8 4-16-16,3 9-40 0,1 13-32 31,8 2-32-31,0 15 80 16,9 5 48-16,-2 0 64 15,1 12-144-15,-1 11-40 0,-2 2 40 16,-1 3-48-16,-4 4 0 0,-4 0 48 16,0-4-48-1,0 1 64 1,-5-7-72-16,1 0 0 0,-4-6-264 16,4-3-640-16,-8-7-1233 15,-5-6-2872-15</inkml:trace>
  <inkml:trace contextRef="#ctx0" brushRef="#br1" timeOffset="-187057.75">21471 17167 5089 0,'0'0'3224'0,"0"0"-791"0,0 0-553 16,0 0-223-16,0 0-265 15,0 0-416 1,0-44-384-16,16 27-40 15,3 2-104-15,9-7 49 0,8 2-153 16,1-2-192-16,2 0-56 16,-3 0-80-16,0 6-8 0,-4-3-8 15,-4 9-48-15,-12-2-528 32,-4 5-881-32,-12 7-1631 15,0 0-937-15,-12 0-808 0</inkml:trace>
  <inkml:trace contextRef="#ctx0" brushRef="#br1" timeOffset="-186875.49">21503 17113 576 0,'0'0'4337'16,"0"0"-1721"-16,0 0-792 16,0 0-303-16,0 0-753 0,0 0 40 15,35 0 456-15,-7-7 89 16,4-5-281-16,9-4-488 31,-6 0-352-31,1 3-232 0,7-9-408 0,-6 10-1680 16,-10-8-3282-16</inkml:trace>
  <inkml:trace contextRef="#ctx0" brushRef="#br1" timeOffset="-185816.18">30965 14005 3744 0,'0'0'3025'0,"0"0"-2057"16,112-70-424-16,-56 35 32 16,12-3-224-16,-5-3-183 15,-3 2-97-15,-12 11-72 0,-20 9-72 16,-28 13-385-16,-5 6-1975 31,-22 0-2233-31</inkml:trace>
  <inkml:trace contextRef="#ctx0" brushRef="#br1" timeOffset="-185629.97">30842 14087 2472 0,'0'0'1696'0,"0"0"1145"16,0 0-585-16,0 0-239 15,0 0-529-15,112-25-400 16,-68 9-239-16,3 0-329 0,1 0-296 15,0-3-224 1,-4-3-1184-16,-12 6-1209 16,-17 3-4280-16</inkml:trace>
  <inkml:trace contextRef="#ctx0" brushRef="#br1" timeOffset="-182345.01">25101 17202 7633 0,'0'0'3017'15,"0"0"-1049"-15,0 0-71 16,0 0-345-16,0 0-224 31,20-35-256-31,-20 35-391 0,0 0-401 0,-20 13-216 16,-12 9 184-16,-12 6 24 15,-12 11-152-15,-11-2-112 0,-2 5 128 16,6-4-88-16,7-3 0 16,16-9 56-16,12-4-96 15,17-10-8-15,11-2-208 16,7-7-32-16,25 0 240 15,13-3 160-15,14 0-32 16,5 0 0-16,-4-9-112 16,-5 2 40-16,-7 1 24 0,-16 3-72 15,-12 0-8-15,-16 3 0 16,-4 0-280 0,-4 12 64-16,-12 7 216 15,-8 7 176-15,-4 2-128 16,-8 4-48-16,0 0 72 0,1 3-16 15,-1 0-48-15,8-4 8 16,8-2 56-16,8-7-64 0,8-3-8 31,4-3-72-31,12-6-32 16,16-1 104-16,15-9 232 16,9 0-16-16,20-19-24 0,0-3-40 15,3-7-56-15,-7 1 0 16,-12 8-96-16,-4-2 0 0,-13 3 0 31,-7 3-192-31,-15 4-192 16,-6-1-32-16,-7 1-272 0,0-1-497 15,-4 0-591-15,5-9-977 0,-5 3-1920 16,8 0-3160-16</inkml:trace>
  <inkml:trace contextRef="#ctx0" brushRef="#br1" timeOffset="-181855.45">25786 16973 600 0,'0'0'7993'15,"0"0"-5992"-15,0 0-81 0,0 0 17 32,0 0-225-32,0 0-1048 15,0 0-608-15,-12 26 440 16,-4 5 16-16,4 11-112 0,1 5-32 16,2 1-263-16,9-4-41 15,0 1 16-15,0-7-80 0,9-3-8 31,2-6-48-31,6-7-225 16,-2-7 161-16,1-5 120 0,-4-7 0 16,-4-3 96-16,-4 0 40 0,-4 0 137 15,0-16 47-15,-16-6 184 16,-12-3-8-16,-11-4-104 16,-10-6-232-1,-11 1-80-15,1-2 0 16,3 5 128-16,8 5-64 0,17 7-48 15,10 10-64-15,17 9-32 0,4 0-688 16,17 12-928-16,30 20-249 16,-2-3-2064-1,-6-7-4448-15</inkml:trace>
  <inkml:trace contextRef="#ctx0" brushRef="#br1" timeOffset="-181180.31">26093 17234 4352 0,'0'0'5930'16,"0"0"-3730"-16,0 0-311 15,0 0-697-15,0 0-688 0,0 0-392 16,-4 35 80-16,11-13 328 16,6 3-176-16,-2 0-120 15,6 1-88 1,-2-4-24-16,6-3-24 0,-6-3-88 16,9-6-32-16,-4-4-440 15,12-6-688-15,-4-6-1209 0,-5-11-2288 16</inkml:trace>
  <inkml:trace contextRef="#ctx0" brushRef="#br1" timeOffset="-180920.91">26248 17047 656 0,'0'0'7889'16,"0"0"-6672"-16,0 0-105 31,0 0-312-31,0 0-280 0,36 79-168 15,-20-64-160-15,-1-2-192 16,2-9-16-16,-9-4 16 0,0 0 200 16,-4-10 80-16,-4-9-80 15,0-4 64-15,-12 1 393 32,-13-3-177-32,-2 3-360 0,-1 9 40 15,4 4-160-15,0 9-1225 16,4 0-1383-16,12 0-5442 0</inkml:trace>
  <inkml:trace contextRef="#ctx0" brushRef="#br1" timeOffset="-180319.18">25543 16948 1136 0,'0'0'8105'16,"0"0"-5608"-16,0 0-801 15,0 0-935-15,0 0-609 0,0 0-24 16,0 25 408-16,8-15-192 15,-4 0-8-15,-4-1 32 16,4-3 24 0,-4-3-120-16,4 1 96 0,-4-4 104 15,0 0 128-15,0 0 305 16,0-7 87-16,4-8-320 0,0-8-480 16,-1-9-112-16,2-2-24 15,-1-5-40 1,0-2-8-1,-4 6 0-15,0 4 112 0,0 8-112 0,0 7 0 16,0 10 40-16,0 6-48 16,4 0-96-16,11 6-48 0,5 7 96 15,5 9 48-15,6 0-152 32,22 1-808-32,-10-4-3169 0,-11-10-3641 15</inkml:trace>
  <inkml:trace contextRef="#ctx0" brushRef="#br2" timeOffset="-154778.46">7993 4873 7281 0,'0'0'7434'15,"0"0"-5530"-15,0 0-768 0,0 0-472 16,0 0-319-16,0 0-145 31,-49 38-72-31,25 36 48 0,-12 24 208 16,5 16-48-16,-1 7 40 15,0 3-136-15,-8-4-120 16,-12 4-24-16,-8 0-88 0,-11-10 88 16,-5-9-88-16,8-19 0 31,8-26 0-31,13-22 48 0,3-9-8 15,-3-7 0-15,-6-6-32 0,1-10 40 16,5-6 80-16,-1-38-56 16,12-35-80-16,8-32-120 0,12-12 120 15,16 18 88-15,0 26-88 16,16 32 0-16,12 10-8 16,12-1 8-1,12 0 32-15,11 0 88 16,9 13 48-16,12 13-16 0,11 6-152 15,-7 25 16-15,-13 4 112 0,-6 12-120 16,-14 13 56-16,13 31-64 16,4 30-8-1,-12 9 8-15,-17-10-8 16,-11-12 8-16,-16-33 48 31,-8-11 8-31,0-17-48 0,-8-6-8 16,0 3-384-16,0 0-592 15,0-6-1641-15,-4-20-5400 0</inkml:trace>
  <inkml:trace contextRef="#ctx0" brushRef="#br2" timeOffset="-154504.3">8247 5896 15539 0,'0'0'3080'16,"0"0"-1655"-16,0 0-729 0,0 0-272 16,0 0-40-16,0 0-216 15,124-48-24-15,-64 29-48 16,-1-3-96-16,9 0-40 0,-4 3-176 0,-8 3-568 31,-5 6-1441-31,-15 4-2840 16,-16 6-4313-16</inkml:trace>
  <inkml:trace contextRef="#ctx0" brushRef="#br2" timeOffset="-154317.74">8363 6213 3488 0,'0'0'9010'16,"0"0"-7930"-16,0 0-87 16,0 0 895-16,96-6-720 0,-41-10-424 15,4-3-279-15,14-7-145 32,22-9-184-32,-20 10-136 15,-11 3-4273-15</inkml:trace>
  <inkml:trace contextRef="#ctx0" brushRef="#br2" timeOffset="-152944.4">10004 4632 10330 0,'0'0'2568'15,"0"0"-231"-15,0 0-865 0,0 0-896 16,0 60 456-16,-7 39 273 0,2 15-529 15,5 4-184-15,0-14-128 16,12-15-104-16,4-3-168 16,4-7-96-1,-4-9-48-15,0-16-48 16,-5-16-120-16,6 0-632 16,3 10-1048-16,-8-7-2897 0,-1-6-6810 0</inkml:trace>
  <inkml:trace contextRef="#ctx0" brushRef="#br2" timeOffset="-152726.06">9793 6048 10642 0,'0'0'5057'0,"0"0"-3449"31,0 0-448-31,0 0 25 15,0 0-457-15,140-54-104 0,-5-6-168 0,32-10-240 16,8-3-72-16,-3 9-40 16,-33 23-88-16,-27 16-16 15,-16 15-680-15,-37 10-2209 0,-27 0-4192 16</inkml:trace>
  <inkml:trace contextRef="#ctx0" brushRef="#br2" timeOffset="-152307.41">10307 6563 15683 0,'0'0'2720'0,"0"0"-1663"16,0 0-545-16,107-52 240 15,-47 40-192-15,12 6-264 16,0 6-192-16,-16 3 64 0,-5 16-168 16,-15 9 0-16,-16 14-48 31,-20 15-40-31,-20 3 88 0,-20 3 8 15,-7 4 64-15,-1-13 80 16,-4 3-32-16,12-9-8 16,8-13-8-16,28-16-104 0,4-10-80 0,48-9 80 15,56-34 80 1,47-27 112 0,29-21-192-16,7-10-280 0,-28 6-336 15,-56 32-392-15,-43 16-3001 16</inkml:trace>
  <inkml:trace contextRef="#ctx0" brushRef="#br2" timeOffset="-151445.47">6015 4883 4993 0,'0'0'2576'15,"0"0"-976"-15,0 0 129 0,0 0-241 16,0 0-248-16,0 0-7 15,-28-63-393-15,28 75-776 0,0 26 144 16,0 41 432 0,17 39 104-16,7 28-272 15,8 16-32-15,4 9 73 16,3 4-17-16,13 22-32 0,8 13 8 16,8 2-160-16,8 7-48 15,-1-13-120-15,-4-2-32 16,-3-10-40-16,1-14-64 15,-10-11-8-15,1-17 16 16,0-12-16-16,-9-16 8 16,-3-16-16-16,-12-23-128 0,-12-24-336 15,-8-20-576-15,-9-13-209 16,-7-8-415 0,0-8-969-16,0-9-3632 0</inkml:trace>
  <inkml:trace contextRef="#ctx0" brushRef="#br2" timeOffset="-150848.2">6064 4892 6809 0,'0'0'1896'16,"0"0"-31"-16,0 0-321 0,0 0-344 16,0 0-383-16,0 0-161 15,0 0-120 1,0 0-288-16,56-69 104 16,-13 43-112-16,13-3 80 15,24-8-32-15,31-14-152 0,48-16 88 16,25-6-80-16,27-7-16 15,17-2 88-15,6 3 8 0,21-4 32 32,8 4-32-32,5-7-88 15,-2 0 16-15,-3-6-56 16,-4-3-47-16,-3 3-17 0,-6 3-24 16,-3 4-8-16,-16 8 8 15,-24 13 0-15,-16 10 0 0,-19 10 0 31,-29 12-8-31,-23 7-8 0,-25 9 0 16,-35 4-89-16,-16 5-55 16,-16 1-448-16,-4 2-208 0,0 2-424 15,-12 2-368-15,-4 0-977 16,-8 0-4272-16</inkml:trace>
  <inkml:trace contextRef="#ctx0" brushRef="#br2" timeOffset="-149826.48">11307 3197 7113 0,'0'0'2353'0,"0"0"-1649"15,0 0-24-15,0 0 320 16,88 83 104-16,-64-46-112 0,4 8-407 31,-5 12 263-31,9 13-224 16,8 25-56-16,8 26-96 15,4 19-128-15,0 6 152 0,-5 0-144 16,5-10-80-16,4 7-144 16,4 7-64-16,0 8 65 0,7 10-9 15,-3-3-72-15,0-2 152 31,-8-15 16-31,-9-11-32 16,-3-10 72-16,-4-3 16 0,-4-10-8 0,3-6-152 16,-2 0 72-16,-2-13-56 15,5-2-112-15,-4-11 88 16,-1-3-48 0,-7-12-48-16,-7-13 0 15,-5-13-8-15,-4-3-40 16,-1 4 40-16,2 5-104 0,-2 1 96 0,1-7-208 15,4-2 24-15,-8-8 16 32,5-3-40-32,-2 1-112 15,1 0-64-15,-4-7-120 0,4 4 159 16,-4-4 17-16,-4-3 104 0,0 0-40 16,-4 0-16-16,-4 0-160 15,-8-3 272-15,-8 0 136 31,0 0 40-31,-8-4 8 0,4-2 0 16,-8 2 8-16,-7 1-16 16,-9 0 8-16,-20-1 0 0,-20 11 0 15,-31 2 40-15,-5 0 32 16,1 1 184-16,3-1 64 31,13-2-88-31,-5 2-64 0,5 4-120 16,-1 2-48-16,-7 1 8 15,-1 3-16-15,0 0 0 0,-3 0 8 0,3 3 0 16,-4-3 48-16,2 3-48 16,2-3 88-1,-4 0-88 1,1 0 112-16,-9-1 32 0,1-2 48 16,-9 0-7-16,-3 0 87 15,3 3-32-15,-3-3-40 0,4 5-24 16,-1 2-168-16,8-1 80 0,1 0-16 31,7-3 8-31,5 3 24 16,4-3 8-16,3 0 64 0,4 0-32 15,0 0-104-15,5 0-40 16,-1-1 184-16,9-2-72 0,3 0 24 16,13-4-96-16,15-5-48 31,12-7 96-31,4-1-96 0,-8 5 16 15,0-1 40-15,-3 0-56 16,11-3 56-16,8-4-56 0,8-2 0 16,8-4 0-16,12-6-112 15,8 0-288-15,8-19-888 32,16-6-1113-32,8-7-3600 0</inkml:trace>
  <inkml:trace contextRef="#ctx0" brushRef="#br2" timeOffset="-142513.45">21830 10614 9634 0,'0'0'2352'0,"0"0"-896"16,0 0-439-16,-4-3 215 15,4 3-48-15,0-4-312 0,0 4-296 16,0 0-159-16,8-3-169 15,3-3-32-15,9 0-24 0,5-4-120 16,3-3 8 0,11 1 24-16,1-4 8 15,8 0 80-15,-1 3 8 16,1-3-8-16,0 7-80 0,0-1-64 16,-9 4 24-16,6 0-8 15,-6 2-56-15,1-2-8 16,4 3 8-1,0-3 40-15,8-4-40 0,4 0 88 16,-1 1-24-16,10-7-24 16,-2 0-40-16,5 0 56 0,-1 4 0 15,-3-1-8-15,-4 0-40 16,0 4-8 0,-4-1 72-16,3 1-80 15,1-1 0-15,0 0 0 16,8-2-8-16,3-1 16 0,5-3-8 15,-4 3 8-15,-1 1 0 16,-3-1-8-16,-5 3 16 0,-7 1 32 31,4 0-48-31,-8-1 8 16,8 1 0-16,0-4 0 16,7 4 0-16,5-4 0 0,12 0-8 31,19-3 0-31,13-3 8 15,-1 3-8-15,-19 0 0 0,-25 7 0 16,-22-1 56-16,-2 4-48 0,5-4 64 16,12-3 0-16,12 1-72 15,7-7 48-15,17 0 8 0,15-3-48 16,1-4-8-16,-21 7 8 16,-22 6-8-16,-26 1 16 15,1 2-16-15,3-3 16 16,9-2-8-1,4-5-8-15,-4 5 64 0,0-1-56 16,-5 0 0-16,1 0 0 0,4 0 0 16,0 4 8-16,-4-1-16 15,8 0 0-15,-1 0 48 16,1 0 8 0,0-2-56-16,-1 2 8 15,5 4-8-15,-8-4 8 0,0 0-8 16,-1 0 0-16,1 1-56 15,0 2 56-15,-4-3 0 16,-1 1-8-16,-3-4 8 0,4 0 48 31,0 1-48-31,-5-2 0 16,5 2 48-16,0-5-40 0,-4 1-8 16,-1 3 8-16,2-6-8 15,2 7 8-15,1-2-8 31,0 2 0-31,-4-1 0 0,0 3 0 0,0 3 0 16,-5-2 0-16,5 2 0 16,-1-3 8-16,1 4-8 0,0-4 0 15,4-2 8-15,-8 2-8 16,0 0-56 0,-8 0 56-1,-5 4 0-15,-3-4 8 0,-8 0-8 16,-7 4-32-16,-6-4 24 0,-3 1-232 15,-4 2 8-15,0-6 80 0,-4 0 152 16,4 1 96-16,0-5-96 31,0-2 8-31,4-3 48 16,-4-1-56-16,0-2 0 0,4-4 0 16,-8 0-16-16,0-3 16 0,-5-6-88 15,-10 0-16-15,-1-7 32 16,-8-6 56-16,4-3-64 31,0-13 16-31,1-19 8 0,6-9 40 16,9-7-232-16,4 22 120 15,0 17 32-15,0 25 48 0,0 2 24 16,0-8 16-16,0-1-32 16,-4-9 40-16,-11 7 0 31,-9 8-112-31,-4 1 112 0,-8 6-16 15,4 3-64-15,4 4 80 16,0 2 0-16,8 4 64 0,5 3-64 0,2 0 0 16,5 0 0-16,1 6 8 15,-1-3-8 1,-1 0-32 0,5 3 32-16,-3 1 72 0,-1 2-72 15,-5-2-8-15,6 2 8 16,-5 0 8-16,0-2-8 0,-8 6-48 0,0-1-8 15,-8 7 40-15,-4-3 16 32,-7 3-8-32,-6 0 0 15,-6 10-48-15,-5 5 48 0,-11 1-8 16,-14 10-64-16,-14 2 80 16,-17 4 8-16,-11 0 48 0,12-7-48 31,6-6-8-31,10-3 0 15,-1-3 0-15,-3 6 8 0,3-3 24 16,1 3-24-16,7 0 0 16,0-3-8-16,8 3-8 0,5-6 0 15,19-1 8-15,4-2 0 16,5-4-40-16,-13 7 48 31,-20 3-8-31,-20-1 0 0,-15 8 0 16,0-1 8-16,3 0 0 15,12-3 0-15,13-3 8 0,-1 0-16 0,16 0-8 16,9-4-40-16,14-2 40 16,-10 3-120-1,-25 3 8 1,-20 3-24-16,-19 3 128 0,11 0-64 16,9-3 72-16,7-3 0 15,5 3 0-15,-1-3 8 0,4 0 0 0,4-4 0 16,1 1 0-16,-1 3-8 15,0-3 8-15,1-1 0 16,3 5 0 0,-4-2-8-16,13 1 8 15,11-3-8-15,12 0 8 16,1-4 8-16,-9 4 24 16,-8 0-24-16,-11 2-8 0,6 2 8 31,-2-2-8-31,-1 1 8 0,4 0-8 15,4 0 0-15,-3 0 0 16,-1-4-8-16,1 1 8 16,-14 3 0-16,10-7-16 0,-5 4 16 15,1 0 0-15,11 0 0 32,-7-1 16-32,11 4-16 0,0-3 0 15,4 3 8-15,0 0 0 16,-4 2-8-16,0 2 0 15,-3-1 0-15,-1 0 0 0,0 0-8 0,-7 3 8 16,-2-3-16-16,2 0 16 16,0 3-8-16,-2-3 8 15,6 0 0 1,3 1 0 0,8-2 0-1,5 1 8-15,3-2 40 16,12 1-48-16,8-5 0 0,4 3-8 0,5-3 8 15,2-1 0-15,10 1-16 16,-1-3 16-16,3 2 0 0,5 1 0 16,0 6 0-16,0 3 72 15,5 7 8-15,3 6 40 16,-1 6 48-16,5 7-72 0,8 3 0 31,-3 9-48-31,6 0 8 0,5 4-8 16,0 2 56-16,3 1 8 15,1 0-40-15,0-1-16 16,0 1 40-16,-8 0-24 0,4 3 32 16,-8-4-56-16,3 14-32 31,2-10 32-31,-5 3-48 0,4 6 0 16,-1-16-8-16,5 7 16 15,0-3-8-15,-4-13 0 16,4 3 48-16,0-9-40 0,-4-7-8 15,-1-9 48-15,-6-4 8 16,-6-6-48 0,2-2-8-16,-9-8 0 0,0 1 40 15,0-3 8-15,-4-4-40 16,0-3-8-16,0 0 48 16,0-3-48-16,3 0 0 0,1 0-128 15,0 0 128-15,5 0 24 16,-1 0 32-16,3 0-56 15,2-6-272-15,-6 0-1136 16,-3-10-3433-16</inkml:trace>
  <inkml:trace contextRef="#ctx0" brushRef="#br2" timeOffset="-138640.89">11004 4514 2816 0,'0'0'11138'15,"0"0"-9025"-15,0 0-537 0,0 0-431 0,-4-76-305 16,4 73-240-16,0 3-232 16,8 0-368-16,4 10 56 15,4 18-56 1,8 23 168-16,4 28 48 16,-4 23-112-16,-5 9-104 15,-10-16 0-15,-5-28 0 0,0-35 16 16,-4-10 80-16,7-12-96 0,1-7 0 15,20-16 80 1,32-53 336-16,44-45 8 16,23-30-224-16,21-17-152 15,4 5 144-15,-6 17-136 16,-10 22-48-16,-36 31-8 0,-29 38 8 16,-39 23-8-16,-16 19-48 15,-8 3-136 1,-4 0-208-16,-4 19-968 15,-32 57-400-15,-8-5-273 16,-8 1-3072-16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18T11:04:50.5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6537 1137 6001 0,'0'0'9306'0,"0"0"-7514"0,0 0-408 15,0 0-199-15,0 0-385 16,-47-32-96-16,47 22-64 16,0 0-200-16,0-5-440 0,19 2 40 31,9-9-120-31,13 3 160 0,2-1-56 15,10 8-24-15,-2 6 8 16,1 6-16-16,-4 3-56 16,-8 19-120-16,-12 16 0 0,-13 13-8 15,-15 22 152-15,-19 25 40 32,-41 20 16-32,-4-7-16 0,4-29-88 15,16-28-48-15,8-22 72 16,8-3 64-16,0-7 0 15,9-9 0-15,15-13-136 0,4-13-56 0,23-38-1080 16,29-41-425 0,29-35-527-1,1-6-673-15,-1 19-295 16,-25 34-945-16,-21 45 4137 0,-7 10 1000 16,-4 6 1280-16,-4 3-607 15,-8 3-17-15,-8 13 401 0,-4 0-457 0,-13 0-224 31,-15 16-96-31,-7 10-71 16,-5 5-105-16,-3 10-248 16,2 4-64-16,9 3-216 0,8 6-151 15,13-4-257-15,11-2-96 16,4-7-72-16,20-6-144 0,15-6 0 31,17-10 63-31,4-10-335 16,8-9-448-16,4-13-160 0,-13-9-1128 15,-19-3-3842-15</inkml:trace>
  <inkml:trace contextRef="#ctx0" brushRef="#br0" timeOffset="290.27">7387 1305 7945 0,'0'0'8274'0,"0"0"-6658"16,0 0-407-16,0 0-17 0,0 0-120 15,-8 69-240 1,3-34-176-16,-3 0-224 15,1 4-215-15,3-5-121 16,0 1-96-16,0 0-313 0,4 0-607 16,0-9-1376-16,0-7-5466 15</inkml:trace>
  <inkml:trace contextRef="#ctx0" brushRef="#br0" timeOffset="1305.48">8079 1596 5937 0,'0'0'8482'16,"0"0"-6386"-16,0 0-1176 31,0 0-104-31,0 0-384 0,0 0-215 16,0 0 391-16,0 71-64 0,0-30-232 15,-11 3-80-15,-10-2-112 0,6-1-120 16,-1-6-568-16,4-13-1353 16,8-6-2640-1,0-16-4104 1</inkml:trace>
  <inkml:trace contextRef="#ctx0" brushRef="#br0" timeOffset="1839.49">8566 1063 13594 0,'0'0'3177'0,"0"0"-1409"16,0 0-191-16,0 0-505 0,0 0-664 16,0 0-328-16,0 0 104 15,67-28-160-15,-35 31-24 32,0 22-64-32,-4 7 56 0,-8 16 8 15,-12 9 0-15,-8 3-8 16,-8 7 8-16,-28-4 0 0,1-5 80 15,-6-11-72-15,9-12-8 0,9-13-40 16,11-12-168 0,12-10-160-1,0-13-48-15,20-25-1688 0,23-29-113 16,17-25 209-16,12-19-529 16,-8 10 217-16,-17 27 1055 0,-19 36 1265 15,-16 26 1585-15,-3 5 1007 16,-9 4-79-1,0 3-1289-15,-9 16-128 16,-10 19 561-16,-9 6-345 0,0 7-400 16,0 6-376-16,8 0-56 15,12-3-160-15,8-4-320 0,0-3-48 16,24-5-216-16,32-11-832 16,-5-8-1016-16,1-18-2986 0</inkml:trace>
  <inkml:trace contextRef="#ctx0" brushRef="#br0" timeOffset="2145.17">9136 1127 3184 0,'0'0'12419'15,"0"0"-10147"-15,0 0-943 0,0 0-809 16,0 0-472-16,0 0 104 15,0 0 216-15,60 32-232 16,-45-1-32 0,-7 10 24-16,-8 7 32 0,0 6 96 15,-16-3 48-15,-8-7 0 16,9-2-72-16,-2-14-128 0,10-12-104 16,7-3 0-16,4-13-192 15,20 0-216 1,11-3-160-16,29-32-960 15,-4 0-3802 1,-8 0-4760-16</inkml:trace>
  <inkml:trace contextRef="#ctx0" brushRef="#br0" timeOffset="2301.63">9582 1295 9418 0,'0'0'5137'16,"0"0"-4657"-16,0 0 104 0,0 0 96 15,16 83-256-15,-16-42-112 16,0 3-120-16,-9 7 8 16,-10 9-200-16,-1-6-680 0,0-15-3849 0</inkml:trace>
  <inkml:trace contextRef="#ctx0" brushRef="#br0" timeOffset="2940.52">10203 974 5697 0,'0'0'10074'0,"0"0"-8066"16,0 0-775-16,0 0-513 0,0 0-648 15,0 0 48-15,0 0 0 32,0 0-96-32,108 42 24 0,-84-4-48 15,-8 6 8-15,-13 7 64 16,-3 6-24-16,-11-3 8 16,-13 0-48-16,-8-9 48 0,4-10 72 15,4-13-80-15,8-7 24 31,13-11-64-31,3-4-8 0,7-26-48 0,17-12-552 16,20-25-96-16,12-19 568 16,-4 2-112-16,-9 10-121 15,-11 19 345-15,-12 26 16 0,-8 3 769 16,-4 6 39-16,-3 9-152 16,-5 7-272-16,-9 7-88 15,-7 9-48-15,-4 9 128 16,-4 10 64-16,5 6 24 15,6 4-168-15,5 2-184 16,8 4-104-16,4-3-8 0,20-7-144 16,4 0-416-16,28-9-616 15,-8-10-1336 1,-9-15-4410-16</inkml:trace>
  <inkml:trace contextRef="#ctx0" brushRef="#br0" timeOffset="3314.63">10706 1140 12258 0,'0'0'3889'0,"0"0"-3233"16,0 0-128-16,0 0-288 0,87-26-160 16,-56 26-80-16,-6 0-104 15,-1 13-56-15,-13 3-88 0,-6 6 184 31,-5 3 64-31,-13 7 208 0,-11-6 128 16,1 2 160-16,-1-6 193 16,4-3-73-16,8-3-288 0,12-6-328 15,4-1-248-15,20-2 128 16,12 2 24-16,7-3-489 16,-2 7-407-1,-5 0 48-15,-8 3 360 0,-13 3 208 16,-15 6 376-16,0 0 608 15,-19 4 544-15,-18 3 145 0,-6-4-353 16,-6 4-320-16,2-6-344 16,8-4-280-1,11-9-496-15,15-10-2137 16,9-3-7433-16</inkml:trace>
  <inkml:trace contextRef="#ctx0" brushRef="#br0" timeOffset="3496.16">11374 1333 16123 0,'0'0'3169'0,"0"0"-1801"31,0 0-744-31,0 0-568 0,0 0-56 16,105-28-808-16,-70 28-1665 15,-7-3-4616-15</inkml:trace>
  <inkml:trace contextRef="#ctx0" brushRef="#br0" timeOffset="3649.36">11873 1302 440 0,'0'0'13106'15,"0"0"-10089"-15,0 0-1921 0,0 0-648 16,0 0-312-16,0 0-136 0,124-13-544 31,-81 9-3737-31,1 2-2752 16</inkml:trace>
  <inkml:trace contextRef="#ctx0" brushRef="#br0" timeOffset="3771.02">12435 1263 10850 0,'0'0'6353'31,"0"0"-4376"-31,0 0-737 0,0 0-592 15,0 0-648-15,0 0-56 16,0 0-1856-16,99-6-4298 0</inkml:trace>
  <inkml:trace contextRef="#ctx0" brushRef="#br0" timeOffset="3922.87">12940 1238 8249 0,'0'0'10074'0,"0"0"-8409"15,0 0-713-15,0 0-624 0,0 0-328 16,0 0-200 0,88-22-2465-1,-76 22-6745-15</inkml:trace>
  <inkml:trace contextRef="#ctx0" brushRef="#br0" timeOffset="4774.55">13825 933 4520 0,'0'0'9186'15,"0"0"-7465"-15,0 0-521 16,0 0-456-16,0 0 88 0,120-70-311 16,-77 61-177-16,5 6-72 15,-4 3-264-15,4 3-8 16,-16 22-136-16,-13 10-56 0,-10 10 48 15,-9 12 136-15,-32 3 8 0,-16 4 128 16,-12-1-8-16,0-6 24 16,0-9-144-16,17-10 0 31,15-16-120-31,16-16 24 0,12-6 88 16,16-15-417-16,23-24-215 15,25-24 144-15,24-23 296 0,7-19-144 16,-7 13-568-16,-28 23 240 15,-24 27 672 1,-20 30 752-16,-8-1 72 16,-4 6 8-16,0 1 393 0,-4 6-433 15,-12 0-256-15,-8 6-168 16,-8 14-136-16,-4 2-8 0,0 10 96 16,4 5 96-1,5 8-32-15,10-1-112 16,10 8 8-16,3-2-176 15,20 4-104-15,19-6-408 0,29 2-576 16,-4-11-1064-16,-5-14-4202 16</inkml:trace>
  <inkml:trace contextRef="#ctx0" brushRef="#br0" timeOffset="5315.99">14809 1085 144 0,'0'0'13874'0,"0"0"-11201"0,0 0-1001 16,0 0-847-16,0 0-529 16,0 0-72-16,0 0-80 0,-67 99-72 15,47-55-32-15,-1 1-32 31,2-4 80-31,3-6-88 16,0-10-8 0,4-9-96-16,8-10 104 0,4-6 72 15,0-12-72-15,0-17-320 16,12-6 232-16,4-9 88 0,0-1 264 16,0 4-48-16,-5 10 120 15,2 9 112-15,-6 12-152 0,1 7-296 16,1 3-8-16,2 6-240 0,1 13 248 15,4 6 8-15,5 4 0 16,-6-1 0-16,5 1-8 0,0-4-88 31,0-2 80-31,0-4-112 16,3-7 48-16,-2-8 72 16,-1-4 80-16,-1 0 16 0,1-19 88 15,-3-7 216-15,-2-9 256 16,-7-6 96-16,1-10 1 0,-2 0-321 31,-7-3-8-31,0 13-64 16,0 3-80-16,0 13-136 0,0 5-144 15,0 15-168-15,0 5-792 16,0 0-1249-16,-7 5-5993 0</inkml:trace>
  <inkml:trace contextRef="#ctx0" brushRef="#br0" timeOffset="6938.85">6685 2111 4112 0,'0'0'9578'0,"0"0"-6873"0,0 0-601 16,0 0-647 0,0 0-537-16,0 0-424 15,0 0-336-15,0 0-144 16,-8 26-8-16,5 2 64 0,3 7 24 16,0-3-96-16,0-1 0 15,15-5-72-15,5-10-32 16,8-7-208-16,0-9-32 15,8 0 120-15,-4-16-120 16,0-6-88-16,-4-9 40 16,-13-5 392-16,1 8 56 0,-12 3-48 15,-4 6 200-15,0 9 352 16,0 10 24 0,-11 0-296-16,2 22-288 15,1 13-16-15,1 13 16 16,7 18 0-16,0 23 24 0,3 29 40 15,9 5-64-15,4 1 0 16,-12-25-8-16,0-33-88 0,-4-21-72 31,0-7 0-31,-8-3 120 16,-12-3 48-16,1 0 8 16,-9-17-8-16,0-8 128 0,-8-7 168 31,-1-19 88-31,2-19-16 15,-1-20 120-15,12-27-344 0,12-23-144 0,12 6 64 16,8 23-56-16,12 28-8 16,12 26-112-16,8-1-264 15,12 1-488-15,23 2-528 0,-11 11-1353 16,-16 5-3088-16</inkml:trace>
  <inkml:trace contextRef="#ctx0" brushRef="#br0" timeOffset="7350.95">7187 2476 720 0,'0'0'10946'0,"0"0"-7961"0,0 0-657 16,0 0-383-16,0 0-625 15,0 0-592-15,-28 29-248 0,24 3-80 31,4 12-184-31,0 3 72 0,0 1-160 16,0 0-56-16,0-7-24 16,4-9-48-16,-4-10 48 0,9-9-48 15,-9-7-56-15,3-6-40 16,-3 0-344-16,4-10-384 16,-4-34-8-1,0 6-1953-15,0-3-6617 0</inkml:trace>
  <inkml:trace contextRef="#ctx0" brushRef="#br0" timeOffset="7994.46">8291 2441 3712 0,'0'0'12195'0,"0"0"-10211"16,0 0-1448-16,0 0-408 0,0 0 273 15,0 0 183-15,35 76-248 16,-31-44-128-16,-4 6 32 31,-4 7-72-31,-15-1-48 0,-13 4-120 16,-8 6-240-16,4-10-1384 0,8-12-3762 15</inkml:trace>
  <inkml:trace contextRef="#ctx0" brushRef="#br0" timeOffset="8658.54">8984 2038 5113 0,'0'0'12154'0,"0"0"-10409"0,0 0-705 16,0 0-560-16,0 0-360 15,0 0-40-15,-24 76-80 16,24-38 48-16,0 1-48 0,8-8-64 31,12-2-272-31,4-17-256 16,4-2-416-16,-1-10 255 0,1-6 753 15,-4-13-16-15,-3-10 16 0,-6-3 48 16,-6-3 120 0,-5 4 280-1,-4 5 209-15,0 7 31 0,0 10-8 16,0 9-96-16,0 0-504 16,-4 18-80-16,4 18-8 0,0 8 0 15,4 10-80-15,7 16-80 16,6 15-136-1,-6 17-176-15,1 3-256 16,-12-16-273-16,0-25 65 0,0-20 280 16,-8-9 320-16,-12 0 264 15,1-3 80-15,-13-7 528 0,0-9 624 16,-4-13 233-16,-4-3 103 31,4-22-288-31,0-13-88 0,1-22-439 16,18-23-241-16,9 4-336 15,8 9-96-15,17 14-40 0,15 24-296 16,43-3-777-16,-11 7-1023 16,-1 9-2889-16</inkml:trace>
  <inkml:trace contextRef="#ctx0" brushRef="#br0" timeOffset="8918.08">9366 2298 7881 0,'0'0'8794'16,"0"0"-6705"0,0 0-1041-16,0 0-744 0,0 0 112 15,0 0 48-15,81 19 64 16,-57 3-360-16,-9 10-160 0,-7 0 80 16,-8 6-32-16,0 1 128 15,-16-2 40 1,-4-5 40-16,5-10-96 15,6-9-72-15,9-3-96 0,0-10-144 16,20 0-264-16,12-7 48 16,32-21-376-16,-8-1-1480 0,-13 1-4898 15</inkml:trace>
  <inkml:trace contextRef="#ctx0" brushRef="#br0" timeOffset="9466.94">10143 2460 800 0,'0'0'12986'0,"0"0"-10489"0,0 0-1425 15,0 0-280-15,0 0-312 32,0 0-159-32,0 0 343 0,4 74-280 15,-4-37-24-15,-19 5-208 16,-5 2 0-16,-8 1-152 16,0-4-616-16,8-6-1401 0,12-16-3016 15,12-13-4297-15</inkml:trace>
  <inkml:trace contextRef="#ctx0" brushRef="#br0" timeOffset="9981.57">10474 2076 12634 0,'0'0'5385'0,"0"0"-4040"16,0 0-601-16,0 0-560 15,0 0 24-15,0 73 48 16,0-38-112-16,0-3-96 0,13 0-48 31,10-10-64-31,5-6-376 16,4-13-120-16,3-3 24 0,-3-9 56 16,-4-14 295-16,-4-8 161 15,-12-1 24-15,-3 0 121 0,-9 3 631 16,0 7 112-16,0 9-64 31,0 13-256-31,0 0-544 0,0 13-56 16,0 22-112-16,0 19 72 15,3 22-80-15,5 19-40 16,-4 7-120-16,-4-4 8 0,0-21 112 16,-4-20 0-16,-4-13-120 15,-4-2 40-15,-4-5-136 0,-4-2 263 31,-3-3 169-31,-1-13 225 0,-4-19 495 16,0 0 184-16,0-25-112 16,-4-23-368-16,12-31-48 0,12-23 72 15,8-9-144-15,28 22-176 16,4 29-128-16,-4 31-272 16,0 20-472-1,32 3-736-15,-4-1-2321 16,-9 4-6961-16</inkml:trace>
  <inkml:trace contextRef="#ctx0" brushRef="#br0" timeOffset="10399.36">10940 2339 13826 0,'0'0'4065'0,"0"0"-2776"31,0 0-529-31,0 0-376 16,0 0-256-16,96-25-120 15,-76 25-8-15,-5 0 0 0,-2 13-200 16,-9 3 96-16,-4 6 56 16,-4 4 48-16,-20-1 104 0,0 4 32 31,-4-7-32-31,12 0-8 0,5-9-24 15,6-4-72-15,5 1-152 16,20-7 144-16,12 3-88 0,8-2-272 16,0 5-16-16,-4 0 184 15,-8 8 24-15,-9-5 80 16,-10 4-24 0,-9 3 120-1,0 3 160 1,-21-3 232-16,-10 6-24 0,-5-5-24 15,0-1-64-15,0-6-280 0,4-13-440 16,12 0-3425-16,8-7-9210 16</inkml:trace>
  <inkml:trace contextRef="#ctx0" brushRef="#br0" timeOffset="10610.93">11741 2337 13354 0,'0'0'6546'0,"0"0"-5914"15,0 0-632-15,0 0-808 0,41 0-657 16,-18 0-1607-16,1 2-3210 0</inkml:trace>
  <inkml:trace contextRef="#ctx0" brushRef="#br0" timeOffset="10761.48">12263 2305 9089 0,'0'0'1409'0,"0"0"-1129"0,0 0-280 31,104-7-1625-31,-68 7-4088 16</inkml:trace>
  <inkml:trace contextRef="#ctx0" brushRef="#br0" timeOffset="10873.51">12817 2282 12802 0,'0'0'4273'16,"0"0"-4273"-16,0 0-400 0,0 0-2569 15,88-25-3344-15</inkml:trace>
  <inkml:trace contextRef="#ctx0" brushRef="#br0" timeOffset="11002.57">13303 2260 11570 0,'0'0'7346'0,"0"0"-6714"15,0 0-632-15,0 0-736 0,0 0-5114 0</inkml:trace>
  <inkml:trace contextRef="#ctx0" brushRef="#br0" timeOffset="11951.8">14184 2032 13794 0,'0'0'4153'0,"0"0"-3056"16,0 0-481-16,0 0-200 16,0 0-136-16,0 0-232 0,0 0-48 31,0 0 64-31,0 0-64 16,55 82 0-16,-27-63-272 0,8-9-168 15,4-4-40-15,0-6-97 16,-1 0-255-16,2-16 40 0,-5-6 64 15,-12-9 400-15,-9-5 328 32,-7 1 104-32,-8-3 696 15,0 10 760-15,0 6-23 0,-4 9-321 16,-4 7-256-16,4 6-392 16,1 3-568-16,-1 22-96 0,4 13-72 15,0 20 128-15,4 21 40 31,11 19 104-31,-2 13-104 0,-2-6-80 16,1-3-88-16,-7-17-56 0,-5 1-128 16,0-16-192-16,0-16 16 15,-9-16 88-15,-3-10 24 0,-12-2-56 16,-4-7 472 0,-11 0 400-1,-6-16 456-15,-6-3-64 0,7-15 192 16,-4-17 8-16,8-13-135 0,4-12-361 15,21-16-160-15,7 3-128 16,12 4-208-16,43-4-88 16,29 19-464-1,35 13-480-15,9 9-689 16,-28 20-2480-16,-32 6-9162 0</inkml:trace>
  <inkml:trace contextRef="#ctx0" brushRef="#br0" timeOffset="12486.15">14929 2200 5169 0,'0'0'9802'15,"0"0"-7434"-15,0 0-447 0,0 0-865 0,0 0-592 16,-9 6-264-16,-2 16-128 16,-1 7-72-16,0 3 0 15,0 3 0-15,0 0 0 16,4-10 0 0,0-6-248-16,4-9-24 15,4-7 272-15,0-3 104 0,0-16-56 0,0-10-48 16,4-5-224-16,4-4 224 15,4 3 8-15,0 4 136 16,-1 6-48-16,-2 12-88 0,7 10-8 31,0 0-24-31,-1 19-184 16,10 9 120-16,-1 1 0 0,0 6-176 16,4-3-88-16,-1-4-216 15,1-5-257-15,-4-7-55 0,4-10 232 31,-4-6 648-31,-5 0 104 16,-2-6 528-16,-10-14 248 0,-3-8 401 16,-4-7-353-16,0-6-216 15,0-4-112-15,-11-3-104 16,-1 1-72-16,3 9-8 0,6 12-239 31,-1 10-177-31,4 14-105 16,0 2-1103-16,0 15-3657 0,0 1-5729 0</inkml:trace>
  <inkml:trace contextRef="#ctx0" brushRef="#br0" timeOffset="18216.14">16658 3369 10354 0,'0'0'4793'15,"0"0"-2849"-15,0 0-295 16,0 0-441-16,0-13-304 0,0 13-272 0,0 0-296 15,0 3-248-15,0 16-80 16,-4 6 64 0,0 7 144-1,-1 6-112-15,5-3-96 0,0 0-8 16,0-10-48-16,13-2-176 16,11-11 16-16,4-5-136 0,12-7 168 0,-1-10-104 31,9-15-112-31,-8-7-8 15,-8-9 288-15,-12-4 112 16,-8-2 16-16,-8 6 112 0,-4 6 112 16,-4 3 272-16,-8 12-24 15,3 5-168-15,6 12 64 0,-1 3-40 32,0 0-344-32,4 16-168 15,0 12 80-15,0 13 24 0,0 7 64 16,16 9 8-16,4 13 40 15,4 16-40-15,4 25-8 0,-4 6-176 16,-13-6-88-16,-11-9 56 31,0-32 48-31,-15-13-128 16,-5-16 152-16,-4-9 56 0,-8 0 24 16,-8-4 56-16,-12-5 0 15,0-11 112-15,1-12 272 0,-5-6 152 16,4-20 0-1,4-15-104-15,4-19-96 16,16-23-159-16,24-24-177 16,4 5-89-16,32 19 89 0,4 29 0 15,4 29-168-15,11 6-472 16,13 6-368-16,16 10-560 0,-16 3-1545 16,-20 6-5113-16</inkml:trace>
  <inkml:trace contextRef="#ctx0" brushRef="#br0" timeOffset="18622.05">17248 3718 7097 0,'0'0'6521'0,"0"0"-3800"16,0 0-377-1,0 0-407-15,0 0-705 16,0 0-544-16,0 0-400 0,0 0 144 16,0 0 73-16,-21 98-145 15,21-50-160-15,0 0-72 0,0-7-56 16,0-6-64 0,5-7-8-16,-1-6-72 15,4-6-352-15,-8-6-561 16,0-10-791-16,0 0-3345 0,-4-16-3993 15</inkml:trace>
  <inkml:trace contextRef="#ctx0" brushRef="#br0" timeOffset="19206.34">16678 3086 11106 0,'0'0'3929'0,"0"0"-2169"16,0 0-320 0,0 0-487-16,0 0-457 15,0 0-376-15,-8 6-40 0,4 7 120 0,4 3-80 16,0 3 64-16,0-7-56 15,0 1-120-15,0-7 40 16,0 1-48 0,0-7 0-16,0 0 0 15,0 0-8-15,0 0 8 0,4-9 72 16,4-11 296-16,0-8-248 16,0-4-16-16,-4-6 32 15,3 3-88-15,-2 6 48 0,-5 7 80 31,4 3 192-31,0 13-8 16,0 3-48-16,0 3-312 0,3 0-176 16,10 15 24-16,-2 8 144 15,9 5 8-15,0 7-296 16,12 16-640-16,-8-6-1440 0,-4-10-4602 0</inkml:trace>
  <inkml:trace contextRef="#ctx0" brushRef="#br0" timeOffset="19544.71">17638 3423 10186 0,'0'0'7689'16,"0"0"-5928"-16,0 0-321 16,0 0-360-16,0 0-304 0,0 0-215 15,8 0-289-15,7-4-112 31,10-2 32-31,3-4-192 0,7 4 0 16,6-3-600-16,-5 2-481 16,11 7-487-16,-7-3-1545 15,-12 3-3128-15</inkml:trace>
  <inkml:trace contextRef="#ctx0" brushRef="#br0" timeOffset="19727.37">17603 3616 5641 0,'0'0'5809'15,"0"0"-3337"1,0 0 129-16,0 0-681 0,111 3-743 16,-63-12-473-16,3-7-336 15,21-3-368-15,-16 3-2033 0,-12-3-8465 16</inkml:trace>
  <inkml:trace contextRef="#ctx0" brushRef="#br0" timeOffset="21583.05">18722 3016 8889 0,'0'0'4209'0,"0"0"-1504"15,0 0-345-15,0 0-511 0,0 0-633 16,0-29-608-16,-4 39-472 0,0 12-136 16,-5 10 168-16,9 3-40 15,0 3-80-15,5-3 0 16,7-3-48 0,12-7-208-16,-1-9-104 15,5-7 72-15,9-5-392 0,-1-4 272 16,-5-10-152-16,1-15-32 0,-4-7 168 15,-9-6 136-15,-2-3 160 32,-17-1 80-32,0 4 56 15,0 6 600-15,0 10 200 0,-4 6-112 16,0 10-64-16,-1 6-216 0,5 0-464 16,0 6-152-16,5 20-24 15,7 12 176-15,3 6 48 31,5 13-40-31,5 13 56 0,3 22 16 16,0 13-72-16,-4 13 72 16,-5-11-80-16,-15-8-176 0,-4-13-40 15,-4-13-96-15,-12-23 8 16,0-11 64-16,-4-14 64 31,-7 0 112-31,-5-5 64 0,-12-5 40 16,4-8 312-16,-4-7 152 15,0-13 80-15,5-19-8 0,-6-22-112 0,13-28-79 16,17-29-145-16,15-7-240 16,19 17-16-1,17 27 8 1,-3 33-472-16,6 13-417 0,33-1-343 16,-9 7-1048-16,-3 3-3554 0</inkml:trace>
  <inkml:trace contextRef="#ctx0" brushRef="#br0" timeOffset="22459.81">18578 2765 1008 0,'0'0'1824'15,"0"0"5034"-15,0 0-4834 0,0 0 288 16,0 0-215-16,0 0-385 31,0 0-303-31,-15 0-417 0,15 0-496 16,0 0-432-16,11 0-8 15,6 0 88-15,11 0 424 0,7 0-216 16,5 0-176-16,8 0-64 16,-4 0-104-16,-1-3 96 31,-6-3-104-31,-6-1 0 0,-7 4-224 16,-8-4-32-16,-8 5 104 31,-8 2 136-31,0-3-88 0,-16 3 8 15,-8 0-104-15,-11 0-120 0,-6 0 8 16,1 0 24-16,-3 5-24 16,2 5 136-16,6-3-96 0,11 2 128 15,4-5 136-15,13-2-8 16,7-2 16-16,0 0 72 0,7 0-24 16,13 0 224-16,8 0 560 15,8 0-192 1,8 0-256-16,-1-2-112 15,5-5-56-15,-4 1-40 0,-4-1-112 16,-12 4-64-16,-8 3-48 16,-13 0-168-16,-2 0-72 0,-5 0-368 15,0-3-184-15,-16-3-288 32,-5 3-1393-32,2-10-4416 0</inkml:trace>
  <inkml:trace contextRef="#ctx0" brushRef="#br0" timeOffset="25327.53">19937 3632 14010 0,'0'0'4065'16,"0"0"-2736"-16,0 0-129 0,0 0-280 15,0-3-224-15,0 3-304 31,3 0-240-31,2 9-152 0,-1 10 0 16,0 13-8-16,-4 9 8 0,-8 10 0 16,-20 6-136-16,-3-3-152 15,3-6-80-15,0-7-384 0,15-16-1296 16,9-15-3946-16</inkml:trace>
  <inkml:trace contextRef="#ctx0" brushRef="#br0" timeOffset="25904.51">20546 3028 15523 0,'0'0'3024'16,"0"0"-1919"-16,0 0-881 0,0 0-32 31,0 0 248-31,-19 102-272 16,19-63-160-16,0-5-8 0,16-2-8 15,4-3-72-15,3-11-120 16,9-5 32-16,1-6 120 16,-2-7-16-16,1-3 8 0,0-20 48 31,-4-12-8-31,-9-6 16 0,-2-7 16 15,-9 1-16-15,-5 6 168 0,-3 9 368 16,0 10 104-16,0 12 184 16,0 4-96-16,0 6-728 15,0 9-96-15,0 16-168 16,8 14 256 0,12 21 8-16,5 26 24 15,10 18-24-15,-3 11-8 0,-12-1-80 16,-8-6 16-16,-12-6-232 0,0-4-8 15,-17-15-104-15,2-23 16 16,-5-15-72 0,-3-17-32-16,-5-3 344 15,-4 1 160-15,-9-10 80 16,2-13 656-16,3-3 208 0,0-22-192 16,1-26-72-16,11-28-103 15,20-29-233-15,4-13-272 0,32 7-72 31,11 29 0-31,-4 34-392 16,-2 20-593-16,27 12-431 0,-13 6-2281 16,1 1-6401-16</inkml:trace>
  <inkml:trace contextRef="#ctx0" brushRef="#br0" timeOffset="26236.18">21300 3486 16875 0,'0'0'2889'16,"0"0"-1689"-16,0 0-608 0,0 0-240 15,83-16-128-15,-67 19-104 0,-4 13-64 16,-3 7-56-16,-9 8-48 15,0 1 48 1,-13 6 0-16,-11 0 48 16,-8-7 0-16,4-1 40 15,5-8 32-15,7-7-112 0,8-8-8 16,8-7-8-16,15 0-256 16,17-10-56-16,37-34-336 0,-6 6-1072 31,-8-3-3753-31</inkml:trace>
  <inkml:trace contextRef="#ctx0" brushRef="#br0" timeOffset="26745.32">20518 2708 11586 0,'0'0'4009'16,"0"0"-3193"-16,0 0-536 0,0 0-64 16,0 0 336-16,0 0 24 0,0 41-112 15,0-34-119-15,0-1-105 16,0-3 16-16,0-3-72 16,0 0 208-1,0 0 392-15,0-9 24 16,4-10-296-16,1-10-288 0,-1-6-208 15,0-10 56-15,4 1-24 16,-1 3 8-16,2 3 112 16,3 9 24-16,-9 7 24 0,9 9-40 31,-3 10-104-31,-2 3-72 16,5 10-152-16,12 15 56 15,4 10 96-15,4 9 0 0,0 10-80 16,16 29-488-16,-5-13-1016 0,-7-13-4753 15</inkml:trace>
  <inkml:trace contextRef="#ctx0" brushRef="#br0" timeOffset="27315.33">21890 3229 8601 0,'0'0'6610'0,"0"0"-5194"16,0 0-176-16,0 0 89 15,0 0-393-15,0 0-312 16,0 0 32-16,0 0-216 15,75-13-192-15,-47 3-80 16,7 4-112-16,6-3-56 0,-1 2-96 16,-1 4-464-16,1 0-1248 15,-7 3-2905 1,-10 0-2833-16</inkml:trace>
  <inkml:trace contextRef="#ctx0" brushRef="#br0" timeOffset="27530.59">21973 3397 1696 0,'0'0'8090'0,"0"0"-5570"0,0 0 161 16,0 0-625-16,0 0-151 15,83 22-377-15,-34-22-776 0,7 0-464 31,4-9-288-31,22-4-128 0,-18-3-2008 16,-12 4-5474-16</inkml:trace>
  <inkml:trace contextRef="#ctx0" brushRef="#br0" timeOffset="31102.36">17407 3899 1712 0,'0'0'832'0,"0"0"1232"0,0 0 577 16,0 0-993-16,0 0-447 31,4-13-281-31,-4 10 272 15,0 0 128-15,0-4-47 0,0 4-217 16,0 0-200-16,0 0-32 16,0 3-224-16,0 0-192 0,0 0-223 15,0 0-185-15,0 0 0 32,0 0-169-32,0 0 25 15,0 13 104-15,0 2 40 0,-8 7 8 16,0 4 72-16,4 2-8 0,4-2 24 15,0-4-88-15,0 0 0 0,0-6-8 16,12-6-8 0,4-1 8-1,0-5 16-15,8-4 129 16,4 0 15-16,0-4-56 0,4-12-104 16,-4 1-72-16,-5-11-48 0,-7 1 120 15,-4-7 64-15,-8 3-48 16,-4 1-8-1,-4-1 224-15,-12 7 16 32,-8 0 24-32,0 9-24 15,-4 3-32-15,0 7-88 0,1 3-112 16,3 0 32-16,0 3-48 16,7 7-64-16,10 3-80 0,7 9-568 15,4-3-1025-15,12-3-3224 0</inkml:trace>
  <inkml:trace contextRef="#ctx0" brushRef="#br0" timeOffset="33615.01">21662 3508 1504 0,'0'0'5409'16,"0"0"-2993"-16,0 0-1087 16,0 0-153-1,0 0 232-15,0 0-127 16,-4 0-385-16,0 0-560 0,-7 0-40 15,2 0-8-15,-3 9 64 16,1 1-56-16,2 6 0 16,-3 0 24-16,5 3-112 0,-1 0-48 31,3 3-72-31,5-3-48 16,0 0-40-16,0-3 0 31,5-3 0-31,7-7-72 0,8-3-128 0,7-3 192 15,6 0-120-15,-1-9 8 16,3-7 80-16,-12-3 40 0,-2-3 120 16,-9-4 168-16,-12 1 304 15,-5 0 209-15,-14-1-169 16,-5 1-40-16,0 5-232 0,-4 5-208 16,5 5-80-16,6 7-72 15,1 3-696-15,8 16-1793 16,8 0-4352-16</inkml:trace>
  <inkml:trace contextRef="#ctx0" brushRef="#br0" timeOffset="35717.21">22953 2857 12362 0,'0'0'2641'16,"0"0"-369"-16,0 0-567 15,0 0-529-15,0 0-640 32,-28 3-464-32,16 32 0 0,1 7 96 15,2 2-40-15,5-2-128 16,4 2-56-16,4-6 48 0,12-6-56 0,9-10-360 15,6-6 224-15,9-10 88 16,8-6 104 0,3-6 0-1,-2-23-88-15,-6-9 96 0,-7-6 80 16,-8-7 104-16,-12 3 144 16,-8 4 88-16,-4 5 88 0,-1 11 112 0,1 12 56 15,-4 16-215-15,9 0-457 31,3 25-369-31,12 26 281 16,11 26 88-16,14 27 0 0,-2 7-24 16,-3-3-264-16,-17-9 64 15,-10-30 24-15,-13-11 80 0,-4-17-168 16,-4-6-24-16,-17 0 144 31,-14 3 160-31,-9 0 8 0,-15-16 128 16,-5-9 64-16,-4-13 240 15,-4-3 328-15,1-22-39 0,7-10-97 16,8-7-184-16,13-12-176 16,26-15-32-16,17-27-232 31,28 10-96-31,12 7-224 0,12 16-448 16,0 24-537-16,15-8-575 15,-11 9-3929-15,-16 9-4049 0</inkml:trace>
  <inkml:trace contextRef="#ctx0" brushRef="#br0" timeOffset="36067.12">22801 2556 14363 0,'0'0'4016'0,"0"0"-3135"32,0 0-441-32,0 0 8 0,0 0 320 15,88-10-32-15,-4-6-104 16,4-3-320-16,-13 0-160 0,-11 7-104 15,-32 8-48-15,-4 1-336 16,-8 0 80-16,-20 3-56 31,0 0-320-31,-20 10 192 0,-16 5-744 16,4 1-1873-16,8-3-6953 0</inkml:trace>
  <inkml:trace contextRef="#ctx0" brushRef="#br0" timeOffset="36397.43">24216 3270 13770 0,'0'0'4121'0,"0"0"-3184"0,0 0-73 31,0 0-32-31,0 0-336 0,0 0-240 16,24 51-128-16,-24-20-80 31,-8 11 96-31,-16-1-112 15,-4 6-32-15,-4-2-544 0,-20-1-848 16,9-12-1345-16,15-10-3688 0</inkml:trace>
  <inkml:trace contextRef="#ctx0" brushRef="#br0" timeOffset="36711.01">24953 3197 7097 0,'0'0'10354'0,"0"0"-8673"31,0 0-1105-31,0 0-528 16,0 0-48-16,0 0-840 0,0 0-769 16,84 0-2280-16,-52 0-2784 0</inkml:trace>
  <inkml:trace contextRef="#ctx0" brushRef="#br0" timeOffset="36859.28">25519 3124 5905 0,'0'0'5761'0,"0"0"-4569"16,0 0-1112-16,0 0-80 31,96-22-2136-31,-68 22-4954 0</inkml:trace>
  <inkml:trace contextRef="#ctx0" brushRef="#br0" timeOffset="37007.61">25982 3102 8849 0,'0'0'5866'0,"0"0"-4522"15,0 0-616-15,0 0-728 16,0 0-120-16,0 0-1784 15,83-10-2321-15,-52 7-3569 16</inkml:trace>
  <inkml:trace contextRef="#ctx0" brushRef="#br0" timeOffset="37186.42">26463 3051 7177 0,'0'0'1832'15,"0"0"-1752"-15,0 0-80 31,92-13-1688-31,-57 10-856 0,2 0 975 16,-10 3 1113-16,1 0 456 16,-12 0 1640-16,-8 0 313 15,-8 0-905-15,0 0 200 0,-8 0-1248 16,-8 0-16-16</inkml:trace>
  <inkml:trace contextRef="#ctx0" brushRef="#br0" timeOffset="38241.25">27694 2413 13730 0,'0'0'3009'0,"0"0"-856"16,0 0-873-16,0 0-584 0,0 0-488 31,0 0-208-31,0 0 0 16,-24 79-32-16,24-34 32 0,5-1 8 15,14 1 16-15,9-4-24 16,8-6-192-16,12-13-24 0,8-7-80 16,4-8 120-16,4-7-488 31,-5-16-185-31,-7-16 233 16,-12-9 512-16,-12-3 104 0,-13-7 152 15,-15 3 144-15,0 7 313 16,0 9 295-16,-3 10-16 0,-1 9-56 15,0 13-288-15,4 4-544 16,0 24-280 0,11 26 280-16,17 41 0 15,16 32 0-15,4 13 64 0,4-3-64 16,-4-14-48-16,-13-14-96 16,-7-5-32-16,-8-6 32 0,-20-6-152 0,0-18 152 31,-16-24-120-31,1-14 64 15,-13-14 72-15,-8-7 128 16,-8-2 336-16,-16-13 488 0,-4-3 80 16,4-32 57-16,-7-19 39 15,3-28-192 1,24-26-472-16,37-10-152 16,26-6-184-16,53 16-352 15,23 29-472-15,13 25-849 0,-24 29-2415 16,-20 15-6643-16</inkml:trace>
  <inkml:trace contextRef="#ctx0" brushRef="#br0" timeOffset="40567.44">28702 3343 1480 0,'0'0'11690'0,"0"0"-9097"31,0 0-537-31,0 0-255 16,0 0-617-16,-7-35-296 0,7 35-416 15,0 0-312-15,0 0-160 16,0 13-216-16,0 6 216 16,0 10 72-16,4 2-64 0,-1 4 48 31,1 0-48-31,0-3 8 16,0-4-16-16,5-5-160 15,-5-5-128-15,-1-5-104 0,-3-9-40 16,4-4 368-16,-4 0 64 0,0-20 200 15,4-11-80-15,-4-7 0 16,4-10 64 0,-4 0 120-16,4 1-40 15,1 8-8-15,-5 11 120 16,0 9 88-16,0 13-143 0,4 6-321 16,-1 0-72-16,5 18-121 15,4 8 185-15,4 6 8 16,4 3-48-16,0 0-48 15,-4-4-152-15,3-2-56 16,2-7-8-16,-10-6-104 16,2-7-80-16,-5-5-32 0,-5-4 256 15,1 0 272-15,-4-19 592 16,4-10-240 0,-4-12 0-16,0-10 128 15,0 0 0-15,0-3-64 16,-4 3-127-16,0 10 55 0,1 13 64 15,3 12-24-15,0 3-264 16,0 10-120-16,0 3-112 0,0 0-528 31,0 16-561-31,7 19 65 16,6 0-1280-16,-2-4-4194 0</inkml:trace>
  <inkml:trace contextRef="#ctx0" brushRef="#br0" timeOffset="41032.31">29236 3257 9113 0,'0'0'5266'0,"0"0"-3650"16,0 0 408-16,0 0-391 15,0 0-585-15,-8-16-440 0,4 20-464 16,-3 8-144-16,-6 13 80 15,2 4 0-15,3 3-80 0,4 0 16 32,4-4-16-32,0-2-128 15,16-7 16-15,8-3-256 16,7-10-64-16,5-6 336 0,0 0-40 16,-4-13 40-16,-4-9 96 15,-12-7 224-15,-16-6 304 0,0 1-160 16,-12-1 64-1,-20 0-72-15,-4 9-232 16,-7 10-128-16,-10 16-248 16,18 0-1920-16,7 0-5842 0</inkml:trace>
  <inkml:trace contextRef="#ctx0" brushRef="#br0" timeOffset="42351.09">27850 2213 4120 0,'0'0'6842'15,"0"0"-4986"-15,0 0-7 32,0 0-417-32,0 0-400 0,0 0-192 15,0 0-336-15,0-13-207 16,-4 13-137-16,4 3-152 0,0 3 120 15,0 4-120-15,-4-3 160 0,4 2-64 16,-4-6-16-16,4-3 40 16,0 0 24-16,0 0 8 15,0 0 24 1,0 0 168-16,0-3 224 16,0-13 8-16,0-9-376 0,4-10-120 15,4-7-88-15,0-2 0 0,0-1 80 31,-4 8-72-31,0 8 64 16,0 10 192-16,-4 9 96 0,3 10-192 31,1 0-168-31,1 10-240 16,7 12 184-16,-1 10 56 0,13-1 0 16,4 8-272-16,24 11-632 15,-4-5-1360-15,-4-13-3490 0</inkml:trace>
  <inkml:trace contextRef="#ctx0" brushRef="#br0" timeOffset="42950.85">29647 2680 704 0,'0'0'11010'0,"0"0"-8145"0,0 0-753 16,0 0-328-16,0 0-447 16,0 0-273-16,-48 0-408 15,48 0-280-15,0 0-40 0,0 0-88 16,4 0-184-16,8 0-8 15,8-4-16 1,8 1 176-16,11-3-40 16,9-4-176-1,4 4-264-15,-4 0-712 16,4-4-1528-16,-13 7-2649 16,-14-3-3985-16</inkml:trace>
  <inkml:trace contextRef="#ctx0" brushRef="#br0" timeOffset="43145.75">29607 2917 9858 0,'0'0'2200'0,"0"0"-552"0,0 0-79 16,0 0-257-16,0 0 456 15,112 17-311-15,-53-17-705 16,9-7-456-16,3-3-296 0,2-8-472 15,-14 5-4345-15,-15-6-6562 0</inkml:trace>
  <inkml:trace contextRef="#ctx0" brushRef="#br0" timeOffset="44593.31">30229 2317 8513 0,'0'0'6498'0,"0"0"-4378"16,0 0-495-16,0 0-889 0,0 0-456 15,0 0-184-15,0 0 224 16,-5 89-136-16,22-47-136 0,10-4 16 16,5-3-64-16,8-13-8 31,4-6-184-31,0-13 136 15,-1-3-40-15,1-16 48 0,-8-16 32 16,-4-6 16-16,-8-6 72 16,-8-4 24-16,-8 3-24 0,-8 4 200 15,0 16 424-15,0 3 8 32,0 12-48-32,0 7-288 15,0 3-368-15,0 13-224 0,0 18-32 16,4 17 248-16,19 22 0 0,18 22 8 15,19 29 48-15,3 5-32 0,-3-5-16 16,-9-12-112 0,-19-21-56-1,-12-5-144-15,-12-13-232 16,-8-16 192-16,0-16-120 0,-11-6-128 16,-17-7 320-16,-4 0 280 0,-17-6 80 15,-6-12 576-15,-4-7 80 0,-5-13-32 31,0-19 232-31,4-12-183 16,-3-20-97-16,11-22-144 16,24-21-104-16,24-17-408 0,19 9-72 15,30 29-96-15,2 33-280 16,-10 24-568-16,21 17-545 0,-9 2-1367 31,-6 1-6811-31</inkml:trace>
  <inkml:trace contextRef="#ctx0" brushRef="#br0" timeOffset="45247.14">30101 1959 10722 0,'0'0'2616'0,"0"0"-959"15,0 0 295-15,0 0-312 16,0 0-551-16,0 0-265 0,-4-22-392 16,16 22-200-16,8 0-16 15,8 0 8-15,11 0 16 0,9 0-32 32,4 0-64-32,8-4-80 15,0 1-16-15,-9-3 0 0,1-1-40 16,-16 1-8-16,-8 0-240 15,-12 3 104-15,-12-1 128 0,-4 1-80 16,0 3-120-16,-24-3-48 31,-4 3-416-31,-11 0 16 16,-10 0-56-16,-3 0 96 0,-3 6 271 16,3 4 41-16,4-4-40 15,8 4 176-15,5-1 64 0,7-3 48 16,12 1 48-16,8-4-56 15,8 0-256 1,0 1-512-16,20-1 832 16,12-3 872-16,11 0 176 0,5 0-159 15,4-3-233-15,0-7-168 16,-8-3 32-16,-8 4-280 0,-12 2-112 16,-13 1-16-1,-7 3-112-15,-4 0-328 16,0-4-912-16,0 1-1505 15,-7-1-7521-15</inkml:trace>
  <inkml:trace contextRef="#ctx0" brushRef="#br0" timeOffset="47555.78">16714 5639 10386 0,'0'0'2872'16,"0"0"-855"-16,0 0-505 16,0-73-480-16,-4 50-216 0,-8-2-135 15,0-1-49-15,-8 1-80 16,-1 3-152-16,-6 6-32 0,-1 3-48 15,0 10-96 1,-3 3-88-16,-1 10-64 16,4 15 120-16,4 19 80 15,3 26-96-15,18 19 32 0,3 16-16 16,3 0-104-16,18-7-88 16,7-6 8-16,-4-3 40 15,4-3-40-15,-13-19 40 16,2-14-40-16,-14-11 64 15,1-8-72-15,0 8 16 16,4 3-16-16,-4-4-176 0,1-3-376 16,-5-4-648-16,0-11-1456 15,0-10-4130-15</inkml:trace>
  <inkml:trace contextRef="#ctx0" brushRef="#br0" timeOffset="47760.79">16183 6296 8849 0,'0'0'5466'15,"0"0"-2954"-15,0 0-607 16,0 0-945-16,0 0-720 0,0 0 224 16,112-16 64-16,-20 6-296 15,28-8-128-15,7-5-104 0,-11-6-616 31,-21-2-1785-31,-31 8-3520 0,-25 5-3577 16</inkml:trace>
  <inkml:trace contextRef="#ctx0" brushRef="#br0" timeOffset="48052.51">17036 5946 10722 0,'0'0'3993'16,"0"0"-2153"-16,0 0-720 15,0 0-344-15,0 0 89 16,0 0-281-16,-84 111-360 15,80-63-128-15,4 0-96 0,17-1-24 16,11-8-392-16,8-14-745 16,3-9-191-1,5-13 392-15,0-3 512 16,-5-16 360-16,-11-19 88 16,-7-9 184-16,-21-10 664 0,0-3 424 15,-24 0 89-15,-12 5-217 16,-4 11-160-16,-8 16-232 0,5 15-272 31,2 10-288-31,18 0-192 16,7 19-304-16,16 10-472 15,24 6-592-15,15-3-1209 0,6-10-3576 0</inkml:trace>
  <inkml:trace contextRef="#ctx0" brushRef="#br0" timeOffset="48381.57">17575 5810 11706 0,'0'0'4081'0,"0"0"-3065"16,0 0-672-16,0 0-336 15,0 0-8 1,4 73 160 0,-1-29-88-16,5 10-24 15,0 0-32-15,4 0-16 16,4-6-64-16,-4-7-208 15,4-12 40-15,-4-14 16 0,0-5 88 16,-4-10 128-16,-5-3 176 16,-3-22 808-16,-3-7 473 15,-22-12-257-15,-14-1-312 0,-21-9-88 16,-4 13-120-16,-3 3-168 0,3 12-111 16,21 13-161-16,6 4-240 15,22 9-184-15,30 7-1281 31,22 11-1431-31,6 1-3666 0</inkml:trace>
  <inkml:trace contextRef="#ctx0" brushRef="#br0" timeOffset="48735.2">18754 5489 13066 0,'0'0'3001'0,"0"0"-625"0,0 0-679 15,0 0-561-15,0 0-528 0,0 0-216 16,-72 57 112-16,60-5-40 31,4 1-143-31,8 11-57 16,0 2-216-16,15 1-40 0,10-4-8 15,6-2-160-15,1-7-193 16,9-6-167-16,-5-11-72 0,-1-8-488 16,17-19-896-16,-8-10-1785 31,-16 0-2224-31</inkml:trace>
  <inkml:trace contextRef="#ctx0" brushRef="#br0" timeOffset="48915.08">18514 5822 6793 0,'0'0'6305'0,"0"0"-4576"16,0 0 63-16,0 0-48 0,0 0-815 15,-7-6-921-15,42 6 256 0,29 0 216 16,28 0-480-16,20 0-80 16,-21-3-1617-16,-19-6-4360 15</inkml:trace>
  <inkml:trace contextRef="#ctx0" brushRef="#br0" timeOffset="49085.69">19164 5766 10546 0,'0'0'5505'0,"0"0"-3825"16,0 0-279-16,0 0-441 0,0 0-672 16,0 0 152-16,84 0-192 15,-41 0-248-15,2 0-560 0,7 0-1801 16,-13 2-3304-16,-11 5-2593 0</inkml:trace>
  <inkml:trace contextRef="#ctx0" brushRef="#br0" timeOffset="49237.13">19164 5988 3368 0,'0'0'5361'0,"0"0"-3992"31,0 0-329-31,0 0-248 0,0 0 456 16,104 41-167-16,-49-41-521 15,10 0-384-15,-2-13-24 0,33-15-152 16,-25 6-2465-16,-7-4-7457 0</inkml:trace>
  <inkml:trace contextRef="#ctx0" brushRef="#br0" timeOffset="49458.93">19817 5445 1200 0,'0'0'14339'0,"0"0"-10370"0,0 0-2241 31,0 0-600-31,0 0-576 15,0 0-216-15,0 0 457 0,13 64-33 16,2-23-216-16,-2 7-224 16,6 2-152-16,1 1-128 0,0 3-40 15,0 0-640-15,4 16-624 32,-4-13-665-32,-5-16-4208 0</inkml:trace>
  <inkml:trace contextRef="#ctx0" brushRef="#br0" timeOffset="50496.84">21160 5327 11026 0,'0'0'3089'0,"0"0"-777"0,0 0-408 15,0 0-767-15,0 0-673 16,0 0-24-16,-28 80 296 16,28-23-224-16,8 13-64 0,12-4-176 15,4 1-152 1,8-7-24 0,4-2-96-16,3-11-16 0,2-5-112 0,-5-11-288 15,-1-5-288-15,1-11-656 16,0-15-1001-16,-8 0-2408 15,-8-12-2480-15</inkml:trace>
  <inkml:trace contextRef="#ctx0" brushRef="#br0" timeOffset="50676.9">21001 5657 10962 0,'0'0'2672'15,"0"0"-623"-15,0 0-745 31,0 0-560-31,107-6 249 0,-3 6-185 16,24 0-416-16,7-3-376 16,-12-3-16-16,-27-4-808 15,-12 4-649-15,-28 3-3024 0,-25 0-1424 0</inkml:trace>
  <inkml:trace contextRef="#ctx0" brushRef="#br0" timeOffset="50939.41">21909 5578 4849 0,'0'0'4601'16,"0"0"-1633"-16,0 0 137 0,0 0-833 15,0 0-671-15,0 0-937 16,-87-10-304-16,87 33-128 0,4 6-152 16,15-1-80-1,18 1-64 1,10-7 64-16,13-6-72 0,4-10 72 16,-1-6-8-16,-7 0 16 15,-20-16 64-15,-20-6 264 0,-16-4 224 16,-24-5 72-16,-36-7 48 0,-31-4-103 31,3 11-257-31,9 8 64 16,19 17-144-16,19 6-240 15,10 0-192-15,11 29-865 0,12-4-1183 16,8 1-5106-16</inkml:trace>
  <inkml:trace contextRef="#ctx0" brushRef="#br0" timeOffset="52514.03">23033 5267 10778 0,'0'0'2664'15,"0"0"-71"-15,0 0-457 0,0 0-535 16,0 0-793-1,0 0-592-15,0 0 40 16,-56 73-24-16,41-19-112 0,-2 9-48 16,6-2 16-16,-2-7-88 15,5-10-32-15,1-15-96 16,-2-10 40-16,9-13 48 16,0-6 40-16,0-16 0 15,12-28-464-15,13-32 80 16,3-16 160-16,-5 0 128 0,1 21 32 15,-17 30 56-15,2 19 8 16,-5 9 504-16,0 10 232 16,7 3-376-1,6 0-360-15,7 23 0 16,12 8 192-16,11 7-72 0,5-3-32 16,4 0-88-16,0-9 0 15,-5-7-560-15,-6-10-264 16,-6-9-136-16,-15-3-473 0,-8-16-351 31,-16-3-2513-31</inkml:trace>
  <inkml:trace contextRef="#ctx0" brushRef="#br0" timeOffset="53137.18">23140 4997 3424 0,'0'0'9794'0,"0"0"-5905"0,0 0-1792 15,0 0-617-15,0 0-712 16,0 0-496-16,-8 19-264 0,1 51 456 0,-1 25 40 15,3 10-112-15,5-3-47 16,0-11-177-16,0-8-56 16,9-16-16-16,-5-10-40 15,3-19 0 1,-3-3-48-16,-4 0-8 16,4 0 8-16,1-3-8 0,-1-13-56 0,-4-10-184 15,0-6-297-15,4-3-127 16,-4-31-144-16,3-4-2193 15,1-6-4624-15</inkml:trace>
  <inkml:trace contextRef="#ctx0" brushRef="#br0" timeOffset="53512.11">22618 5016 8585 0,'0'0'5441'0,"0"0"-3472"32,0 0-385-32,0 0-127 15,0 0-289-15,0 0-560 0,0 0-552 16,0 0 592-16,116-22-16 0,24 9-208 15,23-6-96-15,4-9-72 16,-16-7 201-16,-31 6-57 16,-32 10-200-1,-29 6-152-15,-27 7-32 16,-20 3 40-16,-3-1 24 0,-2 4-80 16,-7-2-176-16,0 2 24 15,-4 0-112-15,-12 0-209 0,1 6-303 16,-6 13-656-1,6-3-1609-15,6-3-6265 16</inkml:trace>
  <inkml:trace contextRef="#ctx0" brushRef="#br0" timeOffset="59369.9">19375 7020 368 0,'0'0'7169'0,"0"0"-5088"16,0 0-201-16,0-61-392 0,0 42 361 15,0 0-449-15,-8 4-256 16,-8-5-200-16,-3 8-303 16,-2-1-273-1,-7 4-48-15,0 9-88 16,-3 0-72-16,-5 0 72 0,4 15 40 16,0 7 40-16,8 7 80 15,5 6-96-15,6 6-56 16,6 10-64-16,7 10-16 0,7-2-56 31,17 5-24-31,4 0-32 16,8-4 16-16,-4 0-56 0,4-2 0 15,-12-5 40-15,-4 5-40 16,-5-4 56-16,-7 3-64 16,1-7-192-16,-9-2-176 0,0-7-384 31,0 4-584-31,-9-14-1577 0,-2-8-4905 15</inkml:trace>
  <inkml:trace contextRef="#ctx0" brushRef="#br0" timeOffset="59581.21">18829 7645 10298 0,'0'0'2904'16,"0"0"-519"-16,0 0-225 0,0 0-487 15,0 0-889-15,0 0-320 16,104-73-184 0,-12 54-96-16,24-3-16 15,2-1-152-15,-17 8-16 16,-30 2-792-16,-15 0-2121 0,-24 7-3384 16,-4-7-3793-16</inkml:trace>
  <inkml:trace contextRef="#ctx0" brushRef="#br0" timeOffset="59923.96">19566 7340 3648 0,'0'0'6426'15,"0"0"-3898"-15,0 0-439 16,0 0-633-16,0 0-584 0,0 0 48 31,-55 73 217-31,39-32-569 16,12 4-368-16,4-4-88 0,0 1-104 0,15-4-8 15,22-6 0-15,6-10-512 16,10-10-249-16,6-12 217 16,-4 0 120-16,-3-22 240 15,-7-10 184 1,-18-9 96-16,-18-3 152 0,-9-7 416 16,-25 0 321-16,-10 3-49 0,-10 10-16 15,-2 10-336-15,-5 12-128 16,9 9-216-16,7 7-168 15,12 4-72 1,11 12-480-16,13 3-424 16,0-1-776-16,48-1-2241 15,0-4-1056-15,0-8-1313 0</inkml:trace>
  <inkml:trace contextRef="#ctx0" brushRef="#br0" timeOffset="60245.59">20208 7106 576 0,'0'0'10426'0,"0"0"-7786"16,0 0-1287-16,0 0-673 16,0 0-24-16,0 0 504 15,-44 104-416-15,24-47-392 0,0 0-151 32,4 1-73-32,9-4-56 15,3-7-72-15,4-9-56 0,4-6-281 16,11-13-271-16,5-9 168 0,5-10 336 15,-6-7 104-15,-7-18 136 16,-8-13 360-16,-4-7 625 16,-20-5-89-1,-20-4-200-15,-12 6-216 16,-8 4 56-16,1 8-264 0,7 18-88 16,8 8-240-16,20 10-80 15,16 3-752-15,29 32-1128 0,18 0-2649 16,4-3-4481-16</inkml:trace>
  <inkml:trace contextRef="#ctx0" brushRef="#br0" timeOffset="60614.98">21044 6997 10306 0,'0'0'5097'0,"0"0"-2905"16,0 0-319-16,0 0-529 15,0 0-672-15,0 0-440 16,-19 20-40 0,15 8 120-16,4 10-96 15,0 0-72-15,0 4-88 16,12-1-8-16,8 0-48 0,3-6-248 16,1-7-272-16,-3-8-280 0,14-8-976 15,-11-5-1001 1,-1-7-2880-16</inkml:trace>
  <inkml:trace contextRef="#ctx0" brushRef="#br0" timeOffset="60935.76">21152 6759 10098 0,'0'0'2608'0,"0"0"-31"16,0 0-801-16,0 0-512 0,0 0-535 15,-84-13-433-15,81 30-288 16,-1 2-8-16,4 3 0 0,4 3-8 31,11-6 8-31,9 0-633 16,0-6-383-16,-3-4 472 16,-2-9-336-16,-7 0 880 0,-4-6 288 15,-8-13-24-15,-4-3 344 0,-16-3 112 16,-8-1 153-16,-4 7 175 15,-4 3-312 1,8 10-200-16,9 6-240 16,7 0-296-16,8 15-24 15,4 11-416-15,16 18-1000 0,11-5-2633 16,1-4-6617-16</inkml:trace>
  <inkml:trace contextRef="#ctx0" brushRef="#br0" timeOffset="61183.51">21447 7052 11570 0,'0'0'3921'0,"0"0"-2193"0,0 0-312 16,0 0-391-16,0 0-553 31,0 0-240-31,104-29-120 0,-68 23-112 16,7-4-96-16,-6 7-1088 15,-2 3-1185-15,-7 0-2208 16,-16 0-416-16</inkml:trace>
  <inkml:trace contextRef="#ctx0" brushRef="#br0" timeOffset="61355.76">21407 7258 5401 0,'0'0'2472'0,"0"0"-375"0,0 0 39 15,0 0 129-15,103 35-801 16,-54-35-632-16,7-7-328 16,3-8-104-16,13-11-400 15,-12 7-184-15,-17 3-6153 16</inkml:trace>
  <inkml:trace contextRef="#ctx0" brushRef="#br0" timeOffset="61641.87">22112 6737 10866 0,'0'0'3993'31,"0"0"-1705"-31,0 0-359 16,0 0-73-16,0 0-352 15,0 0-527-15,0 0-497 0,0 0-384 16,17-3 160-16,-6 44 136 16,5 4-168-16,4 5-64 0,4 1-64 31,4 3-56-31,0-6-40 0,-5 0-392 15,1-10-504-15,-3 3-569 16,-10-13-2296-16,-7-11-8441 0</inkml:trace>
  <inkml:trace contextRef="#ctx0" brushRef="#br0" timeOffset="62526.44">22997 6763 4384 0,'0'0'6722'0,"0"0"-3906"15,0 0-415-15,0 0-705 16,0 0-543-16,-28-23-177 0,24 23-320 16,4 0-304-16,-3 0-168 15,3 6-88-15,-5 4 56 32,5 6-152-32,0 0 0 0,0-4 0 15,0-2-8-15,5 0 8 16,2-7-232-1,5-3 96-15,0 0 8 0,4 0 80 16,-9-6-48-16,2-11 88 16,-9-1-64-16,0-1 72 15,0-1 0-15,-16 5 8 0,4-2 192 16,4 11 24-16,0 0 8 0,4 6-32 16,4 0-72-16,0-3-112 0,0 3-16 15,0 0-184-15,8 0-32 31,4 0 208-31,0 0-352 16,4 9-1000-16,-8 4-2873 0,0 6-3385 16</inkml:trace>
  <inkml:trace contextRef="#ctx0" brushRef="#br0" timeOffset="62824.99">23136 6956 10626 0,'0'0'3817'0,"0"0"-1841"16,0 0-792-16,0 0-544 31,0 0-320-31,0 0-184 0,0 0-63 16,-60 92-65-16,73-69-8 15,10-5-56-15,1-5 56 0,0-6 0 0,0-7 136 16,-8 0 24-1,0-13 80-15,-12-3 32 16,-4-6 64 0,-8-7 56-16,-16 7 32 0,-4 0-32 15,0 9-200-15,4 6-120 16,5 7-72-16,19 4-872 0,0 12-1353 16,15-1-3672-16</inkml:trace>
  <inkml:trace contextRef="#ctx0" brushRef="#br0" timeOffset="63465.01">23989 6429 13234 0,'0'0'2817'16,"0"0"-1641"-16,0 0-824 15,0 0-88-15,-32 89 128 0,21-42-120 16,2 5-160-16,5-5-40 16,0-9 17-16,0-6-81 15,-3-13 8-15,2-7 72 0,1-12 120 0,0 0 264 16,0-15 96-1,0-17-432 1,1-12-136-16,3-8 0 0,0-7 32 16,0 5-24-16,7 3-8 15,1 15 152-15,1 11 128 16,2 16-280-16,1 9 48 0,8 3-48 16,8 23 128-1,4 9 16-15,4 2 8 16,8 8-88-16,-1-1-56 0,10-2 8 15,-2-4-16-15,1-7-144 16,-4-2-320-16,-5-10-216 16,-7-3-248-16,-8-13 207 0,-8-3 521 31,-8 0 200-31,-4-16 280 0,-3-13 313 16,-5-12 47-16,0-19-8 15,-13-16 32-15,1 0-256 16,-4 6-16-16,4 10-8 0,0 18 120 15,4 1-40-15,0 0 161 32,5 18-353-32,-1 11-184 0,4 9-88 15,0 3-288-15,0 3-377 16,0 16 193-16,7 0-152 16,-3 0-472-16,-4 7-936 0,4-8-1057 15,-4-5-3649-15</inkml:trace>
  <inkml:trace contextRef="#ctx0" brushRef="#br0" timeOffset="70447.02">22782 8401 4200 0,'0'0'5642'0,"0"0"-3594"16,12-48 593-16,-12 42-529 0,0-1-552 15,0 7-471-15,0 0-473 32,0 0-160-32,-4 3-296 0,-8 14-152 15,-8 8 104-15,-4 13 64 16,0 6-88-16,-8 20 48 16,9-4-40-16,-1 7-8 0,7 0 32 15,6-7-72-15,7 4-40 31,4-7 0-31,0-3 0 0,11-13-8 0,10-3-200 16,-2-13-80-16,5-9-120 16,-4-3 128-16,1-13 56 15,-14 0 216-15,-3-13 48 0,-4-16 64 16,-11-12-64 0,-21-9 232-16,-9-11 96 15,-10-2-24-15,-9-4-136 0,-3 4 152 16,7 2-8-16,-4 7-96 15,11 6-112-15,10 8-64 16,11 8 16-16,8 12 8 0,12 11-104 31,8 6-8-31,0 3-360 16,16 41-856-16,4 0-560 0,0 7-4242 0</inkml:trace>
  <inkml:trace contextRef="#ctx0" brushRef="#br0" timeOffset="71136.75">22957 8861 1040 0,'0'0'8482'31,"0"0"-6186"-31,0 0 329 0,0 0-321 0,0 0-640 16,0 0-567-16,0 0-449 15,0-12-384-15,0 21-256 16,-4 10 96-16,0 3 152 0,4 10 24 16,-4 3-72-1,-4 0-32 1,5 3 48-16,3-3-64 16,0-3-104-16,0-4 16 0,7-2-64 0,9-7-8 15,8-4-232-15,8-8-640 16,20-7-720-16,-9-7-1209 0,-6-12-2984 15</inkml:trace>
  <inkml:trace contextRef="#ctx0" brushRef="#br0" timeOffset="71466.69">23061 8706 1584 0,'0'0'5985'15,"0"0"-4361"-15,0 0-327 0,0 0-89 16,0 0 16-16,-41-20-128 16,34 20-279-16,3 7 23 0,0 6-112 15,0 2-208-15,4 8-184 32,0-4-200-32,0-3-24 15,4-1-64-15,4-5-48 0,4-4-152 16,-4-2 144-1,-4-4-88-15,0 0 96 16,-4-7 320-16,0-6-240 0,0-6-72 16,-12 0 160-16,-8-3 328 15,-4 6-31-15,1 6-17 16,2 5-96-16,5 5-176 0,8 0-176 16,8 9-128-16,17 17-752 0,14-4-1361 15,5-7-3656-15</inkml:trace>
  <inkml:trace contextRef="#ctx0" brushRef="#br0" timeOffset="71883.73">23351 8683 6601 0,'0'0'5913'0,"0"0"-3440"0,0 0-441 16,0 0-728-16,0 0-551 0,0 0-377 15,0 0 160 1,0 0 0 0,-43 105-120-16,30-61 40 15,9 4-104-15,1 0-168 0,3-1-80 16,0-2-96-16,0-4-8 16,16-3 0-16,7-9 0 0,1 0-120 0,8-11-504 31,4-5-176-31,16-13-976 15,-4 0-1193-15,-12-3-3288 16</inkml:trace>
  <inkml:trace contextRef="#ctx0" brushRef="#br0" timeOffset="72092.66">23160 8992 4560 0,'0'0'6058'0,"0"0"-1785"16,0 0-2609-16,0 0-448 31,0 0-47-31,0 0 23 16,116-10-608-16,-65 0-256 0,5 1-136 16,-8-1-192-16,16-5-880 15,-17 5-2977-15,-6-6-4529 0</inkml:trace>
  <inkml:trace contextRef="#ctx0" brushRef="#br0" timeOffset="72405.28">23969 8820 7705 0,'0'0'7170'0,"0"0"-5002"16,0 0-23-16,0 0-665 0,0 0-552 31,0 0-352-31,0 0-256 16,0 0-224-16,40-13 112 0,-13 3-200 15,6 1-8-15,3-4-192 16,3 4-224-16,-3-1-16 0,-4 4-824 15,-12 6-1553-15,-8 0-1480 32,-12 0-360-32</inkml:trace>
  <inkml:trace contextRef="#ctx0" brushRef="#br0" timeOffset="72590.75">23937 8966 1240 0,'0'0'7737'16,"0"0"-3712"-16,0 0-1656 0,92 0-465 16,-40-6-351-16,0-4-273 15,-1 0-400-15,-3 1-560 16,0 3-320-16,0-1-440 16,-9 7-1841-16,-15-6-5688 15</inkml:trace>
  <inkml:trace contextRef="#ctx0" brushRef="#br0" timeOffset="83143.53">25117 8318 2592 0,'8'-10'7066'0,"-1"1"-5114"0,-3 0-104 0,4 2 25 15,-3 1-337-15,-5 3-192 16,4 3-359 0,-4 0-297-1,0 0-328-15,0 0-216 0,0 3-40 16,-17 13-96-16,-2 6 200 0,-13 3-104 16,-4-2 32-16,-8-1-24 0,1-6-48 15,2-10 8-15,5-3-64 31,8-3 120-31,8 0-56 16,5-19 0-16,11 0-64 0,4-10 0 16,11-6 0-16,14 4 0 15,6-4-8-15,1 7 0 0,8 5 0 16,-3 10-16-16,2 10 16 31,1 3 56-31,4 13 0 0,-1 9-40 16,1 13-8-16,-7 10-8 15,-6 5 48-15,-11 1-48 0,-13 7 0 16,-2-1 0-16,-5-3 0 16,-12 0-80-16,-16-4-72 31,-4-6 56-31,-8-5-24 0,-8-14 72 16,1-6 48-16,-1-13 0 15,0-6 48-15,4 0 0 0,8-18-40 0,8-8 80 16,17-6-8-16,7 1 24 15,4-1-88 1,11 3-8 0,17 7 0-16,4 6-8 0,8 13 0 15,8 3 0-15,4 3 8 16,-1 13 72-16,-3 3-64 0,0 4-8 0,-12-1 0 16,-4 3 8-16,-9-6-16 31,1 0-56-31,-7 0-336 15,-2-6-480-15,-2 3-1001 0,-5-7-1935 16,-1-3-809-16</inkml:trace>
  <inkml:trace contextRef="#ctx0" brushRef="#br0" timeOffset="83465.53">25718 7826 12466 0,'0'0'2609'0,"0"0"-617"16,0 0-696-16,20-76-143 16,-20 69-33-16,0 7-296 15,-20 0-400-15,-12 13-168 0,-11 28 96 0,-9 33 168 16,8 27 1-1,8 17-161 1,24 6-104-16,12-13-128 0,24-32-32 16,8-16-40-16,0-18-56 15,19-4-8-15,5-3-360 16,8 3-433-16,36 1-287 0,-32-17-1104 0,-5-9-4082 16</inkml:trace>
  <inkml:trace contextRef="#ctx0" brushRef="#br0" timeOffset="84140.6">26225 7931 12410 0,'0'0'2785'0,"0"0"-665"16,0 0-447-16,0 0-297 0,0 0-520 15,0 0-688-15,0 0-80 16,0 0-40-1,-28 89 32-15,35-42-72 0,14-2 0 16,2-1-8-16,5-12-64 16,0-6-232-16,4-14-328 15,0-12 392-15,-5 0 232 0,-2-19 0 16,-1-16-64 0,-9-6-88-16,-7-10 64 15,-8-3 88-15,0 3 48 0,0 7 200 16,-8 9 320-16,0 13 104 15,5 12-168-15,-1 10-152 16,4 3-352-16,0 23-168 0,0 12 168 31,11 9 16-31,13 11 56 0,4 18-64 16,4 16 0-16,0-3-8 16,-4-13-16-16,-5 4-88 15,-10-4-120-15,-2 0 16 0,-7-3-64 16,-4-13 8-16,-4-15 88 31,-15-1 40-31,-9-3 128 0,-4-12 8 16,-4-16 0-16,-4-10 120 15,-3-3 48-15,-6-29 264 16,6-9 0-16,-1-22-112 0,0-23-72 16,24-25 80-16,20-6-176 31,4 19-152-31,20 31 0 0,4 32-88 0,0 17-504 15,28 15-368-15,-9 0-808 16,1 6-3897-16</inkml:trace>
  <inkml:trace contextRef="#ctx0" brushRef="#br0" timeOffset="84524.55">26957 8261 4384 0,'0'0'8154'0,"0"0"-5417"16,0 0-393-16,0 0-647 16,0 0-489-16,0 0-368 15,-23-44-400-15,14 56-360 0,-2 14-16 16,-6 12 16-16,9 3 40 31,5 0 0-31,3 1-72 0,0-8-40 0,0-5 24 16,7-3-32-16,10-4-304 15,-2-10-304-15,9-2-480 16,4-10-753-16,0 0-2447 0,-4-7-3082 16</inkml:trace>
  <inkml:trace contextRef="#ctx0" brushRef="#br0" timeOffset="84932.47">26957 7995 11738 0,'0'0'3209'16,"0"0"-1057"-16,0 0-792 31,0 0-743-31,0 0-401 15,0 0 24-15,0 0-80 0,-15 56-64 16,15-36-8-16,7-1-16 16,5-7-72-16,0-6-200 0,4-6 200 15,0 0 104-15,-4-2-104 32,0-11-8-32,-4-6-64 15,-8-1 48-15,0-2 24 0,-4 3 56 0,-3 7 160 16,-6 6 56-1,5 6 24 1,4 0-296-16,4 0-80 0,0 12 0 16,0 1 72-16,0-1-64 15,0 7-480-15,0-6-1217 16,0-6-3904-16</inkml:trace>
  <inkml:trace contextRef="#ctx0" brushRef="#br0" timeOffset="87470.5">8725 3734 7433 0,'0'0'1584'15,"0"0"-31"-15,0 0-81 16,-36-74-296-16,28 46-231 0,1-1-57 31,3-3-56-15,4 1-136-16,0-4-448 15,4-3-248-15,15-4-8 0,13 5 8 16,12-2 80-16,24-2-64 16,31 6-8-16,28 7-8 15,21 18 48-15,-4 10 96 0,-5 25-72 16,-20 17 16-16,-7 5-16 16,-1 1-72-16,-6 3 8 0,-2-4-8 0,-4-2 0 15,-11-7 0-15,-12-10-208 16,-16-5-56-16,-17-14-496 15,-3 1 0 1,1-7-120-16,2 3-89 16,-3-6-47-16,-9 0 136 0,-10-16 112 15,-10-9 456-15,-11-10 0 16,-4-6 168-16,-20-7 64 16,1-3 80-16,-9 7 312 0,4 3 216 31,4 12 496-31,4 7-176 15,12 12 32-15,4 10-159 0,4 4-721 16,0 14-120-16,8 11 120 16,12 6 64-16,4 3-64 15,4 0 0-15,-1-6 64 0,5 0-64 32,1-7 32-32,-6-6-96 15,-7 0-209-15,1-6-287 0,-14-4 24 0,-7-5-72 16,0-4 264-16,-16 0 288 15,-7-10 56-15,-5-9 0 16,4-3 0-16,-1 0 128 16,14-1 256-1,7 1 552-15,4 0-840 16,8-3-96-16,24-4 160 0,11-3-152 16,26-6 56-16,30-9-64 0,28-7 0 15,5 6 8-15,-9 16 56 16,-31 19-64-1,-32 13 0-15,-16 4 8 16,-8 15 0-16,7 6-8 16,5 13 72-16,16 4-64 15,0 5 56-15,16 7-56 0,19 0 48 16,16-3-56-16,5-13-64 0,-9-16-16 31,-27-19-184-31,-20-3-344 16,-17-3-216-16,-2-16 504 15,2-9 320-15,5-14 0 0,8-18 120 16,-17-16 160-16,-11 0 496 16,-19 2-136-16,-13 17 345 0,0 16 143 31,-8 0-264-31,-8 3-512 16,4 13-272-16,3 12-80 15,2 9-1840-15,3 4-2641 0</inkml:trace>
  <inkml:trace contextRef="#ctx0" brushRef="#br0" timeOffset="88597.79">27428 8093 10322 0,'0'0'5041'0,"0"0"-3505"16,0 0-120-16,0 0 33 0,0 0-193 15,23 0-296-15,9-10-232 16,16-2-312-16,12-1-7 0,4 0-185 31,-5 0-112-31,1 4-64 16,-16 3-40-16,-12 2-8 15,-8 1-104-15,-13 3-112 0,-11-3-217 16,0 3-303-16,-4 0-752 16,-11-3-1601-16,2-4-4784 0</inkml:trace>
  <inkml:trace contextRef="#ctx0" brushRef="#br0" timeOffset="89203.44">28257 7540 7817 0,'0'0'6746'16,"0"0"-4802"-16,0 0-288 0,0 0-423 15,0 0-401-15,0 0-344 32,0 0-288-32,0 0-144 15,11 25 256-15,-3 5-96 0,8 1-48 16,4 1-88-16,4-4-64 0,4-2 56 16,8-4-72-16,-1-13-8 15,1-5-160-15,1-4 120 31,-2-4-40-31,-3-18-144 0,-8-3 40 16,-8-10 184-16,-9-3-72 16,-7 0 80-16,0 3 0 0,-3 3 120 15,-13 10 216-15,4 9 24 16,-4 10-64-16,8 3-232 31,0 13-64-31,4 18-96 0,4 14 96 0,12 18 48 16,20 26 0-16,19 19-40 15,9 3 48-15,4-2-56 0,-12-8-128 16,-12-9-200-16,-12 0-160 16,-16-3 40-1,-12-16-56 1,0-16-432-16,0-19-265 0,-16-6 305 0,0-6 424 16,-8-1 304-16,0-6 168 15,-4-13 600-15,-4-6 616 0,-7-16 81 16,-6-16-321-16,-2-9-192 31,-13-19-224-31,4-29-80 16,8-22-184-16,25-7-160 0,23 20-136 15,4 31-64-15,20 32 8 16,4 16-512-16,31 10-528 0,0 2-1288 16,-3 5-3490-16</inkml:trace>
  <inkml:trace contextRef="#ctx0" brushRef="#br0" timeOffset="89879.72">29109 7906 9337 0,'0'0'2673'0,"0"0"-368"0,0 0-281 0,0 0-632 16,0 0-544-16,0 0-615 15,0 0-225 1,-8 28 600 0,8-2 64-16,0 2-280 0,0 7-112 15,0-7-128-15,8 1-32 16,4-7-80-16,4 1-40 0,4-11-208 16,4-6-280-16,-1-2-536 0,5-4-49 31,0-10-1063-31,0-31-921 15,-8 3-103-15,-8-3-4450 0</inkml:trace>
  <inkml:trace contextRef="#ctx0" brushRef="#br0" timeOffset="90133.42">29284 7823 7641 0,'0'0'1921'32,"0"0"-425"-32,0 0-344 0,0 0-16 15,0 0-119-15,0 0-241 16,0 0-264-16,-35 51-320 15,35-39-192-15,3-2 0 0,5-7-72 16,9 0-312-16,-10-3-240 31,5 0 624-31,-3-3 80 0,-6-10 96 16,-3-2-32-16,0-7 464 16,-12 2 24-16,-4 8 144 15,-4-1-32-15,0 10-408 0,4 3-336 0,9 6-112 16,3 7-2616-1,4 3-5178 1</inkml:trace>
  <inkml:trace contextRef="#ctx0" brushRef="#br0" timeOffset="91295.59">28308 7074 8401 0,'0'0'1921'0,"0"0"-17"16,0 0-152-16,0 0-207 15,0 0-561-15,0 0-424 0,0 12-312 32,0 4 88-32,4 3 256 0,0 3-192 15,-4 4-247-15,4 0-57 16,-4-8-24-16,4-2-64 16,-4-3 64-16,0-7-8 0,0-6-16 15,0 0 136-15,4 0 32 31,0-6 496-31,4-13-376 0,-1-7-208 16,2-6-80-16,-5-5 24 16,4-2-8-16,-4-2 0 15,-1 10 32-15,-3 2 168 0,0 10 240 16,0 6 8-16,0 10-96 31,0 3-328-31,4 0-88 0,5 0-160 16,3 16 152-16,12 3 8 0,4 3 40 15,7 3-40-15,5 7-144 16,4 0-416-16,12 12-1080 0,-5-5-3097 16,-10-11-6081-16</inkml:trace>
  <inkml:trace contextRef="#ctx0" brushRef="#br0" timeOffset="93373.5">29623 8017 5601 0,'0'0'2264'16,"0"0"113"-16,0 0 119 16,0 0-39-16,0 0-593 15,0 0-320-15,-4-26-415 16,4 26-401 0,0 0-320-16,0 0-200 0,0 0-208 15,0 6-88-15,0 10 88 0,0 3 168 16,0 7 48-16,0 2 56 15,4 4-160-15,0 3-8 16,4-3-8 0,0 0-32-16,4-4-64 15,-1 1 8-15,6-4 0 0,-2-6-8 16,9 3-8-16,0-6-304 16,4-3-256-16,0-3-328 15,4-7-881-15,0-3-1271 0,-8-10-2017 31,-4-6-5169-31</inkml:trace>
  <inkml:trace contextRef="#ctx0" brushRef="#br0" timeOffset="93606.5">29591 8182 8513 0,'0'0'5017'0,"0"0"-3872"16,0 0 447-16,0 0 304 16,0 0-63-16,0 0-745 15,0 0-576 1,79-32-104-16,-51 19-192 16,0 4-112-16,-8-4-104 0,1 6-312 15,6 5-648-15,-11-2-1825 0,0 4-3648 16</inkml:trace>
  <inkml:trace contextRef="#ctx0" brushRef="#br0" timeOffset="93936.47">30009 8093 9946 0,'0'0'4281'0,"0"0"-1753"0,0 0-255 15,0 0-633-15,0 0-664 0,0 0-544 16,0 0-224-16,28-22-72 15,-12 18-136-15,8 1-112 16,0 0-320-16,4-4-328 16,-4 4-656-1,4-9-609-15,-4-1-1960 16,-9 0-1664-16</inkml:trace>
  <inkml:trace contextRef="#ctx0" brushRef="#br0" timeOffset="94130.21">30220 7858 4793 0,'0'0'6769'0,"0"0"-4641"15,0 0-743-15,0 0-185 0,0 0-312 16,0 0-304-16,0 0 649 16,0 0-177-1,21 76-568-15,-6-44-272 16,-3-1-216-16,0 4-200 15,8 13-1216-15,-4-10-3361 0,0-6-8850 16</inkml:trace>
  <inkml:trace contextRef="#ctx0" brushRef="#br0" timeOffset="95254.93">30049 7010 9450 0,'0'0'1760'0,"0"0"400"16,0 0-543-16,0 0-153 15,0 0-136-15,0 0-840 16,0 0-168-16,111 38 369 15,-3 35-9-15,16 19-216 0,-4 13-184 16,-17 0-88-16,-23-4-96 16,-16 1 8-1,-17 0-40-15,-15-1-64 16,-20 1 72-16,-8-4-64 16,-4 1-8-16,-8-1-8 0,-12-6-392 15,0-13-184-15,-16-5-632 16,8-24-945-16,4-18-3072 0</inkml:trace>
  <inkml:trace contextRef="#ctx0" brushRef="#br0" timeOffset="97381.3">17053 4766 6361 0,'0'0'1824'0,"0"0"-287"0,0 0-81 31,0 0-8-31,-41-39 25 0,33 20-177 16,5-3-280-16,-5 0-368 15,8-7-176-15,0-3-208 16,0-3-144-16,0 4-112 0,15-1-8 15,6 7-296-15,14 9 128 32,10 7 168-32,30 9 0 0,20 9 8 31,25 26 72-31,4 12-80 16,-9 7 48-16,-27-12-40 15,-24-11 40-15,-21-8-40 0,-3-5-8 0,0-1 8 16,-4-2 40-16,-4-5-48 15,-13-7 0-15,-2-3 0 0,-10-13 208 16,2-12 64-16,-5-10-152 16,4-6-72-16,-5-1-48 15,1 1 104-15,4 6 161 0,-8 13 207 16,5 9 96 0,3 10-568-16,-1 3-144 15,13 0 8-15,8 13 136 0,8 6-360 16,32 13-633-16,-12-7-1903 15,4-6-3466-15</inkml:trace>
  <inkml:trace contextRef="#ctx0" brushRef="#br0" timeOffset="97878.97">19435 4581 7497 0,'0'0'5745'0,"0"0"-4472"0,0 0-625 16,0 0-296-16,0 0-152 15,0 0-104-15,0 0-80 16,88-73-16-16,-53 61 0 0,14-4-16 16,2 3-208-16,9-3-576 15,3 7 31 1,-3 2 185-16,-4 1 344 0,-8 6 224 15,-8 0 16-15,-4 0 160 16,-5 6 72-16,5-3-8 16,0 1-40-16,8-4-7 0,8 0 23 15,7-4-96 1,10-11 40-16,10 2-80 16,1-6-48-16,-5 3 56 0,1-3-72 15,-25 6 8-15,2 4-8 16,-18 6-64-16,-11 3-136 15,-7 0 8-15,-9 9 192 0,3 0 176 32,6 4 8-32,2 0 128 15,13-7-16-15,8 1-192 0,7-4 120 16,13-3-224-16,8 0-8 16,12 0-768-16,23-16-129 0,13-10-103 15,-8 8-656-15,-16 1-1049 31,-32 14-1648-31,-37 3 1801 0</inkml:trace>
  <inkml:trace contextRef="#ctx0" brushRef="#br0" timeOffset="102830.68">23344 10118 7345 0,'0'0'4697'0,"0"0"-2072"16,0 0-657-16,0 0-656 16,0 0 9-1,0 0-273-15,-17-57-440 0,17 57-336 16,0 7-224-1,0 15-32 1,0 16 104-16,0 19-16 0,-8 26-8 16,-7 21-24-16,-13 7-64 15,0-18 80-15,4-23-80 16,4-26 64-16,-3-9-64 0,-9 6 0 16,0 4-8-16,-13 2 0 0,6-9 0 15,-1-9 0-15,4-7-8 0,0-12-48 16,0-10 40-16,4 0 16 31,1-22-8-31,-1-13 0 16,8-10 8-16,8-9-8 0,8 0-64 15,8-3 64-15,0 6-40 0,20 4-8 16,8 12-136-16,7 6 184 16,18 10 8-16,6 10 296 31,9 9-96-31,3 0 40 0,-2 12-192 15,-5 13-40-15,-9 4 40 16,-7 9-40-16,-9 0-8 0,-7 3 0 16,-12 1-72-16,-4-4-120 15,0 0-176-15,-4-3-320 32,16 0-776-32,-4-10-1697 0,0-9-3640 0</inkml:trace>
  <inkml:trace contextRef="#ctx0" brushRef="#br0" timeOffset="103097.64">23789 10611 11122 0,'0'0'4601'0,"0"0"-2385"15,0 0-591-15,0 0-561 31,0 0-192-31,0 0-288 16,88-74-224-16,-47 55-168 0,2 4-88 16,1-1-104-16,4 0 0 15,-9 6-384-15,-3 1-368 0,-3 3-864 16,-14 2-1017-16,-19 4-1336 31,0 4 17-31,0 5-777 0</inkml:trace>
  <inkml:trace contextRef="#ctx0" brushRef="#br0" timeOffset="103272.25">23890 10649 1616 0,'0'0'4657'0,"0"0"-2393"16,0 0-367-16,0 0 7 0,0 0 265 16,15 63-49-16,17-57-368 15,9-6-639-15,10 0-401 0,8-12-208 0,9-4-184 16,4 0-320-16,20-9-152 15,-21 5-2289 1,-11 2-4912 0</inkml:trace>
  <inkml:trace contextRef="#ctx0" brushRef="#br0" timeOffset="103594.56">24962 9814 12442 0,'0'0'3969'16,"0"0"-1360"-16,0 0-705 15,0 0-712-15,0 0-664 0,0 0-432 32,7 82 424-32,5 10 25 15,1 13-273-15,-6-4-160 0,-3-2-112 16,-4-16-216-16,4-10-673 16,0-16-367-16,12-6-2481 15,-4-20-2184-15,-1-8-5865 0</inkml:trace>
  <inkml:trace contextRef="#ctx0" brushRef="#br0" timeOffset="103776.86">25424 10182 14947 0,'0'0'2488'0,"0"0"-943"0,0 0-497 31,-52 101-408-31,39-49 80 16,2 17-368-16,-5 23-208 0,-4 16-128 15,-4 13-16-15,4-10-328 16,0-12-888-16,13-33-1313 16,-2-18-3728-16</inkml:trace>
  <inkml:trace contextRef="#ctx0" brushRef="#br0" timeOffset="104119.81">25567 10776 13594 0,'0'0'3921'15,"0"0"-1952"-15,0 0-441 16,35-86-512-16,-11 67-272 16,16 6-280-16,8 4-143 0,8 2-185 15,-5 7-64-15,-2 10-72 16,-18 12-8-1,-19 13-152-15,-12 13 8 0,-23 2 136 16,-25 4 16-16,-8 3 72 16,0-9 40-16,8-7-104 15,17-6 40-15,14-12-48 0,17-8-96 16,24-8 72 0,48-7 24-16,40-9 0 15,19-20-305-15,9-13-263 0,-13-8-160 16,-47 11-880-16,-20 1-3137 15</inkml:trace>
  <inkml:trace contextRef="#ctx0" brushRef="#br0" timeOffset="112392.93">23200 12239 5705 0,'0'0'2640'0,"-8"-25"-359"15,8 12-65-15,0 3-7 0,0 1-369 0,0 6-312 16,0 0-359-16,0 3-353 15,0 0-304-15,-4 0-216 16,0 15-168 0,-3 11 64-16,2 9 144 15,5 6-96-15,0 4-64 16,0 3-96-16,16-1-16 0,8-9-64 0,8-3 0 16,8-9-64-16,8-11-88 15,-1-12-160-15,5-3-80 0,-4-9-120 31,-4-23-40-31,-12-6 128 16,-13-10 232-16,-10-6 152 16,-9-6 40-16,0 6 240 0,-17 3 144 15,-2 7 192-15,-1 12 120 0,8 7-192 16,0 12 136-16,12 10-104 31,0 3-487-31,0 10-49 16,0 21 0-16,16 23 0 0,7 22 72 15,1 26-8-15,8 9-56 16,0 0 8-16,-4 0-8 0,4-9 0 16,0 9 40-16,-4-3-40 31,4 0-8-31,-1 0 0 16,-3-6-120-16,-3-7-153 0,-10-10-159 0,-6-18-48 15,-5-13 56-15,-4-16 40 16,0-3 112-16,-8-3 80 0,-9 0 96 15,-7-4 96 1,-8-9 0 0,-7-13 96-16,-13-6 136 15,-4-15 160-15,-19-23 64 0,-21-29 56 16,-16-31 32-16,9-23-207 0,15-9-57 16,36-3-32-16,40 18-136 0,16 23-112 31,24 25-104-31,36 17-96 15,28 11-248-15,16 11-545 16,-13 2-735-16,-23 17-4905 0</inkml:trace>
  <inkml:trace contextRef="#ctx0" brushRef="#br0" timeOffset="115146.19">24141 13062 1424 0,'0'0'10930'31,"0"0"-8521"-31,0 0-633 15,0 0-688-15,0 0-360 16,0 0-239-16,-17 28-121 16,9-6 296-16,5 7-48 0,-5 6-136 15,8 0-144-15,0 3-80 0,0 0-24 16,0-3-56-16,8 0-64 16,3-3-32-16,2-7-32 15,6 1-32-15,-3-4-16 0,5-7-112 16,2-5-248-16,1-4-1048 15,8-6-1129-15,-4-12-1904 0,-8-4-3640 0</inkml:trace>
  <inkml:trace contextRef="#ctx0" brushRef="#br0" timeOffset="115640.13">24184 12852 8905 0,'0'0'2697'16,"0"0"-753"-16,0 0-247 16,0 0-585-16,0 0-408 15,0 0-208-15,0 0-104 16,0 0-128-16,-40 28-64 15,40-11-144-15,0-2 16 0,0-2-72 16,8-4 0-16,-4-2-72 31,5-4-120-31,2-3-136 16,-3 0 328-16,1-6 0 0,2-10-272 16,-11 0 192-16,0-6-240 0,0 0 168 15,0 3 152-15,-7 6 24 16,-2 0 176-16,5 13 168 31,0 0-112-31,4 0-152 0,0 6 40 16,0 4-40-16,4 3-16 15,5-4-80-15,6-2-16 0,-3-4-8 16,-4-3 16-16,-4 0 288 16,-4-7-39-16,0-5-177 15,-4-1-64 1,-16-3 104-16,0 7 16 0,4 2-80 15,0 7-48-15,16 10-865 16,9 9-3335-16,10-6-7659 0</inkml:trace>
  <inkml:trace contextRef="#ctx0" brushRef="#br0" timeOffset="116347.27">24567 13027 2864 0,'0'0'5785'0,"0"0"-3224"16,0 0-89-16,0 0-415 31,0 0-601-31,0 0-64 16,0-38-215-16,0 38-345 0,0 0-328 15,0 0-240-15,0 3-120 16,0 13-40-16,-4 6 288 0,4 6 16 16,0 11-112-16,0-2-80 31,0 5 0-31,0-1 0 0,0 0-135 15,0 1-17-15,4-1-56 16,4-6 56-16,-1 0-64 0,6-3 0 16,-1-7-72-16,4-3-121 31,-1-3-127-31,6-6-88 16,7-6-264-16,7-7-272 0,25-7-352 0,-5-9-1425 15,-10-6-2968-15</inkml:trace>
  <inkml:trace contextRef="#ctx0" brushRef="#br0" timeOffset="116624.06">24423 13309 2696 0,'0'0'8002'16,"0"0"-4161"-16,0 0-1673 0,0 0-31 16,0 0-449-16,-4-12-888 0,32 2-280 15,4-6-8-15,8 0-16 16,8 4-56-16,-1-4-223 31,5 3-209-31,-4 3-8 0,0-2-497 16,8-14-687-16,-4 4-3665 15,-16-3-8754-15</inkml:trace>
  <inkml:trace contextRef="#ctx0" brushRef="#br0" timeOffset="117150.63">25236 12925 9434 0,'0'0'4753'0,"0"0"-3009"31,0 0 0-31,0 0 33 0,0 0-481 16,0 0-584-16,0 0-248 16,0 0-48-16,96-25-184 0,-45 9-56 15,1 3-88-15,4-3-88 0,0 4-8 16,-8-1-536-1,-5 4-608 1,-2 9-1337-16,-13 0-2087 0,-13 0-1186 16</inkml:trace>
  <inkml:trace contextRef="#ctx0" brushRef="#br0" timeOffset="117354.48">25340 13112 3544 0,'0'0'11019'0,"0"0"-9131"16,0 0 80-16,0 0-79 0,123-19-697 31,-63 1-416-31,4 1-272 0,3-1-288 16,-7 5-216-16,8-3-648 15,-8 3-1856-15,-16 1-6002 0</inkml:trace>
  <inkml:trace contextRef="#ctx0" brushRef="#br0" timeOffset="118591.59">26395 11973 9289 0,'0'0'2201'16,"0"0"191"-16,0 0-367 0,0 0-337 15,-20-32-135-15,20 32-177 16,0 0-536-16,0 0-440 16,0 6-256-16,0 16-48 15,0 10 48-15,5 10 8 0,3 2-64 31,7 4-40-31,9-1 32 16,8-6-80-16,4-6-176 0,12-6-168 16,4-10-328-16,-1-13-408 15,5-6-72-15,-7-12-1 0,-14-20 265 16,-7-10 480-16,-12-8 352 31,-12-7 56-31,-4-4 352 0,-4 1 344 16,-12 9 176-16,-4 7 449 0,8 12-97 15,0 10-328-15,8 9-144 16,4 13-136-16,0 0-616 0,0 7-32 16,13 15 32-1,2 13 177 1,9 6-57-16,4 7 16 0,-5 6-56 16,10 15 8-16,7 17-88 0,-1 13 48 15,6 8 8-15,-10 1-56 16,5-3 0-1,-4-7-88-15,-9-2-56 16,1-7-104-16,-3-20-169 16,-14-15-15-16,-3-12 72 15,-8-7 96-15,0 3 24 0,0-3 64 16,-8 0 128-16,-12-7 40 0,-7-12 8 16,-10-6 8-16,-10-10 128 31,-9 0 104-31,-8-10 160 15,-11-19 240-15,-1-2-7 0,1-14-121 16,-2-18 40-16,18-26-256 16,23-35-56-16,28-9-240 0,24 18 0 15,28 30-152-15,23 34-496 32,21 26-441-32,8 9-503 15,-12 3-2513-15,-24 13-7601 0</inkml:trace>
  <inkml:trace contextRef="#ctx0" brushRef="#br0" timeOffset="119257.07">27559 12684 4761 0,'0'0'6745'0,"0"0"-4489"16,0 0 289-16,0 0-945 15,0 0-583-15,0 0-433 16,0 0-216-16,-12 38 576 0,0 0-280 16,8 3-176-16,-4 1-128 0,8-1-96 15,0-3-112-15,0-3-80 32,8 0 0-32,12-6-64 15,4-4-16-15,4-6-48 0,3-6-232 16,5-4-464-16,1-9-256 15,2 0-1121-15,-7-12-2007 0,-8-5-737 0</inkml:trace>
  <inkml:trace contextRef="#ctx0" brushRef="#br0" timeOffset="119645.26">27714 12449 3624 0,'0'0'2969'0,"0"0"-1353"0,0 0 377 15,0 0-297-15,0 0-48 16,0 0-303-16,0 0-441 0,0 0-200 0,-80-26 72 31,73 52 16-15,-1 5-424-16,8 4-120 0,0 0-103 15,8-3-81-15,12-3-64 0,3-10-56 16,1-6-385-16,8-10 73 16,-8-3-184-16,0-10-88 0,-3-9 24 31,-14-9 224-31,-7-7 392 16,0 0 24-16,-20 0 560 0,0 6 48 15,-3 10-48-15,-2 6-80 16,5 13-280-16,1 0-224 15,6 32-504-15,2-3-2080 0,3-1-6690 0</inkml:trace>
  <inkml:trace contextRef="#ctx0" brushRef="#br0" timeOffset="120695.2">26407 11769 6689 0,'0'0'2673'0,"0"0"-713"15,0 0-32-15,0 0-375 16,0 0-257-16,0 0-504 0,0 0-328 16,0 4-264-16,0 2-152 15,0 0 112-15,0 4 56 16,0-1 0-16,0 4-40 0,0-7-72 16,0 4-16-1,0-4 0-15,0-2-15 16,0-1-57-16,0-3 32 0,0 0 64 15,0 0 104-15,0-3 320 16,0-14-64-16,0-5-352 16,0-6-48-16,0-11-24 15,5-5 0 1,-1 0 32-16,0-1-64 0,-4 8 80 16,0 5 296-16,0 9-120 0,0 11 144 15,0 5-80-15,3 4-64 16,-3 0-88-16,0 3-80 15,4 0-88 1,0 0-8-16,5 0-8 16,6 0 0-16,6 6 0 15,7 7 0-15,3 6-312 0,21 19-664 16,-8-3-1665-16,-5 0-6304 0</inkml:trace>
  <inkml:trace contextRef="#ctx0" brushRef="#br0" timeOffset="121751.13">28229 12906 8009 0,'0'0'2385'31,"0"0"-353"-31,0 0 513 16,0 0-665-16,0 0-536 0,0 0-367 16,0 0-385-16,0 0-168 15,0-6-256-15,0 18-16 0,0 8 360 16,0 8-200-16,0 1-48 15,0 5-88 1,0 1 8-16,0 0-32 16,0 0-80-16,0 0 24 15,0 0-88-15,0-3 8 0,0-7 64 0,11-2-80 16,10-4 0-16,2-4-320 16,9-5-328-1,4-7-320-15,12-3-1153 16,-4 0-3104-16,-12-6-3897 15</inkml:trace>
  <inkml:trace contextRef="#ctx0" brushRef="#br0" timeOffset="121989.33">28065 13179 5657 0,'0'0'5865'0,"0"0"-3104"32,0 0-697-32,0 0-368 15,0 0-431-15,0 0-265 16,80-13-216-16,-48 7-352 0,-1-3-184 16,1 2-248-16,0 4-8 0,8-6-992 15,-8 5-1721-15,-8-2-4688 0</inkml:trace>
  <inkml:trace contextRef="#ctx0" brushRef="#br0" timeOffset="122180.52">28483 13075 5369 0,'0'0'8585'16,"0"0"-6264"-16,0 0-825 15,0 0-479-15,0 0-337 0,64 0-384 16,-40-4-296-16,12-5-456 31,-4 5-1953-31,-4-5-3320 16</inkml:trace>
  <inkml:trace contextRef="#ctx0" brushRef="#br0" timeOffset="122397.16">28798 12830 10786 0,'0'0'5129'0,"0"0"-3025"0,0 0-679 16,0 0-601-16,0 0-304 16,0 0 104-16,0 0 64 15,0 0-184 1,28 95-240-16,-20-60-88 0,4 3-64 15,0 0-112-15,-1 1-416 16,-2 8-624-16,3-9-1608 0,-8-9-5074 16</inkml:trace>
  <inkml:trace contextRef="#ctx0" brushRef="#br0" timeOffset="124381.21">28523 12230 7721 0,'0'0'2561'16,"0"0"-545"-16,0 0 121 16,0 0-65-16,-19-7-216 0,19 5-407 15,0 2-329 1,0 0-328-16,0 0-232 15,0 0-104-15,7-4-192 0,13-2-120 16,8-4 169-16,12 0-137 16,11-2-32-16,5-1-72 15,4 1-8-15,0 2-64 0,4 1 0 16,-4-1-136 0,-1 4-232-16,-7 2-233 15,-4-2-375-15,-13 3-280 0,-10 3-689 16,-13-6-895-16,-8 3-1449 15,-4-1-264 1</inkml:trace>
  <inkml:trace contextRef="#ctx0" brushRef="#br0" timeOffset="124656.06">28667 11900 7209 0,'0'0'2841'31,"0"0"-449"-31,0 0-159 0,0 0-89 16,0 0-280-16,0 0-495 15,0 0-657-15,0 0-400 16,15 6 160-16,5 20 200 0,8 8-240 16,0 4-112-16,4 10-144 15,4 0 32 1,0 2-79-16,-1-2-121 0,-3 0-8 15,0-1-48-15,0-5-321 16,-8-4-311-16,12 3-584 16,-12-12-1577-16,-4-10-3336 0</inkml:trace>
  <inkml:trace contextRef="#ctx0" brushRef="#br0" timeOffset="125697.35">30025 11306 11442 0,'0'0'2729'16,"0"0"-601"-16,0 0-1056 16,0 0-232-16,0 0-416 0,21 6-151 15,-21 26 175-15,3 9 112 32,-3 26-96-32,0 22-272 0,-8 19-112 15,-12 0 8-15,0-19-32 0,5-26-8 16,-5-22 16-16,-1-6-56 15,-7 0-8-15,-4 0-88 0,-3-3 88 16,3-13-8 0,-4-6 0-1,4-13 8-15,1-4 0 16,3-18 0-16,3-6-8 0,6-14-80 0,7-5 40 16,4-7 48-16,8-3 0 15,0 0-40-15,4 6 32 0,12 6 8 31,12 7-112-31,4 16 112 16,15 9 88-16,5 13 160 16,8 4 16-16,4 21-64 0,-4 7-104 15,-1 5 24-15,-3 5-40 0,-4-1-72 16,-4-3 40-16,-9 0 0 31,-7-6-40-31,-4-6 0 16,-8-1 0-16,-4-13-8 0,-12-2 8 15,4-3 0-15,-8-4-8 32,0-3 8-32,4 0-8 0,-4 0 0 15,0 0-8-15,0 0-240 16,8-3-384-16,-4-4-1120 16,-4-5-3169-16</inkml:trace>
  <inkml:trace contextRef="#ctx0" brushRef="#br0" timeOffset="127077.9">30929 10772 9498 0,'0'0'2576'0,"0"0"-455"31,0 0-353-31,0 0-536 0,0 0-288 16,0 0-504-16,0 0-271 16,-19 42 63-16,3 21 280 0,4 29-56 15,-4 22-80-15,8 7-184 16,0-6-88-16,8-11-56 16,0-15-48-16,12-3 8 0,8-13 64 31,-4-19-72-31,8-19-112 0,-4-6-456 15,12-1-296-15,4-6-241 0,7 0 465 16,-7-12 464-16,0-10 176 16,-13 0 0-16,-6-19 104 15,-17-10 184-15,0-25 184 16,-28-25 249-16,-28-26-113 16,-15-6-112-16,-10 3 40 15,-6 16-48-15,8 16-72 0,11 9-24 16,12 14-112-16,16 11-96 15,9 4-72-15,-1 0 40 16,-1 0-56 0,10 3-88-16,6 16 88 15,10 12-96-15,7 7-232 0,4 16-608 16,24 44 0-16,-1-5-1785 16,-6-1-4248-16</inkml:trace>
  <inkml:trace contextRef="#ctx0" brushRef="#br0" timeOffset="127723.08">31376 11360 9738 0,'0'0'2760'0,"0"0"-343"15,0 0-353-15,0 0-632 0,0 0-647 16,0 0-465-16,4 22 224 0,8 7 480 15,0 6-488-15,4 6-192 16,0 7-176-16,-1 2-24 16,6 1-136-1,3-3 104-15,-1-7-112 0,-3-3-8 16,8-6-360-16,-4-7-216 16,4-6-488-16,0-3-1337 0,-5-6-2024 15,-2-7 144-15</inkml:trace>
  <inkml:trace contextRef="#ctx0" brushRef="#br0" timeOffset="128164.79">31479 11154 5857 0,'0'0'3304'16,"0"0"-1511"-16,0 0-9 16,0 0-231-16,0 0-265 0,-79-10-416 31,63 23-360-31,4 6-184 16,0 0-136-16,12 6-32 15,0-3-144-15,0 1-16 0,8-1-64 0,8-9-8 16,4-4-488-16,3-3 320 15,1-6-64-15,1 0-256 16,-9-12 128 0,-8-8 312-16,-8-5 24 15,0-3 96-15,-17-1 128 0,-6 0 240 16,3 7 240-16,0 7-24 0,8 5 8 31,4 10-168-31,8 0-424 16,0 0-56-16,4 16 8 0,8-3-120 15,-1-1 16-15,2-2-424 16,-5-1-696-16,-8-5 312 0,0-4 271 16,-4 0-583-16,-8-4-1584 0</inkml:trace>
  <inkml:trace contextRef="#ctx0" brushRef="#br0" timeOffset="128825.53">31990 11154 5353 0,'0'0'4145'0,"0"0"-2529"15,0 0 520-15,0 0 65 0,-9-76-609 32,9 72 16-32,0 4-391 15,0 0-577-15,0 9-416 16,0 14-152-16,5 12 504 0,3 9-184 16,-1 7-144-16,1 6-56 15,1-3-88-15,2 3-88 0,6 0 56 16,2-3-64-1,1 0-8-15,4-6-96 16,0-7-136-16,7-6-96 16,6-6-192-16,-1-7-328 0,3-9 112 15,5-7-377-15,8-6-719 16,-8 0-1001-16,-12-9-2560 0</inkml:trace>
  <inkml:trace contextRef="#ctx0" brushRef="#br0" timeOffset="129035.04">31814 11465 10066 0,'0'0'4337'15,"0"0"-3321"-15,0 0 520 31,100-4-176-31,-24-5-319 16,-9-4-585-16,9 4-184 0,24-10-272 16,-36 9-1104-16,-5-6-4594 0</inkml:trace>
  <inkml:trace contextRef="#ctx0" brushRef="#br0" timeOffset="129192.08">32806 11087 14010 0,'0'0'3049'16,"0"0"-872"-16,0 0-929 0,0 0-728 16,0 0-520-1,0 0-112 1,0 0-984-16,0 0-3209 0</inkml:trace>
  <inkml:trace contextRef="#ctx0" brushRef="#br0" timeOffset="134451.67">18761 7569 3472 0,'0'0'2545'0,"0"0"-545"0,0 0-824 16,0 0-631-1,0 0-81-15,0 0 72 16,0 0 104-16,-7 3-72 15,-10 3-136-15,-6 1-216 0,-9 3 56 16,-4-1-8-16,0 4 88 16,0 2-96-16,1-2-32 0,7 0-47 31,7-4-1-31,10 1-40 16,3-1-88-16,4 4-48 0,4 0 0 15,0 3 80-15,0 3 264 16,0 6-40-16,4 4 184 31,4 6 72-31,3 3-144 0,6 6-32 16,3 7-64-16,3 6-48 15,9 13-48-15,8 16 24 0,8 15-8 16,-4-9-72-16,-4-16-16 16,-12-2-31-16,0 5 15 15,-4 10 24 1,-1 12 0-16,-7-21 32 0,0-20-40 15,0-15 40-15,3-1-80 16,6 7-8-16,6 6-24 0,10 22 56 16,2 17-8-16,-3-10-8 15,-8-7 8-15,-8 0 16 0,0-3-56 16,4 20-16 0,-4 11-8-16,-1-11 8 15,-2-7 0-15,-1-13-64 16,-1 0 0-16,9-3 40 0,-4 0-40 15,4 3-8-15,-4 1-8 16,4-1 8-16,-1-13 0 16,-6-9 8-1,-1-12-8-15,-9-1 0 16,6 7 8-16,-2 5 0 0,2 11 0 16,-10-1 0-16,1 1-8 15,-8-1 0-15,0-2 48 16,4-1-48-16,-4 1 8 0,5-4-8 31,-1 0 0-31,7-6 8 16,6-1 0-16,-2 4 56 0,5-6 40 15,3 3-8-15,-2-1 32 16,-1 1-8-16,-1-3-48 16,2 0 16-16,-5-1-40 0,3-2 0 15,-2-1-40 1,2 0 40-16,-3-2 0 15,5-1 16-15,-2-3-56 0,-3 0-8 16,4-3 0-16,-4 0 8 16,-4 3 0-1,0 4 40-15,0-1-48 16,-1 0 0-16,2 3-8 0,-2-2 0 16,2-1 0-16,2 0 8 15,2 0 0-15,2 4 8 0,-2-1-8 16,2 4 0-16,-3-4 8 31,0 1 40-31,0-1-48 0,-4-3 0 16,-4-2 8-16,4-1 32 15,-1 0-40-15,2-3-8 0,-1-3 0 16,4-1-8-16,-4-2 8 31,-1 3 0-31,2 0 0 16,2 3 8-16,-2 2 0 0,2 2 0 15,2-1 0-15,-2 0-8 16,1 0 0-16,0 3-64 0,4-6-8 16,-4 3 72-16,0-3-80 15,0 0 88-15,0-3-8 16,-5-1-80-16,6 1-56 0,-1-3 64 16,0-1 32-1,0 4 40-15,-4 0-80 16,-1-3 80-16,2-1 8 0,-2-3-8 15,-3-2 8-15,5-4 0 16,-2 0 0-16,2-4 8 16,-2 5-8-16,1-8 0 15,0 4-80-15,4-3-32 16,4-3 8 0,-8 2 32-16,8 1-24 0,0-3 96 0,-1 2-8 15,6 1 8-15,3-1-8 16,0 1-8-16,3-3 8 15,1-1 0 1,0 1-56-16,0-4-8 16,-4 0-56-16,8-2 120 0,-1-1 0 15,5 0 8-15,0-3 112 16,0 0-48-16,-1 0 8 16,10 0 48-16,-2 3-8 0,5-3-40 31,0 3 48-31,8-3 32 15,-4 0 40-15,8 0-88 16,-4 0 16-16,3-3 0 0,5-6 8 16,-1-4-32-16,5 0-80 15,-4 1-16-15,4-4 8 0,-1 0 40 32,-4 3-48-32,2-3 16 0,-5 3 152 15,-1-2 0-15,-3 2 8 16,-5 4-56-16,1-4-72 0,-8 3-48 15,-12 4 8-15,-4 0-8 16,-12 2-8-16,-8 4 0 16,-5-3 0-1,-3 3-8-15,-4 0-48 0,0-3-152 16,9-4-264-16,-5-2-704 16,4-4-4049-16</inkml:trace>
  <inkml:trace contextRef="#ctx0" brushRef="#br0" timeOffset="138754.6">23706 15891 3144 0,'0'0'5593'16,"0"0"-3744"-16,0 0-1041 0,0 0-328 15,-95 25-96-15,67-12 104 0,0 6 0 31,-4 0-104-31,-4 3 97 16,-4 0-49-16,-4 0-96 16,0 4 16-16,-7-7-152 0,-1 3-32 15,-4 0 96-15,-4-3 32 0,0 1 8 16,-4 2 48-16,1-3 16 16,-5 0-112-16,1-3-88 31,-13 3 16-31,-12 3 128 0,-19 0-184 15,-1-6 48-15,0 3 321 16,9-9 7-16,7 2-304 0,-7-2-56 16,-9 3-72-16,0-4-24 15,-6 0 24-15,2 1-16 32,-8-3-48-32,5 2 16 0,-1-3-24 15,0 1 8-15,5-7 0 0,4 0 88 16,-1 0-80-16,0 0-8 0,1-10-8 15,-1-2-48-15,5-1 32 16,3-3 8 0,-3-3-64-1,3-7 72-15,-8-2 0 0,0-4-88 16,5-3-200-16,-1 0 120 0,5-6 168 16,4 0 0-16,3-4 48 0,-4 1-40 15,4-7-8-15,5-3 8 31,-5-3 0-31,1-6-8 16,3-8 8-16,-7-1 8 0,7-5 40 16,0-5-48-16,1 2-8 0,-1 1 0 15,0 0 48-15,4-1-40 16,4 1 56-16,-2-7-56 31,2-3-8-31,0-6 0 0,-4-3 8 16,0-4-8-16,1 4 64 15,-1-4-64-15,1 4 8 0,3-1 40 16,5 4-40-16,6-4 40 31,6-2-48-31,-1-4 48 16,8-3-48-16,1 0 8 0,3 4-8 16,3 2 16-16,6 7-8 0,-1-1 0 15,5 4 0-15,-6 3-8 16,6 0 0-16,-1-6 0 0,0 0-8 15,4-3 16 1,1-7 24 0,2 12-24-16,5 2-8 0,4 2 0 15,5 3-8-15,-5 0 8 16,4-3 0-16,-4 4 0 0,0-1 0 16,4 0 0-16,1-3 0 0,3 0 48 31,-1-3 48-31,6 3 8 15,2 3-88-15,2 4 32 0,-1 3-40 16,0 3 0-16,0 0 0 16,4 12 64-16,0 10-72 0,0 9-8 15,0 4 8-15,-4-7 72 32,-4-6-8-32,0-9 8 0,1 0-16 15,-2-17 16-15,6-12-64 16,-1-10 0-16,7-2 64 15,1 8-64-15,4 24 0 0,0 20 0 16,0 11-8-16,0 6 0 31,0-9-8-31,0-4 8 0,0-6 0 16,0 0 8-16,0 0-8 16,0 4 8-16,0-7-8 0,4-1 0 15,9-5 0-15,-6 2-8 16,6-2 8-1,-1 6 0-15,-1-4 8 16,2 7-8-16,-6 4 0 0,1-1 40 16,0 0-32-16,0 3-16 15,-4-6 8-15,4 4 0 0,0-7-24 16,4-1 16-16,0 1-8 0,4-3 16 31,4-4-72-31,4-12 72 16,4-16 0-16,7-16-8 0,1 13 0 15,-8 22 0-15,-8 26 8 32,-8 15 0-32,0-3 8 0,4 0-8 15,0-4 0-15,0 8 0 16,0-1 0-16,3-3 0 0,6 0-8 16,-1 0 0-16,4 1-40 15,7-8 48-15,-3 7-8 16,0-3 8-16,4 3-8 0,-8 3 0 31,-4-3 0-31,0 7 8 16,-5-1 8-16,2 1-8 0,3-1-8 15,0-3 8-15,-1-3-8 16,5-2 8-16,4 1-8 16,3-2 8-16,2 4-16 0,3-1 16 0,-1 3-8 15,1 7 8 1,0-4 0-1,0 4-8-15,-4 2-32 0,3 1 40 16,-2 3-8-16,-5-3-40 16,-1 2 0-16,-3 2 48 15,0-1 0-15,-1-1 0 0,5 1-8 0,5 1 8 32,3-2-8-32,3-2 0 15,9 0-80-15,0 3-56 0,4-4 0 16,3 5-48-16,1 2 88 15,0-3 16-15,-4 3 8 16,-4 3 32-16,-9 1 32 0,1-1 8 31,0 0 8-31,0 0-8 0,7-2 8 16,2 2-8-16,2-3 8 16,5 0 0-16,8 3-56 15,-4 1-104-15,3 2-40 0,1 1 80 31,-5 2-80-31,1 4 128 16,-4-3-1-16,-4 6 73 0,4-4-16 16,-1 2-48-16,1-5 56 15,4 7 8-15,3-3 0 16,2 0-56-16,-1 3 56 0,-1 0-8 16,1 0 8-16,3 0 0 15,-3 6 0 1,0 1 0-16,0 2-8 15,-5 0 8 1,5 4-8-16,12 3 0 16,15-4 8-16,17 8 0 15,8-1 0-15,-17 0 8 0,-7 3-8 16,-12-3 8-16,-13 3-8 0,-15-2 8 16,-9-5-8-16,-6 4 56 0,6 0-48 15,13 7-8-15,20 6 0 16,12 2 0-16,19 4 0 15,1 4-8-15,-25-8 0 0,-15-5 0 32,-24-4 8-32,-8-2-8 0,16 9 0 15,0 2 8-15,11 8 0 16,1 2 0-16,-1-2-16 16,1 2 16-16,16 1 16 0,15-1-16 31,17 0-56-31,0-6 56 15,-25-9 0-15,-19-7 0 16,-24-9 0-16,-5-3-72 0,6 2 72 16,2 4 0-16,8-3-8 15,1 3 8-15,-8-4-40 0,8 1 32 16,0-1 16-16,-4-2-8 16,4 3 8-1,0 3 0-15,-9 0 0 16,1 0 8-16,-5 0-8 0,-2-4 0 15,-6 4-8-15,1 0-8 16,0-4 8-16,4 5 8 0,0-5-8 16,-1 1 0-1,1 0 0 1,0-1 8-16,0 1-8 0,-9-4 8 16,2 4-8-16,-9-6 0 0,-1-1-80 15,-11 0 80-15,-4-3 8 16,1 1 64-16,-6-4-64 0,1 0 40 31,1 0 24-31,2 0-64 16,1 0 40-16,0 0-32 15,4 0-16-15,-4 0 8 0,0 0-8 16,-1 0-8-16,-2 0 8 0,-5 0-16 16,0 3-88-16,0 0-64 31,-4 0-512-31,0-3-480 15,0 7-552-15,0-1-657 0,0-6-856 0</inkml:trace>
  <inkml:trace contextRef="#ctx0" brushRef="#br0" timeOffset="139114.47">23630 7604 7769 0,'0'0'1544'0,"0"0"321"0,0 0-17 16,0 0-199 0,0 0 39-1,0 0-264-15,-56-64-359 0,56 64-505 16,0 0-560-16,0 10-272 0,17 9 272 16,3 7 40-16,12 5-32 15,7 1 176-15,1 3-72 0,8 3 0 31,-1-3 8-31,-2-6-112 16,-10 2 8-16,-7-3 40 16,-12 1-56-16,-16 0-104 0,0-1 104 15,-36 7 80-15,-15-3 64 0,-9 6 24 16,-12 3-40-16,4 1-64 31,-3 2-64-31,11 4-64 16,8 15-992-16,24-8-1793 0,13-14-5137 15</inkml:trace>
  <inkml:trace contextRef="#ctx0" brushRef="#br0" timeOffset="143704.82">18977 6670 5297 0,'0'0'4257'15,"0"0"-3041"-15,0 0-320 0,-12 0-24 16,12 0-136-16,-4 0 233 0,0-3-25 16,-4 0-96-16,4-9-216 15,0-5-80-15,4-1-256 31,0-8-192-31,0-2-16 0,8-11-88 16,16-2-8-16,11 0-16 16,10-4 24-16,22 4 0 0,29 3-48 15,20 9 48-15,11 14 8 16,-3 11-8-16,-14 8 0 16,-13 18 0-1,-1 10 0-15,-9 6-8 0,0 3 8 16,1-3-48-16,7 3-176 15,6-3-40-15,6-6-40 0,1-3 80 16,3-14 96-16,1-2-16 16,-1-9-152-1,5-4 24 1,-1-7 200-16,-3-9-8 0,-8-9 80 16,-9-7 8-16,-15 0 64 0,-25-3 0 15,-14 4 40-15,-13-4 88 0,-5-13-128 16,-3-15-8-16,-12-1-64 31,-8-2 0-31,0 5 0 16,-12 16 0-16,-8 4 184 0,5 13 96 15,2 15-16-15,9 4-8 0,0 6-32 16,4 3-224-16,0 0-272 16,0 3 160-16,0 9 112 31,4 7 0-31,0 0 56 0,9 4-56 15,-2 2 8-15,2 10 8 16,2 3 40-16,2 6-8 0,-6 1-40 16,1-1-8-16,-9 1-120 15,-3-7-144-15,0-3-32 32,0-6-208-32,-3-7 48 0,-9-7 24 0,1-11 240 15,-2-4 192-15,-2-6-8 16,6-24-24-16,1-7-16 0,8-14-24 15,0-19 16 1,8 6 40 0,12-5-64-16,4 8 80 15,8 20 96-15,4 0-48 0,16 16 40 0,4 12 80 16,8 13 32-16,7 0-64 16,17 16-48-16,11 12 0 0,21 0 8 15,7 1-16-15,-7-10 16 31,-8-6 0-31,-13-7-40 16,4-3 16-16,1-3-64 0,-4 0 56 16,-5 0-16-16,-3 0-40 0,-4 0-8 15,-9-12 0-15,5-4 56 32,-17-6 24-32,-11 0 56 15,-7-1-48-15,-10-2 112 0,8-7-24 16,6-6 8-16,-1 0 64 15,-9-4 0-15,-7 8 40 0,-8 5-80 16,-8 4-48-16,-8 9-112 16,-12 3-48-16,0 4 0 31,0-1-184-31,-16 4-608 0,-28 0-720 16,8 2-1049-16,0-5-4856 0</inkml:trace>
  <inkml:trace contextRef="#ctx0" brushRef="#br0" timeOffset="147124.74">23443 14677 7177 0,'0'0'4161'0,"0"0"-2721"0,0 0-504 15,0 0 209-15,0 0 143 0,0 0-16 32,0 0-176-32,-68-25-255 15,61 6-385-15,3-13-224 0,4 1-160 16,0-10-24-16,0-1 48 15,11 1-56-15,6 3-40 0,6 3 0 16,5 10-8-16,8 6 8 16,12 6 8-16,4 4 8 0,3 9 32 31,5 0-48-31,4 5 8 16,-5 15-8-16,-3-1 0 0,0 0-88 15,-12 3-216-15,0-3-328 16,-12 0 96-16,-8-6 47 15,-5-4 17-15,-6-2-32 0,-2-4-288 32,-7-3 328-32,-4 0 464 15,0-10 232-15,0-12-96 0,0-10-72 16,0-9 144-16,-4-4 280 16,-7-2-64-16,-2 6 256 15,6 6 33 1,3 12 167-16,0 14-48 0,4 6-328 15,0 3-504-15,4 10-176 16,7 9 176-16,10 9 8 0,-1 4 56 16,3 2-64-16,1-4-136 15,0-5-40-15,-8-3-184 16,4-6-328-16,-4-3-200 16,-4-4 79-16,-4-3 41 15,-8-3 168-15,0-3 280 16,0 0 320-16,-4-6 360 0,-8-13-224 15,-4-9-64-15,8-11 8 16,0-5 160-16,8-7-64 16,0 1 0-1,12 2-88-15,12 9 48 16,8 14 184-16,4 13-56 0,12 8-112 16,3 4-72-16,25 16-31 15,16 13-33-15,19 2 56 31,8 1 32-31,-19-12 24 0,-24-8 16 16,-32-9-24-16,-4-3-48 16,0 0-24-16,-1-6 24 0,-7-7 56 15,-8-3-24-15,-16-6 208 16,-4-10-40-16,-4 1-48 16,-8-7-40-16,-11-4-176 0,-2 4 48 15,-7 6-56 1,0 7-56-16,-11 12-568 15,3 7-1233-15,4 3-3424 0</inkml:trace>
  <inkml:trace contextRef="#ctx0" brushRef="#br0" timeOffset="150455.21">19096 2174 7209 0,'0'0'3145'0,"0"0"-1137"31,0 0-175-31,0 0-801 15,0 0-1000-15,-11 48 160 16,11 25-152-16,4 26 408 0,7-1-168 16,2-15-184-16,-2-30 8 0,1-21-56 15,0 0 24-15,4 0-16 16,4-10 48-16,0-16 360 31,7-9 624-31,14-35 121 0,23-35-393 16,19-35-424-16,17-19-136 15,-8-3-104-15,-5 16-88 16,-23 31-64-16,-17 26-16 0,-19 19 8 16,-4 16 8-16,1 9-200 31,-2 0-360-31,-3 13-1145 0,8 19-2071 16,-4 16 975-16,-5 0-3272 0</inkml:trace>
  <inkml:trace contextRef="#ctx0" brushRef="#br0" timeOffset="151062.89">23140 1911 8649 0,'0'0'1993'16,"0"0"-505"-1,0 0 400 1,0 0-191-16,0 0-585 0,0 0-880 16,0 0-224-16,-15 63-8 15,7 36 328-15,-1-10-88 16,9-16-128-16,0-32-40 0,13-22-64 0,6-6 8 31,18-10 56-31,30-6 704 16,44-45 369-16,37-31-585 0,7-17-240 15,-7-15-240-15,-32 10 8 32,-45 22-88-32,-23 15-152 15,-29 32-728-15,-19 32-825 0,-7 0-335 16,-17 16-3849-16</inkml:trace>
  <inkml:trace contextRef="#ctx0" brushRef="#br0" timeOffset="152914.35">14403 7258 8065 0,'0'0'1713'16,"0"0"-1129"-16,0 0-288 0,0 0-48 15,-84-70-168-15,52 70 48 16,-12 7-72-16,1 8 64 0,-1 4 200 16,-4 0 184-1,8 4 112 1,-4 2-48-16,0 7-8 0,5 9-71 16,-5 16-97-16,8 23-56 0,16 27-88 15,16 17 56-15,4 10 120 16,32 5 8-16,3 1-80 0,17 9-48 31,8 1 40-31,20 2 0 16,12-6 0-16,15 13-64 0,5 6-88 15,8 9-47-15,-1-5-73 16,0-4-16-16,-3-7-56 0,-12-5 0 16,-9-1 0-16,-19 10 8 31,-24 0-8-31,-20-3-72 15,-25-13-161-15,-7-13 49 0,-28-19 16 16,-19-15-56-16,-1-20-64 16,-27-9 64-16,-5-10 176 0,4-18 48 15,0-7 56-15,36-19 64 32,9-10 256-32,3 0 88 15,7 0 33-15,10-2-121 0,11-4-112 0,0 0-168 16,39 0 24-16,38-16-72 15,37 0-40-15,6 3 40 0,-8 7-48 16,-28 3 0 0,-37 3 0-1,-11 6-488-15,4 7-128 0,-4 3 191 16,0 6 81-16,-21 0 240 0,-15 7 16 16,0-7 88-16,-23 7 8 15,-17-1 96-15,-12-2 264 0,-7 2 177 31,-9 1-73-31,0-4-32 16,4 1-56-16,8-4-40 0,16-6-144 16,12-4-112-16,21-5-88 15,7-1-112-15,24 1 112 0,19-1 56 16,25 3 32-16,32-2-88 31,20-4 0-31,7-3 0 16,-28 0-136-16,-27 0 8 0,-40 0-168 15,-16 0-112-15,-12 3 8 16,-4 13 200-16,-8 6 200 0,-44 10 288 16,-28 12 8-16,-3 1 72 31,3-4-24-31,16 0 136 16,21 1-96-16,2 15-152 0,17 29-168 15,33 15-16-15,47 13-48 0,31 10-112 16,17 0-336-16,7 3-432 0,-3 9 128 15,-5 17 336 1,-15 12-601 0,-20 23-39-16,-28 18-752 15,-28 10-609-15,-12 6 305 0,-17 0 2112 0,-10-9 64 16,-1 9 3201-16,4-9-329 16,16-4-735-16,12-12-673 0,44-9-696 31,36-14-496-31,31-5-168 15,33-14-120-15,27-25-48 16,32-25-8-16,28-35-232 0,40-32-416 16,20-35-624-16,-64-3-905 0,-36-19-2184 15</inkml:trace>
  <inkml:trace contextRef="#ctx0" brushRef="#br0" timeOffset="209877.21">21272 7845 7993 0,'0'0'1657'0,"0"0"-769"15,0 0 56-15,0 0 144 0,0-13-200 16,0 13-151-16,0 0-425 15,0 0-96-15,0 0-104 0,0 0 64 16,0 0-8-16,0 0 32 16,0 0 48-16,0 0 80 0,0 0 88 31,0 0 32-31,0 0-152 16,0 0-72-16,0 0-16 0,8 0 200 15,-4 0 40-15,7 0-176 16,2 0-127-16,-2 0 87 15,2 0-88-15,-2 0 72 0,6 0-96 32,-2-3 8-32,6 0 24 15,-2-3-32-15,1 3 8 0,4-4 80 16,-8 4 0-16,4-3-96 0,-5 2 56 16,2 2-48-16,-2-2 8 15,5 1-56-15,-3 0-24 16,2 0 56-1,-2-1-40-15,7-2-8 16,-5 3-48-16,5 0 0 0,0-3 48 16,4-1 8-16,-5 4-56 0,1-4 0 15,1 7 8-15,-9-3 48 16,3 0-64 0,-6 3 0-16,2 0 0 15,6-3 0-15,-2 3 0 16,5-3 8-16,4-3-8 0,0-1 0 15,4 4 16-15,0-4-16 16,-4 5 64-16,3-2-56 16,-3-2-8-1,4 3 8-15,-4-1 40 16,4-2 0-16,0 3-48 0,4-3 0 16,3-4 40-16,2 4-40 15,-2-4 8-15,1 4-8 16,-5 0 8-16,2-1-8 0,-5 1-8 31,0 3 8-31,-4 0 48 16,-1-1-48-16,1-2 0 0,-4 3 0 15,8-4 0-15,0 1 56 16,8 0-56-16,-4-4 8 16,3 0-8-1,1-2 8-15,1 2 0 0,-2 1-8 16,-3-1-8-16,-1-2 8 15,-3 2 136-15,0 1-128 0,-4-1 48 16,4 1 0-16,0-1-56 16,0 0 0-1,3 1 8-15,2 0 0 16,-1-4-8-16,-1 3 0 0,-3 4 48 16,0-1-48-16,-4 2 0 15,0-2 0 1,-4 4 0-16,3-7 8 0,1 7 48 0,0-6-48 15,4 2-8-15,5-2 8 0,2-1 32 32,-3 4-40-32,7-4 0 15,-2 1 8-15,-2-1-8 16,-3 4 8-16,0-4-8 0,-4 1 8 16,0-1-8-16,4-3 8 15,0 1 0-15,7-4 0 0,2 3-8 31,-2-3-8-31,1 1 8 16,0 2-8-16,-1-3 8 16,-2 3-8-16,-2 1 0 0,-3-4 8 15,0 3 0-15,-4 0 0 0,3 1 0 16,-3-1 0-16,0-3-8 16,-4 3 8-1,-4 1 0-15,-4 2 0 16,-4-3 0-16,0 4 8 15,-4-4-16-15,4 1-48 0,-4-1 56 16,-1-3 0 0,2 3 8-16,-2-2 48 15,2-5-56-15,-5 1 0 0,3-3 0 16,2 0 0-16,-9-4-72 16,0-2 0-16,-4-1-56 15,0-6 120-15,0 4-48 0,-8-1 56 31,-5 0 0-31,6 0 16 0,-1-3 32 16,-1 1-48-16,5-5-16 16,0 4-40-16,1-6 8 15,-5 3 48-15,4 0 0 0,-8 0-8 16,-4 0 8-16,0 0 0 31,-4 3-96-31,0 0 96 0,0 10 0 16,4-1-8-16,0 7 8 15,8 3 0-15,1 3 56 16,3 0-56-16,0 4 0 0,4 0 0 16,0-1 0-16,-5 1 40 31,5 2-40-31,0 1 0 0,-4 0-8 0,4 3-96 16,-8-1 24-16,5 1 80 15,-5 0-80-15,4 0 32 16,-5-1-16-16,5 4-16 0,-3-3 72 15,-6 0-112-15,5 3 72 16,-7 0-16-16,-5 0 8 16,-8 0 8-16,0 3 0 15,0 4-96-15,-4-1-24 16,-4 1 112-16,1-2-32 16,-5 2 16-16,3-1-8 0,-2 1-24 15,3-1-8-15,-3 4 64 16,3-4 48-1,-5 0 0-15,2 0 0 16,3 1 0-16,-8-4 8 16,4 4-8-16,1-4 8 0,-1 3-8 15,-4 0 16-15,4 1-16 16,-4-1 0-16,0 1 0 0,-4-1 48 31,5 3-48-31,-1-2-8 16,-4 2 8-16,0 1 8 15,4-4-8-15,-4 4 0 0,1-1 0 16,3 1 40-16,-8-1-32 16,0 1 0-16,0-4-8 0,1 4 8 15,3-4-8 1,-3 3 0 0,6-2 0-16,-2 2-48 0,6 1 48 15,-2-4 0-15,7 4 0 16,-4 0 8-1,4-1-8-15,-4 0-8 16,9 1 8-16,-5-4 0 0,8 4 8 0,-4-4-8 16,0 1 8-16,0-1 0 15,-3 0 0-15,-6 4-8 16,2-4 56-16,-5 0-56 16,0 1 8-16,-3-1-8 0,-2 4 0 15,1-4 8 1,-3 0-8-16,3 1 0 15,0-1 0-15,4 0 0 16,1 1 0-16,-2-1 0 0,6 1 8 16,-1 2 0-16,1 0-8 15,-2 1-16-15,1 3-40 0,1 3 112 32,-6-1-112-32,2 1 56 15,-1 0 0-15,0 0 0 16,1 0-64-16,-5-4-104 0,-1 4-56 15,2-6 32-15,-1-1 48 32,1-2 88-32,-6-4-64 15,6 4 112-15,3-4-56 0,4-1 56 0,5 2-40 16,-1 2 0-16,8-3 40 16,-4 1-48-16,0-1 16 0,-1 3 32 15,1-2 8 1,-3 2 0-1,3 0 0-15,-4 4-8 16,1-4 0-16,7 3 0 0,-4 1-88 16,8-4 96-16,4 4-48 0,4-4 40 15,0 1-40-15,8 2-24 0,0-3 64 32,4 4 0-32,-3-4-48 15,3 0 56-15,-1 4 8 16,1-3-8-16,0 2 0 0,0 4 0 15,0 3 0-15,4 3 48 0,0 0-32 16,0 0 136-16,8 6-48 31,0-3-56-31,1 4-40 16,6 2 64-16,-3 1-64 0,8 6 96 16,0 0 32-16,4 3 112 15,4 0-72-15,-1 4-8 0,5-2-40 16,5 2-56-16,-5-1 0 31,-1-3-72-31,-3 1 0 16,-5-5 8-16,2-2 0 0,-9 0 0 15,-4-1 40-15,-1-2-48 16,-6-4 0-16,-1-2-8 0,-4-4 8 0,0 3 0 16,0-6 0-16,-4 0 80 15,-1-7-32 1,-3 1-40-1,8-7-8-15,-3 0 16 0,3-3-16 16,0 0 56-16,0 0-56 16,3 0 0-16,10 0 0 0,6 0 56 0,13 0 64 31,4-6-8-31,27-7-8 16,25-6 16-16,28-6-16 15,-8-4-40-15,-25 7-16 0,-27 2-48 16,-32 2-544-16,-16-17-1072 15,-4 9-1441-15,-4 1-6513 0</inkml:trace>
  <inkml:trace contextRef="#ctx0" brushRef="#br0" timeOffset="211052.07">22698 9604 9249 0,'0'0'3025'0,"0"0"-1361"16,0 0-127-16,0 0-401 15,0 0-264-15,-4 0 72 16,16 0-279 0,16-6 87-16,7-4-32 0,14-3-192 15,11-2-88-15,15-11-96 0,25-2-104 16,15-7-40-16,5-3-128 16,-16 9-64-16,-33 7 40 15,-27 12-48-15,-13 1 8 0,1 3-8 31,-8-1-224-31,-3 4-24 16,-10 0-64-16,-11 3-520 0,0 0-680 16,-15 3-513-16,-37 16-431 15,0 0-1777-15,4 3-944 0</inkml:trace>
  <inkml:trace contextRef="#ctx0" brushRef="#br0" timeOffset="211438.74">22790 9693 544 0,'0'0'1256'31,"0"0"1841"-31,0 0-1121 0,0 0 0 16,0 0 97-16,0 0 47 0,0 0-31 16,0 0-377-16,67 13-624 15,-22-13-223-15,6-7-153 16,9-2-48-16,3-4-72 15,6-3-136 1,-2 1-240-16,-3-2-32 16,-8 2-168-16,-5 2 88 0,-6 0-56 0,-14 0 0 15,-3 1 0 1,-12 2 16-16,0 4 40 0,-12-1 8 16,4 1-56-16,-1 3 40 0,2 0-96 31,-1 0 8-31,-4 0-8 15,3 3-8-15,1-4 8 0,-3 4 0 16,-1 0-8-16,-4 0-264 16,0 0-384-16,0 0-840 0,-9 7-2337 31,-2-4-1936-31</inkml:trace>
  <inkml:trace contextRef="#ctx0" brushRef="#br0" timeOffset="212821.17">23491 14383 8529 0,'0'0'6722'0,"0"0"-5258"16,0 0-776-16,0 0-368 0,0 0 176 16,107-61 145-16,-34 39-145 15,26-10-120-15,32-6 136 0,17-3-56 0,0 3-64 16,-17 3-168 0,-15 9-80-1,-17 1-8-15,-15 3-136 16,-24 6 0-16,-17 3 56 0,-11 7-56 15,-4-1-8-15,-4 4-48 16,-9 0-256-16,-11 3-272 0,-4 0-320 0,0 3-521 31,-19 10 401-31,-25 9-824 16,4 0-921-16,4 0-2840 16</inkml:trace>
  <inkml:trace contextRef="#ctx0" brushRef="#br0" timeOffset="213192.93">23750 14595 7681 0,'0'0'2873'0,"0"0"-1945"31,0 0-184-31,0 0 520 15,123-9 753-15,-46-11-577 0,22-8-280 16,32-10 49-16,13-3-153 16,-17 2-328-16,-27 14-232 0,-37 6-216 15,-27 9-112 1,-8 4-160 0,-4 0 64-1,0 0-72-15,-12-1 16 16,-3 7 32-16,-6 0-40 0,-3 0 72 15,0 0-72-15,0 0-8 16,0 0 0-16,0 0 0 0,0 0 0 16,0 0-96-16,4 0 88 0,0 0-224 15,4 0-192-15,0 0-832 16,0 0-1785-16,-4 0-6209 0</inkml:trace>
  <inkml:trace contextRef="#ctx0" brushRef="#br0" timeOffset="-189424.95">21121 8004 3496 0,'0'0'856'0,"0"0"-592"16,0 0-143-16,0 0-41 0,0 0 2240 31,0 0-736-31,-4-9-903 16,4 9-145-16,0-7 104 0,0 4-64 16,0 3-64-16,0-3-160 15,0 3-16-15,0 0-104 16,0 0-104-16,0 0-72 0,0 0 16 31,0 0-64-31,0 0 8 16,0 0-16-16,0 0 120 0,0 0-16 0,0 0 176 15,0 0 0-15,0 0 0 16,0 0 9-16,0 0-9 16,0 0-80-16,0 0 24 15,0 0-48 1,0 0 0-16,0 0-56 15,0 0-112-15,0 0 40 0,0 0-48 0,0 0 8 16,0 0 80-16,0 0-16 16,0 0 160-16,0 0 72 15,0 0 48 1,0 0 8-16,0 0 32 31,0 0-88-31,0 0 104 0,0-4-176 16,0 4 16-16,0 0-96 15,0 0-136-15,4 0 24 16,-1-3-40-16,5 0 0 0,5 0 193 16,2-3-49-16,5 3 24 15,-4-1 32-15,4-2-104 0,-5 3-48 16,6 3-40-16,-5-4-8 16,0 4 88-16,4-3-80 15,-1 0 56-15,5 0-56 0,0 0-8 31,4-3 48-31,4-4 24 16,-4 3-72-16,0-2 64 0,-5 3-64 16,-2-1 72-16,-1-2 32 15,4 3 8-15,-5-1-64 0,9 1-40 16,0-3 40-16,8 2 56 16,3-6-96-1,10 4-8-15,-1-7 72 16,7 3-64-16,-3-3-8 0,0 4 8 15,-5 2-8-15,-2-3 48 16,-6 4-40-16,-3-1 72 0,0 1-16 16,1 3 8-1,-2-7 48-15,5 3-80 16,3-2-32-16,13-1 40 16,4-3-32-16,4 0-16 0,3 3 8 15,-7-3-8-15,0 7 64 16,-12-1-64-16,-8 4 0 15,-9-1 0 1,1 2 8-16,4-2-8 16,5-3 8-16,6 1-8 0,9-4 80 15,4 0-80-15,7-2-56 16,1 2 56-16,0-3 0 16,-4 4 0-16,0-1 8 0,-8 3 0 31,-5 1 88-31,1-1-48 15,-5 0 24-15,9-2 72 0,0-1-80 16,0 1-8-16,8-1-48 16,-5 0 72-16,1-3-64 15,-4 1 56-15,-1-2-64 0,-3-1 88 32,0 5 0-32,0-3-24 0,-4 0 24 15,4 0-80-15,-5 1-8 0,5 2-8 16,0-4 0-16,-4 2 0 15,-4-1 0-15,-1 3 8 16,-7-2 0-16,0-2 0 16,4 5 104-16,-4-7-104 15,7 3 0-15,2 0 32 16,6-3-32-16,-3 3 0 0,0 0 0 16,0 4 48-16,0-1-48 15,-5 0 0-15,1 4 0 16,-7-1 0-1,-2 1 0-15,-3 2 0 16,0-2 8-16,4 2-8 0,-1-2 0 16,1 2-8-16,8 1 0 15,-8-4 64-15,4 4-64 16,-5 0-48-16,1-4 48 0,-8 7 0 31,0-3 0-31,-8 0 0 16,-4-1-8-16,-4 4 0 15,-4 0-48-15,-4-1-32 0,0 4-40 16,1-3-88-16,-5 0-144 16,0 0-320-16,0 0-648 0,0 3-489 15,-17-3-1191 1,-7 0-1313-16,0 3 384 16</inkml:trace>
  <inkml:trace contextRef="#ctx0" brushRef="#br0" timeOffset="-189106.25">25499 6654 7721 0,'0'0'2665'0,"0"0"-761"15,0 0-216-15,0 0 273 16,0 0-457-16,-8-37-288 0,8 33-407 16,0 4-321-16,0 0-168 15,0 0-168 1,4 0-128-16,8 9 104 15,8 4 64-15,8 6-32 16,4 4-24-16,0-1-120 0,3 0 40 16,-7 3-48-16,-3-2 0 15,-10-1 0-15,-2 4 0 0,-13-4 0 32,0 3 0-32,-13 0 40 15,-15 4-40-15,-12 0 80 16,-3 2-32-16,-13 4 32 0,0 0-88 15,0 3-104-15,-11 16-784 16,11-12-1633-16,12-7-4224 0</inkml:trace>
  <inkml:trace contextRef="#ctx0" brushRef="#br0" timeOffset="-187985.96">25842 6274 4120 0,'0'0'6722'0,"0"0"-4906"0,0 0-407 0,0 0 7 16,0 0-232-16,0 0-80 31,0 0-143-31,31-10-321 16,5 0 0-16,28-5-80 0,31-11-272 15,34-12-40-15,17-3-160 16,6-1-16-16,-1-2-24 0,-18 6 32 15,-10 3 40-15,-27 10-64 32,-29 6-48-32,-20 6 64 0,-19 4 0 15,0-1 40-15,0 0-112 16,-7 1 8-16,-10 3 104 0,-3-1-112 16,-8 4 0-16,0 0 0 15,0 3-272-15,0-4-384 31,0 4-768-31,-8-6-977 0,0 3-1440 16,5-3-776-16</inkml:trace>
  <inkml:trace contextRef="#ctx0" brushRef="#br0" timeOffset="-187693.11">26949 5753 7761 0,'0'0'2305'0,"0"0"-425"15,0 0 88-15,0 0-191 0,0 0-201 16,0 0-23-16,-7-38-473 0,22 38-408 31,13 0-312-31,16 0-120 16,4 9 0-16,4 4-80 0,0 3-96 16,-5 3 16-16,-7 3-80 15,-12 4 0-15,-12-1 0 0,-8 4-16 16,-8 2 16-16,-16 4 0 31,-20 3 96-31,-12 0 112 0,-4 0-112 16,-4 4-40-16,5-4-56 15,7 9-600-15,16-8-1544 0,12-14-4610 16</inkml:trace>
  <inkml:trace contextRef="#ctx0" brushRef="#br0" timeOffset="-185443.14">28261 5286 10002 0,'0'0'1800'16,"0"0"-16"-16,0 0 105 0,0 0-457 15,0 0-416-15,0 0-304 0,0-35-367 16,-4 48-241-16,-5 9 8 16,1 13 120-16,1 10 136 0,-2 5-144 31,1 8-128-31,4-1-8 16,0 3-32-16,-3-6-8 0,-2 3-40 15,1-9-8-15,1-7 80 16,3-10-80-16,-4-5 0 15,3-13-48-15,1-7 16 0,1-6 32 32,3-10 80-32,0-18-8 0,0-26-64 15,0-22 0-15,12-29 8 16,0-6-16-16,-5 6 8 16,-3 23-16-16,-4 31 8 0,0 16 0 15,4 13 64-15,-4 2 64 31,5 5 144-31,-1 2 40 0,0 10 8 16,7 3-248-16,6 16-72 16,7 9 0-16,3 10 32 15,1 3-24 1,4 3-8-16,-1 7 8 0,1 0 64 16,0 2-72-16,5 1 0 15,-5 0 0-15,-4-3 56 0,-1-4-56 16,-7-2-8-16,-4-7-168 15,-4-10 32-15,-1-9 64 16,-6-7-80-16,-5-5 160 0,4-4 0 0,0-4 88 16,0-21 64-16,-4-13-96 15,4-26 16 1,-4-25-8-16,0-25-64 16,-12-6-40-16,0 2 40 15,0 32 0-15,4 29 48 16,3 22-40-16,2 10 72 0,-1 5 88 31,4 8-160-31,0 5-8 16,0 7-8-16,0 17-936 0,7 46-280 15,10-6-1225-15,-6 0-3168 0</inkml:trace>
  <inkml:trace contextRef="#ctx0" brushRef="#br0" timeOffset="-183567.94">28257 4867 8185 0,'0'0'1393'0,"0"0"63"15,0 0 448-15,-5-73 153 0,1 60-193 16,4 4-160-16,0 5-383 15,0 4-633-15,0 10-536 0,0 19-136 0,0 25 232 16,0 34 88-16,9 24-32 16,6 12-64-16,2-10-72 15,-6-16 24 1,1-9-168-16,0-19 32 16,-4-13-48-16,-4-16 64 15,4-6-56-15,-5 0-16 0,6 0-56 16,-5 0 48-16,0-9-232 15,0-11 40-15,-4-8-232 16,0-4-256 0,0-3-256-16,0 0 8 15,0-29-1217-15,-4 4-2280 0,0-7-2288 16</inkml:trace>
  <inkml:trace contextRef="#ctx0" brushRef="#br0" timeOffset="-182998.15">28790 4994 8553 0,'0'0'1633'0,"0"0"271"16,0 0 177-16,0 0-81 16,0 0-392-1,0 0-447-15,0 0-505 16,0 0-408-16,0 0-232 0,16 6 32 15,-44 42 104-15,-8 9-144 16,-4 4 80-16,-8-1-16 0,-3 3-72 16,3-6 80-1,1-6-64-15,-2-3-32 16,6-10 24-16,11-12-16 16,4-8 8-16,16-8-56 0,0-7 56 15,12-3 48-15,0-13 0 16,0-9-48-16,15-13-88 15,2-3 16 1,7 0 72-16,-5 3-8 16,2 3 8-16,-5 10 0 0,-5 9 8 15,1 13 80-15,8 0-80 16,8 7 40-16,8 15 72 16,7 3 48-16,13 7-64 0,4 0 40 31,8 0 0-31,-8 3-40 15,-1-3-32-15,-3-1-24 0,-7-3 16 16,-10-5 16-16,-11-4 32 16,-4-9 40-16,-12-4-96 15,-8-3 176-15,0-3 192 0,-4 0 104 16,3-9-16 0,2-8-391-16,-5-5-121 15,4-9-137-15,-4-1-375 0,0-7-264 16,-9-8-640-16,-10 9-2953 15,-1 6-4241-15</inkml:trace>
  <inkml:trace contextRef="#ctx0" brushRef="#br0" timeOffset="-181664.98">29416 5131 11506 0,'0'0'2553'0,"0"0"-577"15,0 0-704-15,0 0-352 16,0 0 97-16,0 0-209 15,24-7-280-15,4-3-312 0,11-2 56 16,9-4-48-16,4 0-136 0,4 0-80 31,0 0-8-31,-8 4-416 16,-9 2-1312-16,-15 4-1105 16,-8 6-1952-16,-16 0-2601 0</inkml:trace>
  <inkml:trace contextRef="#ctx0" brushRef="#br0" timeOffset="-181468.2">29471 5305 6849 0,'0'0'1560'16,"0"0"313"-16,0 0-25 15,0 0 441-15,0 0-169 0,84 35-528 16,-36-35-407-16,4-9-545 15,12-4-272-15,-5-3-120 16,-3 0-248-16,16-13-720 0,-20 4-3273 0,-13 0-3953 16</inkml:trace>
  <inkml:trace contextRef="#ctx0" brushRef="#br0" timeOffset="-180244.46">30654 4384 9914 0,'0'0'2424'0,"0"0"-679"16,0 0 375-16,0 0-352 0,0 0-343 15,0 0-633-15,0 0-576 16,0-22-208 0,0 57-8-16,0 10 296 15,-3 12-88-15,-5 3-80 0,-4 4-120 16,0-7 40-16,-4-3-16 16,4-7-32-16,0-5-144 0,1-14 136 15,2-9-104-15,5-12 112 31,0-7 72-31,4 0 104 0,0-22 64 16,0-13-232-16,0-17 0 16,17-14 88-16,-2-20-88 0,1 7 48 15,-4 9-56-15,-4 16 24 16,-4 22 120-16,-1 7 96 31,2 3 184-31,-1 15-96 0,4 7-328 16,3 7-80-16,10 21 32 15,7 7 48-15,4 6 56 0,-1 7-56 16,5 0-8-16,0-1 8 16,-1 1-120-16,-2-4-104 15,-1-3-64 1,-5-2-352-16,-7-14 64 0,-7-6 160 16,-5-6 200-16,-4-10 208 15,-1-3 8-15,-3-13 392 0,0-19-104 16,4-18-16-16,-4-26 104 15,0-26-72 1,4-6-144 0,0 3 64-16,1 23 16 0,-5 25-88 0,4 15-136 15,-4 17 80-15,3-4 72 16,-3 7-120-16,4 6-40 0,-4 10-8 16,0 6-48-16,0 0-560 31,0 12-856-31,0 36-320 15,0-3-2801-15,-4-1-2609 0</inkml:trace>
  <inkml:trace contextRef="#ctx0" brushRef="#br0" timeOffset="-179683.75">31674 4400 10802 0,'0'0'3985'0,"0"0"-2361"0,0 0-904 16,0 0-240-16,0 0 360 31,-115 67 185-31,63-23-401 0,-19 20 48 16,-13 25 40-16,-23 31-232 15,-5 14-288-15,9-4 80 16,11-10-176-16,20-21-88 0,4-7 48 15,20-16 16-15,12-19-64 32,13-15-8-32,7-8 0 0,-1-4-48 15,6 1-584-15,11-6-800 0,0-9-1705 16,4-16-3184-16</inkml:trace>
  <inkml:trace contextRef="#ctx0" brushRef="#br0" timeOffset="-179188.27">31344 5181 13586 0,'0'0'3865'0,"0"0"-2408"16,0 0 7-16,0 0-512 15,0 0-432-15,0 0-208 0,104-76-168 16,-48 76 32-16,3 0 16 31,-3 6-56-31,-16 10-128 0,-12 10-8 16,-24 9-24-16,-8 6-48 15,-48 19 72-15,-36 4 240 0,1-4 32 16,7-16-31-16,24-9-121 0,28-18 72 16,4-2-192-1,12-2 0 1,12-7-88-16,40-3-56 0,44-3 144 15,32-12 0-15,19-20-185 16,5-13 81-16,-21-2-288 0,-23 5-32 16,-17 1-192-16,-31 16-1376 0,-24 9-4250 15</inkml:trace>
  <inkml:trace contextRef="#ctx0" brushRef="#br0" timeOffset="-176795.26">28364 6324 5153 0,'0'0'6569'0,"0"0"-5033"0,0 0-407 16,0 0 231-16,0 0-336 16,-28-13 96-16,24 1-271 15,-4-1-265-15,8-6 80 16,0-6-232-1,0-7-176-15,8-3-48 16,7 0-56-16,6 4-152 0,7 5-40 0,0 7-8 16,0 12 40-16,3 7 8 15,-3 0 0-15,0 20-8 16,4 8-80-16,-9 7 88 0,2-3-56 31,-1 0-128-31,-4-10 136 16,-1-3-200-16,5-10 8 0,-3-6 40 15,3-3 48-15,-5-3-48 16,1-16 200-16,-4-6 40 0,-8-10 64 16,-4-9-40-16,0-1 8 31,-4-2 48-31,0 12 176 0,0 6 152 16,0 13 40-16,0 13-112 15,0 3-376-15,4 7-64 16,8 15-8-16,4 9 72 0,4 1 0 31,0 0 0-31,0-1-216 16,-9-8-80-16,2-4 56 0,-9-6-56 15,0-7-32-15,-4-3 96 0,0-3 16 16,-4 0 104-16,-13-9 112 16,-2-14 8-16,3-9 0 15,0-9 64 1,8 0-56-16,4 0 48 15,4 3 48-15,16 15-80 0,12 7-32 16,12 10-56-16,3 6 56 0,13 6 0 16,-4 7 0-16,8 3 0 15,-4-6 0 1,-5-7 48-16,-3-3-48 16,0 0 8-16,-8-10 56 15,-4-6-56-15,-8-9 8 0,0-3 64 31,-13-7 96-31,-2-4 160 16,-6-5-136-16,-7-3-16 0,0-1-112 16,0 3-24-16,0 10-32 15,-3 13-16-15,-6 13-200 0,1 5-456 16,-12 8-961-16,1 8-2527 16,-2 4-1962-16</inkml:trace>
  <inkml:trace contextRef="#ctx0" brushRef="#br0" timeOffset="-172123.42">29005 4575 5209 0,'0'0'2656'0,"0"0"-1536"15,0 0-287-15,0 0-33 16,-28-57-56-1,21 47-32-15,3-2 208 16,-5 2-104-16,5 1-279 0,-3-1 39 16,-1 0-72-16,-8 4-304 15,0-3-112-15,-4 2-40 32,-8 1 56-32,0 0-40 0,-8 2-64 15,0 1 16-15,5 3-8 16,-1-3 80-16,0 3-80 15,0 0 176-15,0 0-64 0,-4 0-24 16,4 0 0-16,-4 6-96 16,4 0 8-16,-3 4 48 0,3-3-48 15,-4 2 16 1,0 4 24-16,4 0-48 16,-3 2 8-16,-2 1 0 15,5 0 40-15,0 0-48 0,4 3 0 16,-3 0 40-1,3 0-32 1,-4 3-8-16,4 1 24 0,1-1-24 0,-1 3 48 16,4 4-48-1,-4-4-8-15,4 10 8 0,-1-3 8 16,2 6 0-16,-1 0 0 0,4 3 64 31,1 7-56-31,-2 0 40 16,5-1-56-16,4-3 104 0,-3 4-104 15,6-7 72-15,-2 4-64 16,-2-1 0-16,5-2 104 0,1 2-96 16,3-2 80-16,0 2 32 31,4-3-32-31,0 0 32 0,0 4-48 16,0-4 16-16,0 4 96 15,4-1-56-15,4 3-88 16,-5 1 40-16,5 0-80 0,1-3 56 15,-2 2-64-15,5-3 8 32,1-2 64-32,-6-1 0 0,10 0 1 0,-2-2 95 15,5-2 72-15,0-2 8 16,4 0-144-16,4 0 72 16,4 0 64-16,0 0-136 0,3 0 64 15,1-3 16 1,4-4-128-1,4-2 24-15,0-4-16 0,0-3-16 0,-5 0 32 16,6-3-80-16,-6-3 0 16,1-1 56-16,0-2-56 15,0 0 16-15,3-5-16 0,-2 2 16 32,6-4 88-32,-3-3-96 15,4 0 0-15,4 0 136 0,0 0-136 16,-1-10 40-16,5-2 0 15,-8 2-40-15,0-2 80 0,-9-4-88 16,-2 0 0-16,-5 0 0 31,-1-3 0-31,-3 0 64 0,4-6-64 16,0-4 0-16,4-2 64 16,-1-1-64-16,-3 3-96 15,4-3 96-15,-4 4-16 0,0-1 16 16,-8 1-8-16,4-4 8 31,-8 3-8-31,-4-3 8 0,4 1-8 16,-9-1 8-16,6-3 56 0,-6 0-40 15,6-6-16-15,-2-4 8 16,2 1 0-16,-2 0-8 0,-3-4-8 16,-4 3 8-1,-4 4-8 1,-4 6 16-16,0-3-8 0,0 6 8 15,0 0 40-15,-4-2-40 0,-4 2 8 16,4-3 32-16,0 3-40 16,4-3 0-16,-8 1-8 0,4-5 0 31,-3 4 48-15,-6-3-48-16,1 0 0 0,-4 0 8 0,-3 3 80 15,2 3 16-15,2-2-104 16,-1 2 64-16,0-3 104 0,4 6-168 15,0-3 72-15,-1 4-16 32,-2-7-8-32,-1 4-40 0,0-1-8 15,0-3 8-15,-4 3 48 16,-4-3-56-16,0 6 0 16,-4-3 0-16,0 7 0 0,-4 3 0 15,4 0-8-15,-3 6 8 31,-1-3 40-31,-4 3-40 0,4-3 0 16,0 0 0-16,1 3 16 16,-1 0-8-16,-4 1-8 0,4 2 0 15,-8 6 0-15,-4-3 0 0,5 8-56 16,-10 2 40 0,10 0-72-1,-6 9 80-15,6 7-192 0,7 3-608 16,8 13-600-16,8-7-1145 15,16-3-5577-15</inkml:trace>
  <inkml:trace contextRef="#ctx0" brushRef="#br0" timeOffset="-169760.85">21407 8785 4440 0,'0'0'4249'0,"0"0"-3376"0,0 0-89 0,0 0 96 16,-28-16-64-16,28 16 112 16,0 0 56-16,0 0-223 15,0 0-321-15,0 0-304 16,0 0-136-1,0 6 0-15,0 7 0 16,0 9 112-16,4 4-16 0,0 2 136 0,8 7-40 16,0 4 120-16,4 2-136 15,0 0-8-15,0 3 112 16,3 4-136 0,-2 0-16-16,3-1 152 15,-4 4 32-15,-5-3-112 16,6 3-72-16,-6-4-120 0,-2-2 72 15,2-1-72-15,1-6 8 16,1 0 88-16,-2-3-96 0,6 0 88 31,-2 0-24-31,5-3-64 16,-4-1 64-16,0 4-64 0,-1 0 112 16,2 4 105-16,3 2-97 15,-4-3-40-15,0 3 40 16,-1 4 24-16,2-7-8 0,2 6-24 31,-2-2-112-31,3-1 88 16,-5 0-48-1,-3-3 56-15,4 0-16 0,-4 4-32 16,0-1 88-16,0 0 8 16,-4 7-56-16,4-7 48 15,0 3-136-15,-5-2 40 0,6-5-48 16,-1-1 8-16,4-5 72 15,-4 1-72-15,4-3-8 0,-4-4 64 16,-1 0-56-16,2 1-8 0,-6-1 0 16,1 0 72-16,5 4 0 15,-9 0-72 1,7-4 0-16,-3 1 0 16,-3-1 0-16,6 0 8 15,-3-2 8-15,5 2-16 0,-6 0 96 16,5 1-80-16,-3-1-8 15,-2 1 136-15,5 2-136 0,-5-2 0 32,2 2 0-32,-1 1 48 15,0-4-48-15,-1 4 0 0,6 3-8 16,-5-4 0-16,3 7 8 16,2-3-8-16,2 3 0 15,-2 3 8-15,-2 0 56 0,2 3-64 31,-2-6 0-31,1 6 40 16,-3-6 32-16,-2 0 40 0,5-3-40 16,-4 0 16-16,0 0-32 0,4 2-48 15,1-2-8-15,-2 3 88 16,1-3-88-16,0 0 48 16,-4 3-40-1,3-1-8-15,-2-2 120 16,-5 0-120-16,4 0 0 0,-4-4 16 15,3-6-8-15,-3 0 40 0,5-5-48 16,-5-5 0-16,0-2 32 16,-1-4-32-16,1 1-48 0,-4-7 48 31,0 0-48-31,0 0-72 16,0 0-144-16,0-13-232 0,0-9-456 15,0-20-1113-15,-11 1-2816 16,-2 3-4361-16</inkml:trace>
  <inkml:trace contextRef="#ctx0" brushRef="#br0" timeOffset="-169486.13">22216 12176 3624 0,'0'0'9754'16,"0"0"-7657"-16,0 0-1193 16,0 0-248-16,0 0-80 0,48 70 56 15,-16-48-208-15,0-3-231 16,7 0-137 0,-7-3-56-16,4-3-128 15,-8-1-417-15,-4-5-271 0,-8-4-488 16,0-3 72-16,0 0 247 15,-8-10-551-15,3-25-1168 16,-7 1-2426-16</inkml:trace>
  <inkml:trace contextRef="#ctx0" brushRef="#br0" timeOffset="-169289.06">22606 11811 288 0,'0'0'12970'16,"0"0"-9049"-1,0 0-1736-15,0 0-409 16,0 0-528-16,0 0-448 16,0 0-447-16,0 0-249 0,0 0-16 15,-3 50-88-15,3-2-168 16,-25 28-897-16,1-9-1367 0,-4-13-6970 16</inkml:trace>
  <inkml:trace contextRef="#ctx0" brushRef="#br0" timeOffset="-167698.57">23431 14783 7665 0,'0'0'2769'0,"0"0"-1617"31,0 0-320-31,0 0 80 16,0 0 313-16,0 0-193 15,-80-29-456-15,73 10 32 0,3-7-56 16,0-6-88-16,4-9-184 15,4 0-144-15,11-6-48 0,9 2 0 32,8 7-88-32,4 9 8 0,8 4 128 15,3 9 24-15,6 4-23 16,6-1-57-16,9 9 96 0,-1 2 40 16,10 2-144-16,-2 0-16 15,1 6 8-15,-1 7-64 16,-7-1 8-1,4-2-8-15,-12-1-80 16,0-3-64-16,0-6-96 0,-1 0 56 16,-3-2-9-16,3-18-31 0,-3-8 112 15,0-10 8-15,-3-7 104 16,-10-9 8 0,-4-3 0-16,-11 0 0 15,-7 6 48-15,-10 10 88 16,-7 15 177-16,0 11 31 0,-4 8 216 15,0 4-32-15,0 3-328 16,0 0-200-16,-4 13-8 0,-11 9 16 31,2 7-16-31,-2 6-16 16,-6 2-48-16,-3 8 56 16,-7-1 8-16,-9 4-96 0,-12 0 0 15,-16-1 32-15,-23 4 56 16,-13-10-8-16,5-9 16 0,19-16 72 31,28-10-72-31,16-6-8 16,0-3 8-16,5-16 0 15,-1-13 56-15,8-9-48 0,12-3-8 0,8-7 72 16,4 3-64-16,0 10 200 16,16 13-40-1,4 9-56 1,4 16-32-16,4 0-64 0,8 22-16 15,3 13 96-15,1 3-96 16,4 3-56-16,3-2-208 0,2-8-152 0,-6-9-304 16,9-5-89-16,0-17-71 31,3 0-120-31,5-17 72 16,0-14 472-16,-4-4 184 0,-4-10 272 15,-16-2 40-15,-8 2 96 16,-17 4-88-1,-7 9 256-15,-4 10 480 16,0 9 288-16,-8 13-464 16,-7 0-304-16,-13 13-176 0,-8 13-40 15,-4 9-80-15,-7 2 161 16,-2 11-161-16,-7-3 48 0,-23 9-48 16,-25-1-8-16,-23-5 16 15,-5-13-16-15,29-12 72 31,27-21-80-31,40-2 8 0,12 0 0 16,5-12 8-16,6-1-8 16,6-6-32-16,7 3-465 0,47 3-607 0,5 7-760 15,-4 0-3033-15</inkml:trace>
  <inkml:trace contextRef="#ctx0" brushRef="#br0" timeOffset="-166114.8">28858 4277 10242 0,'0'0'1904'0,"0"0"-344"0,0 0 81 16,0 0-305-16,0-20-160 15,0 20-320 1,0 0-231-16,0 0-265 15,0 0-208-15,8 13-144 16,4 9 64-16,4 10-64 0,4 12 128 16,-9 4-64-16,2 3 0 15,-5-4-64-15,-4-2 8 0,-1-10 24 32,1-10-40-32,0-6 0 15,1-9 24-15,3-10 24 16,11 0 40-16,9-23 536 0,20-21-232 15,24-32-168-15,15-26-88 32,1-9-40-32,-16 16 80 0,-24 25-160 0,-24 32 64 15,-9 16-72-15,-7 3 48 16,5 6-40-16,-10 7-16 16,-3 2-128-16,0 4-336 0,0 10-536 15,-7 12 168-15,-14 4-537 16,-10 15-1455-16,-1-3-1457 15,4-9-3505 1</inkml:trace>
  <inkml:trace contextRef="#ctx0" brushRef="#br0" timeOffset="-165463.54">28838 3962 9762 0,'0'0'2928'0,"0"0"-1936"16,0 0 25-1,0 0-89-15,0 0-488 0,0 0-256 16,0 0-64-16,0 0-112 16,16 0 56-16,-8 32 328 0,4 6-136 31,4 3-56-31,-5 4-64 16,6-7-80-16,-10 0-32 0,6-9-16 15,-5-7 80-15,-1-10-8 16,1-2 16-16,1-10 160 15,6 0 553-15,5-19 71 0,8-10-440 32,4-12-200-32,12-10-56 0,4-19-40 15,-5 1-48-15,-3-5-32 16,0 11 72-16,-15 15-64 16,-2 7 64-16,-11 19-104 0,-4 9-16 15,-4 7-32-15,-4 6-104 16,0 0-696-16,0 9-520 0,0 10 607 31,-8 7-623-31,-8 24-776 16,4-11-945-16,1-1-2224 0</inkml:trace>
  <inkml:trace contextRef="#ctx0" brushRef="#br0" timeOffset="-157621.27">21037 7842 5025 0,'0'0'1248'0,"0"0"968"16,0 0-591-16,0 0-593 15,0-3-488 1,0 0-216-16,0-1 400 0,0 4 16 16,0-3-159-16,0 3-241 15,3 0-80-15,10 0-40 0,2-3-120 16,10-3 40-16,3 3 104 15,7-7 104-15,1 0 232 16,3-2-96-16,6-4-24 16,-2 3-96-16,6 0-160 15,-2 1-96-15,1-1 0 16,-5 3-48-16,-7 4-16 0,5 0 0 16,-9 3-48-16,3-4 56 31,5 1-56-31,-5 3 0 0,10-3 8 15,2-1 0-15,-2-3 0 16,7 4-8-16,-1 0 0 16,1 0 72-16,0-1-72 0,-9 1-8 15,1 0 8-15,0 2 0 32,-4-2 0-32,-1 0 0 0,2 0 8 15,2-1 0-15,2-3-8 16,-2 4 8-16,0-1-8 15,2-5 8-15,-2 6 0 0,-2-4-8 16,-5 1 8-16,-1 2 0 31,1-2 0-31,-8-1-8 0,0 4 0 0,4-1 8 16,-4-2 0-16,7 3-8 16,1-1 8-16,9 1 48 15,2-3-48-15,5-1-8 0,-1 4 0 16,5-4-8-1,0 1 8 1,-4-1-8-16,-1 3 8 0,-6-2 0 16,-2 0 0-16,-7 2 0 0,4-3 8 15,-8 4-8-15,4-3 0 16,3 2 8 0,6-2-8-16,6 3 8 15,1-7-8-15,0 4 8 16,4-1 8-16,-1 0-16 0,-3 1 0 15,-4-1 0-15,-4 1 0 16,4 3 8-16,-8-4 40 0,-1 3-40 16,1 1-8-16,-4 0 8 31,4-4-8-31,7 1-8 0,-2 0-24 16,2-1 24-16,1 0 16 15,0 4-8-15,-4-4 0 16,-5 1 0-16,-3 2 0 0,1-2 0 15,-10 3 8-15,6-1-8 32,-6-2 0-32,4 3 40 0,1-1-40 15,5 1-8-15,-1-1 0 0,3 1 0 16,1 0 8-16,0 3-8 16,-4-4 16-16,0 4-8 0,-5 0 0 15,-3-1 0 1,0 2 0-1,-7-2 0-15,-6 1 0 0,-3-3 8 16,0 2-8-16,0-2 56 0,0-3-56 16,-4 2 0-16,-4 1 8 15,4-4-8-15,-4 1-64 0,-4 3 56 32,0-4-72-32,0 1 24 15,0-1 56-15,0-3 0 0,-4 1 40 16,-4-1 40-16,-4 0-64 15,0-3 89-15,4-3-97 0,-3 4 56 16,-2-8-56-16,1 4 0 16,0-6 40-16,4-4-48 0,0 1 16 31,1-4 32-31,-2-3-48 16,5 0 0-16,-7-3-8 15,3 3 8-15,-9-3 8 0,2 0-8 16,-1 3 8-16,0 0-8 31,-4 0 0-31,7 6 8 0,2-3-8 16,-1 4 0-16,4 2 0 15,0-2 0-15,0 3 0 0,0-4-8 16,0 0 16-16,0 1-8 0,-4 2 0 16,0-2 0-1,4 3 8 1,-3 2-8-16,-2 1 0 0,1 3 8 15,1 0-8-15,2 3-8 16,1 3 0-16,1 4 0 16,7 2 0-16,-4 1-88 0,4 3-73 0,-4 0 17 31,-1-4 8-31,-3 4 88 16,1 0-136-16,-1-6 120 0,-5 6 72 15,2-4-72-15,-2 1-80 16,-2-1 64-16,-1 4-64 0,-4-3-144 15,0 6 72-15,-4-3 216 32,1 3-72-32,-5 0 72 0,-4 0-32 15,4 0 32-15,0 0 8 16,-8 6 0-16,1 0 0 16,-2 1 0-16,-3 2 8 0,1 1-8 15,-2-1-16-15,2 1 16 31,3 2-8-31,-4 1 0 0,0 0 8 16,4 0-104-16,-11 0 96 16,2 2-80-16,-2-2-40 15,-9 0 56-15,0 3-56 0,-4-4 0 0,4 1-32 16,5-1-144 0,-1-2 240-1,4 3 56-15,1-4-8 0,2 1 16 16,-2 0 0-16,-1 2 0 15,1 1 0-15,-9 3 8 16,3 0 0-16,-1-1-8 0,1-2 8 0,1 0-8 31,0 0 0-31,5-1 8 16,-1-2-8-16,0 0 0 16,0-5 40-16,-3 8-40 0,3-6-8 15,-8 2 0-15,0 1 16 16,-4 3-8-16,0-1 0 0,5 1 0 31,-5-1 8-31,4-2-8 31,0 3 0-31,4-4 0 0,1 4 8 16,-1-4 48-16,-4 1-56 16,-4 2 0-16,0-2 0 0,1 3 0 15,-5 0 0-15,-4-1 8 16,9 4-8-16,-5-3 0 15,4-1 0-15,9-2 0 0,-1 3 0 16,7-4 0-16,6 4-8 16,-1-4 8-16,1 4 0 0,-2 0 0 15,-2 3 0-15,-2-3 16 16,6-1-16 0,-4 1 0-16,2-4 0 15,1 1-8-15,5 0 8 0,-1-4 8 16,0 0-8-16,5 1 0 15,-6-1 8-15,5 4 40 0,0-4-48 0,0 7 0 32,0-7-40-32,1 3 40 15,-5 1 0-15,4 0 8 16,0-1 48-16,0-3-56 0,1 1-40 16,3-1 40-16,0 0 0 15,0-3 0-15,0 1-8 0,4 2 8 31,4 1 0-31,-4-4 0 16,4 6-8-16,-3-3 8 0,2 1-8 16,1-1 8-16,1-2 0 15,-1 2 0-15,8-3 0 0,-1 0 0 16,2 0 8-16,3-3 0 31,-1 3-8-31,2 1 0 16,-1-1-8-16,0 0 8 0,0 0-8 15,0 0 8-15,4 0-16 16,0 1 8-16,0-1 0 0,4 0 8 16,0 0-24-16,0 1-80 15,0 1 96 1,4 8 8-16,12 3 200 16,4 9 160-16,8 4 16 0,4 6-8 15,3 7-144-15,1 5-104 16,5 4 8-16,2 3-72 0,-3 3-8 15,4 0 0 1,-4 1-32-16,-1-1-8 16,-7-7 0-16,-4 1 40 15,-4 0-32-15,-4-7 48 0,-4 1-64 16,-4-1 72-16,0-3 24 16,-1-2 0-16,-2-4-48 0,-1-4-48 15,3-2 96-15,2-4-96 31,-5-6 16-31,-1-3 40 0,6-3-48 16,-5-7 88-16,3-2-48 16,6-4 32-16,2 0 120 0,-3-4-111 15,9-5-41-15,-6-1-40 32,-3 1 48-32,0 2-8 15,-8-2-48-15,0 5 8 0,-4 1-16 16,0 3-152-16,3-3-681 15,6 3-1359-15,-5-3-1913 0</inkml:trace>
  <inkml:trace contextRef="#ctx0" brushRef="#br0" timeOffset="-146316.77">13570 8375 56 0,'0'0'7433'0,"0"0"-5905"0,0 0-87 16,0 0 87-16,0 0-248 31,-20-76-319-31,20 70 23 0,0 6-144 15,0 0-368-15,0 0-272 16,0 3-192-16,0 13 40 16,8 12 24-16,4 11-64 0,0 5 56 0,4 4 48 15,0 9 56 1,4 12 104 0,8 20 96-16,0 13-24 0,4 6 80 15,0-10-143-15,0-9 31 16,-4-9 24-16,3 2-104 15,1 7-120-15,-5 3 40 0,1 0 72 16,0 0-32 0,0 1-40-16,-4-4-56 15,0 2 64-15,1 1-8 16,-2-3 24-16,1 0 8 0,0 0-56 16,-4 0-8-16,0 4 0 15,0-2-112-15,-5-2 120 0,5-6-56 31,5-4-24-31,-1-6 0 16,-5-9 0-16,1-13 16 0,-4-7-56 16,0-6 8-16,0 6 64 15,4 7-80-15,0 7 8 0,-1 1 8 16,-6-1-8-16,2 2 0 31,-7 10 40-31,5 13-32 16,-2-7 200-16,6-3 128 0,-2-13-80 15,1-9-144-15,12 19-23 16,8 22 7-16,4 13-40 0,-1-1-56 16,2-5 112-16,-9-13-104 15,-8-10 32 1,-5-13-40-16,-6-9 0 16,-2-9 0-16,-3-1-8 0,4 7 0 15,0 9-8-15,8 7 16 16,-4 3-8-16,4 6 8 0,4 13 0 15,4 13 0 1,-9 6 64-16,2-10-56 16,-10-22 32-16,-7-22-48 15,5-10-8-15,-5-2 8 0,7 5 0 16,-3 7 8-16,8 10-8 16,-4-7-16-16,4 3 8 0,-4-6 8 31,0-3 0-31,-4 0-16 15,0-7 16-15,0-3-8 0,0-2 0 16,-4-1-32-16,4-3 32 16,0 0-80-16,-1-4-64 0,2-9 144 15,-1 4 8-15,-4-7 0 32,3-3 0-32,-2 0-8 15,-1 0 0-15,0-3-441 0,0-4 105 16,-4-3 72-16,0 1-96 15,0-4-8-15,0-3-136 0,0 0-264 16,0 0-680-16,0 0-793 16,-12 0-279-1,0-7-1537-15,0-2-3209 16</inkml:trace>
  <inkml:trace contextRef="#ctx0" brushRef="#br0" timeOffset="-145669.47">14980 14560 8129 0,'0'0'4233'16,"0"0"-2240"-16,0 0-257 0,0 0-384 15,0 0-312-15,41-6-55 32,-13-4-225-32,3-2-328 0,5-1-184 15,4-3-32-15,4 0-112 0,0 0-16 16,-1-6-80-16,-3 6-8 16,-4 1-24-16,-12 2-376 0,-4 3-296 15,-12 7-256 1,-8 3-49-1,0 0-359-15,-12 0 72 0,-16 3 608 16,-4 10-72-16,-8-1 15 0,-8 8 129 16,5-5 368-16,-6 5 104 15,-2-5 136-15,7 2 0 0,0-2 136 32,9-2 312-32,11 0 400 15,7-7 121-15,13-3 31 0,4 0-168 16,0-3-152-16,28 0 432 15,8-6-183-15,8-7-265 0,8-6-240 16,0 4-144-16,-8-5 16 31,-4 4-168-31,-12 0-128 16,-4 1-608-16,-13-5-1232 0,-11 1-2657 16,0 1-3801-16</inkml:trace>
  <inkml:trace contextRef="#ctx0" brushRef="#br0" timeOffset="-144612.43">13427 8464 2784 0,'0'0'5969'0,"0"0"-4400"0,0 0 79 15,0 0-568-15,0 0-360 32,0 0-47-32,0 0-17 15,-4 0-64-15,4 0-8 0,0 0-64 16,0 0 48-16,0-6-184 15,15-1-216-15,5-5 24 0,8-4-120 16,4-3-64-16,4 0 8 16,8-3-16-16,-4 2 72 0,0 8-56 15,-9 6-16-15,-14-1 0 0,-6 7-128 16,-11 0-576 0,0 10-64-1,-24 5 472-15,-19 5-136 0,-13 2-344 16,-8-3-40-16,-3 0 159 15,-1-3 281-15,3-4 144 0,7-2 120 16,5 0 88 0,18-4 16-16,15-3 16 15,12-3 216-15,8 0 296 16,32 0-216-16,27 0 305 0,24-16 127 16,29-6-288-16,-4-3-56 15,-25 9-192-15,-27 6-96 16,-24 10-104-1,0 0-1880-15,-12-3-4010 0</inkml:trace>
  <inkml:trace contextRef="#ctx0" brushRef="#br0" timeOffset="-102269.97">24495 9360 2472 0,'0'0'8'0,"0"0"272"0,-4 0 2737 16,4 0-1105-16,-4 0-592 31,4 0-239-31,0 0-177 0,0 0-136 16,0 0-96-16,0 0-80 0,0 0-40 15,0 0 89-15,0 0-89 16,0 0-168-16,0-3-176 0,4 3-80 16,5-4 144-1,2-2 192 1,13-1-200-16,4 1-128 0,12-7 8 15,7 4 32-15,5-7 96 0,12 3 24 16,3-2-40-16,2 2 16 16,-2-3-40-16,-3 3 0 0,0-3-40 31,-1 3-39-31,1 1-57 16,-4-4 8-16,4 4-16 15,-1-5 168-15,17-2 16 0,20-3 32 16,16 0-72-16,7-4-72 0,-8 1-112 15,-7 6 64-15,-13 4 8 32,-18 2-32-32,-18 3-8 15,-11 4-64-15,-5 3 64 0,9-4-80 16,8 1 0-16,12-1 8 16,-4-2 8-16,3 3 112 15,1-7-120-15,-5 4 0 0,10-4 64 31,-10 0-72-31,5 0 0 16,-9 0 48-16,-3 1-40 0,0 2 0 0,0 4 8 16,0-3 32-16,-1 5 0 15,5-5-40-15,4 5 0 16,0-5 64-16,7 3-72 16,2-1 8-1,-2 1-8-15,5 0 16 16,-5-1-16-16,-3 1 0 0,-4 3 0 15,-8-4 0-15,-5 5 8 0,-11-2-8 32,-4 4 8-32,-8-3 0 15,-8 3-8-15,-4 0-88 0,-8 0-200 16,-5 0-208-16,1 0-312 16,-3 0-313-16,-1 0-687 0,-4 0-2137 15,4 0-136-15,-4 0-1624 0</inkml:trace>
  <inkml:trace contextRef="#ctx0" brushRef="#br0" timeOffset="-100636.8">28448 8721 5577 0,'0'0'2736'0,"0"0"-671"16,0 0-281-16,0 0-128 16,0 0-375-16,0 0-537 0,0-3-400 31,0 3-192-31,4 13 248 15,-1 3 296-15,1 6-360 0,0 6-144 16,0 7-40-16,0 4-32 0,1 2 0 16,-5 7-16-16,7-1 16 15,1 1 81-15,5 3 143 16,-6 3-80 0,9 3-144-16,-4 0-40 15,4 3 0-15,0-6-8 0,0-3-64 16,-4-7 0-16,4-2-8 15,-4-10 8-15,4-4 72 0,-9-3-72 16,6-6-8 0,-5 1 0-16,-1-5-104 15,-3-2 56-15,0-3-48 16,1-4-72-16,-1 0-64 0,-4-6-48 16,0 4 55-16,0-4 41 15,0 0 0-15,0 0 48 16,0 0 16-1,-9 0 120-15,-6 0 200 16,-6 0-24-16,-7 0-64 0,0 0-96 16,-3 0 56-16,-9 0-8 15,-3 0-55-15,-6 0 39 16,-3 0-48-16,1 0 8 0,-9 3 0 31,0 0 0-31,-3 3-8 16,-1 1 0-16,4-1 0 0,-3 6 0 15,3-2 0-15,0 3 0 16,0-4 0 0,0 4 0-16,1-4 8 15,-1 1-8-15,0 3-8 0,0-7 8 16,0 4 0-16,5-1 0 16,-1 1 56-16,0-4-48 0,-4 4-8 15,5-1 0-15,-5-3 8 16,4 4-8-16,-4-4 8 15,5 4-8-15,-1-1 16 16,4-2-16-16,0-1 8 16,4 0-8-16,-4 1 8 15,1-1-8-15,-1-3 8 0,0 7 8 16,1-4-8-16,-5 0-8 16,0 1 0-16,0 3-8 15,-4-1 8 1,0 1 0-16,-3 2 0 15,-1-2 8-15,-4 3 0 0,5-1 0 16,-5 1 72-16,5-3-72 16,-6 2 64-16,5-2-16 15,5-1-48-15,-1 1 0 0,0 3-16 32,5-4 8-32,-1 4 0 15,0-4 0-15,-4 4 0 0,4 0 0 16,-4-1 8-16,1 1-8 15,-1-4 0-15,5 4 8 16,-5-3-8-16,4-1 0 0,4-3 8 16,5 4-8-1,2-1 8-15,2-2 0 16,-2 6-8-16,6-4 16 0,-1 4-32 16,-8 3 16-16,8-4 0 15,1 1 16-15,-2 0-16 16,6 0 0-16,-1-4 8 15,4 4-8-15,4-7 0 16,0 0 0-16,4 1 8 16,9-4-8-16,-6 0 0 15,10 0 8-15,-6-3 56 0,6 0-56 16,-1 0 184-16,0 0 48 16,0-6-64-1,0-6 40-15,4-1 0 16,-4-6-64-16,-4-4-80 31,8-2-24-31,-8-4 72 0,4-3 56 16,1-2-24-16,-2-4-104 15,1 3 0-15,0-6 16 0,0-1-56 16,1-2 32-16,-6 2-40 16,6 4 0-16,-6 0 0 15,6 3-8-15,-2 7 8 0,2 2 0 16,-1 1 8-16,-1 0-8 15,6 5 0-15,-5-2 0 0,0 3 0 16,4 0 0 0,-4 6 8-16,0 1-8 15,0 2 0-15,1-3 0 16,-2 7 0-16,5-1 8 0,-4 2 0 16,4-2 0-16,8 4 0 15,-4 3 40-15,4-3-32 16,0 3-8-1,0 0-8-15,0 0-280 0,0 0-104 16,4 0 256-16,9 0 88 16,6 0 40-16,13 0 136 0,8 0-64 15,11 0-16-15,22 0-48 16,22 0 64 0,25-10-56-16,-1-6 72 15,0-3-80-15,-14-6 40 16,-18 6-48-16,-8-3-72 0,-19-1-56 15,-16 5 0-15,0-5 56 16,3 1 32-16,-2-4 40 0,-2-2 8 31,-7 6-8-31,-12 6 8 16,-8 3 0-16,-8 7-8 16,-4-1 8-16,-4 7-8 0,0 0-120 15,0 0-424-15,0 0-881 16,0 10-1567-16,-4-4-1985 0</inkml:trace>
  <inkml:trace contextRef="#ctx0" brushRef="#br0" timeOffset="-98421.34">25774 9483 4016 0,'0'0'4497'0,"0"0"-3264"16,0 0 183-16,0 0 56 15,16-32 129-15,-16 32-257 16,0 0-584 0,0 0-368-16,0 0-256 0,-12 10-120 15,-3 12 136-15,-6 7-8 16,-3 6-32-16,0 6-40 0,5 0-64 16,-2 4 64-16,5-1 24 15,8-2-48 1,4-1-40-1,4-9-8-15,0-4-48 0,4-8-8 0,13-8 56 16,2-2 16-16,-3-7-16 16,0-3 64-16,0-3 40 0,-12-13-8 15,0-3 24-15,-4-7 232 32,0-2 313-32,-12-4-73 15,-8-3-200-15,-4 0 0 0,-4 0 40 16,-4 4-136-16,0 2-104 15,1 0-88-15,-1 10-56 0,9 7-48 16,2 2-8-16,10 10 8 31,2 0-64-31,9 0-176 0,0 16-496 16,9 15-857-16,10-2-1383 16,-3-6-3818-16</inkml:trace>
  <inkml:trace contextRef="#ctx0" brushRef="#br0" timeOffset="-97789.29">26085 9664 5937 0,'0'0'1880'16,"0"0"-488"-16,0 0-167 0,0 0-97 15,0 0-72-15,0 0-112 31,0-9-159-31,0 9-57 0,0 0 160 16,0 0-24-16,0 0-344 0,0 0-256 16,-4 0-192-16,0 0-72 15,0 9 8-15,-8 4 216 0,0 3-40 16,4 3-40 0,-4 0 0-1,4 3-48-15,4 0 40 0,4-3-88 16,0 4-40-16,0-4-8 0,4 0-16 15,8-6-16-15,4 0 16 16,0-4-40-16,4-6-64 0,-5 0-456 31,5-3-88-31,-3 0-112 16,-6-3-512-16,-7-19-201 0,0 0-207 16,-4-1-1457-16</inkml:trace>
  <inkml:trace contextRef="#ctx0" brushRef="#br0" timeOffset="-97519.43">26113 9575 7481 0,'0'0'2481'0,"0"0"-913"0,0 0 440 16,0 0-391-16,0 0-153 31,0 0-472-31,0 0-192 0,0 0-287 31,0 0-225-31,-4-15-88 0,4 15-56 16,-4 0-40-16,-1-3-96 15,-2-4 56-15,-1 4-56 0,0-6 0 16,-1 5 48-16,6-2-56 16,-5 3-96-16,8 3-985 0,-4 3-2991 15,4 7 807-15,0 5-4633 16</inkml:trace>
  <inkml:trace contextRef="#ctx0" brushRef="#br0" timeOffset="-97234.95">26296 9531 9706 0,'0'0'2128'31,"0"0"129"-31,0 0-593 0,0 0-1056 16,0 0-592-16,0 0 64 16,0 0 392-16,16 63 24 15,-16-31-64-15,0 0-72 0,-4 3-112 16,0-3-120-16,4 0-72 31,0-4-8-31,4-2 1 0,8-4-49 16,8-6-161-16,4-4-367 15,19-12-480-15,-6 0-2185 16,-2 0-5400-16</inkml:trace>
  <inkml:trace contextRef="#ctx0" brushRef="#br0" timeOffset="-97049.31">26260 9664 8889 0,'0'0'2465'0,"0"0"-1105"0,0 0-15 15,115 0-465-15,-70 0-40 0,-2-6-200 16,5-10-640-16,-16 3-1728 16,-13 1-4922-16</inkml:trace>
  <inkml:trace contextRef="#ctx0" brushRef="#br0" timeOffset="-96245.74">25439 9455 7153 0,'0'0'2705'16,"0"0"-1393"-16,0 0-592 0,0 0-536 15,0 0-184-15,0 0 0 16,0 0 200 0,0 0 256-16,0 22-40 15,0-18 96-15,0-2-63 0,0-2 31 16,0 0 176-16,0 0 0 16,4 0 112-16,-4-2 216 15,4-11 80 1,0-6-719-16,5-7-193 0,-2-5-56 15,-3-1-16-15,0 3 40 16,0 4-104-16,0 2 192 0,1 11 184 16,-5 2-72-16,0 7-80 15,3 3-216-15,5 0-24 0,4 0-248 32,4 6 248-32,4 4 72 15,4 6-64-15,3-3 56 0,-2 2-64 16,10 7-864-16,-7-2-2145 15,-4-8-6097-15</inkml:trace>
  <inkml:trace contextRef="#ctx0" brushRef="#br0" timeOffset="-95030.9">26751 9560 8361 0,'0'0'3065'0,"0"0"-1185"0,0 0-167 31,0 0-505-31,0 0-336 16,0 0-344-16,0 0-40 0,0 0-240 16,83-3-152-16,-43-4-40 15,-4 4-8-15,-1 0-48 16,-7 3-768-16,-12 0-2064 0,-4 0-1497 31,-12 3-1857-31</inkml:trace>
  <inkml:trace contextRef="#ctx0" brushRef="#br0" timeOffset="-94839.89">26818 9699 6465 0,'0'0'3257'0,"0"0"-1201"16,0 0-360-16,0 0-183 0,0 0-97 15,84-3-392-15,-57 0-400 16,1 0-440-16,0 0-184 0,-4 3-368 15,8-10-1480 1,-8 4-2857-16,-5-4-5841 16</inkml:trace>
  <inkml:trace contextRef="#ctx0" brushRef="#br0" timeOffset="-94318.5">27116 9239 8329 0,'0'0'2017'16,"0"0"151"-16,0 0 225 15,0 0-825-15,0 0-384 0,0 0-488 32,0 0-400-32,0 0-296 15,9-22-56-15,3 41 56 0,-5 9 169 16,2 7 103-16,2 6-104 15,-3 1-24-15,1 2-88 0,-1-2-40 16,-1-4 32-16,1-10-40 16,-4-2 0-1,5-11 8-15,-9-2-8 16,3-7-8-16,-3-2-8 0,4-4 8 16,-4 0-8-16,4 0 8 15,0-6 192-15,5-11-144 16,-2-8-48-16,1-3 80 15,0-11-80-15,1 1 8 16,-2 0-8-16,1 10 8 16,-4 6 0-16,0 12 56 15,0 3-56-15,0 7-8 0,4 0-360 16,8 10 88-16,-4 9 272 16,7 6 80-1,2 4-32-15,-10-1-40 16,6 4 40-16,-6-6-40 15,-2-1 56-15,2-2-64 0,-3-5-168 16,-4 1-489-16,5-6-655 16,-2 0-1384-16,-3-7-1761 0,4-6-4281 15</inkml:trace>
  <inkml:trace contextRef="#ctx0" brushRef="#br0" timeOffset="-94033.54">27575 9312 9073 0,'0'0'2065'0,"0"0"23"16,0 0-183-16,0 0-793 0,0 0-672 16,0 0-416-16,0-6-24 15,0 21 0-15,0 8 464 16,3 5-32-1,-3 4-64-15,5 3-72 16,-5 0-168-16,4 0 16 0,8-4-88 16,0-5 16-16,0-4 17 0,8-3-89 15,-1-3-329-15,5-6-559 16,12-7-992 0,-8-3-1977-16,-4 0-1560 15</inkml:trace>
  <inkml:trace contextRef="#ctx0" brushRef="#br0" timeOffset="-93826.65">27555 9506 4809 0,'0'0'1848'0,"0"0"-312"0,0 0-303 15,0 0-225-15,0 0 160 16,0 0 408-16,0 0-623 0,88-23-401 31,-61 17-224-31,1-3-224 0,-4-1-104 16,0 1-432-16,-3 2-1313 15,-6-2-1535-15</inkml:trace>
  <inkml:trace contextRef="#ctx0" brushRef="#br0" timeOffset="-93508.91">27818 9138 3608 0,'0'0'4873'16,"0"0"-3576"-16,0 0 255 15,0 0 8 1,0 0-255-16,0 0-145 16,0 0-288-16,-16-61-352 15,12 61-272-15,1 6-152 0,-6 10-88 16,-3 6 376-16,5 10 0 15,-6 3 136-15,5 6 73 0,1 1-161 32,3 2-176-32,4 1-48 15,0 2-112-15,11-5-40 16,10-1 16-16,7-6-72 0,3-7 0 16,5-6-616-16,4-9-537 31,8-9-943-31,-9-4-2433 0,-11 0-6081 0</inkml:trace>
  <inkml:trace contextRef="#ctx0" brushRef="#br0" timeOffset="-93196.53">28169 9099 7841 0,'0'0'2201'15,"0"0"-265"-15,0 0-224 16,0 0-527-16,0 0-417 16,0 0-568-16,0 0-184 15,0 0-16-15,-13 58 304 0,2-21-176 16,3 2-80-16,-1 5 16 0,6-3-16 31,-1-2-8-31,4-2-40 16,0-8-640-16,-4-1-1056 15,4-8-777-15,-4-8-3032 0</inkml:trace>
  <inkml:trace contextRef="#ctx0" brushRef="#br0" timeOffset="-92865.77">27982 9157 8809 0,'0'0'2065'15,"0"0"-241"1,0 0-704 0,0 0-655-16,0 0 39 0,0 0 272 15,0 0-136-15,63 47-296 16,-43-28-184-16,4 3 8 0,0 4-88 0,-5 2-16 15,2 1 0-15,-1-4-16 32,-1 1 16-32,-6-1-56 15,-2-6-8-15,-3-3 16 0,1-4-8 16,-9-2 0-16,0-3-8 16,3-4 0-1,-3-3-192-15,0 0-144 16,0 0-536-16,0 0-368 15,0-3-233-15,0-4-3064 0</inkml:trace>
  <inkml:trace contextRef="#ctx0" brushRef="#br0" timeOffset="-92415.29">28320 9245 6449 0,'0'0'1992'0,"0"0"105"0,0 0-345 16,0 0-776-16,0 0-616 31,0 0-312-31,12 23 104 0,-4-5-56 15,-1 5-40-15,2-1-40 16,-1-3-8-16,3 0 73 0,-2-3-33 16,3-7-48-16,-1 1-281 15,-2-7-599-15,3-3-1184 32,-9-3-1841-32,1-9-2160 0</inkml:trace>
  <inkml:trace contextRef="#ctx0" brushRef="#br0" timeOffset="-92143.9">28340 9172 4745 0,'0'0'1904'16,"0"0"-1288"0,0 0 576-1,0 0 105-15,0 0-313 0,0 0-344 0,0 0-144 16,12 35-32-16,-4-35 64 15,-4 3-96-15,0-3-216 16,0 0 56-16,-4 0-40 0,0-3 129 16,0-3 143-16,-4-1-80 15,-8 1-128-15,-4 3-120 0,0 0-112 16,0 3-48-16,0 0-16 31,13 10-72-31,3-1-1552 0,0 0-2249 16</inkml:trace>
  <inkml:trace contextRef="#ctx0" brushRef="#br0" timeOffset="-91842.55">28356 9029 6129 0,'0'0'4393'32,"0"0"-2793"-32,0 0 545 0,0 0-729 0,0 0-480 15,0 0-96-15,0 0-240 16,92 26-64-16,-57-4-15 0,1 7 95 16,4 3-224-16,-5 5-248 15,-2 5-56 1,-6 2 0-16,-6 7-40 15,-5 3-48-15,-12 3-48 0,-4 19-688 16,-9-15-1073-16,-10-7-2536 16</inkml:trace>
  <inkml:trace contextRef="#ctx0" brushRef="#br0" timeOffset="-90619.11">25754 10109 9658 0,'0'0'2208'16,"0"0"-816"0,0 0 57-16,0 0-513 0,0 0 40 15,0 0-352-15,92-22-136 16,-48 12 72-16,16-6 73 15,27-3 31-15,-7-3-224 0,-5 6-144 0,-7 0-144 32,-24 7-56-32,8-1-32 15,-1 1-56-15,-7 2 0 0,-12 1-8 16,-8 3-72-16,-4-1-248 16,-8 4-232-16,-4 0-336 15,-8 0-673-15,0 0-1183 0,0 7-273 31,-16 3-2216-31</inkml:trace>
  <inkml:trace contextRef="#ctx0" brushRef="#br0" timeOffset="-90305.55">25926 10207 5569 0,'0'0'4769'0,"0"0"-3409"0,0 0-32 16,0 0 73-16,0 0 159 15,0 0-472 1,0 0-488-16,71 0-104 16,-47-3 16-16,0 0 89 0,4-4-121 15,8 1-136-15,3 0-96 16,5-4-32-16,4-5-112 0,8 2-96 0,0-3 72 31,-1 0-80-31,-7 3-128 16,-12 4-560-16,-4 2-488 15,-16 5-457-15,-12 2-527 0,-4 0-801 16,-8 0-2016-16</inkml:trace>
  <inkml:trace contextRef="#ctx0" brushRef="#br0" timeOffset="-90032.35">25941 10290 7465 0,'0'0'3865'15,"0"0"-3233"-15,0 0 520 0,0 0 169 16,0 0 199-16,104-19-416 15,-60 9-128-15,4-2 145 0,3-4-385 16,1 0-272-16,4 0-216 16,0 0-168-1,-9 7-8-15,-6-4-56 16,-5 3-16-16,-13 4-392 0,-7-4-496 16,-12 1-385-16,-4 3-807 15,0-1-2481-15</inkml:trace>
  <inkml:trace contextRef="#ctx0" brushRef="#br0" timeOffset="-87682.59">30559 10661 2592 0,'0'0'584'0,"0"0"-232"0,0 0 168 15,0 0 561-15,0 0 159 16,0 0-72-16,0 0-72 0,-8 35 1 15,8-35 143 1,0 0-16-16,0 0-176 16,0 0 81-16,0 0 103 15,0 0-104-15,0 0-152 0,0-3-352 16,0 0-240-16,0-7-103 16,0 4 39-16,0-7-112 15,4 1-48 1,0-8-16-16,-4-2-24 15,9-3-104-15,-6-13 48 0,5 0-56 16,-4-3 56-16,0 2-64 16,4 1 16-16,-4 13-8 15,0 6 64-15,-4 10 48 0,0 2 104 32,0 4-56-32,4 3-168 15,-4 0 0-15,0 0-128 0,0 0-72 16,4 3 32-16,0 6 168 15,0 1 0-15,3 3 8 16,6 3-8-16,-1 0 16 0,4 6-16 16,-1 0 56-1,2 0-40-15,7 0-8 16,-5 4-8-16,2-7 0 16,-1-3 0-16,-5 0 0 0,-3-7 0 15,-4-6-8-15,-4 0 8 16,-4-3 0-16,0 0 112 15,0 0 24-15,0 0-24 16,0 0-8-16,0 0-8 16,0-3-48-16,0-6-48 15,0-1-408-15,-4-3-360 0,1 7-1201 16,-2 0-4712-16</inkml:trace>
  <inkml:trace contextRef="#ctx0" brushRef="#br0" timeOffset="-85277.44">28603 9058 8089 0,'0'0'2585'0,"0"0"-433"0,0 0-495 15,0 0-153-15,0 0-536 16,0 0-480-1,16-9-360-15,-13 18-128 16,6 13 0-16,3 4 184 0,-5 8-72 16,2 1-40-16,3-3-24 15,-5-3-32-15,6-4-8 0,-2-9 80 16,1-10-40-16,12-3 56 31,0-3 48-31,12-15-32 0,8-17 0 16,4-6 73-16,8-10 87 15,3 1-128-15,1-8-80 0,-4 11-56 16,-5 6 32-16,-6 9 0 16,-13 7-24-16,-13 13-24 31,-10 9-64-31,-6 0-112 0,-3 6-585 16,0 19-287-16,-20 10-1000 15,0 0-1065-15,1-6-5409 0</inkml:trace>
  <inkml:trace contextRef="#ctx0" brushRef="#br0" timeOffset="-73499.71">27754 9750 6129 0,'0'0'2280'15,"0"0"-1039"1,0 0-417-1,0 0-192-15,-12-3 32 0,12 0 208 16,-3 3-104-16,3 0-87 0,0 0 63 16,-4 0-128-16,-1 0-184 15,5-4-48-15,-4 4-112 0,4 0-96 32,0 0 8-32,0 0-40 15,0 0 56-15,0 0 80 0,0 0-8 16,0 0 16-16,0 0 8 15,0 0-16-15,0 0-159 0,0 0-57 16,0 4 48-16,13 12 32 31,-2 3 536-31,6 9-256 16,2 7-112-16,1 4-48 0,0 2-64 16,4 6-48-16,0-2 8 15,0 2-80-15,4 4 32 0,0-3-48 16,-5-1-48-16,1-2 32 15,4-7-48 1,-8 0 0-16,0-3 40 16,-4 0-32-16,-1-7-8 0,-2-2 0 15,-5-7-8-15,-4-3-56 16,-1-3-112-16,-3-7-88 0,0-6-208 16,0 3-328-1,0-3-825-15,-19 0-903 16,3-6-1425-16,0-7-5841 15</inkml:trace>
  <inkml:trace contextRef="#ctx0" brushRef="#br0" timeOffset="-73198.44">27767 10379 2696 0,'0'0'6641'15,"0"0"-4376"-15,0 0-345 0,0 0-119 32,0 0-209-32,-9-13-528 15,13 13-520-15,4 0-119 0,12 10 199 16,4 2 160-16,4 1-344 16,8 3-216-16,-1-4-80 15,2 1-48-15,2-3-48 0,-7-1 32 31,-4-2-80-31,0-1 0 16,-12 0-152-16,0-3-336 0,-4 1-320 0,-8-4-1193 16,-1 0-895-16,-3-13-89 15,0-3-4112-15</inkml:trace>
  <inkml:trace contextRef="#ctx0" brushRef="#br0" timeOffset="-72921.22">28177 10160 9097 0,'0'0'2497'0,"0"0"-577"16,0 0 41-1,0 0-65-15,0 0-455 16,0 0-609-16,0 0-416 16,0 0-104-16,0 0-16 0,-32 16-72 15,19 12 168-15,2 4-48 16,3 0-232-16,0 3 40 0,8-1-32 31,-5-2 16-31,5 0-128 16,-3 0 8-16,3-7-16 0,0-3-88 15,-4-2-256-15,0-5-528 16,-4-8-896-16,0-4-2929 16,4-3-2873-16</inkml:trace>
  <inkml:trace contextRef="#ctx0" brushRef="#br0" timeOffset="-70972.78">28814 9372 1424 0,'0'0'4401'0,"0"0"-2881"15,0 0-224-15,0 0 73 0,-4 0 95 16,4 0 56-16,0 0-399 0,0 0-137 16,0 0-176-16,0 0-208 15,0 0-192 1,0 0-16-16,4 0 8 16,4 0-24-16,8 0 80 15,12 0 217-15,16-6-209 0,23 0-248 16,29-7-8-16,28-3-136 15,3 3 40-15,-19 1-32 0,-33 2-72 32,-35 4 0-32,-8 2 56 15,-8 1-48-15,0 0 80 16,-8 0-96-16,-4 0 48 0,-12 3-48 16,0-3-80-16,0 3-48 15,-4 0-176-15,-4 0 72 0,-8 0-600 31,4 0-601-31,-4 0-751 16,4 0-249-16,0 0-1536 0,4-7-3920 16</inkml:trace>
  <inkml:trace contextRef="#ctx0" brushRef="#br0" timeOffset="-70687.1">29447 9147 7009 0,'0'0'1760'0,"0"0"-303"0,0 0-9 15,0 0 136-15,0 0 105 0,0 0-273 16,0 0-568-16,-31-29-288 16,31 29-272-1,12 0-144-15,7 0 104 16,13 13 353-16,13 3-193 16,2 3-128-16,9 0-136 0,-8 0-16 15,-8 3-80-15,-9 3-48 16,-6 1-8-16,-22 3-120 31,-3-1-56-31,-20 7 184 0,-19 0 64 16,-13 0 8-16,-8 0-72 15,0 3-192-15,-19 10-945 0,19-10-1391 16,16-10-2249-16</inkml:trace>
  <inkml:trace contextRef="#ctx0" brushRef="#br0" timeOffset="-34609.19">23662 4537 4697 0,'0'0'1960'0,"0"0"-872"15,0 0-416-15,0 0 88 16,0 0 193-16,0 0 7 0,0 0-96 16,0 0-96-16,0 0-80 31,0 0-39-31,0 0-49 15,0 0-88-15,0 0-136 0,0 0-160 0,0 0-80 16,0 0-8-16,0 0-16 16,0 0 32-16,0 0 24 0,0 0-48 15,-4 0 8 1,0 0 96 0,-3 0-72-16,-1-6-80 15,-1 2-24-15,-2-2 0 0,-1-1-32 0,3 1-8 16,-2 0 40-16,-2 3-48 15,2-4 0-15,3 1 8 0,-5 3 0 32,6 0 48-32,-5 0-48 15,4 3-8-15,0-4 8 16,0 1 40-16,0 0-32 0,-4 0-8 16,0 3 48-16,1-4-8 0,-2 4-48 15,-2-3 48-15,-2 3-40 31,-2 0 8-31,2 0 64 16,-3 0 24-16,1 0 96 0,-1 0-80 16,-1 0 24-16,6 0 0 15,-1 0-48-15,0 0-88 0,0 0 96 32,4 0-104-32,1 7 8 15,2-7-8-15,-3 6 0 16,1-3-48-16,2 4 48 0,-3-1 0 0,1-3 0 15,-2 4 0-15,2-1 0 16,2 0 0-16,-3 0 8 0,1 1 0 16,-2-1-8-1,-2 1 8 1,2-1 0-16,2 3-8 16,-6 1 8-16,6-3-8 0,-1 2 0 15,-4-3 0-15,4 4-16 16,0-4 8-16,4 0 0 0,-4 4 8 15,0-4 0 1,4 0 0-16,0 1 0 16,-4 3-8-16,4-1-48 15,-3 0 56-15,-2 1 0 0,1 3 0 16,1-4 0-16,2 4 0 16,-2-4-8-16,3 1 0 0,0 0 0 31,-4-1-64-31,4 4 72 15,-5-1 8-15,6 1-8 0,-1 0 0 16,0 3 0-16,0-3-8 16,-4 6 8-16,4-4 0 0,1 5 96 31,-2-1-88-31,1-4 56 16,0 5 24-16,1-5-79 15,2 1 39-15,-3-3-40 0,4 3-8 16,-3 0 8-16,3 0-8 15,-5 3 0-15,5 0 16 0,4-1 40 16,-4 2 96 0,0 2-104-16,1-6-32 15,-1 0-8-15,4 3 56 16,-4-3-56-16,-1-1 88 0,5 5-88 16,-4-5 64-16,4-2-72 15,-4 0 8-15,4 0 0 0,0-1 0 16,0-2 0-1,0 2-8-15,0-2 8 16,0 0 0-16,0-1-8 16,0 1 0-16,0-4-8 0,0 4 0 15,0-1 8-15,0-3 8 32,4 4 8-32,-4-1-8 0,4 1 0 15,1 0 8-15,-1-1-8 16,0 4 40-16,-1-4-40 0,1 1 48 15,0 3-56-15,0-1 0 16,5 1 56-16,-2-1-48 16,-3 1-8-16,4 0 0 0,1 0 8 31,-2-1 0-31,1-2-8 16,0-1 0-16,1 1 0 0,-2-1 0 15,1 1 0-15,4 0 40 16,0-4-40-16,-4 0 0 15,3 1-72 1,-2-1 72-16,3-3 88 0,0 3 128 16,4-3-16-16,-5 1-48 15,2-1-40-15,2 0-64 0,-2 0 8 16,2 4-48-16,-2-1 8 16,-2-3 32-16,1 3-40 15,0 1 0-15,0-4 0 16,-4 4 0-1,0-5 8-15,0 2 40 0,4-4-48 16,0 3 40-16,0-3-48 0,-1 0 0 16,2 3-8-16,2-3 8 31,-2 0 0-31,-5 3 8 0,3-3 0 16,-2 3 0-16,-5-3-8 15,3 4 8-15,1-4-8 0,1 3 0 16,-1-3 48-16,3 0-24 15,2 0-24-15,-2 0-48 16,1 0 48-16,4 0 0 0,0 0 40 31,-4-3-40-31,0-1 0 16,0 4 8-16,0-3 0 0,-4 3-8 16,0 0 0-16,0-3 0 15,0 3 16-15,3-3-16 16,2 0 0-16,2-3 0 0,2 2 72 15,-2-2-64 1,-2-1 0-16,2 1 56 16,2-3-64-16,-6 2 40 0,2-2-32 15,-2 2 48-15,1-2-56 16,-3 3-8-16,2-4 8 16,-3 4 0-16,1-1 8 15,2-2-8-15,-3 0 8 16,4-1-8-16,-4 0 8 15,4-2 8-15,0-1-8 0,-4 3 0 16,3 1 40-16,-3-4-48 16,1 1 8-16,-1-1 0 15,-5 0 0 1,5-3 0-16,1 3 40 16,-5-3-40-16,3 1-8 0,1-5 8 15,1 5-8-15,-1-1 8 16,-1 0 0-16,-3 3 64 15,4-3-64-15,-3 3-8 0,-1 1 0 32,-1-1 0-32,1 1 8 15,0-4-8-15,4 0 16 0,-3 0-8 16,-1 0 40-16,-1 0-40 16,1 0 64-16,-4-3-64 15,4 3 48-15,-4 1 8 0,4-2-16 31,0-1-40-31,-4-1 72 0,4-1-16 16,-4-2-56-16,5 3 32 0,-2-3-32 16,-3 3 24-16,4-3-32 15,-4 3 0-15,4-1 0 16,-4 2 0-16,0-1-64 16,0 3 8-1,0 0 48-15,0 0 8 0,0 3 0 16,-4-3 8-16,4 0 56 0,-4 0-56 15,1 4 88-15,-2-4-88 16,1 0 40-16,4 0 0 16,-4 0-48-1,0-3 8-15,0 3-8 16,-3 1 0-16,3 2-88 0,-9 0 40 16,9 0 48-16,-7 4-8 15,-2-1 8-15,2 1 80 16,3 0-72-16,-1-4 64 0,-2 0-64 31,-1 0 56-31,-1-3-56 16,2 1 48-16,2-1-56 0,-6 3 0 15,3 3-16-15,0 1-168 16,-8-1-8-16,-4 7 152 16,-4-3 40-16,-7 2 56 0,-1 4-56 31,-1 0-88-31,1 4-232 15,5 5-336-15,3 17-832 0,8-4-1073 16,12-6-2552-16</inkml:trace>
  <inkml:trace contextRef="#ctx0" brushRef="#br0" timeOffset="-20587.69">27520 9690 1576 0,'0'0'1288'0,"0"0"1825"16,3 0-1689-16,-3 0-744 16,0 0-232-1,0 0 224-15,0 0 209 16,0 0-145-16,0 0-160 16,0 0-32-16,0 0-56 0,0 0-80 15,0 0-160-15,0 0-120 16,0 0-72-16,0 0 24 0,0 0-8 31,0 0 8-31,0 0-32 16,-3 0 0-16,3 0 8 15,0 0 8-15,-5 0-56 0,-3 0 96 16,4 0 48-16,-7 0-23 16,-6 6-49-16,6-3-16 0,-6 4-64 31,6-1 64-31,-2 4 0 15,5-4 32-15,-3 3 48 0,3-2 64 16,-1 2-24-16,2 7-120 0,-1-3 136 16,0 6 104-16,0 0 8 15,-4 3-96-15,4 4-72 16,0-1 8 0,-4 0-32-16,0 4 0 15,4-4 24-15,0 1 64 16,0-1 16-16,4-2-96 0,1 2 16 0,-2-3 8 15,5 0-24-15,0 3-40 16,0 1 32 0,-4 0-16-16,4-1 0 15,0 7 16-15,-4-4 72 16,4 1 16-16,0 2 9 16,0-2-73-16,0-1 0 0,0 2-16 15,0-5-8-15,0 0-48 0,0 4 16 31,0-4 32-31,0 4 0 16,0-4 32-16,0 0-64 31,0-3-88-31,0 1 88 0,0-4-8 16,0-3 16-16,0 3-96 16,0-3 0-16,0-1 8 0,0 1 88 15,0 0-40-15,0 0 40 16,0 3-80-16,0-3 32 0,0-3 8 15,0 0 8-15,0-1-8 0,0 1-40 16,0-7-16-16,0 0 48 16,0-2-48-16,0 2 16 15,0-3-8 1,0 1 48-16,0-4-48 16,0 3-8-16,0 0 0 15,0-3 56-15,0 3-56 0,0-3-72 16,0 0-96-16,0 0-72 0,0 0-328 15,0 0-728 1,0-9-713-16,-4-1-720 16,0-6-4168-16</inkml:trace>
  <inkml:trace contextRef="#ctx0" brushRef="#br0" timeOffset="-20150.61">27033 10753 2736 0,'0'0'6577'0,"0"0"-4096"16,0 0-1033-16,0 0-327 16,0 0-41-1,0 0-88-15,4 0-288 16,0 0-392-16,0 4-208 16,4 5-8-16,0 1 504 0,8 3 73 15,-4-1-337-15,0 4-144 0,-1 0-8 16,2-3-96-1,2-1-80-15,-6 1 80 32,3-1-88-32,-5-5 48 15,1 3-32-15,5-7-16 16,-10 3-96-16,5-6-320 0,0 0-865 16,1 0-1215-16,-6-19-65 0,1-3-3768 15,0-4-136-15</inkml:trace>
  <inkml:trace contextRef="#ctx0" brushRef="#br0" timeOffset="-19890.44">27471 10629 9634 0,'0'0'3040'15,"0"0"-1503"-15,0 0-1057 0,0 0-104 16,0 0 280-16,0 0-192 0,-11 10-224 15,-2 9 408-15,-6 3 192 16,-1 4-96 0,-8 5-95-16,0-2-217 15,4 3-264-15,-4-4-112 16,4-2 16-16,4-4-72 0,0 4 0 16,4-4-560-16,4 0-1529 15,4-9-3328-15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18T11:07:47.2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3470 11493 5553 0,'0'0'3040'15,"0"0"-1431"-15,0 0 71 32,0 0-88-32,0 0-503 0,0 0-265 15,-9-22-336-15,9 19-16 16,0 3-40-16,0 0-80 0,0 0-56 15,0 0-96-15,0 0-200 16,0 0-32-16,0 0-88 31,9 0 120-31,-1 0 80 0,3 3 40 16,10 0-48-16,-6 7-64 0,9-4 56 16,4 4 32-16,8-1-88 0,1-3 40 15,2 1 32-15,5-1 16 16,0-3-48-1,3 1 0 1,2-2-40-16,-6 2 48 0,1-1-8 16,0 0-40-16,-5 4-8 0,-3-1 48 15,1-3-40-15,2 3-8 0,5-3 8 16,0 1 0-16,-1-4 48 31,10 0-48-31,-6 0 56 16,1 0-64-16,4 0 72 0,-5 0-64 15,2 0 81-15,-6 0 71 16,1-4 24-16,0 4-64 0,-5 0-40 16,6 0 0-16,2 0-16 31,1 0-56-31,8 0-8 0,4-5 96 16,0-2-88-16,4 4 72 15,-1-4-64-15,-3 4 32 0,-5 3-48 16,-7 0 8-16,1 0 0 15,-10 0 136-15,5 3-128 32,0 4 80-32,3-1-88 0,5-2 88 15,1-2-40-15,6-2-48 16,0 0 0-16,1 0 56 0,5 0-56 0,-7 3-8 16,2 4 8-16,-8-1 0 15,1 1-8 1,-2-1 0-1,-3 4 0-15,-5-4-8 0,9 3 8 16,1-2 8-16,3-4 48 16,7 0-48-16,5-3 128 0,-1 0-96 15,8 0-24-15,2 0 16 0,-6 0-24 32,-3 0-8-32,-4 0 0 15,-5 0 0-15,-7 0-8 0,-3 3 8 16,-6 4 0-16,5-4 8 15,3-3 0-15,9 3 48 0,4-3-56 16,8 0 8-16,0 0-8 31,4 0 0-31,-9 0 0 0,5-3 0 16,-9 3 8-16,1 0 0 16,-4 0-8-16,0 0 8 0,0 0 40 15,-1-3-48-15,1 3-8 16,4-3 8-16,0-1 0 31,3 1 16-31,1 0-16 0,4-4 8 16,-8 4 0-16,-1-3-8 15,1 0-40-15,0 3 40 0,-4-1 8 16,-1 4 0-16,1-3 8 16,0 0 32-16,-4 3 24 15,-1-3 0 1,-3 3-16-16,4-3 48 15,0 0-88 1,0-1 56-16,3 1-64 16,1 0 8-16,3-4 32 0,2 4-40 15,-1-3 8-15,-4 3-16 0,3 0-8 16,-3-4 8-16,4 4-8 16,-4 3-40-16,-1 0 48 0,5 0 8 15,-4 0-8-15,-5 0 0 16,-3 0-8-16,-4 7 8 0,-4-1 8 15,-9 3 0-15,1-2 0 32,1-1-8-32,-10 4 8 0,5-7 0 15,-4 3 0-15,-1-3 8 16,-2 1-8-16,-1-1-8 0,-9-3 56 16,2 3-56-16,-6 0 0 31,-3-3 0-31,1 3 0 15,-6-3-8-15,5 0 0 0,-4 0-200 16,9 0-160-16,-6-9-688 16,-3-4-2713-16,-4-6-7890 0</inkml:trace>
  <inkml:trace contextRef="#ctx0" brushRef="#br0" timeOffset="8936.5">18215 3045 9057 0,'0'0'3273'0,"0"0"-1208"0,0 0-801 15,0-42-240-15,0 42-72 16,0 0-192-1,0 0-456-15,0 0-255 16,0 0-49-16,0 16 8 16,-7 6 128-16,3 10 152 0,0 6-96 0,4 0-112 15,0 4 8-15,4-8-24 16,12-2 48 0,7-9-8-16,5-8-40 15,8-5 32-15,5-10 40 16,2 0-96-16,1-23-40 0,-4-5-16 15,-8-10-88-15,-12-3 96 16,-5-4 8-16,-11 1-8 31,-4 6 8-31,0 6 48 0,-4 7 168 16,-3 9 160-16,-1 6-56 16,3 4 32-16,1 3 0 0,4 3-208 15,0 0-144-15,0 9-128 31,0 13 40-31,0 14 88 16,0 11 8-16,0 23 160 0,0 19-72 16,9 19-16-16,6 6-8 15,10 0-56-15,3-2 64 0,-1-5-80 16,1 4 8-16,-1 0 16 16,1 4-24-16,-3-7 0 15,-5-3 8 1,-5-4 40-16,2-5-40 0,-10-11 48 15,-3-21-56-15,-4-13 40 16,0-14-40-16,0-8 0 0,-4 3 0 16,-11 0 0-16,-5-1 8 15,-12-9 40 1,-4-5-40-16,-8-17 88 16,-11 0-24-16,-18-29 72 0,-14-28 192 15,-13-32-96-15,5-19-47 16,11-6-73-16,33 5-48 0,27 11-72 15,20 6 0-15,11 3 0 32,33 0-48-32,20-3 0 0,16 0 48 15,7 3-8-15,-7 19 0 16,-20 26-40-16,-20 15-193 0,-17 17-623 16,-14-4-568-16,-5 6-1641 15,0-2-5152-15</inkml:trace>
  <inkml:trace contextRef="#ctx0" brushRef="#br0" timeOffset="13706.54">19036 4540 2384 0,'0'0'232'0,"0"0"5569"0,0-9-4000 16,0 5-249-16,0 1 8 15,0 0-167-15,0 3-329 16,0-3-112 0,0 3-80-16,0 0-80 15,0 0-151-15,0 0-201 0,0 0-216 16,-3 3-104-16,-5 7-112 16,4 2 40-16,-9 7 120 15,6 3-120-15,3 1 80 0,0-1 64 31,4 0-112-31,0 0 40 16,0-3-120-16,8-6 0 0,3 0-16 16,10-7 16-16,7-3 64 15,3-3 56-15,5 0 24 16,0-6-144 0,-8-7-8-16,0 1 8 0,-8-7 96 15,-5-1-16-15,-11-2 40 16,0-3 64-16,-4-4 168 0,0 1 136 15,-15-4-104-15,-2 0-104 16,-2 7 16-16,-5 3 41 16,0 5-73-16,-4 8-120 15,0 3-96-15,-8 6-40 16,0 0-8-16,-3 15-56 16,3 8 48-16,8 2-192 0,8 4-577 15,20 9-679-15,11-6-1473 16,14-10-5272-16</inkml:trace>
  <inkml:trace contextRef="#ctx0" brushRef="#br0" timeOffset="14698.17">19858 4086 10802 0,'0'0'4265'0,"0"0"-2753"16,0 0-88-16,0 0-191 0,0 0-153 15,0 0-576-15,3-3-384 16,33-3 344-16,4-4-240 0,16-3-48 31,3-3 16-31,5 1-80 16,-4-2-112-16,-8 2-192 16,-9 2-312-16,-7 3-320 0,-16 1-952 0,-20 9-801 15,0 0-1328-15,0 6-640 16</inkml:trace>
  <inkml:trace contextRef="#ctx0" brushRef="#br0" timeOffset="14880.44">19913 4232 3992 0,'0'0'7474'16,"0"0"-4970"-1,0 0-559-15,0 0 375 16,0 0-623-16,119 3-665 15,-63-15-280-15,8-4-280 16,4 0-272-16,8-4-200 0,23-5-672 16,-19 0-2337-16,-9 3-8113 0</inkml:trace>
  <inkml:trace contextRef="#ctx0" brushRef="#br0" timeOffset="15842.44">22296 2940 1584 0,'0'0'12170'16,"0"0"-9945"-16,0 0-769 31,0 0-936-31,0 0-376 0,0 0 448 16,-44 70 81-16,39-23-217 15,5 4-248-15,0 0-80 0,21-4-120 16,11-2-16-16,16-10-72 0,3-13-256 16,5-9-128-1,8-13 208 1,-5-13-57-16,-3-22-159 0,0-22 464 15,-8-19 8-15,-13 3 64 16,-7 3 120-16,-19 10 585 0,-9 15-41 16,0 1 312-16,0 2 0 0,0 11-368 31,0 18 65-31,-4 7-257 16,-1 6-480-16,1 6-120 0,1 26-120 15,3 12 184-15,0 10 56 16,3 23 8-16,25 24 64 0,17 20-24 15,6 12 16-15,9-6-56 32,3-7 104-32,-7-11-104 0,-3-1 0 15,-2-4-8-15,-11-12-96 16,-8-16-208-16,-13-18-73 0,-6-17-31 16,-9-6 224-16,0 3 56 15,-4 0-16-15,0 3 40 31,-4-9 104-31,-17-9 8 0,-2-8-8 32,-8-8 88-32,-14-7 352 15,-22-7 96-15,-25-28-31 0,-28-25-25 16,4-16 40-16,17-10-232 0,32-9-128 16,46 0-80-16,21-7 136 15,24 0-120-15,20 20-96 0,4 22-176 16,16 15-416-16,20 14-648 15,-9 5-617-15,-11 4-4296 0</inkml:trace>
  <inkml:trace contextRef="#ctx0" brushRef="#br0" timeOffset="16529.95">22088 2543 6489 0,'0'0'4993'15,"0"0"-2665"-15,0 0-119 16,0 0-481 0,0 0-327-16,0 0-441 0,0 0-264 15,100-29-184-15,-13 13 8 16,33-9-80-16,11 3-224 0,-11-1-80 15,-24 5 8-15,-37 8-144 16,-22 1 96 0,-14 2-80-16,-6 4-16 15,-6-4 8-15,-7 7-8 0,-4 0-416 16,-19 0-40-16,-17 0-8 16,-20 7-224-16,-11 6-376 0,-6 6-473 15,-2-4-647-15,-1-2-553 47,4 3 249-47,16-6 967 0,13-1 1209 16,11-3 312-16,16-2 777 15,12-4 663-15,4 0 768 0,0 0 65 16,20 0-561-16,8 0-359 16,8-6-345-16,11-7-192 15,9 3-96-15,4-2-128 0,0-1-56 16,-1-3-112-16,1 3-176 15,-12 1-120-15,-4 2-120 0,-8 0 80 16,-5 4-88-16,-10 0-272 16,-2 3-248-16,-15-4-400 31,1 4-1064-31,-5-4-4386 0</inkml:trace>
  <inkml:trace contextRef="#ctx0" brushRef="#br0" timeOffset="20351.36">18323 5674 6465 0,'0'0'6097'0,"0"0"-4216"0,0 0-1169 16,0 0-224-16,40-17 88 15,0 8 24 1,28-4-176-16,28-2 16 15,23-5-208-15,12 1 32 0,4 0-80 16,-11 0-72-16,-12-3-8 16,4 3-32-16,-5-4 57 0,4-2 311 15,9 0 32 1,3-1-32-16,9-2-208 16,-1-1-72-16,5 1-72 15,-5 2-40-15,0 7-48 0,-2 0 80 16,-2 3 40-16,0 4 0 15,5-1-40-15,3 0-72 0,5 1 128 32,4-1-16-32,7-3-48 15,0 3 128-15,1 4 16 0,3-1-40 16,0 1-80-16,-11 0-88 16,-1-4 40-16,-8 0-40 15,-12 0 0-15,1-3 112 0,-12 4-112 31,-4-7 56-31,-5 3-56 16,-12-3 0-16,-19 3 88 0,-16 0-88 16,-20 6 64-16,-5 1 0 15,1-4-64-15,1 3 48 16,2-2-56 0,-3-1 8-16,0 1 48 0,-4 2-56 15,-1 0 0-15,1 1 0 16,-4 3-16-16,-4-4-552 0,12-6-888 15,-8 3-3281-15,-4-6-5489 16</inkml:trace>
  <inkml:trace contextRef="#ctx0" brushRef="#br0" timeOffset="20509.56">24535 4518 15307 0,'0'0'2752'16,"0"0"-1815"-16,0 0-937 0,0 0-313 16,0 0-855-16,-32-7-1824 0,12 7-6466 15</inkml:trace>
  <inkml:trace contextRef="#ctx0" brushRef="#br0" timeOffset="24270.07">20056 7725 3384 0,'0'0'6330'0,"0"0"-4426"16,0 0-456-16,0 0-239 0,0 0 135 15,0 0-328-15,0-7-432 32,0-3-104-32,-4-2-152 0,1-4 40 15,-9-3-168-15,-8-3-63 16,-4-4-81-16,-8 1-40 15,-4 0 32-15,-7 2 56 0,2 11 224 16,2 12-40-16,7 0 8 31,0 15-176-31,15 14 0 0,10 6 8 16,7 6-40-16,7-3-80 0,21-3 104 16,8-6-104-16,5-7 64 15,-2-9 16-15,1-7-40 0,-8-6-48 16,-4-6-8-1,-8-13-88 1,-9-10 24-16,-11 0-32 0,0-2 32 16,0 6 72-16,-11 5 0 15,3 11 168-15,4 6 56 0,4 3-224 16,0 19-16-16,0 6 16 0,20 10 56 31,11 3-8-31,5-3-48 16,9-3 56-16,11-7-56 0,-2-12-168 15,10-10-56-15,1-3-144 16,-5-25-112-16,-5-13-120 0,-7-19-17 16,-12-23 377-16,-20-25 40 31,-16-9 112-31,-16 3 88 0,-16 25 8 16,4 26 240-16,0 22 505 31,4 13 135-31,1 5-176 15,-2 8-72-15,9 9-112 0,4 9-320 16,12 38-208-16,4 39 0 16,32 25 0-16,20 9 8 0,11-6 40 15,-3-34-48-15,-12-23-168 16,-4-19-128-16,0-10-280 0,19-6-104 16,29-16 120-16,-5-3-8 0,-10-19-97 15,-14-35-175 1,-22-25 136-1,-14-51 304-15,-15-29 320 0,-20-3 80 16,-36 12 8-16,-23 36 168 16,-21 22 296-16,-8 26 376 0,-3 21 241 15,18 23-65 1,17 13-128-16,25 9-288 16,12 18-312-16,-1 33-200 15,20 35-40-15,11 44-40 0,49 19-16 16,23 0 72-16,17-19-64 15,4-24 40-15,4-14-40 0,-5-10-8 16,-19-21-112-16,-1-7-424 31,-31-23-1312-31,-16-15-3714 0</inkml:trace>
  <inkml:trace contextRef="#ctx0" brushRef="#br0" timeOffset="24748.59">21699 6759 9722 0,'0'0'3032'16,"0"0"-87"-16,0 0-721 16,0 0-447-16,-41-57-337 15,41 57-576-15,0 0-816 0,13 38 96 16,22 29-144-16,21 37 440 16,4 24-224-16,8-2-120 0,-17-17-64 15,-11-33-32-15,-17-22-384 31,-6-16-320-31,-6-13-344 16,2 1-496-16,-5-13-1201 0,-1-4-1664 16,-3-9-2752-16</inkml:trace>
  <inkml:trace contextRef="#ctx0" brushRef="#br0" timeOffset="25294.56">21985 6842 1712 0,'0'0'8018'16,"0"0"-4754"-16,-44-96-319 0,36 78-593 15,4 18-719-15,4 6-1169 16,4 29-456-16,20 28 520 0,16 23-344 16,16 19-16-1,-4-7-72-15,-5-24-48 16,-15-21-48-16,-8-24-240 16,4 0-296-16,0-7-368 0,4-7 40 15,-4-15 31-15,0-6 129 16,-4-35 376-16,-9-7 288 0,-7-9 40 31,-4 3 88-31,-4 23 632 16,0 2 609-16,0 19-17 0,0 10-688 15,0 10-616-15,0 19 80 16,16 8-80-16,12 2 72 0,8 5-72 16,12-6-8-16,7-6-112 31,1-13-240-31,4-10-40 15,-4-9-256-15,-4-9-24 0,-9-20 79 16,-11-28 321-16,-15-22 176 16,-17 3 24-16,0 9-8 0,-24 13 80 15,-4 29 865-15,-8 6 95 16,0 9-104 0,4 10-240-16,4 22-248 15,16 16-64-15,8 13-176 0,8 10-40 16,28 2-88-16,16-2 16 15,16-4-16-15,7-10-312 0,5-15-216 16,-1-16-272 0,-7-13-288-16,-12-10-313 15,-8-37-159-15,-36-42-696 16,-12 10-857-16,-4-3-2472 0</inkml:trace>
  <inkml:trace contextRef="#ctx0" brushRef="#br0" timeOffset="25481.73">21634 6985 1296 0,'0'0'7913'15,"0"0"-3520"-15,0 0-1912 0,0 0-353 32,0 0-183-32,0 0-369 15,224-57-632-15,-37 9-376 16,-4 0-167-16,-31 7-209 0,-41 13-192 15,-27 2-673-15,-28 0-3936 16,-21 4-8521-16</inkml:trace>
  <inkml:trace contextRef="#ctx0" brushRef="#br0" timeOffset="26217.14">24539 6870 9249 0,'0'0'4898'0,"0"0"-3090"0,0 0-152 16,0 0-680-16,0-73-543 15,0 54-129-15,-4 0 104 0,-8-3-112 32,-4-4-176-32,-16 4-40 15,-12 0-16-15,-16 7-56 0,-7 2 96 16,-5 13 72-16,1 0-88 16,11 28 8-16,0 16 0 0,16 30-88 15,25-5 72-15,10-2-64 16,13-6-8-16,28-17-8 15,23 1 8 1,29-4-8-16,24-35 0 16,-4-6 0-16,-20-35 128 0,-13-28-80 0,-31-20 0 15,-12-22 16-15,-17-18-64 16,-19-1 64-16,-31 6-64 16,-17 7-16-1,-12 9 16-15,1 11 0 16,11 20 104-16,12 24 88 15,20 22 48-15,12 15 104 0,4 10-48 16,4 19-288-16,4 41-8 31,36 39-16-31,24 22 16 0,24 5 72 16,11-5-8-16,1-13-56 16,-1-7-8-16,5-8-128 0,4-20-456 15,3-16-752-15,1-22-1001 16,-5-23-727-16,-23-12-881 15,-20 0-2657-15</inkml:trace>
  <inkml:trace contextRef="#ctx0" brushRef="#br0" timeOffset="26726.12">25467 6572 600 0,'0'0'8297'16,"-80"-89"-5296"-16,25 48-320 0,-9 9-337 16,5 16-608-16,10 16-543 15,10 19-625-15,22 16-368 16,10 16-112-1,7 0-80-15,24 6 64 16,8-3-64-16,11-6 48 0,2-14-56 16,-2-8-168-1,-3-17-16-15,-9-9 176 16,-3-13-112-16,-11-18 120 16,-10-17 8-16,-7-3 64 0,0-3-64 15,-16 7 56-15,1 15 424 16,3 13 72-16,7 19-120 0,5 0-440 15,5 28 0-15,22 7 16 16,17 7 32-16,9 5 48 0,6-2-96 31,9-7-144-31,-1-10-360 16,1-11-200-16,-16-17-552 0,-16-10-561 16,-12-38 65-16,-20-35-321 15,-8-40-39-15,-28-30 696 16,-4-12 840-16,-8 13 552 0,4 15 24 31,5 36 1264-31,11 34 1456 16,7 29 1265-16,9 22-2600 0,5 10 447 15,3 6-960-15,0 28-864 16,11 46 56-16,34 43 176 16,11 29-48-1,15 6-120-15,4-9-16 0,-11-22-56 16,-4-29-32-16,-16-22-984 15,3-16-1881-15,-10-22-1712 0,-18-14 401 16</inkml:trace>
  <inkml:trace contextRef="#ctx0" brushRef="#br0" timeOffset="26896.24">25654 6210 6737 0,'0'0'4625'15,"0"0"-2449"-15,0 0-23 0,-80-38-1385 16,89 38-768-16,42 6-368 15,50 16 368-15,37 4-104 0,34 0-688 32,-1-11-1121-32,-12-12-695 15,-51-3-681-15,-29 0-1152 0</inkml:trace>
  <inkml:trace contextRef="#ctx0" brushRef="#br0" timeOffset="27198.36">26770 6118 4729 0,'0'0'4040'31,"-19"-96"-1239"-31,-22 49-385 0,-23 6 145 15,-3 18-953-15,-5 14-367 16,-4 12-241-16,16 42-464 0,4 27-248 16,25 8-256-16,15-4-32 15,16-9 0-15,24-19 0 16,8 2-72 0,12-5-88-16,8-13 48 0,-5-20 112 15,1-12 104-15,-4-19 0 16,-8-19 16-16,-9-26-72 0,-10-2 24 15,-10-4-24-15,-7 6 64 16,0 27 264 0,0 8 256-16,0 23-216 15,0 15-416-15,0 29-152 0,4 13 152 16,20 12 8-16,12 1 56 16,20 0-64-16,4-7-240 0,35 6-632 15,-18-18-3017-15,-14-17-4697 16</inkml:trace>
  <inkml:trace contextRef="#ctx0" brushRef="#br0" timeOffset="48700.99">20148 8442 7513 0,'-4'0'5321'16,"4"0"-3544"-16,0 0-681 0,0 0-336 15,0 0 32 1,0 0 104-16,4 0 161 16,4-3-297-16,12-4-272 15,8-2-224-15,8-4 40 0,-1 0-72 16,10 1-64-16,6-1-72 15,5-3 32-15,20 0-72 16,20-3-40 0,27-3-8-16,12-3 88 15,5-4-48-15,-5 1-48 0,-11-1 48 16,-1 4 16-16,-3-1 56 0,3-3-24 16,-3 4-32-16,0 0 96 15,-1-1-152 1,-8 1 64-16,-3 3-64 15,-8-3 8-15,-1 2-8 16,-7 4 56-16,3-3-64 0,-3-3 128 16,-1 3-112-16,1-1 40 15,-4 1-8-15,0-4-40 0,3 1 48 32,1 0-56-32,4 3 0 15,-1-4 88-15,-3 0-80 16,3 8 0-16,1-1 0 0,-8-1-8 15,7 5 16-15,-3-2-16 16,3-1 0-16,2 2 80 0,2-3-72 31,4-4-8-31,1 5 72 0,-4-1-72 16,-1-4 0-16,1 7 0 16,-9 0 0-16,1 1 0 0,-4-2 0 15,0 2 0-15,-4-1 0 16,-13 0 8-16,-11 4-8 15,-13 2 48 1,1-3-40-16,5 1-8 16,10-1 8-16,9-6-8 0,-1 0 0 15,17-6-48-15,11-1 48 0,13-6 0 16,-12 7-24-16,-20 6 8 16,-24 6 16-1,-9 4-8-15,5-4-48 16,0 0 56-16,12 0 0 15,-13-2 0-15,-3 5 8 0,-4-6 32 16,-4 3-40-16,0-2-72 16,-9 2-48-16,1-3-120 0,-8 3-8 31,-4 3-120-31,-4 1-240 16,-8 0-72-16,-4 2-656 15,-4-9-361-15,-12 7-2736 0,-8-4-4200 0</inkml:trace>
  <inkml:trace contextRef="#ctx0" brushRef="#br0" timeOffset="49211.77">27933 5921 392 0,'0'0'13755'15,"0"0"-11051"-15,0 0-1192 31,0 0-623-31,0 0-345 16,0 0-248-16,-3 19 32 0,-33 54 272 16,-16 29-216-16,0 12-120 15,-3-3-168-15,6-9-96 0,10-16 0 16,7-14 0-16,4-18-208 16,12-9-96-1,0-13-104-15,-4 2-616 16,-8 1-881-16,9-9-2872 0,-2-13-3064 15</inkml:trace>
  <inkml:trace contextRef="#ctx0" brushRef="#br0" timeOffset="49444.22">27356 6261 9818 0,'0'0'5625'0,"0"0"-3713"15,0 0-183-15,0 0-1097 16,0 0-328-16,0 0 160 0,108 41 288 31,-49 3-272-31,5 4-88 16,8 0-120-16,4-1-160 0,-5 1-40 15,4-7-24-15,-6 1-40 16,-10-8-8-16,-7-2-352 0,0 0-496 16,-12-10-1232-16,-13-9-4034 0</inkml:trace>
  <inkml:trace contextRef="#ctx0" brushRef="#br0" timeOffset="50463.26">22822 9096 11690 0,'0'0'3033'0,"0"0"-641"16,0 0-583-16,3-70-489 0,-10 61-592 15,-17 9-176-15,-8 0-256 32,-12 6 0-32,-8 16-32 15,0 7-64-15,-4 3 16 0,5 9-48 16,12 0-48-16,6 0 0 15,10-2-120-15,19-1-8 16,4-4-144-16,23 1 128 0,29-3 24 31,32 0 0-31,19-3-80 0,0-11 24 16,-15-1-56-16,-32-8 104 0,-20 1-40 16,0-1-24-16,-5 7-88 15,-7 6 8-15,-20 7 8 16,-4-1 0-16,-35 4 144 15,-21 6 24 1,-4-6 48-16,-8-3 0 16,-7-7 56-16,11-13 88 0,-8 1 0 15,12-10 48-15,9-6-112 16,12-14-32-16,14-5-120 0,17-7-56 16,8 0-88-1,0 4-336-15,12 9-256 16,20 19-824-16,0 0-2985 15,-8 6-4513-15</inkml:trace>
  <inkml:trace contextRef="#ctx0" brushRef="#br0" timeOffset="51603.7">23542 9407 10778 0,'0'0'2696'16,"0"0"-1279"-16,0 0 103 0,-19-73-328 15,3 42-216-15,0-4-47 16,-8-4-193 0,-8-2-224-16,0 6-128 15,-3 0-48-15,-6 10-16 16,2 12-32-16,3 10-16 0,-4 9-144 15,9 26-8-15,6 25-24 16,9 0-96-16,16 13 0 0,0-3-48 31,20-16 48-31,8 3-88 16,8-16 88-16,0-13 0 0,-1-15-240 16,-3-10 128-16,-4-6 112 15,-4-23 8-15,-3-16 16 16,-6-5-16-16,-2-7 56 0,-13-1 16 31,0 8-16-31,0 15 256 16,0 9 208-16,0 17 33 0,0 9-417 15,0 9-136-15,11 17-8 16,9 9 56-16,12 2-56 0,0 5 0 16,8-7-80-16,4-4-232 15,-4-2-281 1,-1-13-223-16,-3-10-528 15,-4-6-632-15,-8-12-841 0,-8-20-256 16,-8-9-1968-16,-8-10 856 0,0-7 4185 16,-13 1 832-16,-2 3 1769 15,3 10 1288 1,4 9-1145-16,4 13 73 16,4 12-560-16,0 7-881 15,12 3-840-15,11 7-320 0,2 15-88 16,3 6 80-16,0 10-208 15,-8 4 64-15,-5 5-56 0,-7-2-8 32,-4-4-224-32,-4-3-160 15,0-12-32-15,-4-7 152 0,-4-10-88 16,1-9-24-16,-1-13 368 16,8-22-80-16,0-12-136 15,0-13 80-15,8-1 144 0,7 7 496 31,1 13 312-31,0 15-176 16,4 14-144-16,0 12-176 0,4 0-216 16,4 22 48-16,3 7-40 15,-7 2 24-15,4 5-128 0,-7-1 0 16,-2-7 0-16,-3-3-152 16,-8-9-208-1,0-6-248-15,-8-7-48 16,0-3 496-16,0-23 144 0,0-11-288 15,-4-14 64-15,-4-3 104 16,1-3 136-16,3 13 288 0,4 6 376 16,0 16 112-1,0 13-344-15,19 6-304 16,5 9-120-16,4 16 48 16,0 11-40-16,0 5-16 15,0 3-64-15,-13-2-128 0,2 2-656 16,-6 3-640-16,-3-8-2249 15,-8-14-1160-15</inkml:trace>
  <inkml:trace contextRef="#ctx0" brushRef="#br0" timeOffset="51814.09">24463 8915 12042 0,'0'0'5081'0,"0"0"-2336"31,0 0-1161-31,0 0-832 15,0 0-536-15,0 0 0 16,68 89 216-16,-24 0-256 0,16 32-72 16,-1 12 65-16,-3-9-169 15,-20-26 0-15,-17-38-104 0,2-15-361 16,-10-7-215-16,2 13-560 16,-2-10-1433-1,2-6-3464-15</inkml:trace>
  <inkml:trace contextRef="#ctx0" brushRef="#br0" timeOffset="52122.09">24531 8772 13394 0,'0'0'3121'0,"0"0"-648"0,-12-98-1169 15,20 69-456-15,23 7-408 16,25 13-192-1,32 9-56-15,-4 18-104 16,-5 8-8-16,-15 15 96 16,-16 13-120-16,-12 25-56 0,-16 1-48 15,-20-7 48-15,-8-9 0 16,-28-17 56-16,-12 7 24 0,-8-3 16 31,0-7-96-31,5-12-96 16,11-16-320-16,12-16-112 15,16-3-72-15,12-45-1312 0,8-34-2417 16,20-52 1344-16,4 11-1744 16,-8 8-2096-16</inkml:trace>
  <inkml:trace contextRef="#ctx0" brushRef="#br0" timeOffset="52279.13">24902 8338 8481 0,'0'0'3897'16,"0"0"616"-16,0 0-1704 15,0 0-1217-15,0 0-824 0,0 0-416 16,0 0 448-16,92 123-135 15,-41-21-345-15,1 6-104 16,4-4-120-16,-9-5-96 16,-15-29-40-16,-4-13-792 15,0-7-601-15,-8-15-2504 16,-4-15-2800-16</inkml:trace>
  <inkml:trace contextRef="#ctx0" brushRef="#br0" timeOffset="52624.43">25432 8674 12082 0,'0'0'3009'0,"0"0"-2057"15,0 0-88-15,0 0-296 0,0 0-216 32,103 79-176-32,-75-69-80 15,4-1-32-15,-1-9-16 16,-3 0-48-16,-3-19-520 0,-14-9 240 15,-7-7 16-15,-4-6 168 16,-15-4 96-16,-13 4 592 0,-8 12 521 31,4 7 255-31,-4 18-408 0,5 4-120 16,3 23-224-16,15 12-256 16,9 6-96-16,4 10-136 0,17 3 17 15,14-3-41-15,9 0-96 16,7-7-16-16,9-9-32 0,0-7-529 15,28-18-471 1,-16-10-1320 0,-12 0-4386-16</inkml:trace>
  <inkml:trace contextRef="#ctx0" brushRef="#br0" timeOffset="53260.83">26682 8264 16427 0,'0'0'2793'16,"0"0"-1169"-16,0 0-816 15,0 0-200-15,-99 26-352 0,59 12-104 16,4 16-40-16,5 3-64 15,10-3-48-15,6 0-160 0,15-10-232 32,0-6-88-32,11-12-64 15,14-14 88-15,6-12 448 0,5-9 8 16,4-26 104-16,-5-13-32 0,-11-19 8 16,-12 4 80-16,-12-7 56 15,-4 7 40 1,-24 15 8-1,1 10 152-15,-6 16-352 0,6 9-64 16,7 13 0-16,16 0-104 0,4 4-552 16,20 8-176-16,36 7 320 15,27-6-432-15,33-7-545 0,12-6-143 32,-1-25-152-32,-11-17 567 15,-28-2 625-15,-25 6 592 0,-19 3 680 16,-20 6 681-16,-9-6 431 15,-15 1 152-15,0-1-159 0,-43 3-633 16,-9 7-336-16,-16 12-200 31,1 7-40-31,7 6-95 0,4 6-137 16,12 19-320-16,24 13-16 16,20 26-8-16,28 28 56 0,40 32 64 15,12 3-112-15,4-6-8 16,-13-14-176-16,-24-21-272 31,-10 0 56-31,-18-7-65 0,-11-12-239 16,-8-1-424-16,-8-14-872 15,-7-18-3906-15</inkml:trace>
  <inkml:trace contextRef="#ctx0" brushRef="#br0" timeOffset="53427.37">26886 8585 10362 0,'0'0'8113'0,"0"0"-6720"0,0 0-625 16,127-51 72-16,-35 29-232 0,31-7-312 31,5-3-224-31,-9-2-72 16,-35 5-512-16,-32 1-4057 0</inkml:trace>
  <inkml:trace contextRef="#ctx0" brushRef="#br0" timeOffset="54664.22">27961 7623 11450 0,'0'0'3137'15,"0"0"-929"-15,0 0-312 16,0 0-407-16,0 0-609 16,-39-35-568-16,50 79-64 0,21 26 504 31,17 25-216-31,6 14-192 15,1-8-151-15,-8-9-145 0,-13-25-48 16,-7-16-321-16,-7-13-439 16,-10-7-216-16,1-5-752 0,0-10-905 15,-4-6-2152-15,-4-10-2977 0</inkml:trace>
  <inkml:trace contextRef="#ctx0" brushRef="#br0" timeOffset="55215.13">28252 7645 5497 0,'0'0'6505'16,"0"0"-3368"-16,0 0-513 31,0 0-1407-31,0 0-921 0,0 0 400 0,0 0 96 16,44 115-336-16,-8-55-232 16,7 6-120-16,2-5-40 15,-2-1-64-15,2-6-480 0,-10-9-408 16,-7-11-552-16,-5-14-49 15,-10-17-47-15,-5-3 760 16,-8-26 504-16,0-25-344 16,0-6 239-16,-4 0 377 15,-4 3 585-15,4 22 1455 16,-1 13 144-16,5 19-807 0,0 10-1097 31,13 25-8-31,19 13 104 16,4 2-192-16,12 7-72 0,7-9-112 15,1-7-256-15,0-9-208 16,0-16 8-16,-4-13 168 0,-5-6-8 16,-3-26-24-16,-4-21 120 31,-4-33 128-31,-8-25 72 0,-13-6 16 16,-15 22 72-16,0 28 32 15,0 36 472-15,-8 15 400 16,1 7-192-16,-10 6-208 0,2 9-360 15,-9 23 24-15,8 16-64 32,4 6-8-32,4 9-176 0,8 0 16 15,15-2-24-15,17-11-56 0,13-5-40 16,7-13-184-16,3-13-16 16,5-16-16-16,3-6-56 0,-7-26-248 15,0-50-592 1,-16 2-1737-1,-16 1-3936-15</inkml:trace>
  <inkml:trace contextRef="#ctx0" brushRef="#br0" timeOffset="55424.67">27826 7966 13018 0,'0'0'4073'15,"0"0"-2473"-15,0 0 97 0,0 0-673 16,147-51-248-16,5 10-240 16,12-1-120-16,-9 11-224 0,-28 12-192 31,-35 6-880-31,-28 4-3457 16,-25 2-5105-16</inkml:trace>
  <inkml:trace contextRef="#ctx0" brushRef="#br0" timeOffset="56169.49">26420 10480 4456 0,'0'0'11267'0,"0"0"-9891"15,-40-104-904-15,20 50-24 31,-12-13-272-31,-4 4-128 16,-4-4 48-16,-8 6-96 0,0 20-48 16,-8 12 8-16,-7 23 40 15,-1 6 176-15,4 35 48 0,-4 23 241 0,5 24 111 16,23 26-208 0,17 0-128-1,19-16-152-15,15-26-88 16,13-27 0-16,8-14-48 0,8-2-24 15,16-11-96-15,0-9-32 16,-5-6 96-16,-7-41 80 0,-16-33 24 0,-21-40 152 31,-11-26 120-31,-39-6 64 16,-17 9 72-16,-8 26-88 16,4 31 128-16,13 29 72 0,10 26 40 15,18 18 0-15,-1 4-47 16,8 6-369-16,8 25-144 0,16 39-8 31,48 28-8-31,28 13 8 16,19-1-128-16,8-15-176 0,-11-22-297 15,4-13-47-15,-5-19-128 16,-7-19-1088-16,-9-16-1889 0,-23-7-992 16,-16-12-1937-16</inkml:trace>
  <inkml:trace contextRef="#ctx0" brushRef="#br0" timeOffset="56515.91">26921 9972 120 0,'0'0'7145'16,"-15"-79"-4112"-16,-9 41 239 16,-12 9-503-16,-8 17-1233 0,4 12-247 15,4 3-425-15,8 22-488 16,17 14-272 0,11 8-104-16,8 4 8 15,23-1-8-15,9-5-472 0,4-10-56 16,-4-16-377-16,-1-12-7 15,-7-7 192-15,-8-26 440 0,-12-12 280 16,-12-16 48 0,0-3 80-16,-8 0 544 15,-7 9 296-15,-5 10 281 16,8 22-129-16,3 16-256 0,9 3-600 16,0 29-144-16,24 9-112 15,12 7 40-15,16-1-48 0,12-5-24 31,7-7-320-31,2-13-432 16,-6-12-1088-16,-3-20-2385 0,-17-15-664 31,-19-10-2945-31</inkml:trace>
  <inkml:trace contextRef="#ctx0" brushRef="#br0" timeOffset="56670.77">27200 9223 9337 0,'0'0'4649'16,"-71"-95"-1568"-16,58 88-272 0,6 7-1201 15,7 4-728-15,3 37-808 16,46 42 120-16,35 34-184 0,23 16 104 16,5-9-112-16,-17-13-144 15,-27-38-424 1,-20 1-672-16,-25-24-1529 16,-7-18-3216-16</inkml:trace>
  <inkml:trace contextRef="#ctx0" brushRef="#br0" timeOffset="56868.87">27061 9566 11586 0,'0'0'6617'0,"0"0"-6401"16,0 0-56-16,175 0-88 0,-27 6 65 31,23-6-137-31,-8 0-145 15,-15-15-391-15,-28-8-536 0,-17-5-1920 16,-36 5-2138-16,-18-5-2191 0</inkml:trace>
  <inkml:trace contextRef="#ctx0" brushRef="#br0" timeOffset="57194.73">28229 9245 4120 0,'0'0'7266'32,"-92"-35"-2697"-32,32 26-2321 15,-16 9-479-15,5 3-529 0,15 26-512 16,8 24-456-16,17 5-152 15,26 5-120-15,5 1-64 16,32-7 56-16,12-3-96 0,16-13-112 16,0-13-200-16,-1-15-256 31,-4-13-8-31,-10-9 328 0,-10-39 280 0,-10-28 72 16,-14-29 80-16,-7 10 136 15,-4 22 256-15,-4 35 200 16,0 35 272-16,0 3 128 15,4 6-639 1,0 26-425 0,8 12 96-16,20 14-32 15,12-1-64-15,16-3 56 0,4-10-64 16,7-6 0-16,2-13-88 16,-11-8-793-16,-2-17-639 15,-20-4-3033-15,-16-12-3489 0</inkml:trace>
  <inkml:trace contextRef="#ctx0" brushRef="#br0" timeOffset="57976.11">21300 9182 14387 0,'0'0'2792'0,"0"0"-479"0,0 0-1065 16,0 0-608-16,0 0-400 15,0 0-240 1,15-22 48-16,10 47 8 16,3 7-48-16,0 6 72 15,0-3-80-15,0-4-392 0,-5-2-608 16,1-10-1105-16,4-16-2135 15,-4-3-634-15,-9-6-2087 0</inkml:trace>
  <inkml:trace contextRef="#ctx0" brushRef="#br0" timeOffset="58114.56">21527 9112 10546 0,'0'0'4193'16,"0"0"-1873"-16,0 0-1264 15,0 0-776-15,0 0-32 0,24 73-15 16,0-38-129-16,12 3-104 31,31 7-1097-31,-7-10-2808 0,0-13-6609 0</inkml:trace>
  <inkml:trace contextRef="#ctx0" brushRef="#br0" timeOffset="58774.08">28806 8775 14547 0,'0'0'5017'15,"0"0"-3913"-15,0 0-664 16,0 0-352-1,0 0-8-15,0 0-56 16,0 0 40-16,0 108-64 16,0-70-576-16,4-3-936 0,16-9-2281 15,0-11-568-15,-4-11-1600 0</inkml:trace>
  <inkml:trace contextRef="#ctx0" brushRef="#br0" timeOffset="58922.95">29002 8712 6313 0,'0'0'6649'16,"0"0"-3640"-16,0 0-2177 16,0 0 512-16,0 85-439 0,0-43-441 15,0 5-280 1,0 14-184-16,0-11-1777 16,0-5-7713-16</inkml:trace>
  <inkml:trace contextRef="#ctx0" brushRef="#br0" timeOffset="129481.81">24268 12058 10426 0,'-4'0'2776'0,"4"0"-735"16,-4 0-929-16,4 0 64 15,0 0 209-15,0 0-337 0,0 0-352 16,0 0-240-16,0 0-72 15,0 0-80-15,8 0-48 0,0 0-72 32,12 0-40-32,12 0 64 0,7 0-80 15,13-3-40-15,8-6-88 16,4 2 88-16,3-2-88 0,-3-1 0 16,-4 4-224-16,-4 0-160 15,-9-1-144-15,-10 4-336 16,-9 0-696-1,-13-1-297-15,-3 2-2008 0,-12 2-680 16</inkml:trace>
  <inkml:trace contextRef="#ctx0" brushRef="#br0" timeOffset="129766.18">24220 12373 3184 0,'0'0'5849'0,"0"0"-3784"0,0 0-545 31,0 0 457-31,0 0-73 16,0 0-368-16,0 0-199 16,0 0-169-16,96 0-320 0,-41-10-304 15,9-3-152-15,4 1-208 16,0-4-64-16,7 3-120 0,-11 1 8 31,4-5-8-31,-9 5-312 0,-11 2-320 16,-4-2-984-16,-16 2-2425 15,-8 4-1936-15</inkml:trace>
  <inkml:trace contextRef="#ctx0" brushRef="#br0" timeOffset="130037.81">24060 12795 7281 0,'0'0'4521'15,"0"0"-1664"-15,0 0-1329 16,0 0-296-16,0 0 337 0,64-3-201 15,-12-7-464-15,20-6-376 0,23-6-208 32,-7 3-128-32,-8 0-192 15,-9 6 0-15,-15 0-560 16,25-15-1088-16,-10 6-3121 0,-15-7-5513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18T11:11:12.8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3813 11900 3832 0,'0'0'2217'0,"0"0"-745"16,0 0-216-16,0 0-151 16,0 0-297-16,0 0-16 15,0 0-112-15,-8-7 80 0,8 7 80 31,0 0-135-31,0-3-193 0,0 3-408 16,0 0-104-16,0 0-80 0,0 0 80 16,0 0 80-16,0 0-64 15,0 0 48-15,8 0-56 16,-1 0 0-16,1 0 136 16,9 6-16-1,2 1-48-15,1-1 16 0,4 4-16 16,4-4 16-16,4 1 56 0,0-2-32 15,0-1-48-15,3-1 112 16,-3 3-8-16,0-6-64 16,4 4 72-1,-8-4 0-15,0 3 40 16,0 0-104-16,-4 0-40 16,0 0-64-16,-1 0 72 0,1 1-40 15,4-1-40-15,-4-3 40 16,4 3 16-16,0-3 24 0,4 0 32 31,-4 0 0-31,-1 0 32 16,10 0-8-16,-5 0-40 15,7 0-56-15,1 0 72 0,0 3-48 16,4-3-64-16,-1 0 0 16,2 3 65-16,2-3 39 0,1 0-8 31,-1 0 16-31,2 0 56 0,3 0-80 15,-1 0-88-15,-3 0 88 16,4 0-8-16,-5 0-80 0,-2 0 0 16,-6 0-8-16,5 0 56 15,-9-3-56-15,10 3 16 16,-9-3-8 0,7 3 0-16,-6 0-8 15,6 0 0-15,-3 0 8 16,0 0 40-16,4 0-48 0,0 0 0 15,-1 0 8-15,1 0 0 0,0 0 56 16,0 0-56 0,-5 0 8-16,2 0-8 15,-2 0 8-15,1 3-16 16,4 0 0-16,0 1 0 16,4-4 32-16,-1 2-24 0,9 2-8 31,0-1 0-31,-4-3 0 0,3 3 72 15,-3-3-72-15,8 0 80 16,0 0-8-16,4 0-56 16,-1 0-8-16,5 0 128 0,0 0-128 15,0 0 40-15,-4-6-32 16,-1 2-8-16,-3 2 40 0,0 2-48 31,-9 0 0-31,5-4 0 16,0 1-8-16,0 0 8 15,0 3 0-15,0-3 0 0,-1 3 8 0,1 0-8 16,-4 0 8-16,4 0 24 16,-5 0-32-16,1 0 0 15,-4 0 56 1,7 0-56-16,-3 0 0 16,4 3 8-16,0 0 40 15,4 0-40-15,0 1-8 0,-5-4 0 16,-3 2 40-16,0 5-40 0,-1-4 0 15,-2-3 0 1,3 3 0-16,-1 1 40 16,1-4-40-16,4 0 0 15,0 3 0-15,4-3 0 16,-9 0 48-16,5 0 16 0,-8 0-56 16,-5 3-8-16,1 0 0 0,-7-3-8 31,-2 3 8-31,1 0 8 15,-4 0 40-15,3 1-40 16,1-4 88-16,5 0-16 0,-6 0 0 16,9 0-64-16,-8 0 32 15,4 0-48-15,0 0 48 0,-5 0-48 32,5 0 8-32,0 0-8 15,0 0 0-15,-4 0 0 16,3 0 64-16,-2 0-64 0,-1 0 88 15,3 0-32-15,-3 0-8 0,0 0-32 16,4 0 40-16,-4 0 16 16,-8 0-64-1,0-4 56-15,-9 4-16 16,1 0-40-16,-12 0 48 16,-4 0-56-16,0 0 0 0,-4 0-8 15,0 0-96 1,0 0 8-16,0 0 80 15,0 0-152-15,5 0-400 0,-5 0-888 16,3 0-2361-16,-3-3-3481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18/11/2020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Gradient Boosting </a:t>
            </a:r>
          </a:p>
          <a:p>
            <a:r>
              <a:rPr lang="en-GB" sz="5400" dirty="0"/>
              <a:t>Explained for Beginners Part 2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Gradient Boosting with Squared Loss. Stochastic Gradient Boosting. Overfitting.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5"/>
            <a:ext cx="10515600" cy="4290355"/>
          </a:xfrm>
        </p:spPr>
        <p:txBody>
          <a:bodyPr>
            <a:normAutofit/>
          </a:bodyPr>
          <a:lstStyle/>
          <a:p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Boosting</a:t>
            </a:r>
            <a:br>
              <a:rPr lang="en-GB" sz="5400" dirty="0"/>
            </a:br>
            <a:r>
              <a:rPr lang="en-GB" sz="5400" dirty="0"/>
              <a:t>Squared Loss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85010B-1F8A-4E92-8945-468B7BEB6852}"/>
                  </a:ext>
                </a:extLst>
              </p14:cNvPr>
              <p14:cNvContentPartPr/>
              <p14:nvPr/>
            </p14:nvContentPartPr>
            <p14:xfrm>
              <a:off x="1018440" y="118800"/>
              <a:ext cx="10760400" cy="666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85010B-1F8A-4E92-8945-468B7BEB6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080" y="109440"/>
                <a:ext cx="10779120" cy="66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5"/>
            <a:ext cx="10515600" cy="4290355"/>
          </a:xfrm>
        </p:spPr>
        <p:txBody>
          <a:bodyPr>
            <a:normAutofit/>
          </a:bodyPr>
          <a:lstStyle/>
          <a:p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Boosting</a:t>
            </a:r>
            <a:br>
              <a:rPr lang="en-GB" sz="5400" dirty="0"/>
            </a:br>
            <a:r>
              <a:rPr lang="en-GB" sz="5400" dirty="0"/>
              <a:t>Squared Loss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7D3F09-3A25-4391-90EA-FAF678D8C60B}"/>
                  </a:ext>
                </a:extLst>
              </p14:cNvPr>
              <p14:cNvContentPartPr/>
              <p14:nvPr/>
            </p14:nvContentPartPr>
            <p14:xfrm>
              <a:off x="2336400" y="297000"/>
              <a:ext cx="9474120" cy="562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7D3F09-3A25-4391-90EA-FAF678D8C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040" y="287640"/>
                <a:ext cx="9492840" cy="56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8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5"/>
            <a:ext cx="10515600" cy="4290355"/>
          </a:xfrm>
        </p:spPr>
        <p:txBody>
          <a:bodyPr>
            <a:normAutofit/>
          </a:bodyPr>
          <a:lstStyle/>
          <a:p>
            <a:r>
              <a:rPr lang="en-GB" sz="5400" dirty="0"/>
              <a:t>Stochastic </a:t>
            </a:r>
            <a:br>
              <a:rPr lang="en-GB" sz="5400" dirty="0"/>
            </a:br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Boosting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536676-F909-467B-BA2B-5DBCDFAF5653}"/>
                  </a:ext>
                </a:extLst>
              </p14:cNvPr>
              <p14:cNvContentPartPr/>
              <p14:nvPr/>
            </p14:nvContentPartPr>
            <p14:xfrm>
              <a:off x="1245960" y="842040"/>
              <a:ext cx="9410040" cy="37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536676-F909-467B-BA2B-5DBCDFAF5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600" y="832680"/>
                <a:ext cx="942876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14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5"/>
            <a:ext cx="10515600" cy="2885763"/>
          </a:xfrm>
        </p:spPr>
        <p:txBody>
          <a:bodyPr>
            <a:normAutofit/>
          </a:bodyPr>
          <a:lstStyle/>
          <a:p>
            <a:r>
              <a:rPr lang="en-GB" sz="5400" dirty="0"/>
              <a:t>Overfitting</a:t>
            </a:r>
            <a:endParaRPr lang="ru-RU" sz="5400" dirty="0"/>
          </a:p>
        </p:txBody>
      </p:sp>
      <p:pic>
        <p:nvPicPr>
          <p:cNvPr id="2050" name="Picture 2" descr="Deviance">
            <a:extLst>
              <a:ext uri="{FF2B5EF4-FFF2-40B4-BE49-F238E27FC236}">
                <a16:creationId xmlns:a16="http://schemas.microsoft.com/office/drawing/2014/main" id="{6C657677-6D60-4185-AED1-072A006F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89" y="21328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C35AF0-F245-4481-8438-A25BEEC82B6B}"/>
                  </a:ext>
                </a:extLst>
              </p14:cNvPr>
              <p14:cNvContentPartPr/>
              <p14:nvPr/>
            </p14:nvContentPartPr>
            <p14:xfrm>
              <a:off x="1369800" y="4280400"/>
              <a:ext cx="2319480" cy="5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C35AF0-F245-4481-8438-A25BEEC82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440" y="4271040"/>
                <a:ext cx="233820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15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Gradient Boosting Squared Loss</vt:lpstr>
      <vt:lpstr>Gradient Boosting Squared Loss</vt:lpstr>
      <vt:lpstr>Stochastic  Gradient Boosting</vt:lpstr>
      <vt:lpstr>Overfitting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43</cp:revision>
  <dcterms:modified xsi:type="dcterms:W3CDTF">2020-11-18T11:13:36Z</dcterms:modified>
</cp:coreProperties>
</file>